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315" r:id="rId3"/>
    <p:sldId id="316" r:id="rId4"/>
    <p:sldId id="317" r:id="rId5"/>
    <p:sldId id="318" r:id="rId6"/>
    <p:sldId id="314" r:id="rId7"/>
    <p:sldId id="298" r:id="rId8"/>
    <p:sldId id="307" r:id="rId9"/>
    <p:sldId id="308" r:id="rId10"/>
    <p:sldId id="309" r:id="rId11"/>
    <p:sldId id="310" r:id="rId12"/>
    <p:sldId id="311" r:id="rId13"/>
    <p:sldId id="312" r:id="rId14"/>
    <p:sldId id="319" r:id="rId15"/>
    <p:sldId id="320" r:id="rId16"/>
    <p:sldId id="321" r:id="rId17"/>
    <p:sldId id="322" r:id="rId18"/>
    <p:sldId id="323" r:id="rId19"/>
    <p:sldId id="324" r:id="rId20"/>
    <p:sldId id="325" r:id="rId21"/>
    <p:sldId id="326" r:id="rId22"/>
    <p:sldId id="327" r:id="rId23"/>
    <p:sldId id="35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Lst>
  <p:sldSz cx="9144000" cy="6858000" type="screen4x3"/>
  <p:notesSz cx="7099300" cy="10234613"/>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108F3-2B26-41C2-99FF-556E0CD3B48A}" v="1" dt="2022-01-15T15:42:13.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varScale="1">
        <p:scale>
          <a:sx n="59" d="100"/>
          <a:sy n="59" d="100"/>
        </p:scale>
        <p:origin x="169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BD0108F3-2B26-41C2-99FF-556E0CD3B48A}"/>
    <pc:docChg chg="custSel addSld delSld modSld">
      <pc:chgData name="Damian T. Gordon" userId="7469c87ffe94b59c" providerId="LiveId" clId="{BD0108F3-2B26-41C2-99FF-556E0CD3B48A}" dt="2022-01-15T15:45:19.173" v="29" actId="47"/>
      <pc:docMkLst>
        <pc:docMk/>
      </pc:docMkLst>
      <pc:sldChg chg="modSp mod">
        <pc:chgData name="Damian T. Gordon" userId="7469c87ffe94b59c" providerId="LiveId" clId="{BD0108F3-2B26-41C2-99FF-556E0CD3B48A}" dt="2022-01-15T15:36:30.506" v="2" actId="20577"/>
        <pc:sldMkLst>
          <pc:docMk/>
          <pc:sldMk cId="1478402409" sldId="325"/>
        </pc:sldMkLst>
        <pc:spChg chg="mod">
          <ac:chgData name="Damian T. Gordon" userId="7469c87ffe94b59c" providerId="LiveId" clId="{BD0108F3-2B26-41C2-99FF-556E0CD3B48A}" dt="2022-01-15T15:36:30.506" v="2" actId="20577"/>
          <ac:spMkLst>
            <pc:docMk/>
            <pc:sldMk cId="1478402409" sldId="325"/>
            <ac:spMk id="13314" creationId="{00000000-0000-0000-0000-000000000000}"/>
          </ac:spMkLst>
        </pc:spChg>
      </pc:sldChg>
      <pc:sldChg chg="addSp delSp modSp mod chgLayout">
        <pc:chgData name="Damian T. Gordon" userId="7469c87ffe94b59c" providerId="LiveId" clId="{BD0108F3-2B26-41C2-99FF-556E0CD3B48A}" dt="2022-01-15T15:37:45.786" v="27" actId="113"/>
        <pc:sldMkLst>
          <pc:docMk/>
          <pc:sldMk cId="289144713" sldId="326"/>
        </pc:sldMkLst>
        <pc:spChg chg="add mod ord">
          <ac:chgData name="Damian T. Gordon" userId="7469c87ffe94b59c" providerId="LiveId" clId="{BD0108F3-2B26-41C2-99FF-556E0CD3B48A}" dt="2022-01-15T15:37:45.786" v="27" actId="113"/>
          <ac:spMkLst>
            <pc:docMk/>
            <pc:sldMk cId="289144713" sldId="326"/>
            <ac:spMk id="2" creationId="{46EE098C-ECAF-4007-8211-079FE803E955}"/>
          </ac:spMkLst>
        </pc:spChg>
        <pc:spChg chg="mod ord">
          <ac:chgData name="Damian T. Gordon" userId="7469c87ffe94b59c" providerId="LiveId" clId="{BD0108F3-2B26-41C2-99FF-556E0CD3B48A}" dt="2022-01-15T15:37:17.716" v="21" actId="700"/>
          <ac:spMkLst>
            <pc:docMk/>
            <pc:sldMk cId="289144713" sldId="326"/>
            <ac:spMk id="15363" creationId="{00000000-0000-0000-0000-000000000000}"/>
          </ac:spMkLst>
        </pc:spChg>
        <pc:spChg chg="del mod">
          <ac:chgData name="Damian T. Gordon" userId="7469c87ffe94b59c" providerId="LiveId" clId="{BD0108F3-2B26-41C2-99FF-556E0CD3B48A}" dt="2022-01-15T15:37:12.518" v="20" actId="478"/>
          <ac:spMkLst>
            <pc:docMk/>
            <pc:sldMk cId="289144713" sldId="326"/>
            <ac:spMk id="20482" creationId="{00000000-0000-0000-0000-000000000000}"/>
          </ac:spMkLst>
        </pc:spChg>
      </pc:sldChg>
      <pc:sldChg chg="del">
        <pc:chgData name="Damian T. Gordon" userId="7469c87ffe94b59c" providerId="LiveId" clId="{BD0108F3-2B26-41C2-99FF-556E0CD3B48A}" dt="2022-01-15T15:45:19.173" v="29" actId="47"/>
        <pc:sldMkLst>
          <pc:docMk/>
          <pc:sldMk cId="1930603029" sldId="328"/>
        </pc:sldMkLst>
      </pc:sldChg>
      <pc:sldChg chg="del">
        <pc:chgData name="Damian T. Gordon" userId="7469c87ffe94b59c" providerId="LiveId" clId="{BD0108F3-2B26-41C2-99FF-556E0CD3B48A}" dt="2022-01-15T15:45:19.173" v="29" actId="47"/>
        <pc:sldMkLst>
          <pc:docMk/>
          <pc:sldMk cId="342783965" sldId="329"/>
        </pc:sldMkLst>
      </pc:sldChg>
      <pc:sldChg chg="del">
        <pc:chgData name="Damian T. Gordon" userId="7469c87ffe94b59c" providerId="LiveId" clId="{BD0108F3-2B26-41C2-99FF-556E0CD3B48A}" dt="2022-01-15T15:45:19.173" v="29" actId="47"/>
        <pc:sldMkLst>
          <pc:docMk/>
          <pc:sldMk cId="1687082859" sldId="330"/>
        </pc:sldMkLst>
      </pc:sldChg>
      <pc:sldChg chg="del">
        <pc:chgData name="Damian T. Gordon" userId="7469c87ffe94b59c" providerId="LiveId" clId="{BD0108F3-2B26-41C2-99FF-556E0CD3B48A}" dt="2022-01-15T15:45:19.173" v="29" actId="47"/>
        <pc:sldMkLst>
          <pc:docMk/>
          <pc:sldMk cId="3038534610" sldId="331"/>
        </pc:sldMkLst>
      </pc:sldChg>
      <pc:sldChg chg="del">
        <pc:chgData name="Damian T. Gordon" userId="7469c87ffe94b59c" providerId="LiveId" clId="{BD0108F3-2B26-41C2-99FF-556E0CD3B48A}" dt="2022-01-15T15:45:19.173" v="29" actId="47"/>
        <pc:sldMkLst>
          <pc:docMk/>
          <pc:sldMk cId="271266" sldId="332"/>
        </pc:sldMkLst>
      </pc:sldChg>
      <pc:sldChg chg="del">
        <pc:chgData name="Damian T. Gordon" userId="7469c87ffe94b59c" providerId="LiveId" clId="{BD0108F3-2B26-41C2-99FF-556E0CD3B48A}" dt="2022-01-15T15:45:19.173" v="29" actId="47"/>
        <pc:sldMkLst>
          <pc:docMk/>
          <pc:sldMk cId="1188437083" sldId="333"/>
        </pc:sldMkLst>
      </pc:sldChg>
      <pc:sldChg chg="del">
        <pc:chgData name="Damian T. Gordon" userId="7469c87ffe94b59c" providerId="LiveId" clId="{BD0108F3-2B26-41C2-99FF-556E0CD3B48A}" dt="2022-01-15T15:45:19.173" v="29" actId="47"/>
        <pc:sldMkLst>
          <pc:docMk/>
          <pc:sldMk cId="88528917" sldId="334"/>
        </pc:sldMkLst>
      </pc:sldChg>
      <pc:sldChg chg="del">
        <pc:chgData name="Damian T. Gordon" userId="7469c87ffe94b59c" providerId="LiveId" clId="{BD0108F3-2B26-41C2-99FF-556E0CD3B48A}" dt="2022-01-15T15:45:19.173" v="29" actId="47"/>
        <pc:sldMkLst>
          <pc:docMk/>
          <pc:sldMk cId="2958091111" sldId="335"/>
        </pc:sldMkLst>
      </pc:sldChg>
      <pc:sldChg chg="del">
        <pc:chgData name="Damian T. Gordon" userId="7469c87ffe94b59c" providerId="LiveId" clId="{BD0108F3-2B26-41C2-99FF-556E0CD3B48A}" dt="2022-01-15T15:45:19.173" v="29" actId="47"/>
        <pc:sldMkLst>
          <pc:docMk/>
          <pc:sldMk cId="20298208" sldId="336"/>
        </pc:sldMkLst>
      </pc:sldChg>
      <pc:sldChg chg="del">
        <pc:chgData name="Damian T. Gordon" userId="7469c87ffe94b59c" providerId="LiveId" clId="{BD0108F3-2B26-41C2-99FF-556E0CD3B48A}" dt="2022-01-15T15:45:19.173" v="29" actId="47"/>
        <pc:sldMkLst>
          <pc:docMk/>
          <pc:sldMk cId="3226930325" sldId="337"/>
        </pc:sldMkLst>
      </pc:sldChg>
      <pc:sldChg chg="del">
        <pc:chgData name="Damian T. Gordon" userId="7469c87ffe94b59c" providerId="LiveId" clId="{BD0108F3-2B26-41C2-99FF-556E0CD3B48A}" dt="2022-01-15T15:45:19.173" v="29" actId="47"/>
        <pc:sldMkLst>
          <pc:docMk/>
          <pc:sldMk cId="4161526228" sldId="338"/>
        </pc:sldMkLst>
      </pc:sldChg>
      <pc:sldChg chg="del">
        <pc:chgData name="Damian T. Gordon" userId="7469c87ffe94b59c" providerId="LiveId" clId="{BD0108F3-2B26-41C2-99FF-556E0CD3B48A}" dt="2022-01-15T15:45:19.173" v="29" actId="47"/>
        <pc:sldMkLst>
          <pc:docMk/>
          <pc:sldMk cId="3218760512" sldId="339"/>
        </pc:sldMkLst>
      </pc:sldChg>
      <pc:sldChg chg="del">
        <pc:chgData name="Damian T. Gordon" userId="7469c87ffe94b59c" providerId="LiveId" clId="{BD0108F3-2B26-41C2-99FF-556E0CD3B48A}" dt="2022-01-15T15:45:19.173" v="29" actId="47"/>
        <pc:sldMkLst>
          <pc:docMk/>
          <pc:sldMk cId="3119789576" sldId="340"/>
        </pc:sldMkLst>
      </pc:sldChg>
      <pc:sldChg chg="del">
        <pc:chgData name="Damian T. Gordon" userId="7469c87ffe94b59c" providerId="LiveId" clId="{BD0108F3-2B26-41C2-99FF-556E0CD3B48A}" dt="2022-01-15T15:45:19.173" v="29" actId="47"/>
        <pc:sldMkLst>
          <pc:docMk/>
          <pc:sldMk cId="1545934646" sldId="341"/>
        </pc:sldMkLst>
      </pc:sldChg>
      <pc:sldChg chg="del">
        <pc:chgData name="Damian T. Gordon" userId="7469c87ffe94b59c" providerId="LiveId" clId="{BD0108F3-2B26-41C2-99FF-556E0CD3B48A}" dt="2022-01-15T15:45:19.173" v="29" actId="47"/>
        <pc:sldMkLst>
          <pc:docMk/>
          <pc:sldMk cId="872141092" sldId="342"/>
        </pc:sldMkLst>
      </pc:sldChg>
      <pc:sldChg chg="del">
        <pc:chgData name="Damian T. Gordon" userId="7469c87ffe94b59c" providerId="LiveId" clId="{BD0108F3-2B26-41C2-99FF-556E0CD3B48A}" dt="2022-01-15T15:45:19.173" v="29" actId="47"/>
        <pc:sldMkLst>
          <pc:docMk/>
          <pc:sldMk cId="2372455648" sldId="343"/>
        </pc:sldMkLst>
      </pc:sldChg>
      <pc:sldChg chg="del">
        <pc:chgData name="Damian T. Gordon" userId="7469c87ffe94b59c" providerId="LiveId" clId="{BD0108F3-2B26-41C2-99FF-556E0CD3B48A}" dt="2022-01-15T15:45:19.173" v="29" actId="47"/>
        <pc:sldMkLst>
          <pc:docMk/>
          <pc:sldMk cId="775603215" sldId="344"/>
        </pc:sldMkLst>
      </pc:sldChg>
      <pc:sldChg chg="del">
        <pc:chgData name="Damian T. Gordon" userId="7469c87ffe94b59c" providerId="LiveId" clId="{BD0108F3-2B26-41C2-99FF-556E0CD3B48A}" dt="2022-01-15T15:45:19.173" v="29" actId="47"/>
        <pc:sldMkLst>
          <pc:docMk/>
          <pc:sldMk cId="2730391089" sldId="345"/>
        </pc:sldMkLst>
      </pc:sldChg>
      <pc:sldChg chg="del">
        <pc:chgData name="Damian T. Gordon" userId="7469c87ffe94b59c" providerId="LiveId" clId="{BD0108F3-2B26-41C2-99FF-556E0CD3B48A}" dt="2022-01-15T15:45:19.173" v="29" actId="47"/>
        <pc:sldMkLst>
          <pc:docMk/>
          <pc:sldMk cId="365720731" sldId="346"/>
        </pc:sldMkLst>
      </pc:sldChg>
      <pc:sldChg chg="del">
        <pc:chgData name="Damian T. Gordon" userId="7469c87ffe94b59c" providerId="LiveId" clId="{BD0108F3-2B26-41C2-99FF-556E0CD3B48A}" dt="2022-01-15T15:45:19.173" v="29" actId="47"/>
        <pc:sldMkLst>
          <pc:docMk/>
          <pc:sldMk cId="2030272446" sldId="347"/>
        </pc:sldMkLst>
      </pc:sldChg>
      <pc:sldChg chg="del">
        <pc:chgData name="Damian T. Gordon" userId="7469c87ffe94b59c" providerId="LiveId" clId="{BD0108F3-2B26-41C2-99FF-556E0CD3B48A}" dt="2022-01-15T15:45:19.173" v="29" actId="47"/>
        <pc:sldMkLst>
          <pc:docMk/>
          <pc:sldMk cId="2672088843" sldId="348"/>
        </pc:sldMkLst>
      </pc:sldChg>
      <pc:sldChg chg="del">
        <pc:chgData name="Damian T. Gordon" userId="7469c87ffe94b59c" providerId="LiveId" clId="{BD0108F3-2B26-41C2-99FF-556E0CD3B48A}" dt="2022-01-15T15:45:19.173" v="29" actId="47"/>
        <pc:sldMkLst>
          <pc:docMk/>
          <pc:sldMk cId="2372072616" sldId="349"/>
        </pc:sldMkLst>
      </pc:sldChg>
      <pc:sldChg chg="add">
        <pc:chgData name="Damian T. Gordon" userId="7469c87ffe94b59c" providerId="LiveId" clId="{BD0108F3-2B26-41C2-99FF-556E0CD3B48A}" dt="2022-01-15T15:42:13.520" v="28"/>
        <pc:sldMkLst>
          <pc:docMk/>
          <pc:sldMk cId="3828789535" sldId="355"/>
        </pc:sldMkLst>
      </pc:sldChg>
      <pc:sldChg chg="add">
        <pc:chgData name="Damian T. Gordon" userId="7469c87ffe94b59c" providerId="LiveId" clId="{BD0108F3-2B26-41C2-99FF-556E0CD3B48A}" dt="2022-01-15T15:42:13.520" v="28"/>
        <pc:sldMkLst>
          <pc:docMk/>
          <pc:sldMk cId="550067222" sldId="366"/>
        </pc:sldMkLst>
      </pc:sldChg>
      <pc:sldChg chg="add">
        <pc:chgData name="Damian T. Gordon" userId="7469c87ffe94b59c" providerId="LiveId" clId="{BD0108F3-2B26-41C2-99FF-556E0CD3B48A}" dt="2022-01-15T15:42:13.520" v="28"/>
        <pc:sldMkLst>
          <pc:docMk/>
          <pc:sldMk cId="3873138653" sldId="367"/>
        </pc:sldMkLst>
      </pc:sldChg>
      <pc:sldChg chg="add">
        <pc:chgData name="Damian T. Gordon" userId="7469c87ffe94b59c" providerId="LiveId" clId="{BD0108F3-2B26-41C2-99FF-556E0CD3B48A}" dt="2022-01-15T15:42:13.520" v="28"/>
        <pc:sldMkLst>
          <pc:docMk/>
          <pc:sldMk cId="284652658" sldId="368"/>
        </pc:sldMkLst>
      </pc:sldChg>
      <pc:sldChg chg="add">
        <pc:chgData name="Damian T. Gordon" userId="7469c87ffe94b59c" providerId="LiveId" clId="{BD0108F3-2B26-41C2-99FF-556E0CD3B48A}" dt="2022-01-15T15:42:13.520" v="28"/>
        <pc:sldMkLst>
          <pc:docMk/>
          <pc:sldMk cId="312977734" sldId="369"/>
        </pc:sldMkLst>
      </pc:sldChg>
      <pc:sldChg chg="add">
        <pc:chgData name="Damian T. Gordon" userId="7469c87ffe94b59c" providerId="LiveId" clId="{BD0108F3-2B26-41C2-99FF-556E0CD3B48A}" dt="2022-01-15T15:42:13.520" v="28"/>
        <pc:sldMkLst>
          <pc:docMk/>
          <pc:sldMk cId="3673473697" sldId="370"/>
        </pc:sldMkLst>
      </pc:sldChg>
      <pc:sldChg chg="add">
        <pc:chgData name="Damian T. Gordon" userId="7469c87ffe94b59c" providerId="LiveId" clId="{BD0108F3-2B26-41C2-99FF-556E0CD3B48A}" dt="2022-01-15T15:42:13.520" v="28"/>
        <pc:sldMkLst>
          <pc:docMk/>
          <pc:sldMk cId="905295796" sldId="371"/>
        </pc:sldMkLst>
      </pc:sldChg>
      <pc:sldChg chg="add">
        <pc:chgData name="Damian T. Gordon" userId="7469c87ffe94b59c" providerId="LiveId" clId="{BD0108F3-2B26-41C2-99FF-556E0CD3B48A}" dt="2022-01-15T15:42:13.520" v="28"/>
        <pc:sldMkLst>
          <pc:docMk/>
          <pc:sldMk cId="386891209" sldId="372"/>
        </pc:sldMkLst>
      </pc:sldChg>
      <pc:sldChg chg="add">
        <pc:chgData name="Damian T. Gordon" userId="7469c87ffe94b59c" providerId="LiveId" clId="{BD0108F3-2B26-41C2-99FF-556E0CD3B48A}" dt="2022-01-15T15:42:13.520" v="28"/>
        <pc:sldMkLst>
          <pc:docMk/>
          <pc:sldMk cId="1432639710" sldId="373"/>
        </pc:sldMkLst>
      </pc:sldChg>
      <pc:sldChg chg="add">
        <pc:chgData name="Damian T. Gordon" userId="7469c87ffe94b59c" providerId="LiveId" clId="{BD0108F3-2B26-41C2-99FF-556E0CD3B48A}" dt="2022-01-15T15:42:13.520" v="28"/>
        <pc:sldMkLst>
          <pc:docMk/>
          <pc:sldMk cId="84137213" sldId="374"/>
        </pc:sldMkLst>
      </pc:sldChg>
      <pc:sldChg chg="add">
        <pc:chgData name="Damian T. Gordon" userId="7469c87ffe94b59c" providerId="LiveId" clId="{BD0108F3-2B26-41C2-99FF-556E0CD3B48A}" dt="2022-01-15T15:42:13.520" v="28"/>
        <pc:sldMkLst>
          <pc:docMk/>
          <pc:sldMk cId="4071390464" sldId="375"/>
        </pc:sldMkLst>
      </pc:sldChg>
      <pc:sldChg chg="add">
        <pc:chgData name="Damian T. Gordon" userId="7469c87ffe94b59c" providerId="LiveId" clId="{BD0108F3-2B26-41C2-99FF-556E0CD3B48A}" dt="2022-01-15T15:42:13.520" v="28"/>
        <pc:sldMkLst>
          <pc:docMk/>
          <pc:sldMk cId="683255225" sldId="376"/>
        </pc:sldMkLst>
      </pc:sldChg>
      <pc:sldChg chg="add">
        <pc:chgData name="Damian T. Gordon" userId="7469c87ffe94b59c" providerId="LiveId" clId="{BD0108F3-2B26-41C2-99FF-556E0CD3B48A}" dt="2022-01-15T15:42:13.520" v="28"/>
        <pc:sldMkLst>
          <pc:docMk/>
          <pc:sldMk cId="373601454" sldId="377"/>
        </pc:sldMkLst>
      </pc:sldChg>
      <pc:sldChg chg="add">
        <pc:chgData name="Damian T. Gordon" userId="7469c87ffe94b59c" providerId="LiveId" clId="{BD0108F3-2B26-41C2-99FF-556E0CD3B48A}" dt="2022-01-15T15:42:13.520" v="28"/>
        <pc:sldMkLst>
          <pc:docMk/>
          <pc:sldMk cId="2304713370" sldId="378"/>
        </pc:sldMkLst>
      </pc:sldChg>
      <pc:sldChg chg="add">
        <pc:chgData name="Damian T. Gordon" userId="7469c87ffe94b59c" providerId="LiveId" clId="{BD0108F3-2B26-41C2-99FF-556E0CD3B48A}" dt="2022-01-15T15:42:13.520" v="28"/>
        <pc:sldMkLst>
          <pc:docMk/>
          <pc:sldMk cId="2647442474" sldId="379"/>
        </pc:sldMkLst>
      </pc:sldChg>
      <pc:sldChg chg="add">
        <pc:chgData name="Damian T. Gordon" userId="7469c87ffe94b59c" providerId="LiveId" clId="{BD0108F3-2B26-41C2-99FF-556E0CD3B48A}" dt="2022-01-15T15:42:13.520" v="28"/>
        <pc:sldMkLst>
          <pc:docMk/>
          <pc:sldMk cId="3210151315" sldId="380"/>
        </pc:sldMkLst>
      </pc:sldChg>
      <pc:sldChg chg="add">
        <pc:chgData name="Damian T. Gordon" userId="7469c87ffe94b59c" providerId="LiveId" clId="{BD0108F3-2B26-41C2-99FF-556E0CD3B48A}" dt="2022-01-15T15:42:13.520" v="28"/>
        <pc:sldMkLst>
          <pc:docMk/>
          <pc:sldMk cId="1500418747" sldId="381"/>
        </pc:sldMkLst>
      </pc:sldChg>
      <pc:sldChg chg="add">
        <pc:chgData name="Damian T. Gordon" userId="7469c87ffe94b59c" providerId="LiveId" clId="{BD0108F3-2B26-41C2-99FF-556E0CD3B48A}" dt="2022-01-15T15:42:13.520" v="28"/>
        <pc:sldMkLst>
          <pc:docMk/>
          <pc:sldMk cId="1065895130" sldId="382"/>
        </pc:sldMkLst>
      </pc:sldChg>
      <pc:sldChg chg="add">
        <pc:chgData name="Damian T. Gordon" userId="7469c87ffe94b59c" providerId="LiveId" clId="{BD0108F3-2B26-41C2-99FF-556E0CD3B48A}" dt="2022-01-15T15:42:13.520" v="28"/>
        <pc:sldMkLst>
          <pc:docMk/>
          <pc:sldMk cId="2492538888" sldId="383"/>
        </pc:sldMkLst>
      </pc:sldChg>
      <pc:sldChg chg="add">
        <pc:chgData name="Damian T. Gordon" userId="7469c87ffe94b59c" providerId="LiveId" clId="{BD0108F3-2B26-41C2-99FF-556E0CD3B48A}" dt="2022-01-15T15:42:13.520" v="28"/>
        <pc:sldMkLst>
          <pc:docMk/>
          <pc:sldMk cId="1225861854" sldId="384"/>
        </pc:sldMkLst>
      </pc:sldChg>
      <pc:sldChg chg="add">
        <pc:chgData name="Damian T. Gordon" userId="7469c87ffe94b59c" providerId="LiveId" clId="{BD0108F3-2B26-41C2-99FF-556E0CD3B48A}" dt="2022-01-15T15:42:13.520" v="28"/>
        <pc:sldMkLst>
          <pc:docMk/>
          <pc:sldMk cId="114774699" sldId="3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C2EE1A2-EE17-4B0B-B6BC-0FDF49FF3700}" type="datetimeFigureOut">
              <a:rPr lang="en-US" smtClean="0"/>
              <a:pPr/>
              <a:t>2/26/2024</a:t>
            </a:fld>
            <a:endParaRPr lang="en-GB"/>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D3C6D2C-B002-4618-83B5-7A5E5145197B}" type="slidenum">
              <a:rPr lang="en-GB" smtClean="0"/>
              <a:pPr/>
              <a:t>‹#›</a:t>
            </a:fld>
            <a:endParaRPr lang="en-GB"/>
          </a:p>
        </p:txBody>
      </p:sp>
    </p:spTree>
    <p:extLst>
      <p:ext uri="{BB962C8B-B14F-4D97-AF65-F5344CB8AC3E}">
        <p14:creationId xmlns:p14="http://schemas.microsoft.com/office/powerpoint/2010/main" val="3480080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BB24770-7207-457E-A158-E46DB1F25034}" type="datetimeFigureOut">
              <a:rPr lang="en-US" smtClean="0"/>
              <a:pPr/>
              <a:t>2/26/2024</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49CECEE-B5FB-4592-B085-404D46E08910}" type="slidenum">
              <a:rPr lang="en-US" smtClean="0"/>
              <a:pPr/>
              <a:t>‹#›</a:t>
            </a:fld>
            <a:endParaRPr lang="en-US"/>
          </a:p>
        </p:txBody>
      </p:sp>
    </p:spTree>
    <p:extLst>
      <p:ext uri="{BB962C8B-B14F-4D97-AF65-F5344CB8AC3E}">
        <p14:creationId xmlns:p14="http://schemas.microsoft.com/office/powerpoint/2010/main" val="99089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1</a:t>
            </a:fld>
            <a:endParaRPr lang="en-US"/>
          </a:p>
        </p:txBody>
      </p:sp>
    </p:spTree>
    <p:extLst>
      <p:ext uri="{BB962C8B-B14F-4D97-AF65-F5344CB8AC3E}">
        <p14:creationId xmlns:p14="http://schemas.microsoft.com/office/powerpoint/2010/main" val="3897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10</a:t>
            </a:fld>
            <a:endParaRPr lang="en-US"/>
          </a:p>
        </p:txBody>
      </p:sp>
    </p:spTree>
    <p:extLst>
      <p:ext uri="{BB962C8B-B14F-4D97-AF65-F5344CB8AC3E}">
        <p14:creationId xmlns:p14="http://schemas.microsoft.com/office/powerpoint/2010/main" val="188630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11</a:t>
            </a:fld>
            <a:endParaRPr lang="en-US"/>
          </a:p>
        </p:txBody>
      </p:sp>
    </p:spTree>
    <p:extLst>
      <p:ext uri="{BB962C8B-B14F-4D97-AF65-F5344CB8AC3E}">
        <p14:creationId xmlns:p14="http://schemas.microsoft.com/office/powerpoint/2010/main" val="2979965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12</a:t>
            </a:fld>
            <a:endParaRPr lang="en-US"/>
          </a:p>
        </p:txBody>
      </p:sp>
    </p:spTree>
    <p:extLst>
      <p:ext uri="{BB962C8B-B14F-4D97-AF65-F5344CB8AC3E}">
        <p14:creationId xmlns:p14="http://schemas.microsoft.com/office/powerpoint/2010/main" val="3981545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13</a:t>
            </a:fld>
            <a:endParaRPr lang="en-US"/>
          </a:p>
        </p:txBody>
      </p:sp>
    </p:spTree>
    <p:extLst>
      <p:ext uri="{BB962C8B-B14F-4D97-AF65-F5344CB8AC3E}">
        <p14:creationId xmlns:p14="http://schemas.microsoft.com/office/powerpoint/2010/main" val="3820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CCAEB3-6B90-46B6-A0F7-54C5A4E0CCDA}" type="slidenum">
              <a:rPr lang="en-US" altLang="en-US" smtClean="0"/>
              <a:pPr>
                <a:spcBef>
                  <a:spcPct val="0"/>
                </a:spcBef>
              </a:pPr>
              <a:t>14</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47717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82F24-2355-441D-96EF-7E1A85003713}" type="slidenum">
              <a:rPr lang="en-US" altLang="en-US" smtClean="0"/>
              <a:pPr>
                <a:spcBef>
                  <a:spcPct val="0"/>
                </a:spcBef>
              </a:pPr>
              <a:t>15</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4705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2447D8-FB27-4DD4-BFBB-7B395F6AA564}" type="slidenum">
              <a:rPr lang="en-US" altLang="en-US" smtClean="0"/>
              <a:pPr>
                <a:spcBef>
                  <a:spcPct val="0"/>
                </a:spcBef>
              </a:pPr>
              <a:t>19</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4668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FFA858-1DCB-4269-AA03-B4B67EC700E0}" type="slidenum">
              <a:rPr lang="en-US" altLang="en-US" smtClean="0"/>
              <a:pPr>
                <a:spcBef>
                  <a:spcPct val="0"/>
                </a:spcBef>
              </a:pPr>
              <a:t>20</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886147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30FD64-B458-48B2-B2A5-0DEFE13405AA}" type="slidenum">
              <a:rPr lang="en-US" altLang="en-US" smtClean="0"/>
              <a:pPr>
                <a:spcBef>
                  <a:spcPct val="0"/>
                </a:spcBef>
              </a:pPr>
              <a:t>21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448595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B49FF1-45B9-4D77-AB89-33C877271EB8}" type="slidenum">
              <a:rPr lang="en-US" altLang="en-US" smtClean="0"/>
              <a:pPr>
                <a:spcBef>
                  <a:spcPct val="0"/>
                </a:spcBef>
              </a:pPr>
              <a:t>22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01488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2</a:t>
            </a:fld>
            <a:endParaRPr lang="en-US"/>
          </a:p>
        </p:txBody>
      </p:sp>
    </p:spTree>
    <p:extLst>
      <p:ext uri="{BB962C8B-B14F-4D97-AF65-F5344CB8AC3E}">
        <p14:creationId xmlns:p14="http://schemas.microsoft.com/office/powerpoint/2010/main" val="1791554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24</a:t>
            </a:fld>
            <a:endParaRPr lang="en-IE"/>
          </a:p>
        </p:txBody>
      </p:sp>
    </p:spTree>
    <p:extLst>
      <p:ext uri="{BB962C8B-B14F-4D97-AF65-F5344CB8AC3E}">
        <p14:creationId xmlns:p14="http://schemas.microsoft.com/office/powerpoint/2010/main" val="87910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25</a:t>
            </a:fld>
            <a:endParaRPr lang="en-IE"/>
          </a:p>
        </p:txBody>
      </p:sp>
    </p:spTree>
    <p:extLst>
      <p:ext uri="{BB962C8B-B14F-4D97-AF65-F5344CB8AC3E}">
        <p14:creationId xmlns:p14="http://schemas.microsoft.com/office/powerpoint/2010/main" val="667121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26</a:t>
            </a:fld>
            <a:endParaRPr lang="en-IE"/>
          </a:p>
        </p:txBody>
      </p:sp>
    </p:spTree>
    <p:extLst>
      <p:ext uri="{BB962C8B-B14F-4D97-AF65-F5344CB8AC3E}">
        <p14:creationId xmlns:p14="http://schemas.microsoft.com/office/powerpoint/2010/main" val="2371959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27</a:t>
            </a:fld>
            <a:endParaRPr lang="en-IE"/>
          </a:p>
        </p:txBody>
      </p:sp>
    </p:spTree>
    <p:extLst>
      <p:ext uri="{BB962C8B-B14F-4D97-AF65-F5344CB8AC3E}">
        <p14:creationId xmlns:p14="http://schemas.microsoft.com/office/powerpoint/2010/main" val="2608987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28</a:t>
            </a:fld>
            <a:endParaRPr lang="en-IE"/>
          </a:p>
        </p:txBody>
      </p:sp>
    </p:spTree>
    <p:extLst>
      <p:ext uri="{BB962C8B-B14F-4D97-AF65-F5344CB8AC3E}">
        <p14:creationId xmlns:p14="http://schemas.microsoft.com/office/powerpoint/2010/main" val="680823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29</a:t>
            </a:fld>
            <a:endParaRPr lang="en-IE"/>
          </a:p>
        </p:txBody>
      </p:sp>
    </p:spTree>
    <p:extLst>
      <p:ext uri="{BB962C8B-B14F-4D97-AF65-F5344CB8AC3E}">
        <p14:creationId xmlns:p14="http://schemas.microsoft.com/office/powerpoint/2010/main" val="329933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30</a:t>
            </a:fld>
            <a:endParaRPr lang="en-IE"/>
          </a:p>
        </p:txBody>
      </p:sp>
    </p:spTree>
    <p:extLst>
      <p:ext uri="{BB962C8B-B14F-4D97-AF65-F5344CB8AC3E}">
        <p14:creationId xmlns:p14="http://schemas.microsoft.com/office/powerpoint/2010/main" val="1183423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31</a:t>
            </a:fld>
            <a:endParaRPr lang="en-IE"/>
          </a:p>
        </p:txBody>
      </p:sp>
    </p:spTree>
    <p:extLst>
      <p:ext uri="{BB962C8B-B14F-4D97-AF65-F5344CB8AC3E}">
        <p14:creationId xmlns:p14="http://schemas.microsoft.com/office/powerpoint/2010/main" val="3243867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32</a:t>
            </a:fld>
            <a:endParaRPr lang="en-IE"/>
          </a:p>
        </p:txBody>
      </p:sp>
    </p:spTree>
    <p:extLst>
      <p:ext uri="{BB962C8B-B14F-4D97-AF65-F5344CB8AC3E}">
        <p14:creationId xmlns:p14="http://schemas.microsoft.com/office/powerpoint/2010/main" val="1093840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33</a:t>
            </a:fld>
            <a:endParaRPr lang="en-IE"/>
          </a:p>
        </p:txBody>
      </p:sp>
    </p:spTree>
    <p:extLst>
      <p:ext uri="{BB962C8B-B14F-4D97-AF65-F5344CB8AC3E}">
        <p14:creationId xmlns:p14="http://schemas.microsoft.com/office/powerpoint/2010/main" val="317298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3</a:t>
            </a:fld>
            <a:endParaRPr lang="en-US"/>
          </a:p>
        </p:txBody>
      </p:sp>
    </p:spTree>
    <p:extLst>
      <p:ext uri="{BB962C8B-B14F-4D97-AF65-F5344CB8AC3E}">
        <p14:creationId xmlns:p14="http://schemas.microsoft.com/office/powerpoint/2010/main" val="2911631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34</a:t>
            </a:fld>
            <a:endParaRPr lang="en-IE"/>
          </a:p>
        </p:txBody>
      </p:sp>
    </p:spTree>
    <p:extLst>
      <p:ext uri="{BB962C8B-B14F-4D97-AF65-F5344CB8AC3E}">
        <p14:creationId xmlns:p14="http://schemas.microsoft.com/office/powerpoint/2010/main" val="3186222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35</a:t>
            </a:fld>
            <a:endParaRPr lang="en-IE"/>
          </a:p>
        </p:txBody>
      </p:sp>
    </p:spTree>
    <p:extLst>
      <p:ext uri="{BB962C8B-B14F-4D97-AF65-F5344CB8AC3E}">
        <p14:creationId xmlns:p14="http://schemas.microsoft.com/office/powerpoint/2010/main" val="377736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36</a:t>
            </a:fld>
            <a:endParaRPr lang="en-IE"/>
          </a:p>
        </p:txBody>
      </p:sp>
    </p:spTree>
    <p:extLst>
      <p:ext uri="{BB962C8B-B14F-4D97-AF65-F5344CB8AC3E}">
        <p14:creationId xmlns:p14="http://schemas.microsoft.com/office/powerpoint/2010/main" val="1590172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37</a:t>
            </a:fld>
            <a:endParaRPr lang="en-IE"/>
          </a:p>
        </p:txBody>
      </p:sp>
    </p:spTree>
    <p:extLst>
      <p:ext uri="{BB962C8B-B14F-4D97-AF65-F5344CB8AC3E}">
        <p14:creationId xmlns:p14="http://schemas.microsoft.com/office/powerpoint/2010/main" val="116277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38</a:t>
            </a:fld>
            <a:endParaRPr lang="en-IE"/>
          </a:p>
        </p:txBody>
      </p:sp>
    </p:spTree>
    <p:extLst>
      <p:ext uri="{BB962C8B-B14F-4D97-AF65-F5344CB8AC3E}">
        <p14:creationId xmlns:p14="http://schemas.microsoft.com/office/powerpoint/2010/main" val="328376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39</a:t>
            </a:fld>
            <a:endParaRPr lang="en-IE"/>
          </a:p>
        </p:txBody>
      </p:sp>
    </p:spTree>
    <p:extLst>
      <p:ext uri="{BB962C8B-B14F-4D97-AF65-F5344CB8AC3E}">
        <p14:creationId xmlns:p14="http://schemas.microsoft.com/office/powerpoint/2010/main" val="3494919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40</a:t>
            </a:fld>
            <a:endParaRPr lang="en-IE"/>
          </a:p>
        </p:txBody>
      </p:sp>
    </p:spTree>
    <p:extLst>
      <p:ext uri="{BB962C8B-B14F-4D97-AF65-F5344CB8AC3E}">
        <p14:creationId xmlns:p14="http://schemas.microsoft.com/office/powerpoint/2010/main" val="2880914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41</a:t>
            </a:fld>
            <a:endParaRPr lang="en-IE"/>
          </a:p>
        </p:txBody>
      </p:sp>
    </p:spTree>
    <p:extLst>
      <p:ext uri="{BB962C8B-B14F-4D97-AF65-F5344CB8AC3E}">
        <p14:creationId xmlns:p14="http://schemas.microsoft.com/office/powerpoint/2010/main" val="3382393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42</a:t>
            </a:fld>
            <a:endParaRPr lang="en-IE"/>
          </a:p>
        </p:txBody>
      </p:sp>
    </p:spTree>
    <p:extLst>
      <p:ext uri="{BB962C8B-B14F-4D97-AF65-F5344CB8AC3E}">
        <p14:creationId xmlns:p14="http://schemas.microsoft.com/office/powerpoint/2010/main" val="2292091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3A5DD6-78DA-4CF9-A697-349E755CA75F}" type="slidenum">
              <a:rPr lang="en-IE" smtClean="0"/>
              <a:pPr/>
              <a:t>43</a:t>
            </a:fld>
            <a:endParaRPr lang="en-IE"/>
          </a:p>
        </p:txBody>
      </p:sp>
    </p:spTree>
    <p:extLst>
      <p:ext uri="{BB962C8B-B14F-4D97-AF65-F5344CB8AC3E}">
        <p14:creationId xmlns:p14="http://schemas.microsoft.com/office/powerpoint/2010/main" val="109325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4</a:t>
            </a:fld>
            <a:endParaRPr lang="en-US"/>
          </a:p>
        </p:txBody>
      </p:sp>
    </p:spTree>
    <p:extLst>
      <p:ext uri="{BB962C8B-B14F-4D97-AF65-F5344CB8AC3E}">
        <p14:creationId xmlns:p14="http://schemas.microsoft.com/office/powerpoint/2010/main" val="68679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5</a:t>
            </a:fld>
            <a:endParaRPr lang="en-US"/>
          </a:p>
        </p:txBody>
      </p:sp>
    </p:spTree>
    <p:extLst>
      <p:ext uri="{BB962C8B-B14F-4D97-AF65-F5344CB8AC3E}">
        <p14:creationId xmlns:p14="http://schemas.microsoft.com/office/powerpoint/2010/main" val="239470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6</a:t>
            </a:fld>
            <a:endParaRPr lang="en-US"/>
          </a:p>
        </p:txBody>
      </p:sp>
    </p:spTree>
    <p:extLst>
      <p:ext uri="{BB962C8B-B14F-4D97-AF65-F5344CB8AC3E}">
        <p14:creationId xmlns:p14="http://schemas.microsoft.com/office/powerpoint/2010/main" val="60303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7</a:t>
            </a:fld>
            <a:endParaRPr lang="en-US"/>
          </a:p>
        </p:txBody>
      </p:sp>
    </p:spTree>
    <p:extLst>
      <p:ext uri="{BB962C8B-B14F-4D97-AF65-F5344CB8AC3E}">
        <p14:creationId xmlns:p14="http://schemas.microsoft.com/office/powerpoint/2010/main" val="384113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8</a:t>
            </a:fld>
            <a:endParaRPr lang="en-US"/>
          </a:p>
        </p:txBody>
      </p:sp>
    </p:spTree>
    <p:extLst>
      <p:ext uri="{BB962C8B-B14F-4D97-AF65-F5344CB8AC3E}">
        <p14:creationId xmlns:p14="http://schemas.microsoft.com/office/powerpoint/2010/main" val="252945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9</a:t>
            </a:fld>
            <a:endParaRPr lang="en-US"/>
          </a:p>
        </p:txBody>
      </p:sp>
    </p:spTree>
    <p:extLst>
      <p:ext uri="{BB962C8B-B14F-4D97-AF65-F5344CB8AC3E}">
        <p14:creationId xmlns:p14="http://schemas.microsoft.com/office/powerpoint/2010/main" val="2813619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E0F9ED-61F6-4914-AB50-ED0794573170}" type="datetimeFigureOut">
              <a:rPr lang="en-US" smtClean="0"/>
              <a:pPr/>
              <a:t>2/26/2024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86A2F59-7B9F-4FD0-A920-C0D02D4C0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0F9ED-61F6-4914-AB50-ED0794573170}"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0F9ED-61F6-4914-AB50-ED0794573170}"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0F9ED-61F6-4914-AB50-ED0794573170}"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7E0F9ED-61F6-4914-AB50-ED0794573170}"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E0F9ED-61F6-4914-AB50-ED0794573170}"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A2F59-7B9F-4FD0-A920-C0D02D4C0936}"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7E0F9ED-61F6-4914-AB50-ED0794573170}"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A2F59-7B9F-4FD0-A920-C0D02D4C09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E0F9ED-61F6-4914-AB50-ED0794573170}"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A2F59-7B9F-4FD0-A920-C0D02D4C0936}"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0F9ED-61F6-4914-AB50-ED0794573170}"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A2F59-7B9F-4FD0-A920-C0D02D4C0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7E0F9ED-61F6-4914-AB50-ED0794573170}"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A2F59-7B9F-4FD0-A920-C0D02D4C09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E0F9ED-61F6-4914-AB50-ED0794573170}" type="datetimeFigureOut">
              <a:rPr lang="en-US" smtClean="0"/>
              <a:pPr/>
              <a:t>2/26/2024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86A2F59-7B9F-4FD0-A920-C0D02D4C093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E0F9ED-61F6-4914-AB50-ED0794573170}" type="datetimeFigureOut">
              <a:rPr lang="en-US" smtClean="0"/>
              <a:pPr/>
              <a:t>2/26/2024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6A2F59-7B9F-4FD0-A920-C0D02D4C0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9.gif"/><Relationship Id="rId11" Type="http://schemas.openxmlformats.org/officeDocument/2006/relationships/image" Target="../media/image14.gif"/><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gif"/><Relationship Id="rId9" Type="http://schemas.openxmlformats.org/officeDocument/2006/relationships/image" Target="../media/image12.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000" dirty="0"/>
              <a:t>An Introduction to </a:t>
            </a:r>
            <a:br>
              <a:rPr lang="en-IE" sz="4000" dirty="0"/>
            </a:br>
            <a:r>
              <a:rPr lang="en-IE" sz="4000" i="1" dirty="0"/>
              <a:t>Universal Design for Learning</a:t>
            </a:r>
            <a:endParaRPr lang="en-US" sz="4000" i="1" dirty="0"/>
          </a:p>
        </p:txBody>
      </p:sp>
      <p:sp>
        <p:nvSpPr>
          <p:cNvPr id="3" name="Subtitle 2"/>
          <p:cNvSpPr>
            <a:spLocks noGrp="1"/>
          </p:cNvSpPr>
          <p:nvPr>
            <p:ph type="subTitle" idx="1"/>
          </p:nvPr>
        </p:nvSpPr>
        <p:spPr>
          <a:xfrm>
            <a:off x="685800" y="3715697"/>
            <a:ext cx="7772400" cy="1617593"/>
          </a:xfrm>
        </p:spPr>
        <p:txBody>
          <a:bodyPr>
            <a:normAutofit/>
          </a:bodyPr>
          <a:lstStyle/>
          <a:p>
            <a:r>
              <a:rPr lang="en-IE" dirty="0"/>
              <a:t>Damian Gordon</a:t>
            </a:r>
          </a:p>
          <a:p>
            <a:endParaRPr lang="en-US" dirty="0"/>
          </a:p>
        </p:txBody>
      </p:sp>
      <p:pic>
        <p:nvPicPr>
          <p:cNvPr id="1026" name="Picture 2" descr="Image result for universal background radi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76672"/>
            <a:ext cx="2760241" cy="13801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IE" sz="2800" dirty="0"/>
              <a:t>Critically review relevant literature, including legislation, policy, directives, academic journals and industry standards to direct the development of guidelines and assessment of designs.</a:t>
            </a:r>
          </a:p>
        </p:txBody>
      </p:sp>
      <p:sp>
        <p:nvSpPr>
          <p:cNvPr id="3" name="Title 2"/>
          <p:cNvSpPr>
            <a:spLocks noGrp="1"/>
          </p:cNvSpPr>
          <p:nvPr>
            <p:ph type="title"/>
          </p:nvPr>
        </p:nvSpPr>
        <p:spPr/>
        <p:txBody>
          <a:bodyPr/>
          <a:lstStyle/>
          <a:p>
            <a:r>
              <a:rPr lang="en-IE" dirty="0"/>
              <a:t>Learning Outcomes (3 of 6)</a:t>
            </a:r>
          </a:p>
        </p:txBody>
      </p:sp>
    </p:spTree>
    <p:extLst>
      <p:ext uri="{BB962C8B-B14F-4D97-AF65-F5344CB8AC3E}">
        <p14:creationId xmlns:p14="http://schemas.microsoft.com/office/powerpoint/2010/main" val="148491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IE" sz="2800" dirty="0"/>
              <a:t>Identify the connections between gender, age, internationalisation and affective state and the study of Universal Design for Learning.</a:t>
            </a:r>
          </a:p>
        </p:txBody>
      </p:sp>
      <p:sp>
        <p:nvSpPr>
          <p:cNvPr id="3" name="Title 2"/>
          <p:cNvSpPr>
            <a:spLocks noGrp="1"/>
          </p:cNvSpPr>
          <p:nvPr>
            <p:ph type="title"/>
          </p:nvPr>
        </p:nvSpPr>
        <p:spPr/>
        <p:txBody>
          <a:bodyPr/>
          <a:lstStyle/>
          <a:p>
            <a:r>
              <a:rPr lang="en-IE" dirty="0"/>
              <a:t>Learning Outcomes (4 of 6)</a:t>
            </a:r>
          </a:p>
        </p:txBody>
      </p:sp>
    </p:spTree>
    <p:extLst>
      <p:ext uri="{BB962C8B-B14F-4D97-AF65-F5344CB8AC3E}">
        <p14:creationId xmlns:p14="http://schemas.microsoft.com/office/powerpoint/2010/main" val="148491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IE" sz="2800" dirty="0"/>
              <a:t>Select and employ appropriate teaching and learning methods for specific Universal Design contexts.</a:t>
            </a:r>
          </a:p>
        </p:txBody>
      </p:sp>
      <p:sp>
        <p:nvSpPr>
          <p:cNvPr id="3" name="Title 2"/>
          <p:cNvSpPr>
            <a:spLocks noGrp="1"/>
          </p:cNvSpPr>
          <p:nvPr>
            <p:ph type="title"/>
          </p:nvPr>
        </p:nvSpPr>
        <p:spPr/>
        <p:txBody>
          <a:bodyPr/>
          <a:lstStyle/>
          <a:p>
            <a:r>
              <a:rPr lang="en-IE" dirty="0"/>
              <a:t>Learning Outcomes (5 of 6)</a:t>
            </a:r>
          </a:p>
        </p:txBody>
      </p:sp>
    </p:spTree>
    <p:extLst>
      <p:ext uri="{BB962C8B-B14F-4D97-AF65-F5344CB8AC3E}">
        <p14:creationId xmlns:p14="http://schemas.microsoft.com/office/powerpoint/2010/main" val="148491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IE" sz="2800" dirty="0"/>
              <a:t>Select and employ appropriate technologies (including potentially adaptive or augmentative devices) for a defined Universal Design for Learning scenario.</a:t>
            </a:r>
          </a:p>
        </p:txBody>
      </p:sp>
      <p:sp>
        <p:nvSpPr>
          <p:cNvPr id="3" name="Title 2"/>
          <p:cNvSpPr>
            <a:spLocks noGrp="1"/>
          </p:cNvSpPr>
          <p:nvPr>
            <p:ph type="title"/>
          </p:nvPr>
        </p:nvSpPr>
        <p:spPr/>
        <p:txBody>
          <a:bodyPr/>
          <a:lstStyle/>
          <a:p>
            <a:r>
              <a:rPr lang="en-IE" dirty="0"/>
              <a:t>Learning Outcomes (6 of 6)</a:t>
            </a:r>
          </a:p>
        </p:txBody>
      </p:sp>
    </p:spTree>
    <p:extLst>
      <p:ext uri="{BB962C8B-B14F-4D97-AF65-F5344CB8AC3E}">
        <p14:creationId xmlns:p14="http://schemas.microsoft.com/office/powerpoint/2010/main" val="148491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p:txBody>
          <a:bodyPr/>
          <a:lstStyle/>
          <a:p>
            <a:pPr eaLnBrk="1" hangingPunct="1"/>
            <a:r>
              <a:rPr lang="en-IE" altLang="en-US"/>
              <a:t>  Damian Gordon</a:t>
            </a:r>
            <a:endParaRPr lang="en-US" altLang="en-US"/>
          </a:p>
        </p:txBody>
      </p:sp>
      <p:sp>
        <p:nvSpPr>
          <p:cNvPr id="4099" name="AutoShape 2"/>
          <p:cNvSpPr>
            <a:spLocks noGrp="1" noChangeArrowheads="1"/>
          </p:cNvSpPr>
          <p:nvPr>
            <p:ph type="ctrTitle" sz="quarter"/>
          </p:nvPr>
        </p:nvSpPr>
        <p:spPr/>
        <p:txBody>
          <a:bodyPr/>
          <a:lstStyle/>
          <a:p>
            <a:pPr algn="l" eaLnBrk="1" hangingPunct="1"/>
            <a:r>
              <a:rPr lang="en-IE" altLang="en-US"/>
              <a:t>Universal Design for Learning</a:t>
            </a:r>
            <a:endParaRPr lang="en-US" altLang="en-US"/>
          </a:p>
        </p:txBody>
      </p:sp>
    </p:spTree>
    <p:extLst>
      <p:ext uri="{BB962C8B-B14F-4D97-AF65-F5344CB8AC3E}">
        <p14:creationId xmlns:p14="http://schemas.microsoft.com/office/powerpoint/2010/main" val="215107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IE" altLang="en-US" sz="2800"/>
              <a:t>Universal Design</a:t>
            </a:r>
            <a:endParaRPr lang="en-US" altLang="en-US" sz="2800"/>
          </a:p>
        </p:txBody>
      </p:sp>
      <p:pic>
        <p:nvPicPr>
          <p:cNvPr id="6147" name="Picture 4" descr="UD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7575" y="2336800"/>
            <a:ext cx="476885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81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2"/>
          <p:cNvSpPr txBox="1">
            <a:spLocks noChangeArrowheads="1"/>
          </p:cNvSpPr>
          <p:nvPr/>
        </p:nvSpPr>
        <p:spPr>
          <a:xfrm>
            <a:off x="1052513" y="2390775"/>
            <a:ext cx="7264400" cy="3665538"/>
          </a:xfrm>
          <a:prstGeom prst="rect">
            <a:avLst/>
          </a:prstGeom>
        </p:spPr>
        <p:txBody>
          <a:bodyPr/>
          <a:lstStyle/>
          <a:p>
            <a:pPr marL="342900" indent="-342900">
              <a:spcBef>
                <a:spcPct val="20000"/>
              </a:spcBef>
              <a:buClr>
                <a:schemeClr val="tx1"/>
              </a:buClr>
              <a:buSzPct val="75000"/>
              <a:buFont typeface="Wingdings" pitchFamily="2" charset="2"/>
              <a:buChar char="l"/>
              <a:defRPr/>
            </a:pPr>
            <a:r>
              <a:rPr lang="en-IE" sz="2400" kern="0" dirty="0">
                <a:latin typeface="+mn-lt"/>
              </a:rPr>
              <a:t>In the past we would plan our lessons based on the average student's needs...</a:t>
            </a:r>
          </a:p>
        </p:txBody>
      </p:sp>
      <p:pic>
        <p:nvPicPr>
          <p:cNvPr id="8195" name="Picture 272"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6538" y="3625850"/>
            <a:ext cx="10509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p:cNvSpPr txBox="1">
            <a:spLocks noChangeArrowheads="1"/>
          </p:cNvSpPr>
          <p:nvPr/>
        </p:nvSpPr>
        <p:spPr>
          <a:xfrm>
            <a:off x="798513" y="620689"/>
            <a:ext cx="7772400" cy="100811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IE" altLang="en-US"/>
              <a:t>Universal Design for Learning</a:t>
            </a:r>
            <a:endParaRPr lang="en-US" altLang="en-US"/>
          </a:p>
        </p:txBody>
      </p:sp>
    </p:spTree>
    <p:extLst>
      <p:ext uri="{BB962C8B-B14F-4D97-AF65-F5344CB8AC3E}">
        <p14:creationId xmlns:p14="http://schemas.microsoft.com/office/powerpoint/2010/main" val="12530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2"/>
          <p:cNvSpPr txBox="1">
            <a:spLocks noChangeArrowheads="1"/>
          </p:cNvSpPr>
          <p:nvPr/>
        </p:nvSpPr>
        <p:spPr>
          <a:xfrm>
            <a:off x="1052513" y="2390775"/>
            <a:ext cx="7264400" cy="3665538"/>
          </a:xfrm>
          <a:prstGeom prst="rect">
            <a:avLst/>
          </a:prstGeom>
        </p:spPr>
        <p:txBody>
          <a:bodyPr/>
          <a:lstStyle/>
          <a:p>
            <a:pPr marL="342900" indent="-342900">
              <a:spcBef>
                <a:spcPct val="20000"/>
              </a:spcBef>
              <a:buClr>
                <a:schemeClr val="tx1"/>
              </a:buClr>
              <a:buSzPct val="75000"/>
              <a:buFont typeface="Wingdings" pitchFamily="2" charset="2"/>
              <a:buChar char="l"/>
              <a:defRPr/>
            </a:pPr>
            <a:r>
              <a:rPr lang="en-IE" sz="2400" kern="0" dirty="0">
                <a:latin typeface="+mn-lt"/>
              </a:rPr>
              <a:t>We often taught as though all students had the same needs...</a:t>
            </a:r>
          </a:p>
        </p:txBody>
      </p:sp>
      <p:pic>
        <p:nvPicPr>
          <p:cNvPr id="9219" name="Picture 272"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625850"/>
            <a:ext cx="105251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188" y="3625850"/>
            <a:ext cx="10509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625850"/>
            <a:ext cx="10509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3238" y="3625850"/>
            <a:ext cx="10509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3625850"/>
            <a:ext cx="10525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6700" y="3625850"/>
            <a:ext cx="10509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8"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625850"/>
            <a:ext cx="10509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5138738"/>
            <a:ext cx="10525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188" y="5138738"/>
            <a:ext cx="10509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5138738"/>
            <a:ext cx="10509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3238" y="5138738"/>
            <a:ext cx="10509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4"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5138738"/>
            <a:ext cx="105251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6700" y="5138738"/>
            <a:ext cx="10509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descr="stu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138738"/>
            <a:ext cx="10509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2"/>
          <p:cNvSpPr txBox="1">
            <a:spLocks noChangeArrowheads="1"/>
          </p:cNvSpPr>
          <p:nvPr/>
        </p:nvSpPr>
        <p:spPr>
          <a:xfrm>
            <a:off x="798513" y="620689"/>
            <a:ext cx="7772400" cy="100811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IE" altLang="en-US"/>
              <a:t>Universal Design for Learning</a:t>
            </a:r>
            <a:endParaRPr lang="en-US" altLang="en-US"/>
          </a:p>
        </p:txBody>
      </p:sp>
    </p:spTree>
    <p:extLst>
      <p:ext uri="{BB962C8B-B14F-4D97-AF65-F5344CB8AC3E}">
        <p14:creationId xmlns:p14="http://schemas.microsoft.com/office/powerpoint/2010/main" val="221882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6"/>
          <p:cNvGrpSpPr>
            <a:grpSpLocks/>
          </p:cNvGrpSpPr>
          <p:nvPr/>
        </p:nvGrpSpPr>
        <p:grpSpPr bwMode="auto">
          <a:xfrm>
            <a:off x="4211638" y="5300663"/>
            <a:ext cx="441325" cy="638175"/>
            <a:chOff x="1828800" y="4106926"/>
            <a:chExt cx="489712" cy="787528"/>
          </a:xfrm>
        </p:grpSpPr>
        <p:sp>
          <p:nvSpPr>
            <p:cNvPr id="2" name="Freeform 1"/>
            <p:cNvSpPr/>
            <p:nvPr/>
          </p:nvSpPr>
          <p:spPr>
            <a:xfrm>
              <a:off x="1828800" y="4106926"/>
              <a:ext cx="489712" cy="787528"/>
            </a:xfrm>
            <a:custGeom>
              <a:avLst/>
              <a:gdLst/>
              <a:ahLst/>
              <a:cxnLst/>
              <a:rect l="0" t="0" r="0" b="0"/>
              <a:pathLst>
                <a:path w="489712" h="787528">
                  <a:moveTo>
                    <a:pt x="88138" y="3302"/>
                  </a:moveTo>
                  <a:lnTo>
                    <a:pt x="93472" y="3302"/>
                  </a:lnTo>
                  <a:lnTo>
                    <a:pt x="94614" y="3937"/>
                  </a:lnTo>
                  <a:lnTo>
                    <a:pt x="99948" y="3937"/>
                  </a:lnTo>
                  <a:lnTo>
                    <a:pt x="101092" y="4571"/>
                  </a:lnTo>
                  <a:lnTo>
                    <a:pt x="104139" y="4571"/>
                  </a:lnTo>
                  <a:lnTo>
                    <a:pt x="105282" y="5207"/>
                  </a:lnTo>
                  <a:lnTo>
                    <a:pt x="111125" y="5207"/>
                  </a:lnTo>
                  <a:lnTo>
                    <a:pt x="112395" y="5969"/>
                  </a:lnTo>
                  <a:lnTo>
                    <a:pt x="116585" y="5969"/>
                  </a:lnTo>
                  <a:lnTo>
                    <a:pt x="117729" y="6603"/>
                  </a:lnTo>
                  <a:lnTo>
                    <a:pt x="122427" y="6603"/>
                  </a:lnTo>
                  <a:lnTo>
                    <a:pt x="123570" y="7239"/>
                  </a:lnTo>
                  <a:lnTo>
                    <a:pt x="127126" y="7239"/>
                  </a:lnTo>
                  <a:lnTo>
                    <a:pt x="128904" y="7874"/>
                  </a:lnTo>
                  <a:lnTo>
                    <a:pt x="133604" y="7874"/>
                  </a:lnTo>
                  <a:lnTo>
                    <a:pt x="134873" y="8508"/>
                  </a:lnTo>
                  <a:lnTo>
                    <a:pt x="140716" y="8508"/>
                  </a:lnTo>
                  <a:lnTo>
                    <a:pt x="141985" y="7874"/>
                  </a:lnTo>
                  <a:lnTo>
                    <a:pt x="146050" y="7874"/>
                  </a:lnTo>
                  <a:lnTo>
                    <a:pt x="147827" y="7239"/>
                  </a:lnTo>
                  <a:lnTo>
                    <a:pt x="149098" y="7239"/>
                  </a:lnTo>
                  <a:lnTo>
                    <a:pt x="150876" y="6603"/>
                  </a:lnTo>
                  <a:lnTo>
                    <a:pt x="152654" y="6603"/>
                  </a:lnTo>
                  <a:lnTo>
                    <a:pt x="154432" y="5969"/>
                  </a:lnTo>
                  <a:lnTo>
                    <a:pt x="156082" y="5969"/>
                  </a:lnTo>
                  <a:lnTo>
                    <a:pt x="156717" y="5207"/>
                  </a:lnTo>
                  <a:lnTo>
                    <a:pt x="159639" y="5207"/>
                  </a:lnTo>
                  <a:lnTo>
                    <a:pt x="163195" y="3937"/>
                  </a:lnTo>
                  <a:lnTo>
                    <a:pt x="164973" y="3937"/>
                  </a:lnTo>
                  <a:lnTo>
                    <a:pt x="165607" y="3302"/>
                  </a:lnTo>
                  <a:lnTo>
                    <a:pt x="168529" y="3302"/>
                  </a:lnTo>
                  <a:lnTo>
                    <a:pt x="170307" y="2666"/>
                  </a:lnTo>
                  <a:lnTo>
                    <a:pt x="172085" y="2666"/>
                  </a:lnTo>
                  <a:lnTo>
                    <a:pt x="172720" y="1904"/>
                  </a:lnTo>
                  <a:lnTo>
                    <a:pt x="176910" y="1904"/>
                  </a:lnTo>
                  <a:lnTo>
                    <a:pt x="178561" y="1270"/>
                  </a:lnTo>
                  <a:lnTo>
                    <a:pt x="194564" y="1270"/>
                  </a:lnTo>
                  <a:lnTo>
                    <a:pt x="195833" y="1904"/>
                  </a:lnTo>
                  <a:lnTo>
                    <a:pt x="201041" y="1904"/>
                  </a:lnTo>
                  <a:lnTo>
                    <a:pt x="202310" y="2666"/>
                  </a:lnTo>
                  <a:lnTo>
                    <a:pt x="205867" y="2666"/>
                  </a:lnTo>
                  <a:lnTo>
                    <a:pt x="207010" y="3302"/>
                  </a:lnTo>
                  <a:lnTo>
                    <a:pt x="211708" y="3302"/>
                  </a:lnTo>
                  <a:lnTo>
                    <a:pt x="212979" y="3937"/>
                  </a:lnTo>
                  <a:lnTo>
                    <a:pt x="216535" y="3937"/>
                  </a:lnTo>
                  <a:lnTo>
                    <a:pt x="217677" y="4571"/>
                  </a:lnTo>
                  <a:lnTo>
                    <a:pt x="219964" y="4571"/>
                  </a:lnTo>
                  <a:lnTo>
                    <a:pt x="221869" y="5207"/>
                  </a:lnTo>
                  <a:lnTo>
                    <a:pt x="224789" y="5207"/>
                  </a:lnTo>
                  <a:lnTo>
                    <a:pt x="225932" y="5969"/>
                  </a:lnTo>
                  <a:lnTo>
                    <a:pt x="230632" y="5969"/>
                  </a:lnTo>
                  <a:lnTo>
                    <a:pt x="231901" y="6603"/>
                  </a:lnTo>
                  <a:lnTo>
                    <a:pt x="233552" y="6603"/>
                  </a:lnTo>
                  <a:lnTo>
                    <a:pt x="234823" y="7239"/>
                  </a:lnTo>
                  <a:lnTo>
                    <a:pt x="238379" y="7239"/>
                  </a:lnTo>
                  <a:lnTo>
                    <a:pt x="240157" y="7874"/>
                  </a:lnTo>
                  <a:lnTo>
                    <a:pt x="241935" y="7874"/>
                  </a:lnTo>
                  <a:lnTo>
                    <a:pt x="243077" y="8508"/>
                  </a:lnTo>
                  <a:lnTo>
                    <a:pt x="249554" y="8508"/>
                  </a:lnTo>
                  <a:lnTo>
                    <a:pt x="250825" y="7874"/>
                  </a:lnTo>
                  <a:lnTo>
                    <a:pt x="251967" y="7874"/>
                  </a:lnTo>
                  <a:lnTo>
                    <a:pt x="253745" y="7239"/>
                  </a:lnTo>
                  <a:lnTo>
                    <a:pt x="255523" y="7239"/>
                  </a:lnTo>
                  <a:lnTo>
                    <a:pt x="259079" y="5969"/>
                  </a:lnTo>
                  <a:lnTo>
                    <a:pt x="260223" y="5969"/>
                  </a:lnTo>
                  <a:lnTo>
                    <a:pt x="265557" y="3937"/>
                  </a:lnTo>
                  <a:lnTo>
                    <a:pt x="266700" y="3937"/>
                  </a:lnTo>
                  <a:lnTo>
                    <a:pt x="269113" y="2666"/>
                  </a:lnTo>
                  <a:lnTo>
                    <a:pt x="270255" y="2666"/>
                  </a:lnTo>
                  <a:lnTo>
                    <a:pt x="273811" y="634"/>
                  </a:lnTo>
                  <a:lnTo>
                    <a:pt x="274954" y="634"/>
                  </a:lnTo>
                  <a:lnTo>
                    <a:pt x="276225" y="0"/>
                  </a:lnTo>
                  <a:lnTo>
                    <a:pt x="279145" y="0"/>
                  </a:lnTo>
                  <a:lnTo>
                    <a:pt x="280923" y="634"/>
                  </a:lnTo>
                  <a:lnTo>
                    <a:pt x="283845" y="634"/>
                  </a:lnTo>
                  <a:lnTo>
                    <a:pt x="287401" y="1904"/>
                  </a:lnTo>
                  <a:lnTo>
                    <a:pt x="289179" y="3302"/>
                  </a:lnTo>
                  <a:lnTo>
                    <a:pt x="290957" y="3937"/>
                  </a:lnTo>
                  <a:lnTo>
                    <a:pt x="291592" y="4571"/>
                  </a:lnTo>
                  <a:lnTo>
                    <a:pt x="294004" y="5969"/>
                  </a:lnTo>
                  <a:lnTo>
                    <a:pt x="294513" y="7239"/>
                  </a:lnTo>
                  <a:lnTo>
                    <a:pt x="296291" y="8508"/>
                  </a:lnTo>
                  <a:lnTo>
                    <a:pt x="298704" y="12572"/>
                  </a:lnTo>
                  <a:lnTo>
                    <a:pt x="299847" y="13843"/>
                  </a:lnTo>
                  <a:lnTo>
                    <a:pt x="299847" y="15747"/>
                  </a:lnTo>
                  <a:lnTo>
                    <a:pt x="300482" y="17779"/>
                  </a:lnTo>
                  <a:lnTo>
                    <a:pt x="300482" y="19812"/>
                  </a:lnTo>
                  <a:lnTo>
                    <a:pt x="300989" y="21716"/>
                  </a:lnTo>
                  <a:lnTo>
                    <a:pt x="300989" y="24383"/>
                  </a:lnTo>
                  <a:lnTo>
                    <a:pt x="300482" y="26289"/>
                  </a:lnTo>
                  <a:lnTo>
                    <a:pt x="300482" y="30226"/>
                  </a:lnTo>
                  <a:lnTo>
                    <a:pt x="264414" y="200914"/>
                  </a:lnTo>
                  <a:lnTo>
                    <a:pt x="264922" y="202310"/>
                  </a:lnTo>
                  <a:lnTo>
                    <a:pt x="264922" y="203581"/>
                  </a:lnTo>
                  <a:lnTo>
                    <a:pt x="266700" y="207645"/>
                  </a:lnTo>
                  <a:lnTo>
                    <a:pt x="266700" y="208914"/>
                  </a:lnTo>
                  <a:lnTo>
                    <a:pt x="269113" y="215519"/>
                  </a:lnTo>
                  <a:lnTo>
                    <a:pt x="269748" y="216153"/>
                  </a:lnTo>
                  <a:lnTo>
                    <a:pt x="269748" y="217424"/>
                  </a:lnTo>
                  <a:lnTo>
                    <a:pt x="270255" y="218820"/>
                  </a:lnTo>
                  <a:lnTo>
                    <a:pt x="270891" y="219456"/>
                  </a:lnTo>
                  <a:lnTo>
                    <a:pt x="270891" y="221360"/>
                  </a:lnTo>
                  <a:lnTo>
                    <a:pt x="272033" y="224789"/>
                  </a:lnTo>
                  <a:lnTo>
                    <a:pt x="272033" y="225297"/>
                  </a:lnTo>
                  <a:lnTo>
                    <a:pt x="272669" y="226695"/>
                  </a:lnTo>
                  <a:lnTo>
                    <a:pt x="272669" y="227964"/>
                  </a:lnTo>
                  <a:lnTo>
                    <a:pt x="273304" y="228727"/>
                  </a:lnTo>
                  <a:lnTo>
                    <a:pt x="273304" y="229996"/>
                  </a:lnTo>
                  <a:lnTo>
                    <a:pt x="273811" y="230632"/>
                  </a:lnTo>
                  <a:lnTo>
                    <a:pt x="273811" y="232028"/>
                  </a:lnTo>
                  <a:lnTo>
                    <a:pt x="274447" y="232664"/>
                  </a:lnTo>
                  <a:lnTo>
                    <a:pt x="274447" y="233933"/>
                  </a:lnTo>
                  <a:lnTo>
                    <a:pt x="274954" y="235203"/>
                  </a:lnTo>
                  <a:lnTo>
                    <a:pt x="274954" y="235965"/>
                  </a:lnTo>
                  <a:lnTo>
                    <a:pt x="275589" y="237235"/>
                  </a:lnTo>
                  <a:lnTo>
                    <a:pt x="275589" y="239268"/>
                  </a:lnTo>
                  <a:lnTo>
                    <a:pt x="276225" y="239902"/>
                  </a:lnTo>
                  <a:lnTo>
                    <a:pt x="276225" y="242443"/>
                  </a:lnTo>
                  <a:lnTo>
                    <a:pt x="276860" y="243204"/>
                  </a:lnTo>
                  <a:lnTo>
                    <a:pt x="276860" y="244475"/>
                  </a:lnTo>
                  <a:lnTo>
                    <a:pt x="277367" y="246507"/>
                  </a:lnTo>
                  <a:lnTo>
                    <a:pt x="277367" y="249808"/>
                  </a:lnTo>
                  <a:lnTo>
                    <a:pt x="278002" y="251714"/>
                  </a:lnTo>
                  <a:lnTo>
                    <a:pt x="278002" y="260350"/>
                  </a:lnTo>
                  <a:lnTo>
                    <a:pt x="278510" y="261620"/>
                  </a:lnTo>
                  <a:lnTo>
                    <a:pt x="278510" y="276733"/>
                  </a:lnTo>
                  <a:lnTo>
                    <a:pt x="279145" y="278764"/>
                  </a:lnTo>
                  <a:lnTo>
                    <a:pt x="279145" y="292608"/>
                  </a:lnTo>
                  <a:lnTo>
                    <a:pt x="280416" y="291972"/>
                  </a:lnTo>
                  <a:lnTo>
                    <a:pt x="280923" y="291972"/>
                  </a:lnTo>
                  <a:lnTo>
                    <a:pt x="281558" y="291338"/>
                  </a:lnTo>
                  <a:lnTo>
                    <a:pt x="282701" y="291338"/>
                  </a:lnTo>
                  <a:lnTo>
                    <a:pt x="283845" y="290576"/>
                  </a:lnTo>
                  <a:lnTo>
                    <a:pt x="284479" y="289940"/>
                  </a:lnTo>
                  <a:lnTo>
                    <a:pt x="285623" y="289940"/>
                  </a:lnTo>
                  <a:lnTo>
                    <a:pt x="288670" y="288670"/>
                  </a:lnTo>
                  <a:lnTo>
                    <a:pt x="289814" y="288670"/>
                  </a:lnTo>
                  <a:lnTo>
                    <a:pt x="293370" y="287401"/>
                  </a:lnTo>
                  <a:lnTo>
                    <a:pt x="295148" y="287401"/>
                  </a:lnTo>
                  <a:lnTo>
                    <a:pt x="298704" y="286003"/>
                  </a:lnTo>
                  <a:lnTo>
                    <a:pt x="299339" y="286003"/>
                  </a:lnTo>
                  <a:lnTo>
                    <a:pt x="300482" y="285369"/>
                  </a:lnTo>
                  <a:lnTo>
                    <a:pt x="302260" y="285369"/>
                  </a:lnTo>
                  <a:lnTo>
                    <a:pt x="302767" y="284733"/>
                  </a:lnTo>
                  <a:lnTo>
                    <a:pt x="305180" y="284733"/>
                  </a:lnTo>
                  <a:lnTo>
                    <a:pt x="305816" y="283971"/>
                  </a:lnTo>
                  <a:lnTo>
                    <a:pt x="308101" y="283971"/>
                  </a:lnTo>
                  <a:lnTo>
                    <a:pt x="308736" y="283337"/>
                  </a:lnTo>
                  <a:lnTo>
                    <a:pt x="313435" y="283337"/>
                  </a:lnTo>
                  <a:lnTo>
                    <a:pt x="314070" y="282702"/>
                  </a:lnTo>
                  <a:lnTo>
                    <a:pt x="326517" y="282702"/>
                  </a:lnTo>
                  <a:lnTo>
                    <a:pt x="327660" y="283337"/>
                  </a:lnTo>
                  <a:lnTo>
                    <a:pt x="336550" y="283337"/>
                  </a:lnTo>
                  <a:lnTo>
                    <a:pt x="337692" y="283971"/>
                  </a:lnTo>
                  <a:lnTo>
                    <a:pt x="345439" y="283971"/>
                  </a:lnTo>
                  <a:lnTo>
                    <a:pt x="346582" y="284733"/>
                  </a:lnTo>
                  <a:lnTo>
                    <a:pt x="356616" y="284733"/>
                  </a:lnTo>
                  <a:lnTo>
                    <a:pt x="357885" y="285369"/>
                  </a:lnTo>
                  <a:lnTo>
                    <a:pt x="367919" y="285369"/>
                  </a:lnTo>
                  <a:lnTo>
                    <a:pt x="369697" y="286003"/>
                  </a:lnTo>
                  <a:lnTo>
                    <a:pt x="378586" y="286003"/>
                  </a:lnTo>
                  <a:lnTo>
                    <a:pt x="379095" y="286639"/>
                  </a:lnTo>
                  <a:lnTo>
                    <a:pt x="379095" y="286003"/>
                  </a:lnTo>
                  <a:lnTo>
                    <a:pt x="379729" y="286003"/>
                  </a:lnTo>
                  <a:lnTo>
                    <a:pt x="380238" y="284733"/>
                  </a:lnTo>
                  <a:lnTo>
                    <a:pt x="380873" y="283971"/>
                  </a:lnTo>
                  <a:lnTo>
                    <a:pt x="382142" y="283337"/>
                  </a:lnTo>
                  <a:lnTo>
                    <a:pt x="383794" y="282066"/>
                  </a:lnTo>
                  <a:lnTo>
                    <a:pt x="384429" y="281432"/>
                  </a:lnTo>
                  <a:lnTo>
                    <a:pt x="385698" y="281432"/>
                  </a:lnTo>
                  <a:lnTo>
                    <a:pt x="386207" y="280670"/>
                  </a:lnTo>
                  <a:lnTo>
                    <a:pt x="389763" y="278764"/>
                  </a:lnTo>
                  <a:lnTo>
                    <a:pt x="391541" y="278129"/>
                  </a:lnTo>
                  <a:lnTo>
                    <a:pt x="392683" y="278129"/>
                  </a:lnTo>
                  <a:lnTo>
                    <a:pt x="396239" y="276733"/>
                  </a:lnTo>
                  <a:lnTo>
                    <a:pt x="396875" y="276733"/>
                  </a:lnTo>
                  <a:lnTo>
                    <a:pt x="398017" y="276097"/>
                  </a:lnTo>
                  <a:lnTo>
                    <a:pt x="401066" y="276097"/>
                  </a:lnTo>
                  <a:lnTo>
                    <a:pt x="402208" y="275463"/>
                  </a:lnTo>
                  <a:lnTo>
                    <a:pt x="408685" y="275463"/>
                  </a:lnTo>
                  <a:lnTo>
                    <a:pt x="409829" y="274827"/>
                  </a:lnTo>
                  <a:lnTo>
                    <a:pt x="416305" y="274827"/>
                  </a:lnTo>
                  <a:lnTo>
                    <a:pt x="418210" y="275463"/>
                  </a:lnTo>
                  <a:lnTo>
                    <a:pt x="423545" y="275463"/>
                  </a:lnTo>
                  <a:lnTo>
                    <a:pt x="424688" y="276097"/>
                  </a:lnTo>
                  <a:lnTo>
                    <a:pt x="428244" y="276097"/>
                  </a:lnTo>
                  <a:lnTo>
                    <a:pt x="430022" y="276733"/>
                  </a:lnTo>
                  <a:lnTo>
                    <a:pt x="430529" y="276733"/>
                  </a:lnTo>
                  <a:lnTo>
                    <a:pt x="431800" y="277495"/>
                  </a:lnTo>
                  <a:lnTo>
                    <a:pt x="432942" y="277495"/>
                  </a:lnTo>
                  <a:lnTo>
                    <a:pt x="434085" y="278129"/>
                  </a:lnTo>
                  <a:lnTo>
                    <a:pt x="435355" y="278129"/>
                  </a:lnTo>
                  <a:lnTo>
                    <a:pt x="435864" y="278764"/>
                  </a:lnTo>
                  <a:lnTo>
                    <a:pt x="439420" y="280670"/>
                  </a:lnTo>
                  <a:lnTo>
                    <a:pt x="441832" y="281432"/>
                  </a:lnTo>
                  <a:lnTo>
                    <a:pt x="442976" y="282702"/>
                  </a:lnTo>
                  <a:lnTo>
                    <a:pt x="446023" y="284733"/>
                  </a:lnTo>
                  <a:lnTo>
                    <a:pt x="449579" y="288670"/>
                  </a:lnTo>
                  <a:lnTo>
                    <a:pt x="450088" y="289940"/>
                  </a:lnTo>
                  <a:lnTo>
                    <a:pt x="451230" y="290576"/>
                  </a:lnTo>
                  <a:lnTo>
                    <a:pt x="452501" y="293243"/>
                  </a:lnTo>
                  <a:lnTo>
                    <a:pt x="453008" y="293877"/>
                  </a:lnTo>
                  <a:lnTo>
                    <a:pt x="453644" y="295275"/>
                  </a:lnTo>
                  <a:lnTo>
                    <a:pt x="454279" y="295909"/>
                  </a:lnTo>
                  <a:lnTo>
                    <a:pt x="456057" y="299846"/>
                  </a:lnTo>
                  <a:lnTo>
                    <a:pt x="456057" y="300482"/>
                  </a:lnTo>
                  <a:lnTo>
                    <a:pt x="456564" y="301116"/>
                  </a:lnTo>
                  <a:lnTo>
                    <a:pt x="457835" y="301116"/>
                  </a:lnTo>
                  <a:lnTo>
                    <a:pt x="459613" y="301878"/>
                  </a:lnTo>
                  <a:lnTo>
                    <a:pt x="460755" y="301878"/>
                  </a:lnTo>
                  <a:lnTo>
                    <a:pt x="462533" y="302514"/>
                  </a:lnTo>
                  <a:lnTo>
                    <a:pt x="463169" y="302514"/>
                  </a:lnTo>
                  <a:lnTo>
                    <a:pt x="464311" y="303149"/>
                  </a:lnTo>
                  <a:lnTo>
                    <a:pt x="465454" y="303149"/>
                  </a:lnTo>
                  <a:lnTo>
                    <a:pt x="466089" y="303783"/>
                  </a:lnTo>
                  <a:lnTo>
                    <a:pt x="467232" y="303783"/>
                  </a:lnTo>
                  <a:lnTo>
                    <a:pt x="467867" y="304419"/>
                  </a:lnTo>
                  <a:lnTo>
                    <a:pt x="469010" y="305053"/>
                  </a:lnTo>
                  <a:lnTo>
                    <a:pt x="469645" y="305053"/>
                  </a:lnTo>
                  <a:lnTo>
                    <a:pt x="470789" y="305815"/>
                  </a:lnTo>
                  <a:lnTo>
                    <a:pt x="471423" y="306451"/>
                  </a:lnTo>
                  <a:lnTo>
                    <a:pt x="472567" y="306451"/>
                  </a:lnTo>
                  <a:lnTo>
                    <a:pt x="476123" y="308356"/>
                  </a:lnTo>
                  <a:lnTo>
                    <a:pt x="479044" y="311658"/>
                  </a:lnTo>
                  <a:lnTo>
                    <a:pt x="480822" y="316357"/>
                  </a:lnTo>
                  <a:lnTo>
                    <a:pt x="481457" y="316991"/>
                  </a:lnTo>
                  <a:lnTo>
                    <a:pt x="482092" y="318262"/>
                  </a:lnTo>
                  <a:lnTo>
                    <a:pt x="482092" y="319658"/>
                  </a:lnTo>
                  <a:lnTo>
                    <a:pt x="482600" y="320928"/>
                  </a:lnTo>
                  <a:lnTo>
                    <a:pt x="482600" y="322199"/>
                  </a:lnTo>
                  <a:lnTo>
                    <a:pt x="483235" y="323595"/>
                  </a:lnTo>
                  <a:lnTo>
                    <a:pt x="483235" y="324865"/>
                  </a:lnTo>
                  <a:lnTo>
                    <a:pt x="483742" y="326135"/>
                  </a:lnTo>
                  <a:lnTo>
                    <a:pt x="483742" y="327533"/>
                  </a:lnTo>
                  <a:lnTo>
                    <a:pt x="484377" y="328802"/>
                  </a:lnTo>
                  <a:lnTo>
                    <a:pt x="484377" y="334137"/>
                  </a:lnTo>
                  <a:lnTo>
                    <a:pt x="483742" y="335407"/>
                  </a:lnTo>
                  <a:lnTo>
                    <a:pt x="483742" y="336803"/>
                  </a:lnTo>
                  <a:lnTo>
                    <a:pt x="483235" y="338074"/>
                  </a:lnTo>
                  <a:lnTo>
                    <a:pt x="483235" y="339344"/>
                  </a:lnTo>
                  <a:lnTo>
                    <a:pt x="482600" y="340106"/>
                  </a:lnTo>
                  <a:lnTo>
                    <a:pt x="482092" y="341376"/>
                  </a:lnTo>
                  <a:lnTo>
                    <a:pt x="482092" y="342010"/>
                  </a:lnTo>
                  <a:lnTo>
                    <a:pt x="481457" y="342645"/>
                  </a:lnTo>
                  <a:lnTo>
                    <a:pt x="480822" y="344043"/>
                  </a:lnTo>
                  <a:lnTo>
                    <a:pt x="481457" y="344677"/>
                  </a:lnTo>
                  <a:lnTo>
                    <a:pt x="482600" y="346583"/>
                  </a:lnTo>
                  <a:lnTo>
                    <a:pt x="483235" y="347345"/>
                  </a:lnTo>
                  <a:lnTo>
                    <a:pt x="483742" y="348614"/>
                  </a:lnTo>
                  <a:lnTo>
                    <a:pt x="485013" y="350012"/>
                  </a:lnTo>
                  <a:lnTo>
                    <a:pt x="486155" y="353949"/>
                  </a:lnTo>
                  <a:lnTo>
                    <a:pt x="487298" y="355219"/>
                  </a:lnTo>
                  <a:lnTo>
                    <a:pt x="487298" y="356489"/>
                  </a:lnTo>
                  <a:lnTo>
                    <a:pt x="487933" y="357251"/>
                  </a:lnTo>
                  <a:lnTo>
                    <a:pt x="487933" y="358520"/>
                  </a:lnTo>
                  <a:lnTo>
                    <a:pt x="488569" y="359790"/>
                  </a:lnTo>
                  <a:lnTo>
                    <a:pt x="488569" y="360426"/>
                  </a:lnTo>
                  <a:lnTo>
                    <a:pt x="489076" y="361822"/>
                  </a:lnTo>
                  <a:lnTo>
                    <a:pt x="489076" y="362458"/>
                  </a:lnTo>
                  <a:lnTo>
                    <a:pt x="489711" y="363727"/>
                  </a:lnTo>
                  <a:lnTo>
                    <a:pt x="489711" y="371728"/>
                  </a:lnTo>
                  <a:lnTo>
                    <a:pt x="489076" y="372364"/>
                  </a:lnTo>
                  <a:lnTo>
                    <a:pt x="488569" y="374269"/>
                  </a:lnTo>
                  <a:lnTo>
                    <a:pt x="488569" y="376301"/>
                  </a:lnTo>
                  <a:lnTo>
                    <a:pt x="487298" y="380238"/>
                  </a:lnTo>
                  <a:lnTo>
                    <a:pt x="486155" y="381508"/>
                  </a:lnTo>
                  <a:lnTo>
                    <a:pt x="485648" y="383539"/>
                  </a:lnTo>
                  <a:lnTo>
                    <a:pt x="484377" y="384809"/>
                  </a:lnTo>
                  <a:lnTo>
                    <a:pt x="483742" y="386207"/>
                  </a:lnTo>
                  <a:lnTo>
                    <a:pt x="481457" y="388746"/>
                  </a:lnTo>
                  <a:lnTo>
                    <a:pt x="480186" y="389508"/>
                  </a:lnTo>
                  <a:lnTo>
                    <a:pt x="479679" y="390778"/>
                  </a:lnTo>
                  <a:lnTo>
                    <a:pt x="478535" y="391414"/>
                  </a:lnTo>
                  <a:lnTo>
                    <a:pt x="477266" y="392810"/>
                  </a:lnTo>
                  <a:lnTo>
                    <a:pt x="476123" y="392810"/>
                  </a:lnTo>
                  <a:lnTo>
                    <a:pt x="475488" y="393445"/>
                  </a:lnTo>
                  <a:lnTo>
                    <a:pt x="473710" y="393445"/>
                  </a:lnTo>
                  <a:lnTo>
                    <a:pt x="472567" y="392810"/>
                  </a:lnTo>
                  <a:lnTo>
                    <a:pt x="470789" y="392810"/>
                  </a:lnTo>
                  <a:lnTo>
                    <a:pt x="470154" y="392049"/>
                  </a:lnTo>
                  <a:lnTo>
                    <a:pt x="468502" y="391414"/>
                  </a:lnTo>
                  <a:lnTo>
                    <a:pt x="467232" y="390778"/>
                  </a:lnTo>
                  <a:lnTo>
                    <a:pt x="466598" y="390144"/>
                  </a:lnTo>
                  <a:lnTo>
                    <a:pt x="466598" y="389508"/>
                  </a:lnTo>
                  <a:lnTo>
                    <a:pt x="466598" y="401320"/>
                  </a:lnTo>
                  <a:lnTo>
                    <a:pt x="466089" y="402716"/>
                  </a:lnTo>
                  <a:lnTo>
                    <a:pt x="466089" y="404621"/>
                  </a:lnTo>
                  <a:lnTo>
                    <a:pt x="464820" y="407289"/>
                  </a:lnTo>
                  <a:lnTo>
                    <a:pt x="463169" y="409194"/>
                  </a:lnTo>
                  <a:lnTo>
                    <a:pt x="462533" y="410590"/>
                  </a:lnTo>
                  <a:lnTo>
                    <a:pt x="461898" y="411226"/>
                  </a:lnTo>
                  <a:lnTo>
                    <a:pt x="460755" y="411860"/>
                  </a:lnTo>
                  <a:lnTo>
                    <a:pt x="460120" y="413131"/>
                  </a:lnTo>
                  <a:lnTo>
                    <a:pt x="451230" y="417829"/>
                  </a:lnTo>
                  <a:lnTo>
                    <a:pt x="444754" y="417829"/>
                  </a:lnTo>
                  <a:lnTo>
                    <a:pt x="443610" y="417195"/>
                  </a:lnTo>
                  <a:lnTo>
                    <a:pt x="441198" y="417195"/>
                  </a:lnTo>
                  <a:lnTo>
                    <a:pt x="440054" y="416559"/>
                  </a:lnTo>
                  <a:lnTo>
                    <a:pt x="437642" y="416559"/>
                  </a:lnTo>
                  <a:lnTo>
                    <a:pt x="436498" y="415797"/>
                  </a:lnTo>
                  <a:lnTo>
                    <a:pt x="435355" y="415797"/>
                  </a:lnTo>
                  <a:lnTo>
                    <a:pt x="433577" y="415163"/>
                  </a:lnTo>
                  <a:lnTo>
                    <a:pt x="432942" y="415163"/>
                  </a:lnTo>
                  <a:lnTo>
                    <a:pt x="428751" y="413131"/>
                  </a:lnTo>
                  <a:lnTo>
                    <a:pt x="428244" y="413131"/>
                  </a:lnTo>
                  <a:lnTo>
                    <a:pt x="425830" y="411860"/>
                  </a:lnTo>
                  <a:lnTo>
                    <a:pt x="425195" y="411860"/>
                  </a:lnTo>
                  <a:lnTo>
                    <a:pt x="422275" y="410590"/>
                  </a:lnTo>
                  <a:lnTo>
                    <a:pt x="421132" y="409194"/>
                  </a:lnTo>
                  <a:lnTo>
                    <a:pt x="420497" y="407924"/>
                  </a:lnTo>
                  <a:lnTo>
                    <a:pt x="419989" y="407289"/>
                  </a:lnTo>
                  <a:lnTo>
                    <a:pt x="419354" y="405257"/>
                  </a:lnTo>
                  <a:lnTo>
                    <a:pt x="419354" y="403987"/>
                  </a:lnTo>
                  <a:lnTo>
                    <a:pt x="418719" y="401954"/>
                  </a:lnTo>
                  <a:lnTo>
                    <a:pt x="418719" y="400684"/>
                  </a:lnTo>
                  <a:lnTo>
                    <a:pt x="418210" y="399414"/>
                  </a:lnTo>
                  <a:lnTo>
                    <a:pt x="417576" y="398652"/>
                  </a:lnTo>
                  <a:lnTo>
                    <a:pt x="417576" y="396747"/>
                  </a:lnTo>
                  <a:lnTo>
                    <a:pt x="416305" y="394715"/>
                  </a:lnTo>
                  <a:lnTo>
                    <a:pt x="416305" y="392810"/>
                  </a:lnTo>
                  <a:lnTo>
                    <a:pt x="415798" y="391414"/>
                  </a:lnTo>
                  <a:lnTo>
                    <a:pt x="415798" y="390778"/>
                  </a:lnTo>
                  <a:lnTo>
                    <a:pt x="415163" y="389508"/>
                  </a:lnTo>
                  <a:lnTo>
                    <a:pt x="414654" y="388746"/>
                  </a:lnTo>
                  <a:lnTo>
                    <a:pt x="413385" y="385571"/>
                  </a:lnTo>
                  <a:lnTo>
                    <a:pt x="413385" y="384175"/>
                  </a:lnTo>
                  <a:lnTo>
                    <a:pt x="412876" y="382904"/>
                  </a:lnTo>
                  <a:lnTo>
                    <a:pt x="412242" y="382270"/>
                  </a:lnTo>
                  <a:lnTo>
                    <a:pt x="409320" y="380872"/>
                  </a:lnTo>
                  <a:lnTo>
                    <a:pt x="400430" y="380872"/>
                  </a:lnTo>
                  <a:lnTo>
                    <a:pt x="399795" y="381508"/>
                  </a:lnTo>
                  <a:lnTo>
                    <a:pt x="390398" y="386841"/>
                  </a:lnTo>
                  <a:lnTo>
                    <a:pt x="383285" y="389508"/>
                  </a:lnTo>
                  <a:lnTo>
                    <a:pt x="378586" y="389508"/>
                  </a:lnTo>
                  <a:lnTo>
                    <a:pt x="377317" y="388746"/>
                  </a:lnTo>
                  <a:lnTo>
                    <a:pt x="376808" y="388746"/>
                  </a:lnTo>
                  <a:lnTo>
                    <a:pt x="375539" y="388112"/>
                  </a:lnTo>
                  <a:lnTo>
                    <a:pt x="374395" y="388112"/>
                  </a:lnTo>
                  <a:lnTo>
                    <a:pt x="363727" y="382270"/>
                  </a:lnTo>
                  <a:lnTo>
                    <a:pt x="363220" y="381508"/>
                  </a:lnTo>
                  <a:lnTo>
                    <a:pt x="358394" y="378968"/>
                  </a:lnTo>
                  <a:lnTo>
                    <a:pt x="357885" y="378333"/>
                  </a:lnTo>
                  <a:lnTo>
                    <a:pt x="356616" y="377570"/>
                  </a:lnTo>
                  <a:lnTo>
                    <a:pt x="356107" y="376935"/>
                  </a:lnTo>
                  <a:lnTo>
                    <a:pt x="355473" y="376935"/>
                  </a:lnTo>
                  <a:lnTo>
                    <a:pt x="353695" y="375665"/>
                  </a:lnTo>
                  <a:lnTo>
                    <a:pt x="352551" y="374269"/>
                  </a:lnTo>
                  <a:lnTo>
                    <a:pt x="341248" y="375665"/>
                  </a:lnTo>
                  <a:lnTo>
                    <a:pt x="340741" y="376301"/>
                  </a:lnTo>
                  <a:lnTo>
                    <a:pt x="340741" y="377570"/>
                  </a:lnTo>
                  <a:lnTo>
                    <a:pt x="340105" y="378333"/>
                  </a:lnTo>
                  <a:lnTo>
                    <a:pt x="340105" y="381508"/>
                  </a:lnTo>
                  <a:lnTo>
                    <a:pt x="338835" y="384175"/>
                  </a:lnTo>
                  <a:lnTo>
                    <a:pt x="338835" y="385571"/>
                  </a:lnTo>
                  <a:lnTo>
                    <a:pt x="337185" y="389508"/>
                  </a:lnTo>
                  <a:lnTo>
                    <a:pt x="337185" y="390144"/>
                  </a:lnTo>
                  <a:lnTo>
                    <a:pt x="336550" y="391414"/>
                  </a:lnTo>
                  <a:lnTo>
                    <a:pt x="335407" y="392810"/>
                  </a:lnTo>
                  <a:lnTo>
                    <a:pt x="332358" y="394715"/>
                  </a:lnTo>
                  <a:lnTo>
                    <a:pt x="331851" y="395985"/>
                  </a:lnTo>
                  <a:lnTo>
                    <a:pt x="330580" y="396747"/>
                  </a:lnTo>
                  <a:lnTo>
                    <a:pt x="329438" y="398018"/>
                  </a:lnTo>
                  <a:lnTo>
                    <a:pt x="328295" y="398652"/>
                  </a:lnTo>
                  <a:lnTo>
                    <a:pt x="327025" y="400050"/>
                  </a:lnTo>
                  <a:lnTo>
                    <a:pt x="324739" y="401320"/>
                  </a:lnTo>
                  <a:lnTo>
                    <a:pt x="322960" y="403352"/>
                  </a:lnTo>
                  <a:lnTo>
                    <a:pt x="321817" y="403987"/>
                  </a:lnTo>
                  <a:lnTo>
                    <a:pt x="319913" y="403987"/>
                  </a:lnTo>
                  <a:lnTo>
                    <a:pt x="318770" y="404621"/>
                  </a:lnTo>
                  <a:lnTo>
                    <a:pt x="313435" y="404621"/>
                  </a:lnTo>
                  <a:lnTo>
                    <a:pt x="312292" y="403987"/>
                  </a:lnTo>
                  <a:lnTo>
                    <a:pt x="305180" y="403987"/>
                  </a:lnTo>
                  <a:lnTo>
                    <a:pt x="304545" y="403352"/>
                  </a:lnTo>
                  <a:lnTo>
                    <a:pt x="300482" y="403352"/>
                  </a:lnTo>
                  <a:lnTo>
                    <a:pt x="298704" y="402716"/>
                  </a:lnTo>
                  <a:lnTo>
                    <a:pt x="296926" y="402716"/>
                  </a:lnTo>
                  <a:lnTo>
                    <a:pt x="296926" y="404621"/>
                  </a:lnTo>
                  <a:lnTo>
                    <a:pt x="296291" y="405891"/>
                  </a:lnTo>
                  <a:lnTo>
                    <a:pt x="296291" y="407289"/>
                  </a:lnTo>
                  <a:lnTo>
                    <a:pt x="295782" y="407924"/>
                  </a:lnTo>
                  <a:lnTo>
                    <a:pt x="295782" y="409194"/>
                  </a:lnTo>
                  <a:lnTo>
                    <a:pt x="295148" y="410590"/>
                  </a:lnTo>
                  <a:lnTo>
                    <a:pt x="294513" y="411226"/>
                  </a:lnTo>
                  <a:lnTo>
                    <a:pt x="294004" y="412495"/>
                  </a:lnTo>
                  <a:lnTo>
                    <a:pt x="293370" y="413131"/>
                  </a:lnTo>
                  <a:lnTo>
                    <a:pt x="292735" y="414527"/>
                  </a:lnTo>
                  <a:lnTo>
                    <a:pt x="290957" y="416559"/>
                  </a:lnTo>
                  <a:lnTo>
                    <a:pt x="288035" y="417829"/>
                  </a:lnTo>
                  <a:lnTo>
                    <a:pt x="283845" y="417829"/>
                  </a:lnTo>
                  <a:lnTo>
                    <a:pt x="283336" y="418464"/>
                  </a:lnTo>
                  <a:lnTo>
                    <a:pt x="271526" y="418464"/>
                  </a:lnTo>
                  <a:lnTo>
                    <a:pt x="270255" y="417829"/>
                  </a:lnTo>
                  <a:lnTo>
                    <a:pt x="268477" y="417829"/>
                  </a:lnTo>
                  <a:lnTo>
                    <a:pt x="268477" y="418464"/>
                  </a:lnTo>
                  <a:lnTo>
                    <a:pt x="267970" y="419100"/>
                  </a:lnTo>
                  <a:lnTo>
                    <a:pt x="266700" y="419862"/>
                  </a:lnTo>
                  <a:lnTo>
                    <a:pt x="265557" y="421132"/>
                  </a:lnTo>
                  <a:lnTo>
                    <a:pt x="263779" y="422402"/>
                  </a:lnTo>
                  <a:lnTo>
                    <a:pt x="262635" y="423799"/>
                  </a:lnTo>
                  <a:lnTo>
                    <a:pt x="260857" y="424433"/>
                  </a:lnTo>
                  <a:lnTo>
                    <a:pt x="259588" y="425703"/>
                  </a:lnTo>
                  <a:lnTo>
                    <a:pt x="258445" y="425703"/>
                  </a:lnTo>
                  <a:lnTo>
                    <a:pt x="257936" y="426339"/>
                  </a:lnTo>
                  <a:lnTo>
                    <a:pt x="256032" y="426339"/>
                  </a:lnTo>
                  <a:lnTo>
                    <a:pt x="254889" y="427101"/>
                  </a:lnTo>
                  <a:lnTo>
                    <a:pt x="249047" y="427101"/>
                  </a:lnTo>
                  <a:lnTo>
                    <a:pt x="248411" y="427735"/>
                  </a:lnTo>
                  <a:lnTo>
                    <a:pt x="247269" y="427735"/>
                  </a:lnTo>
                  <a:lnTo>
                    <a:pt x="237108" y="494919"/>
                  </a:lnTo>
                  <a:lnTo>
                    <a:pt x="324104" y="550926"/>
                  </a:lnTo>
                  <a:lnTo>
                    <a:pt x="324104" y="556259"/>
                  </a:lnTo>
                  <a:lnTo>
                    <a:pt x="326517" y="556259"/>
                  </a:lnTo>
                  <a:lnTo>
                    <a:pt x="328295" y="555497"/>
                  </a:lnTo>
                  <a:lnTo>
                    <a:pt x="329438" y="555497"/>
                  </a:lnTo>
                  <a:lnTo>
                    <a:pt x="330580" y="554863"/>
                  </a:lnTo>
                  <a:lnTo>
                    <a:pt x="335407" y="554863"/>
                  </a:lnTo>
                  <a:lnTo>
                    <a:pt x="336550" y="554227"/>
                  </a:lnTo>
                  <a:lnTo>
                    <a:pt x="343026" y="554227"/>
                  </a:lnTo>
                  <a:lnTo>
                    <a:pt x="344297" y="553593"/>
                  </a:lnTo>
                  <a:lnTo>
                    <a:pt x="348360" y="553593"/>
                  </a:lnTo>
                  <a:lnTo>
                    <a:pt x="350139" y="552958"/>
                  </a:lnTo>
                  <a:lnTo>
                    <a:pt x="375539" y="552958"/>
                  </a:lnTo>
                  <a:lnTo>
                    <a:pt x="376808" y="553593"/>
                  </a:lnTo>
                  <a:lnTo>
                    <a:pt x="379729" y="553593"/>
                  </a:lnTo>
                  <a:lnTo>
                    <a:pt x="380873" y="554227"/>
                  </a:lnTo>
                  <a:lnTo>
                    <a:pt x="382142" y="554227"/>
                  </a:lnTo>
                  <a:lnTo>
                    <a:pt x="383285" y="554863"/>
                  </a:lnTo>
                  <a:lnTo>
                    <a:pt x="383794" y="554863"/>
                  </a:lnTo>
                  <a:lnTo>
                    <a:pt x="387985" y="556895"/>
                  </a:lnTo>
                  <a:lnTo>
                    <a:pt x="390905" y="560196"/>
                  </a:lnTo>
                  <a:lnTo>
                    <a:pt x="393319" y="565403"/>
                  </a:lnTo>
                  <a:lnTo>
                    <a:pt x="393319" y="566165"/>
                  </a:lnTo>
                  <a:lnTo>
                    <a:pt x="394461" y="568706"/>
                  </a:lnTo>
                  <a:lnTo>
                    <a:pt x="394461" y="570102"/>
                  </a:lnTo>
                  <a:lnTo>
                    <a:pt x="395097" y="571372"/>
                  </a:lnTo>
                  <a:lnTo>
                    <a:pt x="395097" y="574039"/>
                  </a:lnTo>
                  <a:lnTo>
                    <a:pt x="395732" y="574675"/>
                  </a:lnTo>
                  <a:lnTo>
                    <a:pt x="395732" y="577341"/>
                  </a:lnTo>
                  <a:lnTo>
                    <a:pt x="396239" y="579246"/>
                  </a:lnTo>
                  <a:lnTo>
                    <a:pt x="395732" y="579882"/>
                  </a:lnTo>
                  <a:lnTo>
                    <a:pt x="395732" y="584581"/>
                  </a:lnTo>
                  <a:lnTo>
                    <a:pt x="395097" y="585851"/>
                  </a:lnTo>
                  <a:lnTo>
                    <a:pt x="395097" y="587883"/>
                  </a:lnTo>
                  <a:lnTo>
                    <a:pt x="393826" y="589788"/>
                  </a:lnTo>
                  <a:lnTo>
                    <a:pt x="393319" y="591820"/>
                  </a:lnTo>
                  <a:lnTo>
                    <a:pt x="391541" y="595121"/>
                  </a:lnTo>
                  <a:lnTo>
                    <a:pt x="390398" y="595757"/>
                  </a:lnTo>
                  <a:lnTo>
                    <a:pt x="388620" y="597789"/>
                  </a:lnTo>
                  <a:lnTo>
                    <a:pt x="387350" y="599694"/>
                  </a:lnTo>
                  <a:lnTo>
                    <a:pt x="385698" y="600964"/>
                  </a:lnTo>
                  <a:lnTo>
                    <a:pt x="379729" y="607695"/>
                  </a:lnTo>
                  <a:lnTo>
                    <a:pt x="378586" y="608202"/>
                  </a:lnTo>
                  <a:lnTo>
                    <a:pt x="377951" y="609600"/>
                  </a:lnTo>
                  <a:lnTo>
                    <a:pt x="376808" y="610870"/>
                  </a:lnTo>
                  <a:lnTo>
                    <a:pt x="375539" y="611632"/>
                  </a:lnTo>
                  <a:lnTo>
                    <a:pt x="373252" y="614171"/>
                  </a:lnTo>
                  <a:lnTo>
                    <a:pt x="372617" y="615569"/>
                  </a:lnTo>
                  <a:lnTo>
                    <a:pt x="370839" y="616839"/>
                  </a:lnTo>
                  <a:lnTo>
                    <a:pt x="367919" y="620140"/>
                  </a:lnTo>
                  <a:lnTo>
                    <a:pt x="366141" y="621410"/>
                  </a:lnTo>
                  <a:lnTo>
                    <a:pt x="360172" y="628014"/>
                  </a:lnTo>
                  <a:lnTo>
                    <a:pt x="358394" y="629412"/>
                  </a:lnTo>
                  <a:lnTo>
                    <a:pt x="357251" y="630682"/>
                  </a:lnTo>
                  <a:lnTo>
                    <a:pt x="355473" y="631952"/>
                  </a:lnTo>
                  <a:lnTo>
                    <a:pt x="354329" y="633349"/>
                  </a:lnTo>
                  <a:lnTo>
                    <a:pt x="353060" y="633983"/>
                  </a:lnTo>
                  <a:lnTo>
                    <a:pt x="351917" y="636015"/>
                  </a:lnTo>
                  <a:lnTo>
                    <a:pt x="350139" y="636651"/>
                  </a:lnTo>
                  <a:lnTo>
                    <a:pt x="346582" y="640588"/>
                  </a:lnTo>
                  <a:lnTo>
                    <a:pt x="344804" y="641858"/>
                  </a:lnTo>
                  <a:lnTo>
                    <a:pt x="342392" y="644525"/>
                  </a:lnTo>
                  <a:lnTo>
                    <a:pt x="336550" y="648462"/>
                  </a:lnTo>
                  <a:lnTo>
                    <a:pt x="335407" y="649732"/>
                  </a:lnTo>
                  <a:lnTo>
                    <a:pt x="331216" y="652399"/>
                  </a:lnTo>
                  <a:lnTo>
                    <a:pt x="330073" y="653669"/>
                  </a:lnTo>
                  <a:lnTo>
                    <a:pt x="327660" y="655065"/>
                  </a:lnTo>
                  <a:lnTo>
                    <a:pt x="326517" y="656335"/>
                  </a:lnTo>
                  <a:lnTo>
                    <a:pt x="323469" y="657733"/>
                  </a:lnTo>
                  <a:lnTo>
                    <a:pt x="322960" y="658368"/>
                  </a:lnTo>
                  <a:lnTo>
                    <a:pt x="315848" y="662304"/>
                  </a:lnTo>
                  <a:lnTo>
                    <a:pt x="314705" y="662304"/>
                  </a:lnTo>
                  <a:lnTo>
                    <a:pt x="311150" y="664337"/>
                  </a:lnTo>
                  <a:lnTo>
                    <a:pt x="309879" y="664337"/>
                  </a:lnTo>
                  <a:lnTo>
                    <a:pt x="309372" y="664971"/>
                  </a:lnTo>
                  <a:lnTo>
                    <a:pt x="306958" y="666241"/>
                  </a:lnTo>
                  <a:lnTo>
                    <a:pt x="306323" y="666241"/>
                  </a:lnTo>
                  <a:lnTo>
                    <a:pt x="304038" y="667639"/>
                  </a:lnTo>
                  <a:lnTo>
                    <a:pt x="303402" y="668274"/>
                  </a:lnTo>
                  <a:lnTo>
                    <a:pt x="302260" y="668274"/>
                  </a:lnTo>
                  <a:lnTo>
                    <a:pt x="300989" y="668908"/>
                  </a:lnTo>
                  <a:lnTo>
                    <a:pt x="299847" y="668908"/>
                  </a:lnTo>
                  <a:lnTo>
                    <a:pt x="299339" y="669544"/>
                  </a:lnTo>
                  <a:lnTo>
                    <a:pt x="298069" y="669544"/>
                  </a:lnTo>
                  <a:lnTo>
                    <a:pt x="297433" y="670306"/>
                  </a:lnTo>
                  <a:lnTo>
                    <a:pt x="296291" y="670306"/>
                  </a:lnTo>
                  <a:lnTo>
                    <a:pt x="295782" y="670814"/>
                  </a:lnTo>
                  <a:lnTo>
                    <a:pt x="294513" y="671576"/>
                  </a:lnTo>
                  <a:lnTo>
                    <a:pt x="293370" y="671576"/>
                  </a:lnTo>
                  <a:lnTo>
                    <a:pt x="292735" y="672210"/>
                  </a:lnTo>
                  <a:lnTo>
                    <a:pt x="292226" y="672210"/>
                  </a:lnTo>
                  <a:lnTo>
                    <a:pt x="289814" y="672845"/>
                  </a:lnTo>
                  <a:lnTo>
                    <a:pt x="288670" y="673481"/>
                  </a:lnTo>
                  <a:lnTo>
                    <a:pt x="286892" y="674243"/>
                  </a:lnTo>
                  <a:lnTo>
                    <a:pt x="285114" y="674243"/>
                  </a:lnTo>
                  <a:lnTo>
                    <a:pt x="283845" y="674877"/>
                  </a:lnTo>
                  <a:lnTo>
                    <a:pt x="278002" y="674877"/>
                  </a:lnTo>
                  <a:lnTo>
                    <a:pt x="276860" y="675513"/>
                  </a:lnTo>
                  <a:lnTo>
                    <a:pt x="275589" y="674877"/>
                  </a:lnTo>
                  <a:lnTo>
                    <a:pt x="272669" y="674877"/>
                  </a:lnTo>
                  <a:lnTo>
                    <a:pt x="272033" y="674243"/>
                  </a:lnTo>
                  <a:lnTo>
                    <a:pt x="270891" y="673481"/>
                  </a:lnTo>
                  <a:lnTo>
                    <a:pt x="269748" y="673481"/>
                  </a:lnTo>
                  <a:lnTo>
                    <a:pt x="268477" y="672845"/>
                  </a:lnTo>
                  <a:lnTo>
                    <a:pt x="267970" y="672210"/>
                  </a:lnTo>
                  <a:lnTo>
                    <a:pt x="266700" y="671576"/>
                  </a:lnTo>
                  <a:lnTo>
                    <a:pt x="266192" y="670306"/>
                  </a:lnTo>
                  <a:lnTo>
                    <a:pt x="264922" y="669544"/>
                  </a:lnTo>
                  <a:lnTo>
                    <a:pt x="264414" y="668274"/>
                  </a:lnTo>
                  <a:lnTo>
                    <a:pt x="263270" y="667639"/>
                  </a:lnTo>
                  <a:lnTo>
                    <a:pt x="262635" y="666241"/>
                  </a:lnTo>
                  <a:lnTo>
                    <a:pt x="259588" y="662939"/>
                  </a:lnTo>
                  <a:lnTo>
                    <a:pt x="259079" y="661670"/>
                  </a:lnTo>
                  <a:lnTo>
                    <a:pt x="258445" y="661034"/>
                  </a:lnTo>
                  <a:lnTo>
                    <a:pt x="257936" y="659638"/>
                  </a:lnTo>
                  <a:lnTo>
                    <a:pt x="256032" y="657733"/>
                  </a:lnTo>
                  <a:lnTo>
                    <a:pt x="254889" y="655065"/>
                  </a:lnTo>
                  <a:lnTo>
                    <a:pt x="254380" y="654431"/>
                  </a:lnTo>
                  <a:lnTo>
                    <a:pt x="253110" y="651764"/>
                  </a:lnTo>
                  <a:lnTo>
                    <a:pt x="252476" y="651128"/>
                  </a:lnTo>
                  <a:lnTo>
                    <a:pt x="249554" y="645159"/>
                  </a:lnTo>
                  <a:lnTo>
                    <a:pt x="249554" y="644525"/>
                  </a:lnTo>
                  <a:lnTo>
                    <a:pt x="249047" y="644525"/>
                  </a:lnTo>
                  <a:lnTo>
                    <a:pt x="248411" y="645159"/>
                  </a:lnTo>
                  <a:lnTo>
                    <a:pt x="247776" y="645159"/>
                  </a:lnTo>
                  <a:lnTo>
                    <a:pt x="244348" y="647191"/>
                  </a:lnTo>
                  <a:lnTo>
                    <a:pt x="243713" y="647827"/>
                  </a:lnTo>
                  <a:lnTo>
                    <a:pt x="242442" y="648462"/>
                  </a:lnTo>
                  <a:lnTo>
                    <a:pt x="240157" y="647191"/>
                  </a:lnTo>
                  <a:lnTo>
                    <a:pt x="238379" y="647191"/>
                  </a:lnTo>
                  <a:lnTo>
                    <a:pt x="234188" y="645159"/>
                  </a:lnTo>
                  <a:lnTo>
                    <a:pt x="233045" y="644525"/>
                  </a:lnTo>
                  <a:lnTo>
                    <a:pt x="233045" y="650494"/>
                  </a:lnTo>
                  <a:lnTo>
                    <a:pt x="233552" y="651764"/>
                  </a:lnTo>
                  <a:lnTo>
                    <a:pt x="233552" y="661670"/>
                  </a:lnTo>
                  <a:lnTo>
                    <a:pt x="231267" y="664337"/>
                  </a:lnTo>
                  <a:lnTo>
                    <a:pt x="230123" y="664971"/>
                  </a:lnTo>
                  <a:lnTo>
                    <a:pt x="229489" y="665607"/>
                  </a:lnTo>
                  <a:lnTo>
                    <a:pt x="228345" y="665607"/>
                  </a:lnTo>
                  <a:lnTo>
                    <a:pt x="227710" y="666877"/>
                  </a:lnTo>
                  <a:lnTo>
                    <a:pt x="226567" y="666877"/>
                  </a:lnTo>
                  <a:lnTo>
                    <a:pt x="225932" y="667639"/>
                  </a:lnTo>
                  <a:lnTo>
                    <a:pt x="224789" y="667639"/>
                  </a:lnTo>
                  <a:lnTo>
                    <a:pt x="224154" y="668274"/>
                  </a:lnTo>
                  <a:lnTo>
                    <a:pt x="223011" y="668274"/>
                  </a:lnTo>
                  <a:lnTo>
                    <a:pt x="223011" y="668908"/>
                  </a:lnTo>
                  <a:lnTo>
                    <a:pt x="195198" y="705865"/>
                  </a:lnTo>
                  <a:lnTo>
                    <a:pt x="197485" y="708406"/>
                  </a:lnTo>
                  <a:lnTo>
                    <a:pt x="199389" y="709040"/>
                  </a:lnTo>
                  <a:lnTo>
                    <a:pt x="200532" y="711072"/>
                  </a:lnTo>
                  <a:lnTo>
                    <a:pt x="204089" y="713739"/>
                  </a:lnTo>
                  <a:lnTo>
                    <a:pt x="208788" y="718946"/>
                  </a:lnTo>
                  <a:lnTo>
                    <a:pt x="210566" y="720344"/>
                  </a:lnTo>
                  <a:lnTo>
                    <a:pt x="211708" y="722249"/>
                  </a:lnTo>
                  <a:lnTo>
                    <a:pt x="212979" y="723645"/>
                  </a:lnTo>
                  <a:lnTo>
                    <a:pt x="214122" y="726185"/>
                  </a:lnTo>
                  <a:lnTo>
                    <a:pt x="214629" y="726947"/>
                  </a:lnTo>
                  <a:lnTo>
                    <a:pt x="214629" y="728218"/>
                  </a:lnTo>
                  <a:lnTo>
                    <a:pt x="215264" y="728852"/>
                  </a:lnTo>
                  <a:lnTo>
                    <a:pt x="215900" y="730250"/>
                  </a:lnTo>
                  <a:lnTo>
                    <a:pt x="215900" y="731520"/>
                  </a:lnTo>
                  <a:lnTo>
                    <a:pt x="217042" y="734187"/>
                  </a:lnTo>
                  <a:lnTo>
                    <a:pt x="217677" y="736091"/>
                  </a:lnTo>
                  <a:lnTo>
                    <a:pt x="217677" y="742695"/>
                  </a:lnTo>
                  <a:lnTo>
                    <a:pt x="218313" y="744093"/>
                  </a:lnTo>
                  <a:lnTo>
                    <a:pt x="217677" y="745363"/>
                  </a:lnTo>
                  <a:lnTo>
                    <a:pt x="217677" y="755903"/>
                  </a:lnTo>
                  <a:lnTo>
                    <a:pt x="216535" y="758570"/>
                  </a:lnTo>
                  <a:lnTo>
                    <a:pt x="216535" y="760476"/>
                  </a:lnTo>
                  <a:lnTo>
                    <a:pt x="214629" y="764413"/>
                  </a:lnTo>
                  <a:lnTo>
                    <a:pt x="214629" y="765809"/>
                  </a:lnTo>
                  <a:lnTo>
                    <a:pt x="212979" y="769746"/>
                  </a:lnTo>
                  <a:lnTo>
                    <a:pt x="212344" y="770382"/>
                  </a:lnTo>
                  <a:lnTo>
                    <a:pt x="211708" y="771652"/>
                  </a:lnTo>
                  <a:lnTo>
                    <a:pt x="209930" y="773683"/>
                  </a:lnTo>
                  <a:lnTo>
                    <a:pt x="208788" y="776351"/>
                  </a:lnTo>
                  <a:lnTo>
                    <a:pt x="205232" y="778383"/>
                  </a:lnTo>
                  <a:lnTo>
                    <a:pt x="204597" y="779652"/>
                  </a:lnTo>
                  <a:lnTo>
                    <a:pt x="203454" y="779652"/>
                  </a:lnTo>
                  <a:lnTo>
                    <a:pt x="199389" y="782320"/>
                  </a:lnTo>
                  <a:lnTo>
                    <a:pt x="197485" y="782954"/>
                  </a:lnTo>
                  <a:lnTo>
                    <a:pt x="194564" y="784225"/>
                  </a:lnTo>
                  <a:lnTo>
                    <a:pt x="193420" y="784225"/>
                  </a:lnTo>
                  <a:lnTo>
                    <a:pt x="192277" y="784859"/>
                  </a:lnTo>
                  <a:lnTo>
                    <a:pt x="190500" y="784859"/>
                  </a:lnTo>
                  <a:lnTo>
                    <a:pt x="189864" y="785621"/>
                  </a:lnTo>
                  <a:lnTo>
                    <a:pt x="188595" y="785621"/>
                  </a:lnTo>
                  <a:lnTo>
                    <a:pt x="187451" y="786257"/>
                  </a:lnTo>
                  <a:lnTo>
                    <a:pt x="186944" y="786257"/>
                  </a:lnTo>
                  <a:lnTo>
                    <a:pt x="185673" y="786891"/>
                  </a:lnTo>
                  <a:lnTo>
                    <a:pt x="177419" y="786891"/>
                  </a:lnTo>
                  <a:lnTo>
                    <a:pt x="176276" y="787527"/>
                  </a:lnTo>
                  <a:lnTo>
                    <a:pt x="170307" y="787527"/>
                  </a:lnTo>
                  <a:lnTo>
                    <a:pt x="169164" y="786891"/>
                  </a:lnTo>
                  <a:lnTo>
                    <a:pt x="159639" y="786891"/>
                  </a:lnTo>
                  <a:lnTo>
                    <a:pt x="157988" y="786257"/>
                  </a:lnTo>
                  <a:lnTo>
                    <a:pt x="154939" y="786257"/>
                  </a:lnTo>
                  <a:lnTo>
                    <a:pt x="153161" y="785621"/>
                  </a:lnTo>
                  <a:lnTo>
                    <a:pt x="148463" y="785621"/>
                  </a:lnTo>
                  <a:lnTo>
                    <a:pt x="146050" y="784859"/>
                  </a:lnTo>
                  <a:lnTo>
                    <a:pt x="144907" y="784859"/>
                  </a:lnTo>
                  <a:lnTo>
                    <a:pt x="143129" y="784225"/>
                  </a:lnTo>
                  <a:lnTo>
                    <a:pt x="138429" y="784225"/>
                  </a:lnTo>
                  <a:lnTo>
                    <a:pt x="134873" y="782954"/>
                  </a:lnTo>
                  <a:lnTo>
                    <a:pt x="133095" y="782954"/>
                  </a:lnTo>
                  <a:lnTo>
                    <a:pt x="129539" y="781558"/>
                  </a:lnTo>
                  <a:lnTo>
                    <a:pt x="127761" y="781558"/>
                  </a:lnTo>
                  <a:lnTo>
                    <a:pt x="126619" y="780922"/>
                  </a:lnTo>
                  <a:lnTo>
                    <a:pt x="124841" y="780922"/>
                  </a:lnTo>
                  <a:lnTo>
                    <a:pt x="121792" y="779652"/>
                  </a:lnTo>
                  <a:lnTo>
                    <a:pt x="120014" y="779652"/>
                  </a:lnTo>
                  <a:lnTo>
                    <a:pt x="118872" y="778890"/>
                  </a:lnTo>
                  <a:lnTo>
                    <a:pt x="117094" y="778383"/>
                  </a:lnTo>
                  <a:lnTo>
                    <a:pt x="115951" y="778383"/>
                  </a:lnTo>
                  <a:lnTo>
                    <a:pt x="114173" y="777620"/>
                  </a:lnTo>
                  <a:lnTo>
                    <a:pt x="113029" y="777620"/>
                  </a:lnTo>
                  <a:lnTo>
                    <a:pt x="109982" y="776351"/>
                  </a:lnTo>
                  <a:lnTo>
                    <a:pt x="108839" y="776351"/>
                  </a:lnTo>
                  <a:lnTo>
                    <a:pt x="106426" y="774953"/>
                  </a:lnTo>
                  <a:lnTo>
                    <a:pt x="105282" y="774953"/>
                  </a:lnTo>
                  <a:lnTo>
                    <a:pt x="101726" y="773049"/>
                  </a:lnTo>
                  <a:lnTo>
                    <a:pt x="101092" y="773049"/>
                  </a:lnTo>
                  <a:lnTo>
                    <a:pt x="99948" y="772414"/>
                  </a:lnTo>
                  <a:lnTo>
                    <a:pt x="99314" y="771652"/>
                  </a:lnTo>
                  <a:lnTo>
                    <a:pt x="96392" y="770382"/>
                  </a:lnTo>
                  <a:lnTo>
                    <a:pt x="94614" y="769112"/>
                  </a:lnTo>
                  <a:lnTo>
                    <a:pt x="93472" y="767714"/>
                  </a:lnTo>
                  <a:lnTo>
                    <a:pt x="92201" y="767079"/>
                  </a:lnTo>
                  <a:lnTo>
                    <a:pt x="91058" y="765809"/>
                  </a:lnTo>
                  <a:lnTo>
                    <a:pt x="89280" y="765175"/>
                  </a:lnTo>
                  <a:lnTo>
                    <a:pt x="86995" y="762508"/>
                  </a:lnTo>
                  <a:lnTo>
                    <a:pt x="85725" y="761745"/>
                  </a:lnTo>
                  <a:lnTo>
                    <a:pt x="83439" y="759206"/>
                  </a:lnTo>
                  <a:lnTo>
                    <a:pt x="81660" y="757808"/>
                  </a:lnTo>
                  <a:lnTo>
                    <a:pt x="79248" y="755269"/>
                  </a:lnTo>
                  <a:lnTo>
                    <a:pt x="78104" y="754507"/>
                  </a:lnTo>
                  <a:lnTo>
                    <a:pt x="76835" y="753237"/>
                  </a:lnTo>
                  <a:lnTo>
                    <a:pt x="76326" y="751966"/>
                  </a:lnTo>
                  <a:lnTo>
                    <a:pt x="71627" y="746633"/>
                  </a:lnTo>
                  <a:lnTo>
                    <a:pt x="70992" y="744727"/>
                  </a:lnTo>
                  <a:lnTo>
                    <a:pt x="69723" y="743331"/>
                  </a:lnTo>
                  <a:lnTo>
                    <a:pt x="69214" y="742060"/>
                  </a:lnTo>
                  <a:lnTo>
                    <a:pt x="68072" y="740790"/>
                  </a:lnTo>
                  <a:lnTo>
                    <a:pt x="67436" y="739394"/>
                  </a:lnTo>
                  <a:lnTo>
                    <a:pt x="66294" y="738124"/>
                  </a:lnTo>
                  <a:lnTo>
                    <a:pt x="64516" y="733425"/>
                  </a:lnTo>
                  <a:lnTo>
                    <a:pt x="63880" y="732154"/>
                  </a:lnTo>
                  <a:lnTo>
                    <a:pt x="63245" y="730250"/>
                  </a:lnTo>
                  <a:lnTo>
                    <a:pt x="63245" y="728852"/>
                  </a:lnTo>
                  <a:lnTo>
                    <a:pt x="62102" y="726947"/>
                  </a:lnTo>
                  <a:lnTo>
                    <a:pt x="62102" y="724915"/>
                  </a:lnTo>
                  <a:lnTo>
                    <a:pt x="59689" y="718946"/>
                  </a:lnTo>
                  <a:lnTo>
                    <a:pt x="59689" y="717041"/>
                  </a:lnTo>
                  <a:lnTo>
                    <a:pt x="59182" y="715771"/>
                  </a:lnTo>
                  <a:lnTo>
                    <a:pt x="58547" y="713739"/>
                  </a:lnTo>
                  <a:lnTo>
                    <a:pt x="58547" y="711708"/>
                  </a:lnTo>
                  <a:lnTo>
                    <a:pt x="57911" y="709802"/>
                  </a:lnTo>
                  <a:lnTo>
                    <a:pt x="57911" y="708406"/>
                  </a:lnTo>
                  <a:lnTo>
                    <a:pt x="57404" y="706501"/>
                  </a:lnTo>
                  <a:lnTo>
                    <a:pt x="57404" y="688720"/>
                  </a:lnTo>
                  <a:lnTo>
                    <a:pt x="57911" y="687324"/>
                  </a:lnTo>
                  <a:lnTo>
                    <a:pt x="57911" y="685419"/>
                  </a:lnTo>
                  <a:lnTo>
                    <a:pt x="58547" y="684021"/>
                  </a:lnTo>
                  <a:lnTo>
                    <a:pt x="58547" y="682116"/>
                  </a:lnTo>
                  <a:lnTo>
                    <a:pt x="62102" y="672210"/>
                  </a:lnTo>
                  <a:lnTo>
                    <a:pt x="63245" y="670306"/>
                  </a:lnTo>
                  <a:lnTo>
                    <a:pt x="64516" y="668908"/>
                  </a:lnTo>
                  <a:lnTo>
                    <a:pt x="65023" y="667639"/>
                  </a:lnTo>
                  <a:lnTo>
                    <a:pt x="67436" y="664971"/>
                  </a:lnTo>
                  <a:lnTo>
                    <a:pt x="68072" y="663575"/>
                  </a:lnTo>
                  <a:lnTo>
                    <a:pt x="70357" y="661034"/>
                  </a:lnTo>
                  <a:lnTo>
                    <a:pt x="71627" y="660400"/>
                  </a:lnTo>
                  <a:lnTo>
                    <a:pt x="72770" y="659002"/>
                  </a:lnTo>
                  <a:lnTo>
                    <a:pt x="73914" y="658368"/>
                  </a:lnTo>
                  <a:lnTo>
                    <a:pt x="75057" y="657097"/>
                  </a:lnTo>
                  <a:lnTo>
                    <a:pt x="76835" y="656335"/>
                  </a:lnTo>
                  <a:lnTo>
                    <a:pt x="77470" y="655065"/>
                  </a:lnTo>
                  <a:lnTo>
                    <a:pt x="79248" y="655065"/>
                  </a:lnTo>
                  <a:lnTo>
                    <a:pt x="79882" y="653669"/>
                  </a:lnTo>
                  <a:lnTo>
                    <a:pt x="83439" y="651764"/>
                  </a:lnTo>
                  <a:lnTo>
                    <a:pt x="84582" y="651764"/>
                  </a:lnTo>
                  <a:lnTo>
                    <a:pt x="85217" y="651128"/>
                  </a:lnTo>
                  <a:lnTo>
                    <a:pt x="86360" y="650494"/>
                  </a:lnTo>
                  <a:lnTo>
                    <a:pt x="87502" y="650494"/>
                  </a:lnTo>
                  <a:lnTo>
                    <a:pt x="88645" y="649096"/>
                  </a:lnTo>
                  <a:lnTo>
                    <a:pt x="90551" y="649096"/>
                  </a:lnTo>
                  <a:lnTo>
                    <a:pt x="90551" y="646429"/>
                  </a:lnTo>
                  <a:lnTo>
                    <a:pt x="89916" y="645159"/>
                  </a:lnTo>
                  <a:lnTo>
                    <a:pt x="89916" y="641222"/>
                  </a:lnTo>
                  <a:lnTo>
                    <a:pt x="89280" y="639952"/>
                  </a:lnTo>
                  <a:lnTo>
                    <a:pt x="89280" y="632714"/>
                  </a:lnTo>
                  <a:lnTo>
                    <a:pt x="89916" y="631316"/>
                  </a:lnTo>
                  <a:lnTo>
                    <a:pt x="90551" y="630682"/>
                  </a:lnTo>
                  <a:lnTo>
                    <a:pt x="90551" y="630046"/>
                  </a:lnTo>
                  <a:lnTo>
                    <a:pt x="91058" y="628650"/>
                  </a:lnTo>
                  <a:lnTo>
                    <a:pt x="92201" y="628014"/>
                  </a:lnTo>
                  <a:lnTo>
                    <a:pt x="93472" y="626745"/>
                  </a:lnTo>
                  <a:lnTo>
                    <a:pt x="96392" y="624713"/>
                  </a:lnTo>
                  <a:lnTo>
                    <a:pt x="97535" y="623443"/>
                  </a:lnTo>
                  <a:lnTo>
                    <a:pt x="99314" y="622808"/>
                  </a:lnTo>
                  <a:lnTo>
                    <a:pt x="100583" y="621410"/>
                  </a:lnTo>
                  <a:lnTo>
                    <a:pt x="105917" y="618108"/>
                  </a:lnTo>
                  <a:lnTo>
                    <a:pt x="107060" y="616839"/>
                  </a:lnTo>
                  <a:lnTo>
                    <a:pt x="107695" y="616839"/>
                  </a:lnTo>
                  <a:lnTo>
                    <a:pt x="83947" y="595757"/>
                  </a:lnTo>
                  <a:lnTo>
                    <a:pt x="82804" y="595757"/>
                  </a:lnTo>
                  <a:lnTo>
                    <a:pt x="81660" y="595121"/>
                  </a:lnTo>
                  <a:lnTo>
                    <a:pt x="80391" y="595121"/>
                  </a:lnTo>
                  <a:lnTo>
                    <a:pt x="79248" y="594487"/>
                  </a:lnTo>
                  <a:lnTo>
                    <a:pt x="78613" y="594487"/>
                  </a:lnTo>
                  <a:lnTo>
                    <a:pt x="77470" y="593725"/>
                  </a:lnTo>
                  <a:lnTo>
                    <a:pt x="76326" y="593725"/>
                  </a:lnTo>
                  <a:lnTo>
                    <a:pt x="75057" y="593089"/>
                  </a:lnTo>
                  <a:lnTo>
                    <a:pt x="73914" y="593089"/>
                  </a:lnTo>
                  <a:lnTo>
                    <a:pt x="68072" y="589788"/>
                  </a:lnTo>
                  <a:lnTo>
                    <a:pt x="66294" y="589152"/>
                  </a:lnTo>
                  <a:lnTo>
                    <a:pt x="63880" y="586485"/>
                  </a:lnTo>
                  <a:lnTo>
                    <a:pt x="62738" y="585851"/>
                  </a:lnTo>
                  <a:lnTo>
                    <a:pt x="61467" y="584581"/>
                  </a:lnTo>
                  <a:lnTo>
                    <a:pt x="59689" y="583183"/>
                  </a:lnTo>
                  <a:lnTo>
                    <a:pt x="56133" y="579246"/>
                  </a:lnTo>
                  <a:lnTo>
                    <a:pt x="52704" y="573404"/>
                  </a:lnTo>
                  <a:lnTo>
                    <a:pt x="52070" y="571372"/>
                  </a:lnTo>
                  <a:lnTo>
                    <a:pt x="51435" y="570102"/>
                  </a:lnTo>
                  <a:lnTo>
                    <a:pt x="50800" y="569340"/>
                  </a:lnTo>
                  <a:lnTo>
                    <a:pt x="49657" y="566801"/>
                  </a:lnTo>
                  <a:lnTo>
                    <a:pt x="49657" y="566165"/>
                  </a:lnTo>
                  <a:lnTo>
                    <a:pt x="49148" y="564769"/>
                  </a:lnTo>
                  <a:lnTo>
                    <a:pt x="48514" y="564133"/>
                  </a:lnTo>
                  <a:lnTo>
                    <a:pt x="48514" y="562737"/>
                  </a:lnTo>
                  <a:lnTo>
                    <a:pt x="47879" y="561466"/>
                  </a:lnTo>
                  <a:lnTo>
                    <a:pt x="47879" y="560196"/>
                  </a:lnTo>
                  <a:lnTo>
                    <a:pt x="47244" y="558800"/>
                  </a:lnTo>
                  <a:lnTo>
                    <a:pt x="46735" y="558164"/>
                  </a:lnTo>
                  <a:lnTo>
                    <a:pt x="46735" y="555497"/>
                  </a:lnTo>
                  <a:lnTo>
                    <a:pt x="46101" y="554227"/>
                  </a:lnTo>
                  <a:lnTo>
                    <a:pt x="46101" y="553593"/>
                  </a:lnTo>
                  <a:lnTo>
                    <a:pt x="45592" y="552322"/>
                  </a:lnTo>
                  <a:lnTo>
                    <a:pt x="45592" y="550926"/>
                  </a:lnTo>
                  <a:lnTo>
                    <a:pt x="44957" y="549656"/>
                  </a:lnTo>
                  <a:lnTo>
                    <a:pt x="44957" y="549020"/>
                  </a:lnTo>
                  <a:lnTo>
                    <a:pt x="44323" y="547624"/>
                  </a:lnTo>
                  <a:lnTo>
                    <a:pt x="44323" y="544321"/>
                  </a:lnTo>
                  <a:lnTo>
                    <a:pt x="43814" y="543052"/>
                  </a:lnTo>
                  <a:lnTo>
                    <a:pt x="43814" y="539750"/>
                  </a:lnTo>
                  <a:lnTo>
                    <a:pt x="43179" y="538352"/>
                  </a:lnTo>
                  <a:lnTo>
                    <a:pt x="43179" y="535813"/>
                  </a:lnTo>
                  <a:lnTo>
                    <a:pt x="42545" y="534415"/>
                  </a:lnTo>
                  <a:lnTo>
                    <a:pt x="42545" y="531876"/>
                  </a:lnTo>
                  <a:lnTo>
                    <a:pt x="42036" y="529208"/>
                  </a:lnTo>
                  <a:lnTo>
                    <a:pt x="42036" y="516635"/>
                  </a:lnTo>
                  <a:lnTo>
                    <a:pt x="41401" y="516635"/>
                  </a:lnTo>
                  <a:lnTo>
                    <a:pt x="39116" y="515365"/>
                  </a:lnTo>
                  <a:lnTo>
                    <a:pt x="38480" y="515365"/>
                  </a:lnTo>
                  <a:lnTo>
                    <a:pt x="34289" y="513333"/>
                  </a:lnTo>
                  <a:lnTo>
                    <a:pt x="33147" y="513333"/>
                  </a:lnTo>
                  <a:lnTo>
                    <a:pt x="31369" y="511428"/>
                  </a:lnTo>
                  <a:lnTo>
                    <a:pt x="30226" y="510794"/>
                  </a:lnTo>
                  <a:lnTo>
                    <a:pt x="28320" y="508762"/>
                  </a:lnTo>
                  <a:lnTo>
                    <a:pt x="27813" y="507491"/>
                  </a:lnTo>
                  <a:lnTo>
                    <a:pt x="27177" y="506729"/>
                  </a:lnTo>
                  <a:lnTo>
                    <a:pt x="27177" y="505459"/>
                  </a:lnTo>
                  <a:lnTo>
                    <a:pt x="26670" y="504189"/>
                  </a:lnTo>
                  <a:lnTo>
                    <a:pt x="26670" y="501522"/>
                  </a:lnTo>
                  <a:lnTo>
                    <a:pt x="26035" y="500888"/>
                  </a:lnTo>
                  <a:lnTo>
                    <a:pt x="26035" y="497585"/>
                  </a:lnTo>
                  <a:lnTo>
                    <a:pt x="25400" y="496189"/>
                  </a:lnTo>
                  <a:lnTo>
                    <a:pt x="25400" y="488314"/>
                  </a:lnTo>
                  <a:lnTo>
                    <a:pt x="24764" y="487045"/>
                  </a:lnTo>
                  <a:lnTo>
                    <a:pt x="24764" y="449452"/>
                  </a:lnTo>
                  <a:lnTo>
                    <a:pt x="25400" y="447420"/>
                  </a:lnTo>
                  <a:lnTo>
                    <a:pt x="25400" y="437514"/>
                  </a:lnTo>
                  <a:lnTo>
                    <a:pt x="26035" y="435609"/>
                  </a:lnTo>
                  <a:lnTo>
                    <a:pt x="26035" y="431038"/>
                  </a:lnTo>
                  <a:lnTo>
                    <a:pt x="26670" y="429640"/>
                  </a:lnTo>
                  <a:lnTo>
                    <a:pt x="26670" y="425069"/>
                  </a:lnTo>
                  <a:lnTo>
                    <a:pt x="27177" y="423799"/>
                  </a:lnTo>
                  <a:lnTo>
                    <a:pt x="27177" y="422402"/>
                  </a:lnTo>
                  <a:lnTo>
                    <a:pt x="27813" y="421132"/>
                  </a:lnTo>
                  <a:lnTo>
                    <a:pt x="27813" y="419100"/>
                  </a:lnTo>
                  <a:lnTo>
                    <a:pt x="28320" y="417829"/>
                  </a:lnTo>
                  <a:lnTo>
                    <a:pt x="28320" y="415797"/>
                  </a:lnTo>
                  <a:lnTo>
                    <a:pt x="28955" y="414527"/>
                  </a:lnTo>
                  <a:lnTo>
                    <a:pt x="28955" y="413131"/>
                  </a:lnTo>
                  <a:lnTo>
                    <a:pt x="29591" y="412495"/>
                  </a:lnTo>
                  <a:lnTo>
                    <a:pt x="29591" y="411226"/>
                  </a:lnTo>
                  <a:lnTo>
                    <a:pt x="30226" y="410590"/>
                  </a:lnTo>
                  <a:lnTo>
                    <a:pt x="30226" y="409194"/>
                  </a:lnTo>
                  <a:lnTo>
                    <a:pt x="30733" y="407924"/>
                  </a:lnTo>
                  <a:lnTo>
                    <a:pt x="30733" y="406653"/>
                  </a:lnTo>
                  <a:lnTo>
                    <a:pt x="31369" y="405257"/>
                  </a:lnTo>
                  <a:lnTo>
                    <a:pt x="31876" y="404621"/>
                  </a:lnTo>
                  <a:lnTo>
                    <a:pt x="31876" y="403352"/>
                  </a:lnTo>
                  <a:lnTo>
                    <a:pt x="33147" y="400684"/>
                  </a:lnTo>
                  <a:lnTo>
                    <a:pt x="33147" y="399414"/>
                  </a:lnTo>
                  <a:lnTo>
                    <a:pt x="34289" y="396747"/>
                  </a:lnTo>
                  <a:lnTo>
                    <a:pt x="34289" y="395985"/>
                  </a:lnTo>
                  <a:lnTo>
                    <a:pt x="35432" y="393445"/>
                  </a:lnTo>
                  <a:lnTo>
                    <a:pt x="35432" y="392049"/>
                  </a:lnTo>
                  <a:lnTo>
                    <a:pt x="36067" y="390778"/>
                  </a:lnTo>
                  <a:lnTo>
                    <a:pt x="36702" y="390144"/>
                  </a:lnTo>
                  <a:lnTo>
                    <a:pt x="37210" y="388746"/>
                  </a:lnTo>
                  <a:lnTo>
                    <a:pt x="37210" y="387477"/>
                  </a:lnTo>
                  <a:lnTo>
                    <a:pt x="37845" y="386207"/>
                  </a:lnTo>
                  <a:lnTo>
                    <a:pt x="38480" y="385571"/>
                  </a:lnTo>
                  <a:lnTo>
                    <a:pt x="38480" y="384175"/>
                  </a:lnTo>
                  <a:lnTo>
                    <a:pt x="39623" y="381508"/>
                  </a:lnTo>
                  <a:lnTo>
                    <a:pt x="40258" y="380872"/>
                  </a:lnTo>
                  <a:lnTo>
                    <a:pt x="40258" y="379602"/>
                  </a:lnTo>
                  <a:lnTo>
                    <a:pt x="40767" y="378968"/>
                  </a:lnTo>
                  <a:lnTo>
                    <a:pt x="40767" y="377570"/>
                  </a:lnTo>
                  <a:lnTo>
                    <a:pt x="41401" y="376301"/>
                  </a:lnTo>
                  <a:lnTo>
                    <a:pt x="42036" y="375665"/>
                  </a:lnTo>
                  <a:lnTo>
                    <a:pt x="42036" y="374269"/>
                  </a:lnTo>
                  <a:lnTo>
                    <a:pt x="42545" y="373633"/>
                  </a:lnTo>
                  <a:lnTo>
                    <a:pt x="46101" y="364489"/>
                  </a:lnTo>
                  <a:lnTo>
                    <a:pt x="46735" y="363727"/>
                  </a:lnTo>
                  <a:lnTo>
                    <a:pt x="46735" y="362458"/>
                  </a:lnTo>
                  <a:lnTo>
                    <a:pt x="47244" y="361822"/>
                  </a:lnTo>
                  <a:lnTo>
                    <a:pt x="47879" y="360426"/>
                  </a:lnTo>
                  <a:lnTo>
                    <a:pt x="46735" y="360426"/>
                  </a:lnTo>
                  <a:lnTo>
                    <a:pt x="46101" y="361188"/>
                  </a:lnTo>
                  <a:lnTo>
                    <a:pt x="44957" y="361188"/>
                  </a:lnTo>
                  <a:lnTo>
                    <a:pt x="43814" y="361822"/>
                  </a:lnTo>
                  <a:lnTo>
                    <a:pt x="42545" y="361822"/>
                  </a:lnTo>
                  <a:lnTo>
                    <a:pt x="41401" y="362458"/>
                  </a:lnTo>
                  <a:lnTo>
                    <a:pt x="39623" y="362458"/>
                  </a:lnTo>
                  <a:lnTo>
                    <a:pt x="37210" y="363727"/>
                  </a:lnTo>
                  <a:lnTo>
                    <a:pt x="31876" y="363727"/>
                  </a:lnTo>
                  <a:lnTo>
                    <a:pt x="31369" y="362458"/>
                  </a:lnTo>
                  <a:lnTo>
                    <a:pt x="29591" y="360426"/>
                  </a:lnTo>
                  <a:lnTo>
                    <a:pt x="28320" y="357885"/>
                  </a:lnTo>
                  <a:lnTo>
                    <a:pt x="27813" y="355853"/>
                  </a:lnTo>
                  <a:lnTo>
                    <a:pt x="24764" y="347979"/>
                  </a:lnTo>
                  <a:lnTo>
                    <a:pt x="24764" y="346583"/>
                  </a:lnTo>
                  <a:lnTo>
                    <a:pt x="24257" y="345313"/>
                  </a:lnTo>
                  <a:lnTo>
                    <a:pt x="24257" y="344043"/>
                  </a:lnTo>
                  <a:lnTo>
                    <a:pt x="23114" y="344043"/>
                  </a:lnTo>
                  <a:lnTo>
                    <a:pt x="22479" y="344677"/>
                  </a:lnTo>
                  <a:lnTo>
                    <a:pt x="21844" y="344677"/>
                  </a:lnTo>
                  <a:lnTo>
                    <a:pt x="20066" y="345313"/>
                  </a:lnTo>
                  <a:lnTo>
                    <a:pt x="17779" y="345313"/>
                  </a:lnTo>
                  <a:lnTo>
                    <a:pt x="14223" y="346583"/>
                  </a:lnTo>
                  <a:lnTo>
                    <a:pt x="11176" y="346583"/>
                  </a:lnTo>
                  <a:lnTo>
                    <a:pt x="9398" y="347345"/>
                  </a:lnTo>
                  <a:lnTo>
                    <a:pt x="4698" y="347345"/>
                  </a:lnTo>
                  <a:lnTo>
                    <a:pt x="2413" y="344677"/>
                  </a:lnTo>
                  <a:lnTo>
                    <a:pt x="2413" y="338708"/>
                  </a:lnTo>
                  <a:lnTo>
                    <a:pt x="2920" y="337439"/>
                  </a:lnTo>
                  <a:lnTo>
                    <a:pt x="3555" y="336803"/>
                  </a:lnTo>
                  <a:lnTo>
                    <a:pt x="3555" y="335407"/>
                  </a:lnTo>
                  <a:lnTo>
                    <a:pt x="4191" y="334771"/>
                  </a:lnTo>
                  <a:lnTo>
                    <a:pt x="4191" y="333375"/>
                  </a:lnTo>
                  <a:lnTo>
                    <a:pt x="5333" y="330834"/>
                  </a:lnTo>
                  <a:lnTo>
                    <a:pt x="5333" y="330200"/>
                  </a:lnTo>
                  <a:lnTo>
                    <a:pt x="7111" y="325501"/>
                  </a:lnTo>
                  <a:lnTo>
                    <a:pt x="7111" y="324865"/>
                  </a:lnTo>
                  <a:lnTo>
                    <a:pt x="11176" y="312420"/>
                  </a:lnTo>
                  <a:lnTo>
                    <a:pt x="13080" y="309118"/>
                  </a:lnTo>
                  <a:lnTo>
                    <a:pt x="14223" y="305053"/>
                  </a:lnTo>
                  <a:lnTo>
                    <a:pt x="15367" y="302514"/>
                  </a:lnTo>
                  <a:lnTo>
                    <a:pt x="17145" y="296545"/>
                  </a:lnTo>
                  <a:lnTo>
                    <a:pt x="18288" y="294639"/>
                  </a:lnTo>
                  <a:lnTo>
                    <a:pt x="19557" y="289940"/>
                  </a:lnTo>
                  <a:lnTo>
                    <a:pt x="20701" y="287908"/>
                  </a:lnTo>
                  <a:lnTo>
                    <a:pt x="22479" y="281432"/>
                  </a:lnTo>
                  <a:lnTo>
                    <a:pt x="23622" y="279400"/>
                  </a:lnTo>
                  <a:lnTo>
                    <a:pt x="24764" y="274827"/>
                  </a:lnTo>
                  <a:lnTo>
                    <a:pt x="26035" y="272795"/>
                  </a:lnTo>
                  <a:lnTo>
                    <a:pt x="28320" y="264921"/>
                  </a:lnTo>
                  <a:lnTo>
                    <a:pt x="29591" y="262889"/>
                  </a:lnTo>
                  <a:lnTo>
                    <a:pt x="32511" y="254381"/>
                  </a:lnTo>
                  <a:lnTo>
                    <a:pt x="34289" y="250444"/>
                  </a:lnTo>
                  <a:lnTo>
                    <a:pt x="34289" y="249046"/>
                  </a:lnTo>
                  <a:lnTo>
                    <a:pt x="34925" y="247777"/>
                  </a:lnTo>
                  <a:lnTo>
                    <a:pt x="35432" y="247141"/>
                  </a:lnTo>
                  <a:lnTo>
                    <a:pt x="36067" y="245871"/>
                  </a:lnTo>
                  <a:lnTo>
                    <a:pt x="36067" y="245109"/>
                  </a:lnTo>
                  <a:lnTo>
                    <a:pt x="36702" y="244475"/>
                  </a:lnTo>
                  <a:lnTo>
                    <a:pt x="36702" y="243839"/>
                  </a:lnTo>
                  <a:lnTo>
                    <a:pt x="37210" y="242443"/>
                  </a:lnTo>
                  <a:lnTo>
                    <a:pt x="37845" y="242443"/>
                  </a:lnTo>
                  <a:lnTo>
                    <a:pt x="37845" y="235965"/>
                  </a:lnTo>
                  <a:lnTo>
                    <a:pt x="37210" y="234569"/>
                  </a:lnTo>
                  <a:lnTo>
                    <a:pt x="37210" y="232028"/>
                  </a:lnTo>
                  <a:lnTo>
                    <a:pt x="36702" y="231266"/>
                  </a:lnTo>
                  <a:lnTo>
                    <a:pt x="36702" y="229996"/>
                  </a:lnTo>
                  <a:lnTo>
                    <a:pt x="36067" y="229362"/>
                  </a:lnTo>
                  <a:lnTo>
                    <a:pt x="36067" y="227964"/>
                  </a:lnTo>
                  <a:lnTo>
                    <a:pt x="35432" y="226695"/>
                  </a:lnTo>
                  <a:lnTo>
                    <a:pt x="35432" y="225297"/>
                  </a:lnTo>
                  <a:lnTo>
                    <a:pt x="33147" y="218820"/>
                  </a:lnTo>
                  <a:lnTo>
                    <a:pt x="27813" y="197739"/>
                  </a:lnTo>
                  <a:lnTo>
                    <a:pt x="26670" y="195071"/>
                  </a:lnTo>
                  <a:lnTo>
                    <a:pt x="26035" y="191770"/>
                  </a:lnTo>
                  <a:lnTo>
                    <a:pt x="24764" y="189102"/>
                  </a:lnTo>
                  <a:lnTo>
                    <a:pt x="23622" y="182499"/>
                  </a:lnTo>
                  <a:lnTo>
                    <a:pt x="22479" y="179324"/>
                  </a:lnTo>
                  <a:lnTo>
                    <a:pt x="21844" y="175895"/>
                  </a:lnTo>
                  <a:lnTo>
                    <a:pt x="19557" y="168656"/>
                  </a:lnTo>
                  <a:lnTo>
                    <a:pt x="18288" y="162178"/>
                  </a:lnTo>
                  <a:lnTo>
                    <a:pt x="17145" y="158750"/>
                  </a:lnTo>
                  <a:lnTo>
                    <a:pt x="15367" y="151510"/>
                  </a:lnTo>
                  <a:lnTo>
                    <a:pt x="14223" y="148208"/>
                  </a:lnTo>
                  <a:lnTo>
                    <a:pt x="13589" y="145033"/>
                  </a:lnTo>
                  <a:lnTo>
                    <a:pt x="12445" y="141732"/>
                  </a:lnTo>
                  <a:lnTo>
                    <a:pt x="11176" y="135127"/>
                  </a:lnTo>
                  <a:lnTo>
                    <a:pt x="10032" y="131826"/>
                  </a:lnTo>
                  <a:lnTo>
                    <a:pt x="9398" y="127889"/>
                  </a:lnTo>
                  <a:lnTo>
                    <a:pt x="8254" y="124587"/>
                  </a:lnTo>
                  <a:lnTo>
                    <a:pt x="7111" y="118618"/>
                  </a:lnTo>
                  <a:lnTo>
                    <a:pt x="5842" y="115315"/>
                  </a:lnTo>
                  <a:lnTo>
                    <a:pt x="3555" y="104139"/>
                  </a:lnTo>
                  <a:lnTo>
                    <a:pt x="2413" y="101472"/>
                  </a:lnTo>
                  <a:lnTo>
                    <a:pt x="2413" y="98806"/>
                  </a:lnTo>
                  <a:lnTo>
                    <a:pt x="0" y="89662"/>
                  </a:lnTo>
                  <a:lnTo>
                    <a:pt x="0" y="64515"/>
                  </a:lnTo>
                  <a:lnTo>
                    <a:pt x="2413" y="59308"/>
                  </a:lnTo>
                  <a:lnTo>
                    <a:pt x="3555" y="58674"/>
                  </a:lnTo>
                  <a:lnTo>
                    <a:pt x="5333" y="57277"/>
                  </a:lnTo>
                  <a:lnTo>
                    <a:pt x="6476" y="56007"/>
                  </a:lnTo>
                  <a:lnTo>
                    <a:pt x="7747" y="56007"/>
                  </a:lnTo>
                  <a:lnTo>
                    <a:pt x="8254" y="55371"/>
                  </a:lnTo>
                  <a:lnTo>
                    <a:pt x="10667" y="54102"/>
                  </a:lnTo>
                  <a:lnTo>
                    <a:pt x="11176" y="54102"/>
                  </a:lnTo>
                  <a:lnTo>
                    <a:pt x="13080" y="53339"/>
                  </a:lnTo>
                  <a:lnTo>
                    <a:pt x="13589" y="52704"/>
                  </a:lnTo>
                  <a:lnTo>
                    <a:pt x="15367" y="52704"/>
                  </a:lnTo>
                  <a:lnTo>
                    <a:pt x="16636" y="52070"/>
                  </a:lnTo>
                  <a:lnTo>
                    <a:pt x="18923" y="52070"/>
                  </a:lnTo>
                  <a:lnTo>
                    <a:pt x="20701" y="51434"/>
                  </a:lnTo>
                  <a:lnTo>
                    <a:pt x="21844" y="51434"/>
                  </a:lnTo>
                  <a:lnTo>
                    <a:pt x="23622" y="50672"/>
                  </a:lnTo>
                  <a:lnTo>
                    <a:pt x="26670" y="50672"/>
                  </a:lnTo>
                  <a:lnTo>
                    <a:pt x="27813" y="50038"/>
                  </a:lnTo>
                  <a:lnTo>
                    <a:pt x="28955" y="50038"/>
                  </a:lnTo>
                  <a:lnTo>
                    <a:pt x="30226" y="49402"/>
                  </a:lnTo>
                  <a:lnTo>
                    <a:pt x="32511" y="49402"/>
                  </a:lnTo>
                  <a:lnTo>
                    <a:pt x="33654" y="48768"/>
                  </a:lnTo>
                  <a:lnTo>
                    <a:pt x="36067" y="48768"/>
                  </a:lnTo>
                  <a:lnTo>
                    <a:pt x="37210" y="48133"/>
                  </a:lnTo>
                  <a:lnTo>
                    <a:pt x="38480" y="48133"/>
                  </a:lnTo>
                  <a:lnTo>
                    <a:pt x="39116" y="47370"/>
                  </a:lnTo>
                  <a:lnTo>
                    <a:pt x="40258" y="47370"/>
                  </a:lnTo>
                  <a:lnTo>
                    <a:pt x="42036" y="46735"/>
                  </a:lnTo>
                  <a:lnTo>
                    <a:pt x="43179" y="46735"/>
                  </a:lnTo>
                  <a:lnTo>
                    <a:pt x="43814" y="45465"/>
                  </a:lnTo>
                  <a:lnTo>
                    <a:pt x="44957" y="44831"/>
                  </a:lnTo>
                  <a:lnTo>
                    <a:pt x="45592" y="43433"/>
                  </a:lnTo>
                  <a:lnTo>
                    <a:pt x="46735" y="42164"/>
                  </a:lnTo>
                  <a:lnTo>
                    <a:pt x="51435" y="32258"/>
                  </a:lnTo>
                  <a:lnTo>
                    <a:pt x="51435" y="31622"/>
                  </a:lnTo>
                  <a:lnTo>
                    <a:pt x="52704" y="28956"/>
                  </a:lnTo>
                  <a:lnTo>
                    <a:pt x="52704" y="28320"/>
                  </a:lnTo>
                  <a:lnTo>
                    <a:pt x="53848" y="25653"/>
                  </a:lnTo>
                  <a:lnTo>
                    <a:pt x="54355" y="25019"/>
                  </a:lnTo>
                  <a:lnTo>
                    <a:pt x="54355" y="23749"/>
                  </a:lnTo>
                  <a:lnTo>
                    <a:pt x="54991" y="22352"/>
                  </a:lnTo>
                  <a:lnTo>
                    <a:pt x="55626" y="21716"/>
                  </a:lnTo>
                  <a:lnTo>
                    <a:pt x="56133" y="19812"/>
                  </a:lnTo>
                  <a:lnTo>
                    <a:pt x="57404" y="18414"/>
                  </a:lnTo>
                  <a:lnTo>
                    <a:pt x="57911" y="16509"/>
                  </a:lnTo>
                  <a:lnTo>
                    <a:pt x="62102" y="11810"/>
                  </a:lnTo>
                  <a:lnTo>
                    <a:pt x="63245" y="11176"/>
                  </a:lnTo>
                  <a:lnTo>
                    <a:pt x="63880" y="10540"/>
                  </a:lnTo>
                  <a:lnTo>
                    <a:pt x="67436" y="8508"/>
                  </a:lnTo>
                  <a:lnTo>
                    <a:pt x="68072" y="7874"/>
                  </a:lnTo>
                  <a:lnTo>
                    <a:pt x="71627" y="5969"/>
                  </a:lnTo>
                  <a:lnTo>
                    <a:pt x="72770" y="5969"/>
                  </a:lnTo>
                  <a:lnTo>
                    <a:pt x="75057" y="4571"/>
                  </a:lnTo>
                  <a:lnTo>
                    <a:pt x="75692" y="3937"/>
                  </a:lnTo>
                  <a:lnTo>
                    <a:pt x="77470" y="3937"/>
                  </a:lnTo>
                  <a:lnTo>
                    <a:pt x="78613" y="3302"/>
                  </a:lnTo>
                  <a:lnTo>
                    <a:pt x="80391" y="3302"/>
                  </a:lnTo>
                  <a:lnTo>
                    <a:pt x="81660" y="2666"/>
                  </a:lnTo>
                  <a:lnTo>
                    <a:pt x="86995" y="2666"/>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Freeform 2"/>
            <p:cNvSpPr/>
            <p:nvPr/>
          </p:nvSpPr>
          <p:spPr>
            <a:xfrm>
              <a:off x="1899262" y="4767117"/>
              <a:ext cx="130355" cy="111665"/>
            </a:xfrm>
            <a:custGeom>
              <a:avLst/>
              <a:gdLst/>
              <a:ahLst/>
              <a:cxnLst/>
              <a:rect l="0" t="0" r="0" b="0"/>
              <a:pathLst>
                <a:path w="130810" h="112015">
                  <a:moveTo>
                    <a:pt x="41402" y="0"/>
                  </a:moveTo>
                  <a:lnTo>
                    <a:pt x="94741" y="32258"/>
                  </a:lnTo>
                  <a:lnTo>
                    <a:pt x="130809" y="79628"/>
                  </a:lnTo>
                  <a:lnTo>
                    <a:pt x="130809" y="104013"/>
                  </a:lnTo>
                  <a:lnTo>
                    <a:pt x="117728" y="112014"/>
                  </a:lnTo>
                  <a:lnTo>
                    <a:pt x="91694" y="111252"/>
                  </a:lnTo>
                  <a:lnTo>
                    <a:pt x="48006" y="100838"/>
                  </a:lnTo>
                  <a:lnTo>
                    <a:pt x="16637" y="83693"/>
                  </a:lnTo>
                  <a:lnTo>
                    <a:pt x="0" y="41402"/>
                  </a:lnTo>
                  <a:lnTo>
                    <a:pt x="3556" y="15747"/>
                  </a:lnTo>
                  <a:lnTo>
                    <a:pt x="15494" y="7239"/>
                  </a:lnTo>
                  <a:close/>
                </a:path>
              </a:pathLst>
            </a:custGeom>
            <a:solidFill>
              <a:srgbClr val="5266D4"/>
            </a:solidFill>
            <a:ln w="0" cap="flat" cmpd="sng" algn="ctr">
              <a:solidFill>
                <a:srgbClr val="5266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Freeform 3"/>
            <p:cNvSpPr/>
            <p:nvPr/>
          </p:nvSpPr>
          <p:spPr>
            <a:xfrm>
              <a:off x="2078941" y="4671125"/>
              <a:ext cx="128593" cy="94033"/>
            </a:xfrm>
            <a:custGeom>
              <a:avLst/>
              <a:gdLst/>
              <a:ahLst/>
              <a:cxnLst/>
              <a:rect l="0" t="0" r="0" b="0"/>
              <a:pathLst>
                <a:path w="127763" h="93601">
                  <a:moveTo>
                    <a:pt x="0" y="52070"/>
                  </a:moveTo>
                  <a:lnTo>
                    <a:pt x="41403" y="13844"/>
                  </a:lnTo>
                  <a:lnTo>
                    <a:pt x="115952" y="0"/>
                  </a:lnTo>
                  <a:lnTo>
                    <a:pt x="127762" y="8510"/>
                  </a:lnTo>
                  <a:lnTo>
                    <a:pt x="127762" y="28321"/>
                  </a:lnTo>
                  <a:lnTo>
                    <a:pt x="114681" y="42800"/>
                  </a:lnTo>
                  <a:lnTo>
                    <a:pt x="54991" y="90932"/>
                  </a:lnTo>
                  <a:lnTo>
                    <a:pt x="30734" y="93600"/>
                  </a:lnTo>
                  <a:lnTo>
                    <a:pt x="15368" y="82296"/>
                  </a:lnTo>
                  <a:close/>
                </a:path>
              </a:pathLst>
            </a:custGeom>
            <a:solidFill>
              <a:srgbClr val="5266D4"/>
            </a:solidFill>
            <a:ln w="0" cap="flat" cmpd="sng" algn="ctr">
              <a:solidFill>
                <a:srgbClr val="5266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4"/>
            <p:cNvSpPr/>
            <p:nvPr/>
          </p:nvSpPr>
          <p:spPr>
            <a:xfrm>
              <a:off x="1885170" y="4581010"/>
              <a:ext cx="253664" cy="233123"/>
            </a:xfrm>
            <a:custGeom>
              <a:avLst/>
              <a:gdLst/>
              <a:ahLst/>
              <a:cxnLst/>
              <a:rect l="0" t="0" r="0" b="0"/>
              <a:pathLst>
                <a:path w="253747" h="233300">
                  <a:moveTo>
                    <a:pt x="4192" y="22480"/>
                  </a:moveTo>
                  <a:lnTo>
                    <a:pt x="123064" y="0"/>
                  </a:lnTo>
                  <a:lnTo>
                    <a:pt x="253746" y="87631"/>
                  </a:lnTo>
                  <a:lnTo>
                    <a:pt x="227203" y="120650"/>
                  </a:lnTo>
                  <a:lnTo>
                    <a:pt x="182753" y="156211"/>
                  </a:lnTo>
                  <a:lnTo>
                    <a:pt x="158496" y="136399"/>
                  </a:lnTo>
                  <a:lnTo>
                    <a:pt x="161544" y="177293"/>
                  </a:lnTo>
                  <a:lnTo>
                    <a:pt x="136652" y="203074"/>
                  </a:lnTo>
                  <a:lnTo>
                    <a:pt x="114809" y="233299"/>
                  </a:lnTo>
                  <a:lnTo>
                    <a:pt x="82296" y="227331"/>
                  </a:lnTo>
                  <a:lnTo>
                    <a:pt x="59183" y="213487"/>
                  </a:lnTo>
                  <a:lnTo>
                    <a:pt x="48515" y="168783"/>
                  </a:lnTo>
                  <a:lnTo>
                    <a:pt x="81027" y="139066"/>
                  </a:lnTo>
                  <a:lnTo>
                    <a:pt x="60961" y="127255"/>
                  </a:lnTo>
                  <a:lnTo>
                    <a:pt x="43815" y="111380"/>
                  </a:lnTo>
                  <a:lnTo>
                    <a:pt x="12446" y="89662"/>
                  </a:lnTo>
                  <a:lnTo>
                    <a:pt x="0" y="54103"/>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5"/>
            <p:cNvSpPr/>
            <p:nvPr/>
          </p:nvSpPr>
          <p:spPr>
            <a:xfrm>
              <a:off x="1871077" y="4398820"/>
              <a:ext cx="352311" cy="215493"/>
            </a:xfrm>
            <a:custGeom>
              <a:avLst/>
              <a:gdLst/>
              <a:ahLst/>
              <a:cxnLst/>
              <a:rect l="0" t="0" r="0" b="0"/>
              <a:pathLst>
                <a:path w="351282" h="216790">
                  <a:moveTo>
                    <a:pt x="37337" y="38862"/>
                  </a:moveTo>
                  <a:lnTo>
                    <a:pt x="99949" y="0"/>
                  </a:lnTo>
                  <a:lnTo>
                    <a:pt x="218821" y="19684"/>
                  </a:lnTo>
                  <a:lnTo>
                    <a:pt x="291084" y="2539"/>
                  </a:lnTo>
                  <a:lnTo>
                    <a:pt x="351281" y="10540"/>
                  </a:lnTo>
                  <a:lnTo>
                    <a:pt x="333628" y="62611"/>
                  </a:lnTo>
                  <a:lnTo>
                    <a:pt x="203453" y="81661"/>
                  </a:lnTo>
                  <a:lnTo>
                    <a:pt x="176275" y="212851"/>
                  </a:lnTo>
                  <a:lnTo>
                    <a:pt x="128397" y="200278"/>
                  </a:lnTo>
                  <a:lnTo>
                    <a:pt x="76962" y="209550"/>
                  </a:lnTo>
                  <a:lnTo>
                    <a:pt x="17780" y="216789"/>
                  </a:lnTo>
                  <a:lnTo>
                    <a:pt x="2412" y="208152"/>
                  </a:lnTo>
                  <a:lnTo>
                    <a:pt x="0" y="131699"/>
                  </a:lnTo>
                  <a:lnTo>
                    <a:pt x="7112" y="95503"/>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p:nvPr/>
          </p:nvSpPr>
          <p:spPr>
            <a:xfrm>
              <a:off x="1842892" y="4124557"/>
              <a:ext cx="193771" cy="334994"/>
            </a:xfrm>
            <a:custGeom>
              <a:avLst/>
              <a:gdLst/>
              <a:ahLst/>
              <a:cxnLst/>
              <a:rect l="0" t="0" r="0" b="0"/>
              <a:pathLst>
                <a:path w="193930" h="334139">
                  <a:moveTo>
                    <a:pt x="0" y="52070"/>
                  </a:moveTo>
                  <a:lnTo>
                    <a:pt x="34291" y="44831"/>
                  </a:lnTo>
                  <a:lnTo>
                    <a:pt x="72772" y="0"/>
                  </a:lnTo>
                  <a:lnTo>
                    <a:pt x="193929" y="162814"/>
                  </a:lnTo>
                  <a:lnTo>
                    <a:pt x="75057" y="324231"/>
                  </a:lnTo>
                  <a:lnTo>
                    <a:pt x="56769" y="334138"/>
                  </a:lnTo>
                  <a:lnTo>
                    <a:pt x="46102" y="319660"/>
                  </a:lnTo>
                  <a:lnTo>
                    <a:pt x="26544" y="324867"/>
                  </a:lnTo>
                  <a:lnTo>
                    <a:pt x="26035" y="305817"/>
                  </a:lnTo>
                  <a:lnTo>
                    <a:pt x="3556" y="313056"/>
                  </a:lnTo>
                  <a:lnTo>
                    <a:pt x="26035" y="266319"/>
                  </a:lnTo>
                  <a:lnTo>
                    <a:pt x="38990" y="207645"/>
                  </a:lnTo>
                  <a:close/>
                </a:path>
              </a:pathLst>
            </a:custGeom>
            <a:solidFill>
              <a:srgbClr val="A69C75"/>
            </a:solidFill>
            <a:ln w="0" cap="flat" cmpd="sng" algn="ctr">
              <a:solidFill>
                <a:srgbClr val="A69C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Freeform 7"/>
            <p:cNvSpPr/>
            <p:nvPr/>
          </p:nvSpPr>
          <p:spPr>
            <a:xfrm>
              <a:off x="1918639" y="4126516"/>
              <a:ext cx="192010" cy="325198"/>
            </a:xfrm>
            <a:custGeom>
              <a:avLst/>
              <a:gdLst/>
              <a:ahLst/>
              <a:cxnLst/>
              <a:rect l="0" t="0" r="0" b="0"/>
              <a:pathLst>
                <a:path w="192151" h="324994">
                  <a:moveTo>
                    <a:pt x="1650" y="3937"/>
                  </a:moveTo>
                  <a:lnTo>
                    <a:pt x="86868" y="2032"/>
                  </a:lnTo>
                  <a:lnTo>
                    <a:pt x="150749" y="5333"/>
                  </a:lnTo>
                  <a:lnTo>
                    <a:pt x="183896" y="0"/>
                  </a:lnTo>
                  <a:lnTo>
                    <a:pt x="192150" y="2666"/>
                  </a:lnTo>
                  <a:lnTo>
                    <a:pt x="185674" y="61976"/>
                  </a:lnTo>
                  <a:lnTo>
                    <a:pt x="161416" y="165481"/>
                  </a:lnTo>
                  <a:lnTo>
                    <a:pt x="160274" y="188595"/>
                  </a:lnTo>
                  <a:lnTo>
                    <a:pt x="172084" y="242570"/>
                  </a:lnTo>
                  <a:lnTo>
                    <a:pt x="180975" y="319658"/>
                  </a:lnTo>
                  <a:lnTo>
                    <a:pt x="125349" y="288035"/>
                  </a:lnTo>
                  <a:lnTo>
                    <a:pt x="60325" y="294004"/>
                  </a:lnTo>
                  <a:lnTo>
                    <a:pt x="0" y="324993"/>
                  </a:lnTo>
                  <a:lnTo>
                    <a:pt x="0" y="299846"/>
                  </a:lnTo>
                  <a:lnTo>
                    <a:pt x="24765" y="222122"/>
                  </a:lnTo>
                  <a:lnTo>
                    <a:pt x="18288" y="189229"/>
                  </a:lnTo>
                  <a:lnTo>
                    <a:pt x="24129" y="137159"/>
                  </a:lnTo>
                  <a:close/>
                </a:path>
              </a:pathLst>
            </a:custGeom>
            <a:solidFill>
              <a:srgbClr val="BDB599"/>
            </a:solidFill>
            <a:ln w="0" cap="flat" cmpd="sng" algn="ctr">
              <a:solidFill>
                <a:srgbClr val="BDB5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Freeform 8"/>
            <p:cNvSpPr/>
            <p:nvPr/>
          </p:nvSpPr>
          <p:spPr>
            <a:xfrm>
              <a:off x="2184634" y="4394902"/>
              <a:ext cx="119786" cy="115583"/>
            </a:xfrm>
            <a:custGeom>
              <a:avLst/>
              <a:gdLst/>
              <a:ahLst/>
              <a:cxnLst/>
              <a:rect l="0" t="0" r="0" b="0"/>
              <a:pathLst>
                <a:path w="120016" h="115318">
                  <a:moveTo>
                    <a:pt x="5841" y="33529"/>
                  </a:moveTo>
                  <a:lnTo>
                    <a:pt x="26034" y="22352"/>
                  </a:lnTo>
                  <a:lnTo>
                    <a:pt x="38353" y="7239"/>
                  </a:lnTo>
                  <a:lnTo>
                    <a:pt x="56134" y="0"/>
                  </a:lnTo>
                  <a:lnTo>
                    <a:pt x="79247" y="7239"/>
                  </a:lnTo>
                  <a:lnTo>
                    <a:pt x="89281" y="22352"/>
                  </a:lnTo>
                  <a:lnTo>
                    <a:pt x="109981" y="29592"/>
                  </a:lnTo>
                  <a:lnTo>
                    <a:pt x="116585" y="39498"/>
                  </a:lnTo>
                  <a:lnTo>
                    <a:pt x="105791" y="52070"/>
                  </a:lnTo>
                  <a:lnTo>
                    <a:pt x="117728" y="67183"/>
                  </a:lnTo>
                  <a:lnTo>
                    <a:pt x="120015" y="82296"/>
                  </a:lnTo>
                  <a:lnTo>
                    <a:pt x="113537" y="86995"/>
                  </a:lnTo>
                  <a:lnTo>
                    <a:pt x="90550" y="75057"/>
                  </a:lnTo>
                  <a:lnTo>
                    <a:pt x="90550" y="83694"/>
                  </a:lnTo>
                  <a:lnTo>
                    <a:pt x="97535" y="102744"/>
                  </a:lnTo>
                  <a:lnTo>
                    <a:pt x="97535" y="112650"/>
                  </a:lnTo>
                  <a:lnTo>
                    <a:pt x="86994" y="115317"/>
                  </a:lnTo>
                  <a:lnTo>
                    <a:pt x="72771" y="109348"/>
                  </a:lnTo>
                  <a:lnTo>
                    <a:pt x="65659" y="78994"/>
                  </a:lnTo>
                  <a:lnTo>
                    <a:pt x="54991" y="75057"/>
                  </a:lnTo>
                  <a:lnTo>
                    <a:pt x="46100" y="77725"/>
                  </a:lnTo>
                  <a:lnTo>
                    <a:pt x="40259" y="77089"/>
                  </a:lnTo>
                  <a:lnTo>
                    <a:pt x="31369" y="83694"/>
                  </a:lnTo>
                  <a:lnTo>
                    <a:pt x="20700" y="83694"/>
                  </a:lnTo>
                  <a:lnTo>
                    <a:pt x="9397" y="77725"/>
                  </a:lnTo>
                  <a:lnTo>
                    <a:pt x="0" y="58675"/>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Freeform 9"/>
            <p:cNvSpPr/>
            <p:nvPr/>
          </p:nvSpPr>
          <p:spPr>
            <a:xfrm>
              <a:off x="2041947" y="4412534"/>
              <a:ext cx="116263" cy="109705"/>
            </a:xfrm>
            <a:custGeom>
              <a:avLst/>
              <a:gdLst/>
              <a:ahLst/>
              <a:cxnLst/>
              <a:rect l="0" t="0" r="0" b="0"/>
              <a:pathLst>
                <a:path w="116460" h="110745">
                  <a:moveTo>
                    <a:pt x="12319" y="5335"/>
                  </a:moveTo>
                  <a:lnTo>
                    <a:pt x="39497" y="0"/>
                  </a:lnTo>
                  <a:lnTo>
                    <a:pt x="57912" y="7367"/>
                  </a:lnTo>
                  <a:lnTo>
                    <a:pt x="75691" y="4065"/>
                  </a:lnTo>
                  <a:lnTo>
                    <a:pt x="98171" y="17907"/>
                  </a:lnTo>
                  <a:lnTo>
                    <a:pt x="114681" y="14605"/>
                  </a:lnTo>
                  <a:lnTo>
                    <a:pt x="116459" y="27051"/>
                  </a:lnTo>
                  <a:lnTo>
                    <a:pt x="108838" y="33655"/>
                  </a:lnTo>
                  <a:lnTo>
                    <a:pt x="96900" y="33021"/>
                  </a:lnTo>
                  <a:lnTo>
                    <a:pt x="101091" y="42292"/>
                  </a:lnTo>
                  <a:lnTo>
                    <a:pt x="115823" y="59436"/>
                  </a:lnTo>
                  <a:lnTo>
                    <a:pt x="108203" y="78486"/>
                  </a:lnTo>
                  <a:lnTo>
                    <a:pt x="98171" y="86996"/>
                  </a:lnTo>
                  <a:lnTo>
                    <a:pt x="90423" y="85725"/>
                  </a:lnTo>
                  <a:lnTo>
                    <a:pt x="83947" y="70612"/>
                  </a:lnTo>
                  <a:lnTo>
                    <a:pt x="79756" y="58674"/>
                  </a:lnTo>
                  <a:lnTo>
                    <a:pt x="70866" y="61342"/>
                  </a:lnTo>
                  <a:lnTo>
                    <a:pt x="76200" y="84455"/>
                  </a:lnTo>
                  <a:lnTo>
                    <a:pt x="67437" y="97663"/>
                  </a:lnTo>
                  <a:lnTo>
                    <a:pt x="48387" y="95631"/>
                  </a:lnTo>
                  <a:lnTo>
                    <a:pt x="38988" y="110744"/>
                  </a:lnTo>
                  <a:lnTo>
                    <a:pt x="22987" y="107442"/>
                  </a:lnTo>
                  <a:lnTo>
                    <a:pt x="16510" y="98934"/>
                  </a:lnTo>
                  <a:lnTo>
                    <a:pt x="22478" y="77851"/>
                  </a:lnTo>
                  <a:lnTo>
                    <a:pt x="2921" y="60706"/>
                  </a:lnTo>
                  <a:lnTo>
                    <a:pt x="0" y="36323"/>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Freeform 10"/>
            <p:cNvSpPr/>
            <p:nvPr/>
          </p:nvSpPr>
          <p:spPr>
            <a:xfrm>
              <a:off x="2038424" y="4236222"/>
              <a:ext cx="33470" cy="64647"/>
            </a:xfrm>
            <a:custGeom>
              <a:avLst/>
              <a:gdLst/>
              <a:ahLst/>
              <a:cxnLst/>
              <a:rect l="0" t="0" r="0" b="0"/>
              <a:pathLst>
                <a:path w="33148" h="64009">
                  <a:moveTo>
                    <a:pt x="14224" y="634"/>
                  </a:moveTo>
                  <a:lnTo>
                    <a:pt x="19559" y="0"/>
                  </a:lnTo>
                  <a:lnTo>
                    <a:pt x="29592" y="9270"/>
                  </a:lnTo>
                  <a:lnTo>
                    <a:pt x="33147" y="30988"/>
                  </a:lnTo>
                  <a:lnTo>
                    <a:pt x="28449" y="55371"/>
                  </a:lnTo>
                  <a:lnTo>
                    <a:pt x="21971" y="64008"/>
                  </a:lnTo>
                  <a:lnTo>
                    <a:pt x="5970" y="62610"/>
                  </a:lnTo>
                  <a:lnTo>
                    <a:pt x="0" y="43560"/>
                  </a:lnTo>
                  <a:lnTo>
                    <a:pt x="1143" y="25019"/>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Freeform 11"/>
            <p:cNvSpPr/>
            <p:nvPr/>
          </p:nvSpPr>
          <p:spPr>
            <a:xfrm>
              <a:off x="1957393" y="4240140"/>
              <a:ext cx="33470" cy="66607"/>
            </a:xfrm>
            <a:custGeom>
              <a:avLst/>
              <a:gdLst/>
              <a:ahLst/>
              <a:cxnLst/>
              <a:rect l="0" t="0" r="0" b="0"/>
              <a:pathLst>
                <a:path w="32514" h="66548">
                  <a:moveTo>
                    <a:pt x="13590" y="0"/>
                  </a:moveTo>
                  <a:lnTo>
                    <a:pt x="24257" y="2666"/>
                  </a:lnTo>
                  <a:lnTo>
                    <a:pt x="32513" y="25781"/>
                  </a:lnTo>
                  <a:lnTo>
                    <a:pt x="32513" y="54737"/>
                  </a:lnTo>
                  <a:lnTo>
                    <a:pt x="20194" y="66547"/>
                  </a:lnTo>
                  <a:lnTo>
                    <a:pt x="8891" y="64643"/>
                  </a:lnTo>
                  <a:lnTo>
                    <a:pt x="0" y="41528"/>
                  </a:lnTo>
                  <a:lnTo>
                    <a:pt x="3556" y="15239"/>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Freeform 12"/>
            <p:cNvSpPr/>
            <p:nvPr/>
          </p:nvSpPr>
          <p:spPr>
            <a:xfrm>
              <a:off x="1902785" y="4494813"/>
              <a:ext cx="105693" cy="35262"/>
            </a:xfrm>
            <a:custGeom>
              <a:avLst/>
              <a:gdLst/>
              <a:ahLst/>
              <a:cxnLst/>
              <a:rect l="0" t="0" r="0" b="0"/>
              <a:pathLst>
                <a:path w="105919" h="34291">
                  <a:moveTo>
                    <a:pt x="0" y="0"/>
                  </a:moveTo>
                  <a:lnTo>
                    <a:pt x="105918" y="3937"/>
                  </a:lnTo>
                  <a:lnTo>
                    <a:pt x="105283" y="3937"/>
                  </a:lnTo>
                  <a:lnTo>
                    <a:pt x="104140" y="5333"/>
                  </a:lnTo>
                  <a:lnTo>
                    <a:pt x="101727" y="6603"/>
                  </a:lnTo>
                  <a:lnTo>
                    <a:pt x="99440" y="9271"/>
                  </a:lnTo>
                  <a:lnTo>
                    <a:pt x="97662" y="10540"/>
                  </a:lnTo>
                  <a:lnTo>
                    <a:pt x="96393" y="11938"/>
                  </a:lnTo>
                  <a:lnTo>
                    <a:pt x="94106" y="13208"/>
                  </a:lnTo>
                  <a:lnTo>
                    <a:pt x="93471" y="14604"/>
                  </a:lnTo>
                  <a:lnTo>
                    <a:pt x="91059" y="15875"/>
                  </a:lnTo>
                  <a:lnTo>
                    <a:pt x="90550" y="16509"/>
                  </a:lnTo>
                  <a:lnTo>
                    <a:pt x="89281" y="17145"/>
                  </a:lnTo>
                  <a:lnTo>
                    <a:pt x="88137" y="18541"/>
                  </a:lnTo>
                  <a:lnTo>
                    <a:pt x="84581" y="20446"/>
                  </a:lnTo>
                  <a:lnTo>
                    <a:pt x="84074" y="21844"/>
                  </a:lnTo>
                  <a:lnTo>
                    <a:pt x="81025" y="23114"/>
                  </a:lnTo>
                  <a:lnTo>
                    <a:pt x="76327" y="25781"/>
                  </a:lnTo>
                  <a:lnTo>
                    <a:pt x="74549" y="26415"/>
                  </a:lnTo>
                  <a:lnTo>
                    <a:pt x="73406" y="27685"/>
                  </a:lnTo>
                  <a:lnTo>
                    <a:pt x="72136" y="27685"/>
                  </a:lnTo>
                  <a:lnTo>
                    <a:pt x="66293" y="30352"/>
                  </a:lnTo>
                  <a:lnTo>
                    <a:pt x="62737" y="32384"/>
                  </a:lnTo>
                  <a:lnTo>
                    <a:pt x="60959" y="32384"/>
                  </a:lnTo>
                  <a:lnTo>
                    <a:pt x="59690" y="33020"/>
                  </a:lnTo>
                  <a:lnTo>
                    <a:pt x="58546" y="33020"/>
                  </a:lnTo>
                  <a:lnTo>
                    <a:pt x="56768" y="33654"/>
                  </a:lnTo>
                  <a:lnTo>
                    <a:pt x="55625" y="33654"/>
                  </a:lnTo>
                  <a:lnTo>
                    <a:pt x="53847" y="34290"/>
                  </a:lnTo>
                  <a:lnTo>
                    <a:pt x="44958" y="34290"/>
                  </a:lnTo>
                  <a:lnTo>
                    <a:pt x="43180" y="33654"/>
                  </a:lnTo>
                  <a:lnTo>
                    <a:pt x="40766" y="33654"/>
                  </a:lnTo>
                  <a:lnTo>
                    <a:pt x="38481" y="32384"/>
                  </a:lnTo>
                  <a:lnTo>
                    <a:pt x="36703" y="31750"/>
                  </a:lnTo>
                  <a:lnTo>
                    <a:pt x="35559" y="30988"/>
                  </a:lnTo>
                  <a:lnTo>
                    <a:pt x="34290" y="30988"/>
                  </a:lnTo>
                  <a:lnTo>
                    <a:pt x="27178" y="27051"/>
                  </a:lnTo>
                  <a:lnTo>
                    <a:pt x="26669" y="26415"/>
                  </a:lnTo>
                  <a:lnTo>
                    <a:pt x="24256" y="25019"/>
                  </a:lnTo>
                  <a:lnTo>
                    <a:pt x="23621" y="25019"/>
                  </a:lnTo>
                  <a:lnTo>
                    <a:pt x="22478" y="24383"/>
                  </a:lnTo>
                  <a:lnTo>
                    <a:pt x="21336" y="23114"/>
                  </a:lnTo>
                  <a:lnTo>
                    <a:pt x="20700" y="23114"/>
                  </a:lnTo>
                  <a:lnTo>
                    <a:pt x="19558" y="21844"/>
                  </a:lnTo>
                  <a:lnTo>
                    <a:pt x="16637" y="19812"/>
                  </a:lnTo>
                  <a:lnTo>
                    <a:pt x="15366" y="18541"/>
                  </a:lnTo>
                  <a:lnTo>
                    <a:pt x="13588" y="17145"/>
                  </a:lnTo>
                  <a:lnTo>
                    <a:pt x="12446" y="15875"/>
                  </a:lnTo>
                  <a:lnTo>
                    <a:pt x="10668" y="14604"/>
                  </a:lnTo>
                  <a:lnTo>
                    <a:pt x="7112" y="10540"/>
                  </a:lnTo>
                  <a:lnTo>
                    <a:pt x="6477" y="9271"/>
                  </a:lnTo>
                  <a:lnTo>
                    <a:pt x="3556" y="5969"/>
                  </a:lnTo>
                  <a:lnTo>
                    <a:pt x="2921" y="4698"/>
                  </a:lnTo>
                  <a:lnTo>
                    <a:pt x="2412" y="3937"/>
                  </a:lnTo>
                  <a:lnTo>
                    <a:pt x="1143" y="2032"/>
                  </a:lnTo>
                  <a:lnTo>
                    <a:pt x="0" y="634"/>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Freeform 13"/>
            <p:cNvSpPr/>
            <p:nvPr/>
          </p:nvSpPr>
          <p:spPr>
            <a:xfrm>
              <a:off x="1839369" y="4120639"/>
              <a:ext cx="109216" cy="342830"/>
            </a:xfrm>
            <a:custGeom>
              <a:avLst/>
              <a:gdLst/>
              <a:ahLst/>
              <a:cxnLst/>
              <a:rect l="0" t="0" r="0" b="0"/>
              <a:pathLst>
                <a:path w="109983" h="343282">
                  <a:moveTo>
                    <a:pt x="82804" y="2539"/>
                  </a:moveTo>
                  <a:lnTo>
                    <a:pt x="82804" y="3301"/>
                  </a:lnTo>
                  <a:lnTo>
                    <a:pt x="83440" y="3937"/>
                  </a:lnTo>
                  <a:lnTo>
                    <a:pt x="85725" y="10541"/>
                  </a:lnTo>
                  <a:lnTo>
                    <a:pt x="85725" y="11175"/>
                  </a:lnTo>
                  <a:lnTo>
                    <a:pt x="86995" y="13843"/>
                  </a:lnTo>
                  <a:lnTo>
                    <a:pt x="86995" y="14477"/>
                  </a:lnTo>
                  <a:lnTo>
                    <a:pt x="87503" y="15748"/>
                  </a:lnTo>
                  <a:lnTo>
                    <a:pt x="87503" y="17018"/>
                  </a:lnTo>
                  <a:lnTo>
                    <a:pt x="88773" y="19685"/>
                  </a:lnTo>
                  <a:lnTo>
                    <a:pt x="88773" y="21081"/>
                  </a:lnTo>
                  <a:lnTo>
                    <a:pt x="89282" y="22351"/>
                  </a:lnTo>
                  <a:lnTo>
                    <a:pt x="89282" y="22987"/>
                  </a:lnTo>
                  <a:lnTo>
                    <a:pt x="89916" y="24383"/>
                  </a:lnTo>
                  <a:lnTo>
                    <a:pt x="89916" y="26288"/>
                  </a:lnTo>
                  <a:lnTo>
                    <a:pt x="90551" y="27686"/>
                  </a:lnTo>
                  <a:lnTo>
                    <a:pt x="90551" y="37464"/>
                  </a:lnTo>
                  <a:lnTo>
                    <a:pt x="91060" y="38862"/>
                  </a:lnTo>
                  <a:lnTo>
                    <a:pt x="91060" y="42163"/>
                  </a:lnTo>
                  <a:lnTo>
                    <a:pt x="91694" y="44069"/>
                  </a:lnTo>
                  <a:lnTo>
                    <a:pt x="91694" y="45466"/>
                  </a:lnTo>
                  <a:lnTo>
                    <a:pt x="92329" y="47370"/>
                  </a:lnTo>
                  <a:lnTo>
                    <a:pt x="92329" y="48768"/>
                  </a:lnTo>
                  <a:lnTo>
                    <a:pt x="92838" y="50673"/>
                  </a:lnTo>
                  <a:lnTo>
                    <a:pt x="92838" y="52705"/>
                  </a:lnTo>
                  <a:lnTo>
                    <a:pt x="93472" y="54610"/>
                  </a:lnTo>
                  <a:lnTo>
                    <a:pt x="93472" y="56642"/>
                  </a:lnTo>
                  <a:lnTo>
                    <a:pt x="94616" y="60579"/>
                  </a:lnTo>
                  <a:lnTo>
                    <a:pt x="94616" y="62611"/>
                  </a:lnTo>
                  <a:lnTo>
                    <a:pt x="95885" y="67182"/>
                  </a:lnTo>
                  <a:lnTo>
                    <a:pt x="95885" y="69214"/>
                  </a:lnTo>
                  <a:lnTo>
                    <a:pt x="96394" y="71119"/>
                  </a:lnTo>
                  <a:lnTo>
                    <a:pt x="96394" y="73787"/>
                  </a:lnTo>
                  <a:lnTo>
                    <a:pt x="99441" y="84962"/>
                  </a:lnTo>
                  <a:lnTo>
                    <a:pt x="99441" y="87630"/>
                  </a:lnTo>
                  <a:lnTo>
                    <a:pt x="100585" y="91567"/>
                  </a:lnTo>
                  <a:lnTo>
                    <a:pt x="100585" y="94233"/>
                  </a:lnTo>
                  <a:lnTo>
                    <a:pt x="101728" y="98806"/>
                  </a:lnTo>
                  <a:lnTo>
                    <a:pt x="101728" y="100837"/>
                  </a:lnTo>
                  <a:lnTo>
                    <a:pt x="103506" y="107442"/>
                  </a:lnTo>
                  <a:lnTo>
                    <a:pt x="103506" y="109346"/>
                  </a:lnTo>
                  <a:lnTo>
                    <a:pt x="104141" y="111379"/>
                  </a:lnTo>
                  <a:lnTo>
                    <a:pt x="104141" y="113283"/>
                  </a:lnTo>
                  <a:lnTo>
                    <a:pt x="105919" y="119252"/>
                  </a:lnTo>
                  <a:lnTo>
                    <a:pt x="105919" y="120523"/>
                  </a:lnTo>
                  <a:lnTo>
                    <a:pt x="106553" y="122555"/>
                  </a:lnTo>
                  <a:lnTo>
                    <a:pt x="106553" y="123825"/>
                  </a:lnTo>
                  <a:lnTo>
                    <a:pt x="107062" y="125856"/>
                  </a:lnTo>
                  <a:lnTo>
                    <a:pt x="107062" y="128524"/>
                  </a:lnTo>
                  <a:lnTo>
                    <a:pt x="108204" y="131825"/>
                  </a:lnTo>
                  <a:lnTo>
                    <a:pt x="108204" y="134366"/>
                  </a:lnTo>
                  <a:lnTo>
                    <a:pt x="108840" y="135762"/>
                  </a:lnTo>
                  <a:lnTo>
                    <a:pt x="108840" y="137032"/>
                  </a:lnTo>
                  <a:lnTo>
                    <a:pt x="109475" y="138302"/>
                  </a:lnTo>
                  <a:lnTo>
                    <a:pt x="109475" y="141605"/>
                  </a:lnTo>
                  <a:lnTo>
                    <a:pt x="108840" y="142239"/>
                  </a:lnTo>
                  <a:lnTo>
                    <a:pt x="108840" y="148208"/>
                  </a:lnTo>
                  <a:lnTo>
                    <a:pt x="108204" y="149479"/>
                  </a:lnTo>
                  <a:lnTo>
                    <a:pt x="108204" y="154177"/>
                  </a:lnTo>
                  <a:lnTo>
                    <a:pt x="107697" y="156210"/>
                  </a:lnTo>
                  <a:lnTo>
                    <a:pt x="107697" y="159385"/>
                  </a:lnTo>
                  <a:lnTo>
                    <a:pt x="107062" y="160781"/>
                  </a:lnTo>
                  <a:lnTo>
                    <a:pt x="107062" y="166116"/>
                  </a:lnTo>
                  <a:lnTo>
                    <a:pt x="106553" y="167386"/>
                  </a:lnTo>
                  <a:lnTo>
                    <a:pt x="106553" y="169291"/>
                  </a:lnTo>
                  <a:lnTo>
                    <a:pt x="105919" y="170687"/>
                  </a:lnTo>
                  <a:lnTo>
                    <a:pt x="105919" y="173989"/>
                  </a:lnTo>
                  <a:lnTo>
                    <a:pt x="105284" y="175260"/>
                  </a:lnTo>
                  <a:lnTo>
                    <a:pt x="105284" y="179196"/>
                  </a:lnTo>
                  <a:lnTo>
                    <a:pt x="104648" y="180594"/>
                  </a:lnTo>
                  <a:lnTo>
                    <a:pt x="104648" y="189737"/>
                  </a:lnTo>
                  <a:lnTo>
                    <a:pt x="105284" y="191135"/>
                  </a:lnTo>
                  <a:lnTo>
                    <a:pt x="105284" y="196976"/>
                  </a:lnTo>
                  <a:lnTo>
                    <a:pt x="105919" y="199008"/>
                  </a:lnTo>
                  <a:lnTo>
                    <a:pt x="105919" y="200279"/>
                  </a:lnTo>
                  <a:lnTo>
                    <a:pt x="106553" y="201675"/>
                  </a:lnTo>
                  <a:lnTo>
                    <a:pt x="106553" y="203581"/>
                  </a:lnTo>
                  <a:lnTo>
                    <a:pt x="107062" y="204850"/>
                  </a:lnTo>
                  <a:lnTo>
                    <a:pt x="107062" y="209550"/>
                  </a:lnTo>
                  <a:lnTo>
                    <a:pt x="107697" y="210819"/>
                  </a:lnTo>
                  <a:lnTo>
                    <a:pt x="107697" y="212089"/>
                  </a:lnTo>
                  <a:lnTo>
                    <a:pt x="108204" y="214121"/>
                  </a:lnTo>
                  <a:lnTo>
                    <a:pt x="108204" y="216788"/>
                  </a:lnTo>
                  <a:lnTo>
                    <a:pt x="108840" y="218058"/>
                  </a:lnTo>
                  <a:lnTo>
                    <a:pt x="108840" y="220091"/>
                  </a:lnTo>
                  <a:lnTo>
                    <a:pt x="109475" y="221361"/>
                  </a:lnTo>
                  <a:lnTo>
                    <a:pt x="109475" y="224027"/>
                  </a:lnTo>
                  <a:lnTo>
                    <a:pt x="109982" y="224662"/>
                  </a:lnTo>
                  <a:lnTo>
                    <a:pt x="109475" y="226060"/>
                  </a:lnTo>
                  <a:lnTo>
                    <a:pt x="109475" y="229996"/>
                  </a:lnTo>
                  <a:lnTo>
                    <a:pt x="108204" y="230631"/>
                  </a:lnTo>
                  <a:lnTo>
                    <a:pt x="108204" y="231901"/>
                  </a:lnTo>
                  <a:lnTo>
                    <a:pt x="107062" y="232663"/>
                  </a:lnTo>
                  <a:lnTo>
                    <a:pt x="106553" y="233933"/>
                  </a:lnTo>
                  <a:lnTo>
                    <a:pt x="103506" y="237236"/>
                  </a:lnTo>
                  <a:lnTo>
                    <a:pt x="102997" y="237236"/>
                  </a:lnTo>
                  <a:lnTo>
                    <a:pt x="102363" y="235838"/>
                  </a:lnTo>
                  <a:lnTo>
                    <a:pt x="102363" y="234569"/>
                  </a:lnTo>
                  <a:lnTo>
                    <a:pt x="101728" y="233299"/>
                  </a:lnTo>
                  <a:lnTo>
                    <a:pt x="101728" y="231901"/>
                  </a:lnTo>
                  <a:lnTo>
                    <a:pt x="101093" y="230631"/>
                  </a:lnTo>
                  <a:lnTo>
                    <a:pt x="101093" y="228600"/>
                  </a:lnTo>
                  <a:lnTo>
                    <a:pt x="100585" y="226694"/>
                  </a:lnTo>
                  <a:lnTo>
                    <a:pt x="100585" y="226060"/>
                  </a:lnTo>
                  <a:lnTo>
                    <a:pt x="99950" y="224027"/>
                  </a:lnTo>
                  <a:lnTo>
                    <a:pt x="99950" y="222757"/>
                  </a:lnTo>
                  <a:lnTo>
                    <a:pt x="99441" y="221361"/>
                  </a:lnTo>
                  <a:lnTo>
                    <a:pt x="99441" y="220091"/>
                  </a:lnTo>
                  <a:lnTo>
                    <a:pt x="98807" y="218058"/>
                  </a:lnTo>
                  <a:lnTo>
                    <a:pt x="98807" y="216788"/>
                  </a:lnTo>
                  <a:lnTo>
                    <a:pt x="98172" y="214756"/>
                  </a:lnTo>
                  <a:lnTo>
                    <a:pt x="98172" y="213487"/>
                  </a:lnTo>
                  <a:lnTo>
                    <a:pt x="97663" y="212089"/>
                  </a:lnTo>
                  <a:lnTo>
                    <a:pt x="97663" y="210185"/>
                  </a:lnTo>
                  <a:lnTo>
                    <a:pt x="97028" y="208914"/>
                  </a:lnTo>
                  <a:lnTo>
                    <a:pt x="97028" y="207518"/>
                  </a:lnTo>
                  <a:lnTo>
                    <a:pt x="96394" y="205612"/>
                  </a:lnTo>
                  <a:lnTo>
                    <a:pt x="96394" y="199644"/>
                  </a:lnTo>
                  <a:lnTo>
                    <a:pt x="95885" y="197612"/>
                  </a:lnTo>
                  <a:lnTo>
                    <a:pt x="95885" y="188468"/>
                  </a:lnTo>
                  <a:lnTo>
                    <a:pt x="96394" y="186436"/>
                  </a:lnTo>
                  <a:lnTo>
                    <a:pt x="96394" y="173355"/>
                  </a:lnTo>
                  <a:lnTo>
                    <a:pt x="97028" y="171957"/>
                  </a:lnTo>
                  <a:lnTo>
                    <a:pt x="97028" y="168020"/>
                  </a:lnTo>
                  <a:lnTo>
                    <a:pt x="97663" y="166624"/>
                  </a:lnTo>
                  <a:lnTo>
                    <a:pt x="97663" y="159385"/>
                  </a:lnTo>
                  <a:lnTo>
                    <a:pt x="98172" y="158114"/>
                  </a:lnTo>
                  <a:lnTo>
                    <a:pt x="98172" y="155448"/>
                  </a:lnTo>
                  <a:lnTo>
                    <a:pt x="98807" y="153543"/>
                  </a:lnTo>
                  <a:lnTo>
                    <a:pt x="98807" y="148208"/>
                  </a:lnTo>
                  <a:lnTo>
                    <a:pt x="99441" y="146304"/>
                  </a:lnTo>
                  <a:lnTo>
                    <a:pt x="99441" y="141605"/>
                  </a:lnTo>
                  <a:lnTo>
                    <a:pt x="99950" y="140969"/>
                  </a:lnTo>
                  <a:lnTo>
                    <a:pt x="99441" y="139064"/>
                  </a:lnTo>
                  <a:lnTo>
                    <a:pt x="99441" y="132461"/>
                  </a:lnTo>
                  <a:lnTo>
                    <a:pt x="98807" y="131063"/>
                  </a:lnTo>
                  <a:lnTo>
                    <a:pt x="98807" y="125856"/>
                  </a:lnTo>
                  <a:lnTo>
                    <a:pt x="98172" y="123825"/>
                  </a:lnTo>
                  <a:lnTo>
                    <a:pt x="98172" y="121157"/>
                  </a:lnTo>
                  <a:lnTo>
                    <a:pt x="97663" y="119887"/>
                  </a:lnTo>
                  <a:lnTo>
                    <a:pt x="97663" y="117220"/>
                  </a:lnTo>
                  <a:lnTo>
                    <a:pt x="97028" y="115950"/>
                  </a:lnTo>
                  <a:lnTo>
                    <a:pt x="97028" y="114681"/>
                  </a:lnTo>
                  <a:lnTo>
                    <a:pt x="96394" y="112649"/>
                  </a:lnTo>
                  <a:lnTo>
                    <a:pt x="96394" y="109981"/>
                  </a:lnTo>
                  <a:lnTo>
                    <a:pt x="95885" y="108712"/>
                  </a:lnTo>
                  <a:lnTo>
                    <a:pt x="95885" y="105410"/>
                  </a:lnTo>
                  <a:lnTo>
                    <a:pt x="95250" y="103505"/>
                  </a:lnTo>
                  <a:lnTo>
                    <a:pt x="95250" y="102107"/>
                  </a:lnTo>
                  <a:lnTo>
                    <a:pt x="94616" y="100837"/>
                  </a:lnTo>
                  <a:lnTo>
                    <a:pt x="94616" y="98806"/>
                  </a:lnTo>
                  <a:lnTo>
                    <a:pt x="94107" y="97536"/>
                  </a:lnTo>
                  <a:lnTo>
                    <a:pt x="94107" y="95504"/>
                  </a:lnTo>
                  <a:lnTo>
                    <a:pt x="93472" y="94233"/>
                  </a:lnTo>
                  <a:lnTo>
                    <a:pt x="93472" y="92201"/>
                  </a:lnTo>
                  <a:lnTo>
                    <a:pt x="92838" y="90931"/>
                  </a:lnTo>
                  <a:lnTo>
                    <a:pt x="92838" y="86994"/>
                  </a:lnTo>
                  <a:lnTo>
                    <a:pt x="91694" y="84327"/>
                  </a:lnTo>
                  <a:lnTo>
                    <a:pt x="91694" y="81025"/>
                  </a:lnTo>
                  <a:lnTo>
                    <a:pt x="91060" y="78994"/>
                  </a:lnTo>
                  <a:lnTo>
                    <a:pt x="91060" y="77724"/>
                  </a:lnTo>
                  <a:lnTo>
                    <a:pt x="90551" y="75692"/>
                  </a:lnTo>
                  <a:lnTo>
                    <a:pt x="90551" y="74421"/>
                  </a:lnTo>
                  <a:lnTo>
                    <a:pt x="89916" y="72389"/>
                  </a:lnTo>
                  <a:lnTo>
                    <a:pt x="89916" y="69214"/>
                  </a:lnTo>
                  <a:lnTo>
                    <a:pt x="89282" y="67818"/>
                  </a:lnTo>
                  <a:lnTo>
                    <a:pt x="88773" y="65912"/>
                  </a:lnTo>
                  <a:lnTo>
                    <a:pt x="88773" y="63245"/>
                  </a:lnTo>
                  <a:lnTo>
                    <a:pt x="88138" y="61213"/>
                  </a:lnTo>
                  <a:lnTo>
                    <a:pt x="88138" y="59944"/>
                  </a:lnTo>
                  <a:lnTo>
                    <a:pt x="87503" y="58546"/>
                  </a:lnTo>
                  <a:lnTo>
                    <a:pt x="87503" y="57276"/>
                  </a:lnTo>
                  <a:lnTo>
                    <a:pt x="86995" y="56006"/>
                  </a:lnTo>
                  <a:lnTo>
                    <a:pt x="86995" y="52069"/>
                  </a:lnTo>
                  <a:lnTo>
                    <a:pt x="86360" y="50673"/>
                  </a:lnTo>
                  <a:lnTo>
                    <a:pt x="86360" y="48132"/>
                  </a:lnTo>
                  <a:lnTo>
                    <a:pt x="85725" y="46736"/>
                  </a:lnTo>
                  <a:lnTo>
                    <a:pt x="85725" y="45466"/>
                  </a:lnTo>
                  <a:lnTo>
                    <a:pt x="85218" y="44069"/>
                  </a:lnTo>
                  <a:lnTo>
                    <a:pt x="85218" y="41401"/>
                  </a:lnTo>
                  <a:lnTo>
                    <a:pt x="84582" y="40131"/>
                  </a:lnTo>
                  <a:lnTo>
                    <a:pt x="84582" y="38226"/>
                  </a:lnTo>
                  <a:lnTo>
                    <a:pt x="84075" y="36830"/>
                  </a:lnTo>
                  <a:lnTo>
                    <a:pt x="84075" y="34925"/>
                  </a:lnTo>
                  <a:lnTo>
                    <a:pt x="83440" y="34162"/>
                  </a:lnTo>
                  <a:lnTo>
                    <a:pt x="83440" y="30987"/>
                  </a:lnTo>
                  <a:lnTo>
                    <a:pt x="82804" y="28956"/>
                  </a:lnTo>
                  <a:lnTo>
                    <a:pt x="82169" y="27686"/>
                  </a:lnTo>
                  <a:lnTo>
                    <a:pt x="82169" y="25654"/>
                  </a:lnTo>
                  <a:lnTo>
                    <a:pt x="81026" y="22987"/>
                  </a:lnTo>
                  <a:lnTo>
                    <a:pt x="81026" y="20446"/>
                  </a:lnTo>
                  <a:lnTo>
                    <a:pt x="80519" y="19050"/>
                  </a:lnTo>
                  <a:lnTo>
                    <a:pt x="80519" y="17780"/>
                  </a:lnTo>
                  <a:lnTo>
                    <a:pt x="79884" y="17018"/>
                  </a:lnTo>
                  <a:lnTo>
                    <a:pt x="79884" y="15748"/>
                  </a:lnTo>
                  <a:lnTo>
                    <a:pt x="79248" y="13843"/>
                  </a:lnTo>
                  <a:lnTo>
                    <a:pt x="78613" y="13081"/>
                  </a:lnTo>
                  <a:lnTo>
                    <a:pt x="78106" y="11811"/>
                  </a:lnTo>
                  <a:lnTo>
                    <a:pt x="78106" y="10541"/>
                  </a:lnTo>
                  <a:lnTo>
                    <a:pt x="77470" y="10541"/>
                  </a:lnTo>
                  <a:lnTo>
                    <a:pt x="76963" y="11811"/>
                  </a:lnTo>
                  <a:lnTo>
                    <a:pt x="73407" y="15748"/>
                  </a:lnTo>
                  <a:lnTo>
                    <a:pt x="72772" y="17018"/>
                  </a:lnTo>
                  <a:lnTo>
                    <a:pt x="71628" y="17780"/>
                  </a:lnTo>
                  <a:lnTo>
                    <a:pt x="67438" y="22351"/>
                  </a:lnTo>
                  <a:lnTo>
                    <a:pt x="66294" y="24383"/>
                  </a:lnTo>
                  <a:lnTo>
                    <a:pt x="64516" y="25654"/>
                  </a:lnTo>
                  <a:lnTo>
                    <a:pt x="63247" y="27686"/>
                  </a:lnTo>
                  <a:lnTo>
                    <a:pt x="61595" y="29591"/>
                  </a:lnTo>
                  <a:lnTo>
                    <a:pt x="59691" y="30987"/>
                  </a:lnTo>
                  <a:lnTo>
                    <a:pt x="58547" y="32893"/>
                  </a:lnTo>
                  <a:lnTo>
                    <a:pt x="55626" y="36194"/>
                  </a:lnTo>
                  <a:lnTo>
                    <a:pt x="53848" y="37464"/>
                  </a:lnTo>
                  <a:lnTo>
                    <a:pt x="52706" y="39496"/>
                  </a:lnTo>
                  <a:lnTo>
                    <a:pt x="50928" y="40894"/>
                  </a:lnTo>
                  <a:lnTo>
                    <a:pt x="47879" y="44069"/>
                  </a:lnTo>
                  <a:lnTo>
                    <a:pt x="46737" y="44831"/>
                  </a:lnTo>
                  <a:lnTo>
                    <a:pt x="45594" y="46736"/>
                  </a:lnTo>
                  <a:lnTo>
                    <a:pt x="44323" y="47370"/>
                  </a:lnTo>
                  <a:lnTo>
                    <a:pt x="43181" y="48768"/>
                  </a:lnTo>
                  <a:lnTo>
                    <a:pt x="42038" y="49402"/>
                  </a:lnTo>
                  <a:lnTo>
                    <a:pt x="41403" y="50673"/>
                  </a:lnTo>
                  <a:lnTo>
                    <a:pt x="36703" y="53339"/>
                  </a:lnTo>
                  <a:lnTo>
                    <a:pt x="35560" y="53339"/>
                  </a:lnTo>
                  <a:lnTo>
                    <a:pt x="32004" y="55371"/>
                  </a:lnTo>
                  <a:lnTo>
                    <a:pt x="30735" y="55371"/>
                  </a:lnTo>
                  <a:lnTo>
                    <a:pt x="29591" y="56006"/>
                  </a:lnTo>
                  <a:lnTo>
                    <a:pt x="28448" y="56006"/>
                  </a:lnTo>
                  <a:lnTo>
                    <a:pt x="25400" y="57276"/>
                  </a:lnTo>
                  <a:lnTo>
                    <a:pt x="24257" y="57276"/>
                  </a:lnTo>
                  <a:lnTo>
                    <a:pt x="23115" y="57912"/>
                  </a:lnTo>
                  <a:lnTo>
                    <a:pt x="21844" y="57912"/>
                  </a:lnTo>
                  <a:lnTo>
                    <a:pt x="20194" y="58546"/>
                  </a:lnTo>
                  <a:lnTo>
                    <a:pt x="17781" y="58546"/>
                  </a:lnTo>
                  <a:lnTo>
                    <a:pt x="17145" y="59308"/>
                  </a:lnTo>
                  <a:lnTo>
                    <a:pt x="13590" y="59308"/>
                  </a:lnTo>
                  <a:lnTo>
                    <a:pt x="13082" y="59944"/>
                  </a:lnTo>
                  <a:lnTo>
                    <a:pt x="9525" y="59944"/>
                  </a:lnTo>
                  <a:lnTo>
                    <a:pt x="45594" y="208914"/>
                  </a:lnTo>
                  <a:lnTo>
                    <a:pt x="46101" y="209550"/>
                  </a:lnTo>
                  <a:lnTo>
                    <a:pt x="49150" y="211581"/>
                  </a:lnTo>
                  <a:lnTo>
                    <a:pt x="53848" y="216788"/>
                  </a:lnTo>
                  <a:lnTo>
                    <a:pt x="54484" y="218058"/>
                  </a:lnTo>
                  <a:lnTo>
                    <a:pt x="55626" y="219456"/>
                  </a:lnTo>
                  <a:lnTo>
                    <a:pt x="55626" y="221361"/>
                  </a:lnTo>
                  <a:lnTo>
                    <a:pt x="54991" y="221995"/>
                  </a:lnTo>
                  <a:lnTo>
                    <a:pt x="54991" y="222757"/>
                  </a:lnTo>
                  <a:lnTo>
                    <a:pt x="49150" y="222757"/>
                  </a:lnTo>
                  <a:lnTo>
                    <a:pt x="47879" y="221995"/>
                  </a:lnTo>
                  <a:lnTo>
                    <a:pt x="46737" y="221995"/>
                  </a:lnTo>
                  <a:lnTo>
                    <a:pt x="45594" y="221361"/>
                  </a:lnTo>
                  <a:lnTo>
                    <a:pt x="44959" y="221361"/>
                  </a:lnTo>
                  <a:lnTo>
                    <a:pt x="44323" y="222757"/>
                  </a:lnTo>
                  <a:lnTo>
                    <a:pt x="44323" y="226060"/>
                  </a:lnTo>
                  <a:lnTo>
                    <a:pt x="43816" y="227330"/>
                  </a:lnTo>
                  <a:lnTo>
                    <a:pt x="43816" y="229996"/>
                  </a:lnTo>
                  <a:lnTo>
                    <a:pt x="43181" y="231267"/>
                  </a:lnTo>
                  <a:lnTo>
                    <a:pt x="43181" y="232663"/>
                  </a:lnTo>
                  <a:lnTo>
                    <a:pt x="42672" y="234569"/>
                  </a:lnTo>
                  <a:lnTo>
                    <a:pt x="42672" y="237870"/>
                  </a:lnTo>
                  <a:lnTo>
                    <a:pt x="42038" y="239141"/>
                  </a:lnTo>
                  <a:lnTo>
                    <a:pt x="42038" y="241173"/>
                  </a:lnTo>
                  <a:lnTo>
                    <a:pt x="41403" y="242443"/>
                  </a:lnTo>
                  <a:lnTo>
                    <a:pt x="41403" y="244475"/>
                  </a:lnTo>
                  <a:lnTo>
                    <a:pt x="40768" y="246380"/>
                  </a:lnTo>
                  <a:lnTo>
                    <a:pt x="40768" y="247776"/>
                  </a:lnTo>
                  <a:lnTo>
                    <a:pt x="39625" y="251713"/>
                  </a:lnTo>
                  <a:lnTo>
                    <a:pt x="39625" y="252983"/>
                  </a:lnTo>
                  <a:lnTo>
                    <a:pt x="38482" y="256286"/>
                  </a:lnTo>
                  <a:lnTo>
                    <a:pt x="38482" y="258318"/>
                  </a:lnTo>
                  <a:lnTo>
                    <a:pt x="37847" y="258952"/>
                  </a:lnTo>
                  <a:lnTo>
                    <a:pt x="37212" y="260985"/>
                  </a:lnTo>
                  <a:lnTo>
                    <a:pt x="37212" y="262255"/>
                  </a:lnTo>
                  <a:lnTo>
                    <a:pt x="32513" y="272795"/>
                  </a:lnTo>
                  <a:lnTo>
                    <a:pt x="32513" y="273431"/>
                  </a:lnTo>
                  <a:lnTo>
                    <a:pt x="32004" y="274193"/>
                  </a:lnTo>
                  <a:lnTo>
                    <a:pt x="32004" y="275462"/>
                  </a:lnTo>
                  <a:lnTo>
                    <a:pt x="31369" y="276732"/>
                  </a:lnTo>
                  <a:lnTo>
                    <a:pt x="30226" y="278130"/>
                  </a:lnTo>
                  <a:lnTo>
                    <a:pt x="29084" y="281431"/>
                  </a:lnTo>
                  <a:lnTo>
                    <a:pt x="28448" y="282067"/>
                  </a:lnTo>
                  <a:lnTo>
                    <a:pt x="27178" y="284606"/>
                  </a:lnTo>
                  <a:lnTo>
                    <a:pt x="27178" y="285369"/>
                  </a:lnTo>
                  <a:lnTo>
                    <a:pt x="26035" y="287908"/>
                  </a:lnTo>
                  <a:lnTo>
                    <a:pt x="24893" y="289306"/>
                  </a:lnTo>
                  <a:lnTo>
                    <a:pt x="24257" y="290575"/>
                  </a:lnTo>
                  <a:lnTo>
                    <a:pt x="24257" y="291845"/>
                  </a:lnTo>
                  <a:lnTo>
                    <a:pt x="23622" y="293243"/>
                  </a:lnTo>
                  <a:lnTo>
                    <a:pt x="22479" y="294512"/>
                  </a:lnTo>
                  <a:lnTo>
                    <a:pt x="21844" y="296544"/>
                  </a:lnTo>
                  <a:lnTo>
                    <a:pt x="20701" y="298450"/>
                  </a:lnTo>
                  <a:lnTo>
                    <a:pt x="20194" y="300481"/>
                  </a:lnTo>
                  <a:lnTo>
                    <a:pt x="15368" y="309752"/>
                  </a:lnTo>
                  <a:lnTo>
                    <a:pt x="14732" y="310387"/>
                  </a:lnTo>
                  <a:lnTo>
                    <a:pt x="14732" y="311657"/>
                  </a:lnTo>
                  <a:lnTo>
                    <a:pt x="14225" y="312293"/>
                  </a:lnTo>
                  <a:lnTo>
                    <a:pt x="14225" y="312927"/>
                  </a:lnTo>
                  <a:lnTo>
                    <a:pt x="31369" y="303783"/>
                  </a:lnTo>
                  <a:lnTo>
                    <a:pt x="37847" y="308356"/>
                  </a:lnTo>
                  <a:lnTo>
                    <a:pt x="35560" y="326136"/>
                  </a:lnTo>
                  <a:lnTo>
                    <a:pt x="53213" y="316992"/>
                  </a:lnTo>
                  <a:lnTo>
                    <a:pt x="67438" y="339979"/>
                  </a:lnTo>
                  <a:lnTo>
                    <a:pt x="58547" y="343281"/>
                  </a:lnTo>
                  <a:lnTo>
                    <a:pt x="49150" y="329437"/>
                  </a:lnTo>
                  <a:lnTo>
                    <a:pt x="32513" y="337312"/>
                  </a:lnTo>
                  <a:lnTo>
                    <a:pt x="32004" y="337312"/>
                  </a:lnTo>
                  <a:lnTo>
                    <a:pt x="30735" y="338708"/>
                  </a:lnTo>
                  <a:lnTo>
                    <a:pt x="29591" y="338708"/>
                  </a:lnTo>
                  <a:lnTo>
                    <a:pt x="28448" y="339344"/>
                  </a:lnTo>
                  <a:lnTo>
                    <a:pt x="27178" y="339344"/>
                  </a:lnTo>
                  <a:lnTo>
                    <a:pt x="26670" y="338708"/>
                  </a:lnTo>
                  <a:lnTo>
                    <a:pt x="25400" y="336042"/>
                  </a:lnTo>
                  <a:lnTo>
                    <a:pt x="25400" y="334771"/>
                  </a:lnTo>
                  <a:lnTo>
                    <a:pt x="24893" y="333375"/>
                  </a:lnTo>
                  <a:lnTo>
                    <a:pt x="24893" y="332105"/>
                  </a:lnTo>
                  <a:lnTo>
                    <a:pt x="24257" y="330835"/>
                  </a:lnTo>
                  <a:lnTo>
                    <a:pt x="24257" y="326136"/>
                  </a:lnTo>
                  <a:lnTo>
                    <a:pt x="23622" y="324231"/>
                  </a:lnTo>
                  <a:lnTo>
                    <a:pt x="23622" y="322833"/>
                  </a:lnTo>
                  <a:lnTo>
                    <a:pt x="23115" y="321563"/>
                  </a:lnTo>
                  <a:lnTo>
                    <a:pt x="23115" y="318896"/>
                  </a:lnTo>
                  <a:lnTo>
                    <a:pt x="3048" y="323595"/>
                  </a:lnTo>
                  <a:lnTo>
                    <a:pt x="3048" y="322199"/>
                  </a:lnTo>
                  <a:lnTo>
                    <a:pt x="4191" y="318896"/>
                  </a:lnTo>
                  <a:lnTo>
                    <a:pt x="4700" y="318262"/>
                  </a:lnTo>
                  <a:lnTo>
                    <a:pt x="4700" y="316992"/>
                  </a:lnTo>
                  <a:lnTo>
                    <a:pt x="6604" y="312927"/>
                  </a:lnTo>
                  <a:lnTo>
                    <a:pt x="6604" y="311657"/>
                  </a:lnTo>
                  <a:lnTo>
                    <a:pt x="7747" y="310387"/>
                  </a:lnTo>
                  <a:lnTo>
                    <a:pt x="8891" y="307086"/>
                  </a:lnTo>
                  <a:lnTo>
                    <a:pt x="8891" y="305688"/>
                  </a:lnTo>
                  <a:lnTo>
                    <a:pt x="9525" y="303783"/>
                  </a:lnTo>
                  <a:lnTo>
                    <a:pt x="10669" y="302513"/>
                  </a:lnTo>
                  <a:lnTo>
                    <a:pt x="11303" y="300481"/>
                  </a:lnTo>
                  <a:lnTo>
                    <a:pt x="11812" y="299212"/>
                  </a:lnTo>
                  <a:lnTo>
                    <a:pt x="13082" y="295910"/>
                  </a:lnTo>
                  <a:lnTo>
                    <a:pt x="15368" y="291211"/>
                  </a:lnTo>
                  <a:lnTo>
                    <a:pt x="16638" y="287908"/>
                  </a:lnTo>
                  <a:lnTo>
                    <a:pt x="17781" y="286638"/>
                  </a:lnTo>
                  <a:lnTo>
                    <a:pt x="20194" y="281431"/>
                  </a:lnTo>
                  <a:lnTo>
                    <a:pt x="21337" y="279400"/>
                  </a:lnTo>
                  <a:lnTo>
                    <a:pt x="21844" y="277368"/>
                  </a:lnTo>
                  <a:lnTo>
                    <a:pt x="22479" y="276098"/>
                  </a:lnTo>
                  <a:lnTo>
                    <a:pt x="23115" y="275462"/>
                  </a:lnTo>
                  <a:lnTo>
                    <a:pt x="23115" y="274193"/>
                  </a:lnTo>
                  <a:lnTo>
                    <a:pt x="24257" y="271525"/>
                  </a:lnTo>
                  <a:lnTo>
                    <a:pt x="24257" y="270129"/>
                  </a:lnTo>
                  <a:lnTo>
                    <a:pt x="24893" y="269494"/>
                  </a:lnTo>
                  <a:lnTo>
                    <a:pt x="26035" y="266826"/>
                  </a:lnTo>
                  <a:lnTo>
                    <a:pt x="26035" y="265556"/>
                  </a:lnTo>
                  <a:lnTo>
                    <a:pt x="26670" y="263525"/>
                  </a:lnTo>
                  <a:lnTo>
                    <a:pt x="27178" y="262889"/>
                  </a:lnTo>
                  <a:lnTo>
                    <a:pt x="27178" y="260985"/>
                  </a:lnTo>
                  <a:lnTo>
                    <a:pt x="29084" y="257048"/>
                  </a:lnTo>
                  <a:lnTo>
                    <a:pt x="29084" y="255650"/>
                  </a:lnTo>
                  <a:lnTo>
                    <a:pt x="30735" y="251079"/>
                  </a:lnTo>
                  <a:lnTo>
                    <a:pt x="30735" y="249681"/>
                  </a:lnTo>
                  <a:lnTo>
                    <a:pt x="32513" y="245744"/>
                  </a:lnTo>
                  <a:lnTo>
                    <a:pt x="32513" y="244475"/>
                  </a:lnTo>
                  <a:lnTo>
                    <a:pt x="33147" y="243077"/>
                  </a:lnTo>
                  <a:lnTo>
                    <a:pt x="33147" y="241173"/>
                  </a:lnTo>
                  <a:lnTo>
                    <a:pt x="33782" y="239902"/>
                  </a:lnTo>
                  <a:lnTo>
                    <a:pt x="33782" y="238506"/>
                  </a:lnTo>
                  <a:lnTo>
                    <a:pt x="34925" y="235838"/>
                  </a:lnTo>
                  <a:lnTo>
                    <a:pt x="34925" y="234569"/>
                  </a:lnTo>
                  <a:lnTo>
                    <a:pt x="35560" y="233299"/>
                  </a:lnTo>
                  <a:lnTo>
                    <a:pt x="35560" y="231901"/>
                  </a:lnTo>
                  <a:lnTo>
                    <a:pt x="36069" y="231267"/>
                  </a:lnTo>
                  <a:lnTo>
                    <a:pt x="36703" y="229996"/>
                  </a:lnTo>
                  <a:lnTo>
                    <a:pt x="36703" y="227330"/>
                  </a:lnTo>
                  <a:lnTo>
                    <a:pt x="37847" y="226060"/>
                  </a:lnTo>
                  <a:lnTo>
                    <a:pt x="37847" y="224027"/>
                  </a:lnTo>
                  <a:lnTo>
                    <a:pt x="38482" y="221995"/>
                  </a:lnTo>
                  <a:lnTo>
                    <a:pt x="38482" y="220725"/>
                  </a:lnTo>
                  <a:lnTo>
                    <a:pt x="39625" y="218058"/>
                  </a:lnTo>
                  <a:lnTo>
                    <a:pt x="39625" y="216788"/>
                  </a:lnTo>
                  <a:lnTo>
                    <a:pt x="39116" y="215519"/>
                  </a:lnTo>
                  <a:lnTo>
                    <a:pt x="39116" y="214121"/>
                  </a:lnTo>
                  <a:lnTo>
                    <a:pt x="38482" y="213487"/>
                  </a:lnTo>
                  <a:lnTo>
                    <a:pt x="38482" y="212089"/>
                  </a:lnTo>
                  <a:lnTo>
                    <a:pt x="37847" y="210819"/>
                  </a:lnTo>
                  <a:lnTo>
                    <a:pt x="37212" y="208914"/>
                  </a:lnTo>
                  <a:lnTo>
                    <a:pt x="36703" y="207518"/>
                  </a:lnTo>
                  <a:lnTo>
                    <a:pt x="33147" y="194437"/>
                  </a:lnTo>
                  <a:lnTo>
                    <a:pt x="32004" y="191769"/>
                  </a:lnTo>
                  <a:lnTo>
                    <a:pt x="25400" y="167386"/>
                  </a:lnTo>
                  <a:lnTo>
                    <a:pt x="23115" y="160781"/>
                  </a:lnTo>
                  <a:lnTo>
                    <a:pt x="21337" y="153543"/>
                  </a:lnTo>
                  <a:lnTo>
                    <a:pt x="20194" y="150241"/>
                  </a:lnTo>
                  <a:lnTo>
                    <a:pt x="19559" y="146938"/>
                  </a:lnTo>
                  <a:lnTo>
                    <a:pt x="18288" y="143637"/>
                  </a:lnTo>
                  <a:lnTo>
                    <a:pt x="17781" y="139700"/>
                  </a:lnTo>
                  <a:lnTo>
                    <a:pt x="9525" y="111379"/>
                  </a:lnTo>
                  <a:lnTo>
                    <a:pt x="8256" y="104775"/>
                  </a:lnTo>
                  <a:lnTo>
                    <a:pt x="7113" y="101473"/>
                  </a:lnTo>
                  <a:lnTo>
                    <a:pt x="5969" y="95504"/>
                  </a:lnTo>
                  <a:lnTo>
                    <a:pt x="4700" y="92201"/>
                  </a:lnTo>
                  <a:lnTo>
                    <a:pt x="4700" y="89535"/>
                  </a:lnTo>
                  <a:lnTo>
                    <a:pt x="3557" y="86994"/>
                  </a:lnTo>
                  <a:lnTo>
                    <a:pt x="2413" y="81025"/>
                  </a:lnTo>
                  <a:lnTo>
                    <a:pt x="2413" y="78994"/>
                  </a:lnTo>
                  <a:lnTo>
                    <a:pt x="1144" y="74421"/>
                  </a:lnTo>
                  <a:lnTo>
                    <a:pt x="1144" y="71755"/>
                  </a:lnTo>
                  <a:lnTo>
                    <a:pt x="0" y="67818"/>
                  </a:lnTo>
                  <a:lnTo>
                    <a:pt x="0" y="59944"/>
                  </a:lnTo>
                  <a:lnTo>
                    <a:pt x="635" y="59308"/>
                  </a:lnTo>
                  <a:lnTo>
                    <a:pt x="635" y="57912"/>
                  </a:lnTo>
                  <a:lnTo>
                    <a:pt x="1144" y="56642"/>
                  </a:lnTo>
                  <a:lnTo>
                    <a:pt x="1778" y="56006"/>
                  </a:lnTo>
                  <a:lnTo>
                    <a:pt x="2413" y="54610"/>
                  </a:lnTo>
                  <a:lnTo>
                    <a:pt x="3557" y="53975"/>
                  </a:lnTo>
                  <a:lnTo>
                    <a:pt x="4191" y="52705"/>
                  </a:lnTo>
                  <a:lnTo>
                    <a:pt x="6604" y="51307"/>
                  </a:lnTo>
                  <a:lnTo>
                    <a:pt x="7113" y="50673"/>
                  </a:lnTo>
                  <a:lnTo>
                    <a:pt x="12447" y="48132"/>
                  </a:lnTo>
                  <a:lnTo>
                    <a:pt x="13590" y="48132"/>
                  </a:lnTo>
                  <a:lnTo>
                    <a:pt x="14732" y="47370"/>
                  </a:lnTo>
                  <a:lnTo>
                    <a:pt x="16638" y="47370"/>
                  </a:lnTo>
                  <a:lnTo>
                    <a:pt x="17781" y="46736"/>
                  </a:lnTo>
                  <a:lnTo>
                    <a:pt x="18923" y="46736"/>
                  </a:lnTo>
                  <a:lnTo>
                    <a:pt x="20194" y="46100"/>
                  </a:lnTo>
                  <a:lnTo>
                    <a:pt x="24257" y="46100"/>
                  </a:lnTo>
                  <a:lnTo>
                    <a:pt x="26035" y="45466"/>
                  </a:lnTo>
                  <a:lnTo>
                    <a:pt x="32004" y="45466"/>
                  </a:lnTo>
                  <a:lnTo>
                    <a:pt x="33147" y="44831"/>
                  </a:lnTo>
                  <a:lnTo>
                    <a:pt x="37847" y="44831"/>
                  </a:lnTo>
                  <a:lnTo>
                    <a:pt x="39625" y="43433"/>
                  </a:lnTo>
                  <a:lnTo>
                    <a:pt x="43816" y="38862"/>
                  </a:lnTo>
                  <a:lnTo>
                    <a:pt x="44959" y="36194"/>
                  </a:lnTo>
                  <a:lnTo>
                    <a:pt x="46101" y="34925"/>
                  </a:lnTo>
                  <a:lnTo>
                    <a:pt x="46737" y="33527"/>
                  </a:lnTo>
                  <a:lnTo>
                    <a:pt x="47879" y="32257"/>
                  </a:lnTo>
                  <a:lnTo>
                    <a:pt x="49150" y="28956"/>
                  </a:lnTo>
                  <a:lnTo>
                    <a:pt x="50293" y="27686"/>
                  </a:lnTo>
                  <a:lnTo>
                    <a:pt x="50928" y="25654"/>
                  </a:lnTo>
                  <a:lnTo>
                    <a:pt x="53213" y="21081"/>
                  </a:lnTo>
                  <a:lnTo>
                    <a:pt x="54484" y="19685"/>
                  </a:lnTo>
                  <a:lnTo>
                    <a:pt x="54991" y="17780"/>
                  </a:lnTo>
                  <a:lnTo>
                    <a:pt x="56262" y="17018"/>
                  </a:lnTo>
                  <a:lnTo>
                    <a:pt x="58040" y="12445"/>
                  </a:lnTo>
                  <a:lnTo>
                    <a:pt x="61595" y="8508"/>
                  </a:lnTo>
                  <a:lnTo>
                    <a:pt x="62738" y="7874"/>
                  </a:lnTo>
                  <a:lnTo>
                    <a:pt x="64516" y="5842"/>
                  </a:lnTo>
                  <a:lnTo>
                    <a:pt x="68581" y="3301"/>
                  </a:lnTo>
                  <a:lnTo>
                    <a:pt x="69850" y="1905"/>
                  </a:lnTo>
                  <a:lnTo>
                    <a:pt x="71628" y="1905"/>
                  </a:lnTo>
                  <a:lnTo>
                    <a:pt x="72772" y="635"/>
                  </a:lnTo>
                  <a:lnTo>
                    <a:pt x="73915" y="635"/>
                  </a:lnTo>
                  <a:lnTo>
                    <a:pt x="74550" y="0"/>
                  </a:lnTo>
                  <a:lnTo>
                    <a:pt x="78106" y="0"/>
                  </a:lnTo>
                  <a:lnTo>
                    <a:pt x="79248" y="635"/>
                  </a:lnTo>
                  <a:lnTo>
                    <a:pt x="80519" y="635"/>
                  </a:lnTo>
                  <a:lnTo>
                    <a:pt x="81026" y="126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Freeform 14"/>
            <p:cNvSpPr/>
            <p:nvPr/>
          </p:nvSpPr>
          <p:spPr>
            <a:xfrm>
              <a:off x="1876361" y="4175491"/>
              <a:ext cx="49324" cy="201780"/>
            </a:xfrm>
            <a:custGeom>
              <a:avLst/>
              <a:gdLst/>
              <a:ahLst/>
              <a:cxnLst/>
              <a:rect l="0" t="0" r="0" b="0"/>
              <a:pathLst>
                <a:path w="49657" h="200916">
                  <a:moveTo>
                    <a:pt x="20700" y="159385"/>
                  </a:moveTo>
                  <a:lnTo>
                    <a:pt x="29591" y="157480"/>
                  </a:lnTo>
                  <a:lnTo>
                    <a:pt x="29591" y="154814"/>
                  </a:lnTo>
                  <a:lnTo>
                    <a:pt x="28956" y="153543"/>
                  </a:lnTo>
                  <a:lnTo>
                    <a:pt x="28956" y="152147"/>
                  </a:lnTo>
                  <a:lnTo>
                    <a:pt x="28447" y="150877"/>
                  </a:lnTo>
                  <a:lnTo>
                    <a:pt x="28447" y="148845"/>
                  </a:lnTo>
                  <a:lnTo>
                    <a:pt x="27813" y="147574"/>
                  </a:lnTo>
                  <a:lnTo>
                    <a:pt x="27813" y="144908"/>
                  </a:lnTo>
                  <a:lnTo>
                    <a:pt x="27178" y="143637"/>
                  </a:lnTo>
                  <a:lnTo>
                    <a:pt x="27178" y="142241"/>
                  </a:lnTo>
                  <a:lnTo>
                    <a:pt x="26669" y="140335"/>
                  </a:lnTo>
                  <a:lnTo>
                    <a:pt x="26669" y="139066"/>
                  </a:lnTo>
                  <a:lnTo>
                    <a:pt x="26035" y="137034"/>
                  </a:lnTo>
                  <a:lnTo>
                    <a:pt x="26035" y="133731"/>
                  </a:lnTo>
                  <a:lnTo>
                    <a:pt x="25400" y="132335"/>
                  </a:lnTo>
                  <a:lnTo>
                    <a:pt x="24891" y="130429"/>
                  </a:lnTo>
                  <a:lnTo>
                    <a:pt x="24891" y="128398"/>
                  </a:lnTo>
                  <a:lnTo>
                    <a:pt x="24256" y="126492"/>
                  </a:lnTo>
                  <a:lnTo>
                    <a:pt x="24256" y="124460"/>
                  </a:lnTo>
                  <a:lnTo>
                    <a:pt x="23748" y="122555"/>
                  </a:lnTo>
                  <a:lnTo>
                    <a:pt x="23748" y="120523"/>
                  </a:lnTo>
                  <a:lnTo>
                    <a:pt x="23113" y="119254"/>
                  </a:lnTo>
                  <a:lnTo>
                    <a:pt x="23113" y="117222"/>
                  </a:lnTo>
                  <a:lnTo>
                    <a:pt x="21844" y="113285"/>
                  </a:lnTo>
                  <a:lnTo>
                    <a:pt x="21844" y="110745"/>
                  </a:lnTo>
                  <a:lnTo>
                    <a:pt x="21335" y="109348"/>
                  </a:lnTo>
                  <a:lnTo>
                    <a:pt x="21335" y="107316"/>
                  </a:lnTo>
                  <a:lnTo>
                    <a:pt x="20193" y="103379"/>
                  </a:lnTo>
                  <a:lnTo>
                    <a:pt x="20193" y="101473"/>
                  </a:lnTo>
                  <a:lnTo>
                    <a:pt x="19557" y="99441"/>
                  </a:lnTo>
                  <a:lnTo>
                    <a:pt x="19557" y="97536"/>
                  </a:lnTo>
                  <a:lnTo>
                    <a:pt x="18415" y="93599"/>
                  </a:lnTo>
                  <a:lnTo>
                    <a:pt x="18415" y="91567"/>
                  </a:lnTo>
                  <a:lnTo>
                    <a:pt x="17144" y="88266"/>
                  </a:lnTo>
                  <a:lnTo>
                    <a:pt x="17144" y="86234"/>
                  </a:lnTo>
                  <a:lnTo>
                    <a:pt x="16637" y="84329"/>
                  </a:lnTo>
                  <a:lnTo>
                    <a:pt x="16637" y="82931"/>
                  </a:lnTo>
                  <a:lnTo>
                    <a:pt x="15366" y="79629"/>
                  </a:lnTo>
                  <a:lnTo>
                    <a:pt x="15366" y="77724"/>
                  </a:lnTo>
                  <a:lnTo>
                    <a:pt x="14223" y="75058"/>
                  </a:lnTo>
                  <a:lnTo>
                    <a:pt x="14223" y="73787"/>
                  </a:lnTo>
                  <a:lnTo>
                    <a:pt x="13588" y="72391"/>
                  </a:lnTo>
                  <a:lnTo>
                    <a:pt x="13588" y="71121"/>
                  </a:lnTo>
                  <a:lnTo>
                    <a:pt x="13081" y="69850"/>
                  </a:lnTo>
                  <a:lnTo>
                    <a:pt x="13081" y="69216"/>
                  </a:lnTo>
                  <a:lnTo>
                    <a:pt x="12446" y="67818"/>
                  </a:lnTo>
                  <a:lnTo>
                    <a:pt x="12446" y="65786"/>
                  </a:lnTo>
                  <a:lnTo>
                    <a:pt x="11810" y="65152"/>
                  </a:lnTo>
                  <a:lnTo>
                    <a:pt x="11303" y="63881"/>
                  </a:lnTo>
                  <a:lnTo>
                    <a:pt x="11303" y="61849"/>
                  </a:lnTo>
                  <a:lnTo>
                    <a:pt x="10032" y="59310"/>
                  </a:lnTo>
                  <a:lnTo>
                    <a:pt x="9525" y="57278"/>
                  </a:lnTo>
                  <a:lnTo>
                    <a:pt x="8254" y="54610"/>
                  </a:lnTo>
                  <a:lnTo>
                    <a:pt x="8254" y="52705"/>
                  </a:lnTo>
                  <a:lnTo>
                    <a:pt x="7747" y="51309"/>
                  </a:lnTo>
                  <a:lnTo>
                    <a:pt x="7112" y="49404"/>
                  </a:lnTo>
                  <a:lnTo>
                    <a:pt x="5969" y="46736"/>
                  </a:lnTo>
                  <a:lnTo>
                    <a:pt x="5334" y="44704"/>
                  </a:lnTo>
                  <a:lnTo>
                    <a:pt x="4825" y="43435"/>
                  </a:lnTo>
                  <a:lnTo>
                    <a:pt x="4825" y="42165"/>
                  </a:lnTo>
                  <a:lnTo>
                    <a:pt x="2921" y="38228"/>
                  </a:lnTo>
                  <a:lnTo>
                    <a:pt x="2921" y="36196"/>
                  </a:lnTo>
                  <a:lnTo>
                    <a:pt x="1778" y="33529"/>
                  </a:lnTo>
                  <a:lnTo>
                    <a:pt x="1778" y="32259"/>
                  </a:lnTo>
                  <a:lnTo>
                    <a:pt x="1269" y="30989"/>
                  </a:lnTo>
                  <a:lnTo>
                    <a:pt x="1269" y="30227"/>
                  </a:lnTo>
                  <a:lnTo>
                    <a:pt x="635" y="28956"/>
                  </a:lnTo>
                  <a:lnTo>
                    <a:pt x="635" y="25654"/>
                  </a:lnTo>
                  <a:lnTo>
                    <a:pt x="0" y="24258"/>
                  </a:lnTo>
                  <a:lnTo>
                    <a:pt x="0" y="17018"/>
                  </a:lnTo>
                  <a:lnTo>
                    <a:pt x="635" y="15114"/>
                  </a:lnTo>
                  <a:lnTo>
                    <a:pt x="635" y="13843"/>
                  </a:lnTo>
                  <a:lnTo>
                    <a:pt x="1269" y="11811"/>
                  </a:lnTo>
                  <a:lnTo>
                    <a:pt x="1269" y="10541"/>
                  </a:lnTo>
                  <a:lnTo>
                    <a:pt x="2921" y="5842"/>
                  </a:lnTo>
                  <a:lnTo>
                    <a:pt x="2921" y="4573"/>
                  </a:lnTo>
                  <a:lnTo>
                    <a:pt x="3556" y="3175"/>
                  </a:lnTo>
                  <a:lnTo>
                    <a:pt x="4191" y="2541"/>
                  </a:lnTo>
                  <a:lnTo>
                    <a:pt x="4825" y="1271"/>
                  </a:lnTo>
                  <a:lnTo>
                    <a:pt x="5969" y="635"/>
                  </a:lnTo>
                  <a:lnTo>
                    <a:pt x="6476" y="0"/>
                  </a:lnTo>
                  <a:lnTo>
                    <a:pt x="7112" y="0"/>
                  </a:lnTo>
                  <a:lnTo>
                    <a:pt x="7747" y="635"/>
                  </a:lnTo>
                  <a:lnTo>
                    <a:pt x="8254" y="1905"/>
                  </a:lnTo>
                  <a:lnTo>
                    <a:pt x="8254" y="8510"/>
                  </a:lnTo>
                  <a:lnTo>
                    <a:pt x="8890" y="9779"/>
                  </a:lnTo>
                  <a:lnTo>
                    <a:pt x="8890" y="29591"/>
                  </a:lnTo>
                  <a:lnTo>
                    <a:pt x="9525" y="31623"/>
                  </a:lnTo>
                  <a:lnTo>
                    <a:pt x="9525" y="33529"/>
                  </a:lnTo>
                  <a:lnTo>
                    <a:pt x="10668" y="36196"/>
                  </a:lnTo>
                  <a:lnTo>
                    <a:pt x="10668" y="37466"/>
                  </a:lnTo>
                  <a:lnTo>
                    <a:pt x="11303" y="38862"/>
                  </a:lnTo>
                  <a:lnTo>
                    <a:pt x="11303" y="40133"/>
                  </a:lnTo>
                  <a:lnTo>
                    <a:pt x="13588" y="46102"/>
                  </a:lnTo>
                  <a:lnTo>
                    <a:pt x="14223" y="48134"/>
                  </a:lnTo>
                  <a:lnTo>
                    <a:pt x="14859" y="49404"/>
                  </a:lnTo>
                  <a:lnTo>
                    <a:pt x="15366" y="51309"/>
                  </a:lnTo>
                  <a:lnTo>
                    <a:pt x="16001" y="52705"/>
                  </a:lnTo>
                  <a:lnTo>
                    <a:pt x="21844" y="68454"/>
                  </a:lnTo>
                  <a:lnTo>
                    <a:pt x="21844" y="70485"/>
                  </a:lnTo>
                  <a:lnTo>
                    <a:pt x="23748" y="75058"/>
                  </a:lnTo>
                  <a:lnTo>
                    <a:pt x="23748" y="78360"/>
                  </a:lnTo>
                  <a:lnTo>
                    <a:pt x="24256" y="78995"/>
                  </a:lnTo>
                  <a:lnTo>
                    <a:pt x="24256" y="80391"/>
                  </a:lnTo>
                  <a:lnTo>
                    <a:pt x="24891" y="81661"/>
                  </a:lnTo>
                  <a:lnTo>
                    <a:pt x="24891" y="82931"/>
                  </a:lnTo>
                  <a:lnTo>
                    <a:pt x="25400" y="84329"/>
                  </a:lnTo>
                  <a:lnTo>
                    <a:pt x="25400" y="85598"/>
                  </a:lnTo>
                  <a:lnTo>
                    <a:pt x="26035" y="86868"/>
                  </a:lnTo>
                  <a:lnTo>
                    <a:pt x="26035" y="88266"/>
                  </a:lnTo>
                  <a:lnTo>
                    <a:pt x="26669" y="89535"/>
                  </a:lnTo>
                  <a:lnTo>
                    <a:pt x="26669" y="91567"/>
                  </a:lnTo>
                  <a:lnTo>
                    <a:pt x="27178" y="92837"/>
                  </a:lnTo>
                  <a:lnTo>
                    <a:pt x="27178" y="94870"/>
                  </a:lnTo>
                  <a:lnTo>
                    <a:pt x="27813" y="96140"/>
                  </a:lnTo>
                  <a:lnTo>
                    <a:pt x="27813" y="99441"/>
                  </a:lnTo>
                  <a:lnTo>
                    <a:pt x="28956" y="102743"/>
                  </a:lnTo>
                  <a:lnTo>
                    <a:pt x="28956" y="104775"/>
                  </a:lnTo>
                  <a:lnTo>
                    <a:pt x="29591" y="106046"/>
                  </a:lnTo>
                  <a:lnTo>
                    <a:pt x="29591" y="109348"/>
                  </a:lnTo>
                  <a:lnTo>
                    <a:pt x="30225" y="111253"/>
                  </a:lnTo>
                  <a:lnTo>
                    <a:pt x="30225" y="113285"/>
                  </a:lnTo>
                  <a:lnTo>
                    <a:pt x="30734" y="114681"/>
                  </a:lnTo>
                  <a:lnTo>
                    <a:pt x="30734" y="116586"/>
                  </a:lnTo>
                  <a:lnTo>
                    <a:pt x="32003" y="119889"/>
                  </a:lnTo>
                  <a:lnTo>
                    <a:pt x="32003" y="123191"/>
                  </a:lnTo>
                  <a:lnTo>
                    <a:pt x="32512" y="124460"/>
                  </a:lnTo>
                  <a:lnTo>
                    <a:pt x="32512" y="127762"/>
                  </a:lnTo>
                  <a:lnTo>
                    <a:pt x="33781" y="131065"/>
                  </a:lnTo>
                  <a:lnTo>
                    <a:pt x="33781" y="133731"/>
                  </a:lnTo>
                  <a:lnTo>
                    <a:pt x="34290" y="135764"/>
                  </a:lnTo>
                  <a:lnTo>
                    <a:pt x="34290" y="137034"/>
                  </a:lnTo>
                  <a:lnTo>
                    <a:pt x="34925" y="138304"/>
                  </a:lnTo>
                  <a:lnTo>
                    <a:pt x="34925" y="140971"/>
                  </a:lnTo>
                  <a:lnTo>
                    <a:pt x="35560" y="142241"/>
                  </a:lnTo>
                  <a:lnTo>
                    <a:pt x="35560" y="145542"/>
                  </a:lnTo>
                  <a:lnTo>
                    <a:pt x="36068" y="146940"/>
                  </a:lnTo>
                  <a:lnTo>
                    <a:pt x="36068" y="147574"/>
                  </a:lnTo>
                  <a:lnTo>
                    <a:pt x="36703" y="148845"/>
                  </a:lnTo>
                  <a:lnTo>
                    <a:pt x="36703" y="152147"/>
                  </a:lnTo>
                  <a:lnTo>
                    <a:pt x="37338" y="152781"/>
                  </a:lnTo>
                  <a:lnTo>
                    <a:pt x="37338" y="153543"/>
                  </a:lnTo>
                  <a:lnTo>
                    <a:pt x="49656" y="153543"/>
                  </a:lnTo>
                  <a:lnTo>
                    <a:pt x="33781" y="166624"/>
                  </a:lnTo>
                  <a:lnTo>
                    <a:pt x="33781" y="167386"/>
                  </a:lnTo>
                  <a:lnTo>
                    <a:pt x="32512" y="168656"/>
                  </a:lnTo>
                  <a:lnTo>
                    <a:pt x="32512" y="169927"/>
                  </a:lnTo>
                  <a:lnTo>
                    <a:pt x="32003" y="170689"/>
                  </a:lnTo>
                  <a:lnTo>
                    <a:pt x="32003" y="171959"/>
                  </a:lnTo>
                  <a:lnTo>
                    <a:pt x="30225" y="175896"/>
                  </a:lnTo>
                  <a:lnTo>
                    <a:pt x="30225" y="177292"/>
                  </a:lnTo>
                  <a:lnTo>
                    <a:pt x="27178" y="185166"/>
                  </a:lnTo>
                  <a:lnTo>
                    <a:pt x="26669" y="186436"/>
                  </a:lnTo>
                  <a:lnTo>
                    <a:pt x="24891" y="191009"/>
                  </a:lnTo>
                  <a:lnTo>
                    <a:pt x="23748" y="192405"/>
                  </a:lnTo>
                  <a:lnTo>
                    <a:pt x="23113" y="193675"/>
                  </a:lnTo>
                  <a:lnTo>
                    <a:pt x="23113" y="195708"/>
                  </a:lnTo>
                  <a:lnTo>
                    <a:pt x="21844" y="196342"/>
                  </a:lnTo>
                  <a:lnTo>
                    <a:pt x="21335" y="197612"/>
                  </a:lnTo>
                  <a:lnTo>
                    <a:pt x="21335" y="198248"/>
                  </a:lnTo>
                  <a:lnTo>
                    <a:pt x="20700" y="199645"/>
                  </a:lnTo>
                  <a:lnTo>
                    <a:pt x="19557" y="200279"/>
                  </a:lnTo>
                  <a:lnTo>
                    <a:pt x="18922" y="200915"/>
                  </a:lnTo>
                  <a:lnTo>
                    <a:pt x="17779" y="200915"/>
                  </a:lnTo>
                  <a:lnTo>
                    <a:pt x="17779" y="194310"/>
                  </a:lnTo>
                  <a:lnTo>
                    <a:pt x="18415" y="193041"/>
                  </a:lnTo>
                  <a:lnTo>
                    <a:pt x="18415" y="191771"/>
                  </a:lnTo>
                  <a:lnTo>
                    <a:pt x="19557" y="189104"/>
                  </a:lnTo>
                  <a:lnTo>
                    <a:pt x="19557" y="187072"/>
                  </a:lnTo>
                  <a:lnTo>
                    <a:pt x="20700" y="184531"/>
                  </a:lnTo>
                  <a:lnTo>
                    <a:pt x="20700" y="182499"/>
                  </a:lnTo>
                  <a:lnTo>
                    <a:pt x="21844" y="179198"/>
                  </a:lnTo>
                  <a:lnTo>
                    <a:pt x="21844" y="177928"/>
                  </a:lnTo>
                  <a:lnTo>
                    <a:pt x="23113" y="174625"/>
                  </a:lnTo>
                  <a:lnTo>
                    <a:pt x="23113" y="173229"/>
                  </a:lnTo>
                  <a:lnTo>
                    <a:pt x="23748" y="171959"/>
                  </a:lnTo>
                  <a:lnTo>
                    <a:pt x="23748" y="170689"/>
                  </a:lnTo>
                  <a:lnTo>
                    <a:pt x="24256" y="169927"/>
                  </a:lnTo>
                  <a:lnTo>
                    <a:pt x="25400" y="167386"/>
                  </a:lnTo>
                  <a:lnTo>
                    <a:pt x="25400" y="16662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15"/>
            <p:cNvSpPr/>
            <p:nvPr/>
          </p:nvSpPr>
          <p:spPr>
            <a:xfrm>
              <a:off x="1913355" y="4361599"/>
              <a:ext cx="28185" cy="90115"/>
            </a:xfrm>
            <a:custGeom>
              <a:avLst/>
              <a:gdLst/>
              <a:ahLst/>
              <a:cxnLst/>
              <a:rect l="0" t="0" r="0" b="0"/>
              <a:pathLst>
                <a:path w="27813" h="90933">
                  <a:moveTo>
                    <a:pt x="26543" y="0"/>
                  </a:moveTo>
                  <a:lnTo>
                    <a:pt x="27812" y="7873"/>
                  </a:lnTo>
                  <a:lnTo>
                    <a:pt x="27178" y="8508"/>
                  </a:lnTo>
                  <a:lnTo>
                    <a:pt x="27178" y="9906"/>
                  </a:lnTo>
                  <a:lnTo>
                    <a:pt x="26543" y="10540"/>
                  </a:lnTo>
                  <a:lnTo>
                    <a:pt x="25400" y="13208"/>
                  </a:lnTo>
                  <a:lnTo>
                    <a:pt x="25400" y="15113"/>
                  </a:lnTo>
                  <a:lnTo>
                    <a:pt x="24256" y="18414"/>
                  </a:lnTo>
                  <a:lnTo>
                    <a:pt x="23622" y="19050"/>
                  </a:lnTo>
                  <a:lnTo>
                    <a:pt x="23622" y="20446"/>
                  </a:lnTo>
                  <a:lnTo>
                    <a:pt x="22987" y="21082"/>
                  </a:lnTo>
                  <a:lnTo>
                    <a:pt x="22987" y="22352"/>
                  </a:lnTo>
                  <a:lnTo>
                    <a:pt x="22478" y="23114"/>
                  </a:lnTo>
                  <a:lnTo>
                    <a:pt x="21843" y="24383"/>
                  </a:lnTo>
                  <a:lnTo>
                    <a:pt x="21843" y="25653"/>
                  </a:lnTo>
                  <a:lnTo>
                    <a:pt x="21209" y="26289"/>
                  </a:lnTo>
                  <a:lnTo>
                    <a:pt x="21209" y="27685"/>
                  </a:lnTo>
                  <a:lnTo>
                    <a:pt x="20700" y="28956"/>
                  </a:lnTo>
                  <a:lnTo>
                    <a:pt x="20700" y="29590"/>
                  </a:lnTo>
                  <a:lnTo>
                    <a:pt x="19431" y="32258"/>
                  </a:lnTo>
                  <a:lnTo>
                    <a:pt x="19431" y="33020"/>
                  </a:lnTo>
                  <a:lnTo>
                    <a:pt x="17653" y="36957"/>
                  </a:lnTo>
                  <a:lnTo>
                    <a:pt x="17653" y="37591"/>
                  </a:lnTo>
                  <a:lnTo>
                    <a:pt x="17144" y="38862"/>
                  </a:lnTo>
                  <a:lnTo>
                    <a:pt x="17144" y="40258"/>
                  </a:lnTo>
                  <a:lnTo>
                    <a:pt x="16509" y="40894"/>
                  </a:lnTo>
                  <a:lnTo>
                    <a:pt x="15875" y="42164"/>
                  </a:lnTo>
                  <a:lnTo>
                    <a:pt x="15875" y="43433"/>
                  </a:lnTo>
                  <a:lnTo>
                    <a:pt x="15366" y="44196"/>
                  </a:lnTo>
                  <a:lnTo>
                    <a:pt x="14731" y="45465"/>
                  </a:lnTo>
                  <a:lnTo>
                    <a:pt x="14731" y="46735"/>
                  </a:lnTo>
                  <a:lnTo>
                    <a:pt x="14097" y="47497"/>
                  </a:lnTo>
                  <a:lnTo>
                    <a:pt x="14097" y="48768"/>
                  </a:lnTo>
                  <a:lnTo>
                    <a:pt x="13588" y="50672"/>
                  </a:lnTo>
                  <a:lnTo>
                    <a:pt x="11810" y="53975"/>
                  </a:lnTo>
                  <a:lnTo>
                    <a:pt x="11810" y="56007"/>
                  </a:lnTo>
                  <a:lnTo>
                    <a:pt x="10540" y="58673"/>
                  </a:lnTo>
                  <a:lnTo>
                    <a:pt x="10033" y="59308"/>
                  </a:lnTo>
                  <a:lnTo>
                    <a:pt x="10033" y="60578"/>
                  </a:lnTo>
                  <a:lnTo>
                    <a:pt x="8890" y="63246"/>
                  </a:lnTo>
                  <a:lnTo>
                    <a:pt x="8890" y="64515"/>
                  </a:lnTo>
                  <a:lnTo>
                    <a:pt x="8255" y="65277"/>
                  </a:lnTo>
                  <a:lnTo>
                    <a:pt x="8255" y="79756"/>
                  </a:lnTo>
                  <a:lnTo>
                    <a:pt x="8890" y="81660"/>
                  </a:lnTo>
                  <a:lnTo>
                    <a:pt x="8890" y="86359"/>
                  </a:lnTo>
                  <a:lnTo>
                    <a:pt x="9397" y="86359"/>
                  </a:lnTo>
                  <a:lnTo>
                    <a:pt x="7619" y="90932"/>
                  </a:lnTo>
                  <a:lnTo>
                    <a:pt x="508" y="81026"/>
                  </a:lnTo>
                  <a:lnTo>
                    <a:pt x="508" y="79756"/>
                  </a:lnTo>
                  <a:lnTo>
                    <a:pt x="0" y="78485"/>
                  </a:lnTo>
                  <a:lnTo>
                    <a:pt x="0" y="71120"/>
                  </a:lnTo>
                  <a:lnTo>
                    <a:pt x="508" y="69850"/>
                  </a:lnTo>
                  <a:lnTo>
                    <a:pt x="508" y="66547"/>
                  </a:lnTo>
                  <a:lnTo>
                    <a:pt x="1143" y="65277"/>
                  </a:lnTo>
                  <a:lnTo>
                    <a:pt x="1143" y="64515"/>
                  </a:lnTo>
                  <a:lnTo>
                    <a:pt x="1778" y="63246"/>
                  </a:lnTo>
                  <a:lnTo>
                    <a:pt x="1778" y="60578"/>
                  </a:lnTo>
                  <a:lnTo>
                    <a:pt x="2285" y="59308"/>
                  </a:lnTo>
                  <a:lnTo>
                    <a:pt x="2285" y="57277"/>
                  </a:lnTo>
                  <a:lnTo>
                    <a:pt x="2921" y="56007"/>
                  </a:lnTo>
                  <a:lnTo>
                    <a:pt x="2921" y="54737"/>
                  </a:lnTo>
                  <a:lnTo>
                    <a:pt x="3428" y="53975"/>
                  </a:lnTo>
                  <a:lnTo>
                    <a:pt x="4063" y="52704"/>
                  </a:lnTo>
                  <a:lnTo>
                    <a:pt x="4063" y="51434"/>
                  </a:lnTo>
                  <a:lnTo>
                    <a:pt x="5334" y="48768"/>
                  </a:lnTo>
                  <a:lnTo>
                    <a:pt x="5334" y="47497"/>
                  </a:lnTo>
                  <a:lnTo>
                    <a:pt x="5841" y="46735"/>
                  </a:lnTo>
                  <a:lnTo>
                    <a:pt x="5841" y="45465"/>
                  </a:lnTo>
                  <a:lnTo>
                    <a:pt x="6984" y="42798"/>
                  </a:lnTo>
                  <a:lnTo>
                    <a:pt x="6984" y="42164"/>
                  </a:lnTo>
                  <a:lnTo>
                    <a:pt x="8255" y="39496"/>
                  </a:lnTo>
                  <a:lnTo>
                    <a:pt x="8255" y="38227"/>
                  </a:lnTo>
                  <a:lnTo>
                    <a:pt x="8890" y="37591"/>
                  </a:lnTo>
                  <a:lnTo>
                    <a:pt x="10033" y="34925"/>
                  </a:lnTo>
                  <a:lnTo>
                    <a:pt x="10033" y="34289"/>
                  </a:lnTo>
                  <a:lnTo>
                    <a:pt x="10540" y="33020"/>
                  </a:lnTo>
                  <a:lnTo>
                    <a:pt x="10540" y="31622"/>
                  </a:lnTo>
                  <a:lnTo>
                    <a:pt x="11175" y="30988"/>
                  </a:lnTo>
                  <a:lnTo>
                    <a:pt x="11810" y="29590"/>
                  </a:lnTo>
                  <a:lnTo>
                    <a:pt x="11810" y="28321"/>
                  </a:lnTo>
                  <a:lnTo>
                    <a:pt x="12953" y="27051"/>
                  </a:lnTo>
                  <a:lnTo>
                    <a:pt x="12953" y="25653"/>
                  </a:lnTo>
                  <a:lnTo>
                    <a:pt x="13588" y="24383"/>
                  </a:lnTo>
                  <a:lnTo>
                    <a:pt x="13588" y="23748"/>
                  </a:lnTo>
                  <a:lnTo>
                    <a:pt x="18287" y="11810"/>
                  </a:lnTo>
                  <a:lnTo>
                    <a:pt x="18287" y="11176"/>
                  </a:lnTo>
                  <a:lnTo>
                    <a:pt x="18922" y="9906"/>
                  </a:lnTo>
                  <a:lnTo>
                    <a:pt x="19431" y="9144"/>
                  </a:lnTo>
                  <a:lnTo>
                    <a:pt x="20065" y="7239"/>
                  </a:lnTo>
                  <a:lnTo>
                    <a:pt x="21209" y="5969"/>
                  </a:lnTo>
                  <a:lnTo>
                    <a:pt x="21843" y="3937"/>
                  </a:lnTo>
                  <a:lnTo>
                    <a:pt x="24765" y="634"/>
                  </a:lnTo>
                  <a:lnTo>
                    <a:pt x="25908" y="634"/>
                  </a:lnTo>
                  <a:lnTo>
                    <a:pt x="2590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Freeform 16"/>
            <p:cNvSpPr/>
            <p:nvPr/>
          </p:nvSpPr>
          <p:spPr>
            <a:xfrm>
              <a:off x="1916878" y="4120639"/>
              <a:ext cx="200817" cy="303649"/>
            </a:xfrm>
            <a:custGeom>
              <a:avLst/>
              <a:gdLst/>
              <a:ahLst/>
              <a:cxnLst/>
              <a:rect l="0" t="0" r="0" b="0"/>
              <a:pathLst>
                <a:path w="201678" h="305055">
                  <a:moveTo>
                    <a:pt x="7112" y="12445"/>
                  </a:moveTo>
                  <a:lnTo>
                    <a:pt x="0" y="635"/>
                  </a:lnTo>
                  <a:lnTo>
                    <a:pt x="3049" y="635"/>
                  </a:lnTo>
                  <a:lnTo>
                    <a:pt x="3556" y="1269"/>
                  </a:lnTo>
                  <a:lnTo>
                    <a:pt x="8890" y="1269"/>
                  </a:lnTo>
                  <a:lnTo>
                    <a:pt x="10033" y="1905"/>
                  </a:lnTo>
                  <a:lnTo>
                    <a:pt x="18415" y="1905"/>
                  </a:lnTo>
                  <a:lnTo>
                    <a:pt x="20193" y="2539"/>
                  </a:lnTo>
                  <a:lnTo>
                    <a:pt x="26671" y="2539"/>
                  </a:lnTo>
                  <a:lnTo>
                    <a:pt x="28449" y="3301"/>
                  </a:lnTo>
                  <a:lnTo>
                    <a:pt x="31370" y="3301"/>
                  </a:lnTo>
                  <a:lnTo>
                    <a:pt x="33148" y="3937"/>
                  </a:lnTo>
                  <a:lnTo>
                    <a:pt x="35561" y="3937"/>
                  </a:lnTo>
                  <a:lnTo>
                    <a:pt x="36703" y="4571"/>
                  </a:lnTo>
                  <a:lnTo>
                    <a:pt x="39117" y="4571"/>
                  </a:lnTo>
                  <a:lnTo>
                    <a:pt x="40259" y="5206"/>
                  </a:lnTo>
                  <a:lnTo>
                    <a:pt x="50293" y="5206"/>
                  </a:lnTo>
                  <a:lnTo>
                    <a:pt x="52071" y="4571"/>
                  </a:lnTo>
                  <a:lnTo>
                    <a:pt x="53849" y="4571"/>
                  </a:lnTo>
                  <a:lnTo>
                    <a:pt x="54483" y="3937"/>
                  </a:lnTo>
                  <a:lnTo>
                    <a:pt x="60961" y="3937"/>
                  </a:lnTo>
                  <a:lnTo>
                    <a:pt x="62103" y="3301"/>
                  </a:lnTo>
                  <a:lnTo>
                    <a:pt x="66295" y="3301"/>
                  </a:lnTo>
                  <a:lnTo>
                    <a:pt x="67437" y="2539"/>
                  </a:lnTo>
                  <a:lnTo>
                    <a:pt x="70993" y="2539"/>
                  </a:lnTo>
                  <a:lnTo>
                    <a:pt x="72137" y="1905"/>
                  </a:lnTo>
                  <a:lnTo>
                    <a:pt x="77471" y="1905"/>
                  </a:lnTo>
                  <a:lnTo>
                    <a:pt x="78740" y="1269"/>
                  </a:lnTo>
                  <a:lnTo>
                    <a:pt x="82805" y="1269"/>
                  </a:lnTo>
                  <a:lnTo>
                    <a:pt x="84074" y="635"/>
                  </a:lnTo>
                  <a:lnTo>
                    <a:pt x="110618" y="635"/>
                  </a:lnTo>
                  <a:lnTo>
                    <a:pt x="111887" y="1269"/>
                  </a:lnTo>
                  <a:lnTo>
                    <a:pt x="115952" y="1269"/>
                  </a:lnTo>
                  <a:lnTo>
                    <a:pt x="117095" y="1905"/>
                  </a:lnTo>
                  <a:lnTo>
                    <a:pt x="121921" y="1905"/>
                  </a:lnTo>
                  <a:lnTo>
                    <a:pt x="123064" y="2539"/>
                  </a:lnTo>
                  <a:lnTo>
                    <a:pt x="126620" y="2539"/>
                  </a:lnTo>
                  <a:lnTo>
                    <a:pt x="127762" y="3301"/>
                  </a:lnTo>
                  <a:lnTo>
                    <a:pt x="131318" y="3301"/>
                  </a:lnTo>
                  <a:lnTo>
                    <a:pt x="132462" y="3937"/>
                  </a:lnTo>
                  <a:lnTo>
                    <a:pt x="137796" y="3937"/>
                  </a:lnTo>
                  <a:lnTo>
                    <a:pt x="139065" y="4571"/>
                  </a:lnTo>
                  <a:lnTo>
                    <a:pt x="142621" y="4571"/>
                  </a:lnTo>
                  <a:lnTo>
                    <a:pt x="143765" y="5206"/>
                  </a:lnTo>
                  <a:lnTo>
                    <a:pt x="149099" y="5206"/>
                  </a:lnTo>
                  <a:lnTo>
                    <a:pt x="150242" y="5842"/>
                  </a:lnTo>
                  <a:lnTo>
                    <a:pt x="164465" y="5842"/>
                  </a:lnTo>
                  <a:lnTo>
                    <a:pt x="165608" y="5206"/>
                  </a:lnTo>
                  <a:lnTo>
                    <a:pt x="168530" y="5206"/>
                  </a:lnTo>
                  <a:lnTo>
                    <a:pt x="169799" y="4571"/>
                  </a:lnTo>
                  <a:lnTo>
                    <a:pt x="170943" y="4571"/>
                  </a:lnTo>
                  <a:lnTo>
                    <a:pt x="172721" y="3937"/>
                  </a:lnTo>
                  <a:lnTo>
                    <a:pt x="175133" y="3937"/>
                  </a:lnTo>
                  <a:lnTo>
                    <a:pt x="177420" y="2539"/>
                  </a:lnTo>
                  <a:lnTo>
                    <a:pt x="179833" y="2539"/>
                  </a:lnTo>
                  <a:lnTo>
                    <a:pt x="180975" y="1905"/>
                  </a:lnTo>
                  <a:lnTo>
                    <a:pt x="182246" y="1905"/>
                  </a:lnTo>
                  <a:lnTo>
                    <a:pt x="183389" y="1269"/>
                  </a:lnTo>
                  <a:lnTo>
                    <a:pt x="184024" y="1269"/>
                  </a:lnTo>
                  <a:lnTo>
                    <a:pt x="185167" y="635"/>
                  </a:lnTo>
                  <a:lnTo>
                    <a:pt x="188087" y="635"/>
                  </a:lnTo>
                  <a:lnTo>
                    <a:pt x="189358" y="0"/>
                  </a:lnTo>
                  <a:lnTo>
                    <a:pt x="196977" y="0"/>
                  </a:lnTo>
                  <a:lnTo>
                    <a:pt x="198755" y="635"/>
                  </a:lnTo>
                  <a:lnTo>
                    <a:pt x="199390" y="1905"/>
                  </a:lnTo>
                  <a:lnTo>
                    <a:pt x="200533" y="3301"/>
                  </a:lnTo>
                  <a:lnTo>
                    <a:pt x="200533" y="3937"/>
                  </a:lnTo>
                  <a:lnTo>
                    <a:pt x="201168" y="5206"/>
                  </a:lnTo>
                  <a:lnTo>
                    <a:pt x="201168" y="5842"/>
                  </a:lnTo>
                  <a:lnTo>
                    <a:pt x="201677" y="7238"/>
                  </a:lnTo>
                  <a:lnTo>
                    <a:pt x="201677" y="17018"/>
                  </a:lnTo>
                  <a:lnTo>
                    <a:pt x="201168" y="18414"/>
                  </a:lnTo>
                  <a:lnTo>
                    <a:pt x="201168" y="19685"/>
                  </a:lnTo>
                  <a:lnTo>
                    <a:pt x="200533" y="21081"/>
                  </a:lnTo>
                  <a:lnTo>
                    <a:pt x="200533" y="22351"/>
                  </a:lnTo>
                  <a:lnTo>
                    <a:pt x="199899" y="23749"/>
                  </a:lnTo>
                  <a:lnTo>
                    <a:pt x="199899" y="25654"/>
                  </a:lnTo>
                  <a:lnTo>
                    <a:pt x="199390" y="26924"/>
                  </a:lnTo>
                  <a:lnTo>
                    <a:pt x="199390" y="28956"/>
                  </a:lnTo>
                  <a:lnTo>
                    <a:pt x="198755" y="30225"/>
                  </a:lnTo>
                  <a:lnTo>
                    <a:pt x="198755" y="33527"/>
                  </a:lnTo>
                  <a:lnTo>
                    <a:pt x="198121" y="34162"/>
                  </a:lnTo>
                  <a:lnTo>
                    <a:pt x="197612" y="35560"/>
                  </a:lnTo>
                  <a:lnTo>
                    <a:pt x="197612" y="36194"/>
                  </a:lnTo>
                  <a:lnTo>
                    <a:pt x="196977" y="37464"/>
                  </a:lnTo>
                  <a:lnTo>
                    <a:pt x="196977" y="39496"/>
                  </a:lnTo>
                  <a:lnTo>
                    <a:pt x="196343" y="40894"/>
                  </a:lnTo>
                  <a:lnTo>
                    <a:pt x="196343" y="42163"/>
                  </a:lnTo>
                  <a:lnTo>
                    <a:pt x="194565" y="48132"/>
                  </a:lnTo>
                  <a:lnTo>
                    <a:pt x="194565" y="50673"/>
                  </a:lnTo>
                  <a:lnTo>
                    <a:pt x="189865" y="72389"/>
                  </a:lnTo>
                  <a:lnTo>
                    <a:pt x="189358" y="75692"/>
                  </a:lnTo>
                  <a:lnTo>
                    <a:pt x="188087" y="78994"/>
                  </a:lnTo>
                  <a:lnTo>
                    <a:pt x="188087" y="82295"/>
                  </a:lnTo>
                  <a:lnTo>
                    <a:pt x="186945" y="85598"/>
                  </a:lnTo>
                  <a:lnTo>
                    <a:pt x="185167" y="95504"/>
                  </a:lnTo>
                  <a:lnTo>
                    <a:pt x="184024" y="98806"/>
                  </a:lnTo>
                  <a:lnTo>
                    <a:pt x="184024" y="102107"/>
                  </a:lnTo>
                  <a:lnTo>
                    <a:pt x="181611" y="112649"/>
                  </a:lnTo>
                  <a:lnTo>
                    <a:pt x="180468" y="119887"/>
                  </a:lnTo>
                  <a:lnTo>
                    <a:pt x="179198" y="123189"/>
                  </a:lnTo>
                  <a:lnTo>
                    <a:pt x="175768" y="142239"/>
                  </a:lnTo>
                  <a:lnTo>
                    <a:pt x="174499" y="145542"/>
                  </a:lnTo>
                  <a:lnTo>
                    <a:pt x="174499" y="148970"/>
                  </a:lnTo>
                  <a:lnTo>
                    <a:pt x="170434" y="167386"/>
                  </a:lnTo>
                  <a:lnTo>
                    <a:pt x="170434" y="169291"/>
                  </a:lnTo>
                  <a:lnTo>
                    <a:pt x="169165" y="173355"/>
                  </a:lnTo>
                  <a:lnTo>
                    <a:pt x="168530" y="174625"/>
                  </a:lnTo>
                  <a:lnTo>
                    <a:pt x="168530" y="176530"/>
                  </a:lnTo>
                  <a:lnTo>
                    <a:pt x="168021" y="177926"/>
                  </a:lnTo>
                  <a:lnTo>
                    <a:pt x="168021" y="179196"/>
                  </a:lnTo>
                  <a:lnTo>
                    <a:pt x="167387" y="179831"/>
                  </a:lnTo>
                  <a:lnTo>
                    <a:pt x="167387" y="183133"/>
                  </a:lnTo>
                  <a:lnTo>
                    <a:pt x="168021" y="184531"/>
                  </a:lnTo>
                  <a:lnTo>
                    <a:pt x="168021" y="185800"/>
                  </a:lnTo>
                  <a:lnTo>
                    <a:pt x="168530" y="187070"/>
                  </a:lnTo>
                  <a:lnTo>
                    <a:pt x="168530" y="189737"/>
                  </a:lnTo>
                  <a:lnTo>
                    <a:pt x="169799" y="193039"/>
                  </a:lnTo>
                  <a:lnTo>
                    <a:pt x="169799" y="194437"/>
                  </a:lnTo>
                  <a:lnTo>
                    <a:pt x="170943" y="198374"/>
                  </a:lnTo>
                  <a:lnTo>
                    <a:pt x="170943" y="199008"/>
                  </a:lnTo>
                  <a:lnTo>
                    <a:pt x="171577" y="199644"/>
                  </a:lnTo>
                  <a:lnTo>
                    <a:pt x="171577" y="200913"/>
                  </a:lnTo>
                  <a:lnTo>
                    <a:pt x="172086" y="202311"/>
                  </a:lnTo>
                  <a:lnTo>
                    <a:pt x="172086" y="204216"/>
                  </a:lnTo>
                  <a:lnTo>
                    <a:pt x="172721" y="206248"/>
                  </a:lnTo>
                  <a:lnTo>
                    <a:pt x="172721" y="206882"/>
                  </a:lnTo>
                  <a:lnTo>
                    <a:pt x="173355" y="208152"/>
                  </a:lnTo>
                  <a:lnTo>
                    <a:pt x="173355" y="209550"/>
                  </a:lnTo>
                  <a:lnTo>
                    <a:pt x="173864" y="210185"/>
                  </a:lnTo>
                  <a:lnTo>
                    <a:pt x="173864" y="211581"/>
                  </a:lnTo>
                  <a:lnTo>
                    <a:pt x="174499" y="212089"/>
                  </a:lnTo>
                  <a:lnTo>
                    <a:pt x="174499" y="214756"/>
                  </a:lnTo>
                  <a:lnTo>
                    <a:pt x="175133" y="215519"/>
                  </a:lnTo>
                  <a:lnTo>
                    <a:pt x="175133" y="216788"/>
                  </a:lnTo>
                  <a:lnTo>
                    <a:pt x="175768" y="217424"/>
                  </a:lnTo>
                  <a:lnTo>
                    <a:pt x="175768" y="219456"/>
                  </a:lnTo>
                  <a:lnTo>
                    <a:pt x="176277" y="220725"/>
                  </a:lnTo>
                  <a:lnTo>
                    <a:pt x="176277" y="221361"/>
                  </a:lnTo>
                  <a:lnTo>
                    <a:pt x="176912" y="222757"/>
                  </a:lnTo>
                  <a:lnTo>
                    <a:pt x="176912" y="224662"/>
                  </a:lnTo>
                  <a:lnTo>
                    <a:pt x="177420" y="226060"/>
                  </a:lnTo>
                  <a:lnTo>
                    <a:pt x="177420" y="226694"/>
                  </a:lnTo>
                  <a:lnTo>
                    <a:pt x="178055" y="228600"/>
                  </a:lnTo>
                  <a:lnTo>
                    <a:pt x="178055" y="230631"/>
                  </a:lnTo>
                  <a:lnTo>
                    <a:pt x="179198" y="233933"/>
                  </a:lnTo>
                  <a:lnTo>
                    <a:pt x="179198" y="235204"/>
                  </a:lnTo>
                  <a:lnTo>
                    <a:pt x="179833" y="237236"/>
                  </a:lnTo>
                  <a:lnTo>
                    <a:pt x="179833" y="237870"/>
                  </a:lnTo>
                  <a:lnTo>
                    <a:pt x="180468" y="239141"/>
                  </a:lnTo>
                  <a:lnTo>
                    <a:pt x="180468" y="243839"/>
                  </a:lnTo>
                  <a:lnTo>
                    <a:pt x="180975" y="244475"/>
                  </a:lnTo>
                  <a:lnTo>
                    <a:pt x="180975" y="249681"/>
                  </a:lnTo>
                  <a:lnTo>
                    <a:pt x="181611" y="251713"/>
                  </a:lnTo>
                  <a:lnTo>
                    <a:pt x="181611" y="258318"/>
                  </a:lnTo>
                  <a:lnTo>
                    <a:pt x="182246" y="260223"/>
                  </a:lnTo>
                  <a:lnTo>
                    <a:pt x="182246" y="267462"/>
                  </a:lnTo>
                  <a:lnTo>
                    <a:pt x="182753" y="269494"/>
                  </a:lnTo>
                  <a:lnTo>
                    <a:pt x="182753" y="273431"/>
                  </a:lnTo>
                  <a:lnTo>
                    <a:pt x="183389" y="275462"/>
                  </a:lnTo>
                  <a:lnTo>
                    <a:pt x="183389" y="292607"/>
                  </a:lnTo>
                  <a:lnTo>
                    <a:pt x="184024" y="293877"/>
                  </a:lnTo>
                  <a:lnTo>
                    <a:pt x="184024" y="305054"/>
                  </a:lnTo>
                  <a:lnTo>
                    <a:pt x="174499" y="298450"/>
                  </a:lnTo>
                  <a:lnTo>
                    <a:pt x="174499" y="291211"/>
                  </a:lnTo>
                  <a:lnTo>
                    <a:pt x="173864" y="289306"/>
                  </a:lnTo>
                  <a:lnTo>
                    <a:pt x="173864" y="274193"/>
                  </a:lnTo>
                  <a:lnTo>
                    <a:pt x="173355" y="272795"/>
                  </a:lnTo>
                  <a:lnTo>
                    <a:pt x="173355" y="267462"/>
                  </a:lnTo>
                  <a:lnTo>
                    <a:pt x="172721" y="266192"/>
                  </a:lnTo>
                  <a:lnTo>
                    <a:pt x="172721" y="258318"/>
                  </a:lnTo>
                  <a:lnTo>
                    <a:pt x="172086" y="257048"/>
                  </a:lnTo>
                  <a:lnTo>
                    <a:pt x="172086" y="252983"/>
                  </a:lnTo>
                  <a:lnTo>
                    <a:pt x="171577" y="251713"/>
                  </a:lnTo>
                  <a:lnTo>
                    <a:pt x="171577" y="249046"/>
                  </a:lnTo>
                  <a:lnTo>
                    <a:pt x="170943" y="247776"/>
                  </a:lnTo>
                  <a:lnTo>
                    <a:pt x="170943" y="245744"/>
                  </a:lnTo>
                  <a:lnTo>
                    <a:pt x="170434" y="244475"/>
                  </a:lnTo>
                  <a:lnTo>
                    <a:pt x="170434" y="241807"/>
                  </a:lnTo>
                  <a:lnTo>
                    <a:pt x="169799" y="241173"/>
                  </a:lnTo>
                  <a:lnTo>
                    <a:pt x="169799" y="239141"/>
                  </a:lnTo>
                  <a:lnTo>
                    <a:pt x="169165" y="237870"/>
                  </a:lnTo>
                  <a:lnTo>
                    <a:pt x="169165" y="235838"/>
                  </a:lnTo>
                  <a:lnTo>
                    <a:pt x="168530" y="235204"/>
                  </a:lnTo>
                  <a:lnTo>
                    <a:pt x="168530" y="233299"/>
                  </a:lnTo>
                  <a:lnTo>
                    <a:pt x="168021" y="231267"/>
                  </a:lnTo>
                  <a:lnTo>
                    <a:pt x="166243" y="226694"/>
                  </a:lnTo>
                  <a:lnTo>
                    <a:pt x="166243" y="224662"/>
                  </a:lnTo>
                  <a:lnTo>
                    <a:pt x="165608" y="223393"/>
                  </a:lnTo>
                  <a:lnTo>
                    <a:pt x="165608" y="221995"/>
                  </a:lnTo>
                  <a:lnTo>
                    <a:pt x="164465" y="218820"/>
                  </a:lnTo>
                  <a:lnTo>
                    <a:pt x="164465" y="215519"/>
                  </a:lnTo>
                  <a:lnTo>
                    <a:pt x="163830" y="214121"/>
                  </a:lnTo>
                  <a:lnTo>
                    <a:pt x="163830" y="212851"/>
                  </a:lnTo>
                  <a:lnTo>
                    <a:pt x="163323" y="210819"/>
                  </a:lnTo>
                  <a:lnTo>
                    <a:pt x="163323" y="208152"/>
                  </a:lnTo>
                  <a:lnTo>
                    <a:pt x="162687" y="206882"/>
                  </a:lnTo>
                  <a:lnTo>
                    <a:pt x="162687" y="203581"/>
                  </a:lnTo>
                  <a:lnTo>
                    <a:pt x="162052" y="202311"/>
                  </a:lnTo>
                  <a:lnTo>
                    <a:pt x="162052" y="196342"/>
                  </a:lnTo>
                  <a:lnTo>
                    <a:pt x="161545" y="195071"/>
                  </a:lnTo>
                  <a:lnTo>
                    <a:pt x="161545" y="187070"/>
                  </a:lnTo>
                  <a:lnTo>
                    <a:pt x="160909" y="185800"/>
                  </a:lnTo>
                  <a:lnTo>
                    <a:pt x="160909" y="183769"/>
                  </a:lnTo>
                  <a:lnTo>
                    <a:pt x="161545" y="182499"/>
                  </a:lnTo>
                  <a:lnTo>
                    <a:pt x="161545" y="179196"/>
                  </a:lnTo>
                  <a:lnTo>
                    <a:pt x="162052" y="177292"/>
                  </a:lnTo>
                  <a:lnTo>
                    <a:pt x="162052" y="173355"/>
                  </a:lnTo>
                  <a:lnTo>
                    <a:pt x="163830" y="166624"/>
                  </a:lnTo>
                  <a:lnTo>
                    <a:pt x="163830" y="164083"/>
                  </a:lnTo>
                  <a:lnTo>
                    <a:pt x="168530" y="139700"/>
                  </a:lnTo>
                  <a:lnTo>
                    <a:pt x="170943" y="126492"/>
                  </a:lnTo>
                  <a:lnTo>
                    <a:pt x="172086" y="123189"/>
                  </a:lnTo>
                  <a:lnTo>
                    <a:pt x="173864" y="112013"/>
                  </a:lnTo>
                  <a:lnTo>
                    <a:pt x="175133" y="108712"/>
                  </a:lnTo>
                  <a:lnTo>
                    <a:pt x="178055" y="90296"/>
                  </a:lnTo>
                  <a:lnTo>
                    <a:pt x="179198" y="86994"/>
                  </a:lnTo>
                  <a:lnTo>
                    <a:pt x="180975" y="76454"/>
                  </a:lnTo>
                  <a:lnTo>
                    <a:pt x="182246" y="73151"/>
                  </a:lnTo>
                  <a:lnTo>
                    <a:pt x="182246" y="69850"/>
                  </a:lnTo>
                  <a:lnTo>
                    <a:pt x="183389" y="66548"/>
                  </a:lnTo>
                  <a:lnTo>
                    <a:pt x="186945" y="48132"/>
                  </a:lnTo>
                  <a:lnTo>
                    <a:pt x="186945" y="44831"/>
                  </a:lnTo>
                  <a:lnTo>
                    <a:pt x="189358" y="34925"/>
                  </a:lnTo>
                  <a:lnTo>
                    <a:pt x="189358" y="32893"/>
                  </a:lnTo>
                  <a:lnTo>
                    <a:pt x="189865" y="30225"/>
                  </a:lnTo>
                  <a:lnTo>
                    <a:pt x="189865" y="28956"/>
                  </a:lnTo>
                  <a:lnTo>
                    <a:pt x="190500" y="26288"/>
                  </a:lnTo>
                  <a:lnTo>
                    <a:pt x="190500" y="22987"/>
                  </a:lnTo>
                  <a:lnTo>
                    <a:pt x="191008" y="22351"/>
                  </a:lnTo>
                  <a:lnTo>
                    <a:pt x="191008" y="17018"/>
                  </a:lnTo>
                  <a:lnTo>
                    <a:pt x="190500" y="15748"/>
                  </a:lnTo>
                  <a:lnTo>
                    <a:pt x="188087" y="13081"/>
                  </a:lnTo>
                  <a:lnTo>
                    <a:pt x="186309" y="13081"/>
                  </a:lnTo>
                  <a:lnTo>
                    <a:pt x="185167" y="12445"/>
                  </a:lnTo>
                  <a:lnTo>
                    <a:pt x="183389" y="12445"/>
                  </a:lnTo>
                  <a:lnTo>
                    <a:pt x="182246" y="13081"/>
                  </a:lnTo>
                  <a:lnTo>
                    <a:pt x="179198" y="13081"/>
                  </a:lnTo>
                  <a:lnTo>
                    <a:pt x="176912" y="14477"/>
                  </a:lnTo>
                  <a:lnTo>
                    <a:pt x="175768" y="14477"/>
                  </a:lnTo>
                  <a:lnTo>
                    <a:pt x="170943" y="16382"/>
                  </a:lnTo>
                  <a:lnTo>
                    <a:pt x="169799" y="16382"/>
                  </a:lnTo>
                  <a:lnTo>
                    <a:pt x="164974" y="18414"/>
                  </a:lnTo>
                  <a:lnTo>
                    <a:pt x="163830" y="18414"/>
                  </a:lnTo>
                  <a:lnTo>
                    <a:pt x="160909" y="19685"/>
                  </a:lnTo>
                  <a:lnTo>
                    <a:pt x="159767" y="20446"/>
                  </a:lnTo>
                  <a:lnTo>
                    <a:pt x="156211" y="20446"/>
                  </a:lnTo>
                  <a:lnTo>
                    <a:pt x="154940" y="21081"/>
                  </a:lnTo>
                  <a:lnTo>
                    <a:pt x="148464" y="21081"/>
                  </a:lnTo>
                  <a:lnTo>
                    <a:pt x="147955" y="20446"/>
                  </a:lnTo>
                  <a:lnTo>
                    <a:pt x="138430" y="20446"/>
                  </a:lnTo>
                  <a:lnTo>
                    <a:pt x="136652" y="19685"/>
                  </a:lnTo>
                  <a:lnTo>
                    <a:pt x="131953" y="19685"/>
                  </a:lnTo>
                  <a:lnTo>
                    <a:pt x="130175" y="19050"/>
                  </a:lnTo>
                  <a:lnTo>
                    <a:pt x="125477" y="19050"/>
                  </a:lnTo>
                  <a:lnTo>
                    <a:pt x="123571" y="18414"/>
                  </a:lnTo>
                  <a:lnTo>
                    <a:pt x="118365" y="18414"/>
                  </a:lnTo>
                  <a:lnTo>
                    <a:pt x="116587" y="17780"/>
                  </a:lnTo>
                  <a:lnTo>
                    <a:pt x="111252" y="17780"/>
                  </a:lnTo>
                  <a:lnTo>
                    <a:pt x="108840" y="17018"/>
                  </a:lnTo>
                  <a:lnTo>
                    <a:pt x="107062" y="17018"/>
                  </a:lnTo>
                  <a:lnTo>
                    <a:pt x="105283" y="16382"/>
                  </a:lnTo>
                  <a:lnTo>
                    <a:pt x="101093" y="16382"/>
                  </a:lnTo>
                  <a:lnTo>
                    <a:pt x="99442" y="15748"/>
                  </a:lnTo>
                  <a:lnTo>
                    <a:pt x="95886" y="15748"/>
                  </a:lnTo>
                  <a:lnTo>
                    <a:pt x="93473" y="15112"/>
                  </a:lnTo>
                  <a:lnTo>
                    <a:pt x="89917" y="15112"/>
                  </a:lnTo>
                  <a:lnTo>
                    <a:pt x="88139" y="14477"/>
                  </a:lnTo>
                  <a:lnTo>
                    <a:pt x="81027" y="14477"/>
                  </a:lnTo>
                  <a:lnTo>
                    <a:pt x="78740" y="13843"/>
                  </a:lnTo>
                  <a:lnTo>
                    <a:pt x="72137" y="13843"/>
                  </a:lnTo>
                  <a:lnTo>
                    <a:pt x="70486" y="13081"/>
                  </a:lnTo>
                  <a:lnTo>
                    <a:pt x="64517" y="13081"/>
                  </a:lnTo>
                  <a:lnTo>
                    <a:pt x="62739" y="12445"/>
                  </a:lnTo>
                  <a:lnTo>
                    <a:pt x="47371" y="12445"/>
                  </a:lnTo>
                  <a:lnTo>
                    <a:pt x="45593" y="11811"/>
                  </a:lnTo>
                  <a:lnTo>
                    <a:pt x="23623" y="11811"/>
                  </a:lnTo>
                  <a:lnTo>
                    <a:pt x="22480" y="124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p:cNvSpPr/>
            <p:nvPr/>
          </p:nvSpPr>
          <p:spPr>
            <a:xfrm>
              <a:off x="1969724" y="4238180"/>
              <a:ext cx="26423" cy="74443"/>
            </a:xfrm>
            <a:custGeom>
              <a:avLst/>
              <a:gdLst/>
              <a:ahLst/>
              <a:cxnLst/>
              <a:rect l="0" t="0" r="0" b="0"/>
              <a:pathLst>
                <a:path w="26670" h="75186">
                  <a:moveTo>
                    <a:pt x="15366" y="762"/>
                  </a:moveTo>
                  <a:lnTo>
                    <a:pt x="16001" y="1398"/>
                  </a:lnTo>
                  <a:lnTo>
                    <a:pt x="16636" y="2667"/>
                  </a:lnTo>
                  <a:lnTo>
                    <a:pt x="17272" y="3303"/>
                  </a:lnTo>
                  <a:lnTo>
                    <a:pt x="17779" y="4699"/>
                  </a:lnTo>
                  <a:lnTo>
                    <a:pt x="18923" y="5969"/>
                  </a:lnTo>
                  <a:lnTo>
                    <a:pt x="20192" y="8636"/>
                  </a:lnTo>
                  <a:lnTo>
                    <a:pt x="21335" y="9906"/>
                  </a:lnTo>
                  <a:lnTo>
                    <a:pt x="21970" y="11938"/>
                  </a:lnTo>
                  <a:lnTo>
                    <a:pt x="23113" y="13209"/>
                  </a:lnTo>
                  <a:lnTo>
                    <a:pt x="25526" y="21082"/>
                  </a:lnTo>
                  <a:lnTo>
                    <a:pt x="25526" y="21844"/>
                  </a:lnTo>
                  <a:lnTo>
                    <a:pt x="26035" y="22480"/>
                  </a:lnTo>
                  <a:lnTo>
                    <a:pt x="26035" y="27051"/>
                  </a:lnTo>
                  <a:lnTo>
                    <a:pt x="26669" y="28322"/>
                  </a:lnTo>
                  <a:lnTo>
                    <a:pt x="26669" y="48134"/>
                  </a:lnTo>
                  <a:lnTo>
                    <a:pt x="26035" y="48896"/>
                  </a:lnTo>
                  <a:lnTo>
                    <a:pt x="26035" y="52071"/>
                  </a:lnTo>
                  <a:lnTo>
                    <a:pt x="25526" y="53467"/>
                  </a:lnTo>
                  <a:lnTo>
                    <a:pt x="25526" y="55373"/>
                  </a:lnTo>
                  <a:lnTo>
                    <a:pt x="24257" y="58040"/>
                  </a:lnTo>
                  <a:lnTo>
                    <a:pt x="22479" y="61342"/>
                  </a:lnTo>
                  <a:lnTo>
                    <a:pt x="18923" y="65279"/>
                  </a:lnTo>
                  <a:lnTo>
                    <a:pt x="17779" y="67311"/>
                  </a:lnTo>
                  <a:lnTo>
                    <a:pt x="16636" y="67946"/>
                  </a:lnTo>
                  <a:lnTo>
                    <a:pt x="14223" y="70486"/>
                  </a:lnTo>
                  <a:lnTo>
                    <a:pt x="13716" y="71882"/>
                  </a:lnTo>
                  <a:lnTo>
                    <a:pt x="11303" y="73153"/>
                  </a:lnTo>
                  <a:lnTo>
                    <a:pt x="10160" y="74549"/>
                  </a:lnTo>
                  <a:lnTo>
                    <a:pt x="8382" y="75185"/>
                  </a:lnTo>
                  <a:lnTo>
                    <a:pt x="6604" y="75185"/>
                  </a:lnTo>
                  <a:lnTo>
                    <a:pt x="1778" y="71882"/>
                  </a:lnTo>
                  <a:lnTo>
                    <a:pt x="1269" y="70486"/>
                  </a:lnTo>
                  <a:lnTo>
                    <a:pt x="0" y="69850"/>
                  </a:lnTo>
                  <a:lnTo>
                    <a:pt x="2413" y="67311"/>
                  </a:lnTo>
                  <a:lnTo>
                    <a:pt x="3556" y="66549"/>
                  </a:lnTo>
                  <a:lnTo>
                    <a:pt x="4826" y="65279"/>
                  </a:lnTo>
                  <a:lnTo>
                    <a:pt x="6604" y="64643"/>
                  </a:lnTo>
                  <a:lnTo>
                    <a:pt x="7747" y="64009"/>
                  </a:lnTo>
                  <a:lnTo>
                    <a:pt x="10160" y="61342"/>
                  </a:lnTo>
                  <a:lnTo>
                    <a:pt x="11303" y="60706"/>
                  </a:lnTo>
                  <a:lnTo>
                    <a:pt x="13081" y="58674"/>
                  </a:lnTo>
                  <a:lnTo>
                    <a:pt x="14223" y="58040"/>
                  </a:lnTo>
                  <a:lnTo>
                    <a:pt x="14859" y="57405"/>
                  </a:lnTo>
                  <a:lnTo>
                    <a:pt x="15366" y="55373"/>
                  </a:lnTo>
                  <a:lnTo>
                    <a:pt x="16001" y="54737"/>
                  </a:lnTo>
                  <a:lnTo>
                    <a:pt x="16001" y="52832"/>
                  </a:lnTo>
                  <a:lnTo>
                    <a:pt x="15366" y="52071"/>
                  </a:lnTo>
                  <a:lnTo>
                    <a:pt x="13716" y="52071"/>
                  </a:lnTo>
                  <a:lnTo>
                    <a:pt x="12445" y="51436"/>
                  </a:lnTo>
                  <a:lnTo>
                    <a:pt x="11303" y="51436"/>
                  </a:lnTo>
                  <a:lnTo>
                    <a:pt x="7747" y="50166"/>
                  </a:lnTo>
                  <a:lnTo>
                    <a:pt x="6604" y="49404"/>
                  </a:lnTo>
                  <a:lnTo>
                    <a:pt x="4191" y="46863"/>
                  </a:lnTo>
                  <a:lnTo>
                    <a:pt x="4191" y="44831"/>
                  </a:lnTo>
                  <a:lnTo>
                    <a:pt x="3556" y="43561"/>
                  </a:lnTo>
                  <a:lnTo>
                    <a:pt x="3556" y="35687"/>
                  </a:lnTo>
                  <a:lnTo>
                    <a:pt x="4191" y="33655"/>
                  </a:lnTo>
                  <a:lnTo>
                    <a:pt x="4191" y="30988"/>
                  </a:lnTo>
                  <a:lnTo>
                    <a:pt x="4826" y="29718"/>
                  </a:lnTo>
                  <a:lnTo>
                    <a:pt x="4826" y="28322"/>
                  </a:lnTo>
                  <a:lnTo>
                    <a:pt x="5334" y="27051"/>
                  </a:lnTo>
                  <a:lnTo>
                    <a:pt x="5969" y="25019"/>
                  </a:lnTo>
                  <a:lnTo>
                    <a:pt x="6604" y="24385"/>
                  </a:lnTo>
                  <a:lnTo>
                    <a:pt x="7111" y="23115"/>
                  </a:lnTo>
                  <a:lnTo>
                    <a:pt x="7747" y="23115"/>
                  </a:lnTo>
                  <a:lnTo>
                    <a:pt x="8382" y="21844"/>
                  </a:lnTo>
                  <a:lnTo>
                    <a:pt x="13081" y="21844"/>
                  </a:lnTo>
                  <a:lnTo>
                    <a:pt x="14223" y="22480"/>
                  </a:lnTo>
                  <a:lnTo>
                    <a:pt x="14859" y="23115"/>
                  </a:lnTo>
                  <a:lnTo>
                    <a:pt x="15366" y="23115"/>
                  </a:lnTo>
                  <a:lnTo>
                    <a:pt x="15366" y="22480"/>
                  </a:lnTo>
                  <a:lnTo>
                    <a:pt x="14859" y="22480"/>
                  </a:lnTo>
                  <a:lnTo>
                    <a:pt x="14223" y="21844"/>
                  </a:lnTo>
                  <a:lnTo>
                    <a:pt x="14223" y="20448"/>
                  </a:lnTo>
                  <a:lnTo>
                    <a:pt x="12445" y="16511"/>
                  </a:lnTo>
                  <a:lnTo>
                    <a:pt x="11303" y="15241"/>
                  </a:lnTo>
                  <a:lnTo>
                    <a:pt x="10667" y="13843"/>
                  </a:lnTo>
                  <a:lnTo>
                    <a:pt x="9525" y="12574"/>
                  </a:lnTo>
                  <a:lnTo>
                    <a:pt x="7747" y="9272"/>
                  </a:lnTo>
                  <a:lnTo>
                    <a:pt x="6604" y="8001"/>
                  </a:lnTo>
                  <a:lnTo>
                    <a:pt x="5969" y="6605"/>
                  </a:lnTo>
                  <a:lnTo>
                    <a:pt x="4826" y="5969"/>
                  </a:lnTo>
                  <a:lnTo>
                    <a:pt x="4191" y="5969"/>
                  </a:lnTo>
                  <a:lnTo>
                    <a:pt x="3048" y="3937"/>
                  </a:lnTo>
                  <a:lnTo>
                    <a:pt x="2413" y="3303"/>
                  </a:lnTo>
                  <a:lnTo>
                    <a:pt x="2413" y="1398"/>
                  </a:lnTo>
                  <a:lnTo>
                    <a:pt x="3556" y="0"/>
                  </a:lnTo>
                  <a:lnTo>
                    <a:pt x="12445" y="0"/>
                  </a:lnTo>
                  <a:lnTo>
                    <a:pt x="14223" y="7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Freeform 18"/>
            <p:cNvSpPr/>
            <p:nvPr/>
          </p:nvSpPr>
          <p:spPr>
            <a:xfrm>
              <a:off x="1955632" y="4236222"/>
              <a:ext cx="24662" cy="74443"/>
            </a:xfrm>
            <a:custGeom>
              <a:avLst/>
              <a:gdLst/>
              <a:ahLst/>
              <a:cxnLst/>
              <a:rect l="0" t="0" r="0" b="0"/>
              <a:pathLst>
                <a:path w="24894" h="73152">
                  <a:moveTo>
                    <a:pt x="20067" y="5969"/>
                  </a:moveTo>
                  <a:lnTo>
                    <a:pt x="18924" y="6603"/>
                  </a:lnTo>
                  <a:lnTo>
                    <a:pt x="18289" y="7239"/>
                  </a:lnTo>
                  <a:lnTo>
                    <a:pt x="17781" y="8635"/>
                  </a:lnTo>
                  <a:lnTo>
                    <a:pt x="17146" y="9270"/>
                  </a:lnTo>
                  <a:lnTo>
                    <a:pt x="16511" y="10540"/>
                  </a:lnTo>
                  <a:lnTo>
                    <a:pt x="14224" y="13208"/>
                  </a:lnTo>
                  <a:lnTo>
                    <a:pt x="13590" y="15239"/>
                  </a:lnTo>
                  <a:lnTo>
                    <a:pt x="12446" y="17145"/>
                  </a:lnTo>
                  <a:lnTo>
                    <a:pt x="12446" y="17780"/>
                  </a:lnTo>
                  <a:lnTo>
                    <a:pt x="11812" y="19176"/>
                  </a:lnTo>
                  <a:lnTo>
                    <a:pt x="11177" y="19812"/>
                  </a:lnTo>
                  <a:lnTo>
                    <a:pt x="10668" y="21082"/>
                  </a:lnTo>
                  <a:lnTo>
                    <a:pt x="10668" y="22478"/>
                  </a:lnTo>
                  <a:lnTo>
                    <a:pt x="9525" y="25019"/>
                  </a:lnTo>
                  <a:lnTo>
                    <a:pt x="9525" y="26415"/>
                  </a:lnTo>
                  <a:lnTo>
                    <a:pt x="8256" y="28956"/>
                  </a:lnTo>
                  <a:lnTo>
                    <a:pt x="8256" y="30352"/>
                  </a:lnTo>
                  <a:lnTo>
                    <a:pt x="7621" y="31622"/>
                  </a:lnTo>
                  <a:lnTo>
                    <a:pt x="7621" y="36957"/>
                  </a:lnTo>
                  <a:lnTo>
                    <a:pt x="7112" y="37591"/>
                  </a:lnTo>
                  <a:lnTo>
                    <a:pt x="7112" y="42164"/>
                  </a:lnTo>
                  <a:lnTo>
                    <a:pt x="7621" y="43560"/>
                  </a:lnTo>
                  <a:lnTo>
                    <a:pt x="7621" y="46863"/>
                  </a:lnTo>
                  <a:lnTo>
                    <a:pt x="8890" y="50800"/>
                  </a:lnTo>
                  <a:lnTo>
                    <a:pt x="8890" y="52070"/>
                  </a:lnTo>
                  <a:lnTo>
                    <a:pt x="9525" y="53466"/>
                  </a:lnTo>
                  <a:lnTo>
                    <a:pt x="9525" y="54737"/>
                  </a:lnTo>
                  <a:lnTo>
                    <a:pt x="10668" y="57403"/>
                  </a:lnTo>
                  <a:lnTo>
                    <a:pt x="10668" y="58674"/>
                  </a:lnTo>
                  <a:lnTo>
                    <a:pt x="11177" y="59308"/>
                  </a:lnTo>
                  <a:lnTo>
                    <a:pt x="11812" y="60706"/>
                  </a:lnTo>
                  <a:lnTo>
                    <a:pt x="12446" y="61340"/>
                  </a:lnTo>
                  <a:lnTo>
                    <a:pt x="12955" y="62610"/>
                  </a:lnTo>
                  <a:lnTo>
                    <a:pt x="14224" y="63245"/>
                  </a:lnTo>
                  <a:lnTo>
                    <a:pt x="14733" y="64643"/>
                  </a:lnTo>
                  <a:lnTo>
                    <a:pt x="16002" y="65277"/>
                  </a:lnTo>
                  <a:lnTo>
                    <a:pt x="17146" y="67183"/>
                  </a:lnTo>
                  <a:lnTo>
                    <a:pt x="20067" y="69214"/>
                  </a:lnTo>
                  <a:lnTo>
                    <a:pt x="20067" y="71882"/>
                  </a:lnTo>
                  <a:lnTo>
                    <a:pt x="19559" y="72516"/>
                  </a:lnTo>
                  <a:lnTo>
                    <a:pt x="17781" y="73151"/>
                  </a:lnTo>
                  <a:lnTo>
                    <a:pt x="15368" y="73151"/>
                  </a:lnTo>
                  <a:lnTo>
                    <a:pt x="14224" y="72516"/>
                  </a:lnTo>
                  <a:lnTo>
                    <a:pt x="11812" y="72516"/>
                  </a:lnTo>
                  <a:lnTo>
                    <a:pt x="10668" y="71120"/>
                  </a:lnTo>
                  <a:lnTo>
                    <a:pt x="9525" y="71120"/>
                  </a:lnTo>
                  <a:lnTo>
                    <a:pt x="6477" y="67945"/>
                  </a:lnTo>
                  <a:lnTo>
                    <a:pt x="5334" y="67183"/>
                  </a:lnTo>
                  <a:lnTo>
                    <a:pt x="4699" y="65277"/>
                  </a:lnTo>
                  <a:lnTo>
                    <a:pt x="3556" y="63245"/>
                  </a:lnTo>
                  <a:lnTo>
                    <a:pt x="2921" y="62610"/>
                  </a:lnTo>
                  <a:lnTo>
                    <a:pt x="1778" y="59944"/>
                  </a:lnTo>
                  <a:lnTo>
                    <a:pt x="1778" y="58674"/>
                  </a:lnTo>
                  <a:lnTo>
                    <a:pt x="1143" y="57403"/>
                  </a:lnTo>
                  <a:lnTo>
                    <a:pt x="1143" y="56007"/>
                  </a:lnTo>
                  <a:lnTo>
                    <a:pt x="636" y="54737"/>
                  </a:lnTo>
                  <a:lnTo>
                    <a:pt x="636" y="51434"/>
                  </a:lnTo>
                  <a:lnTo>
                    <a:pt x="0" y="50038"/>
                  </a:lnTo>
                  <a:lnTo>
                    <a:pt x="0" y="34925"/>
                  </a:lnTo>
                  <a:lnTo>
                    <a:pt x="636" y="33655"/>
                  </a:lnTo>
                  <a:lnTo>
                    <a:pt x="636" y="28320"/>
                  </a:lnTo>
                  <a:lnTo>
                    <a:pt x="1143" y="27051"/>
                  </a:lnTo>
                  <a:lnTo>
                    <a:pt x="1143" y="25019"/>
                  </a:lnTo>
                  <a:lnTo>
                    <a:pt x="1778" y="23749"/>
                  </a:lnTo>
                  <a:lnTo>
                    <a:pt x="1778" y="21716"/>
                  </a:lnTo>
                  <a:lnTo>
                    <a:pt x="2414" y="20446"/>
                  </a:lnTo>
                  <a:lnTo>
                    <a:pt x="2414" y="19176"/>
                  </a:lnTo>
                  <a:lnTo>
                    <a:pt x="2921" y="18414"/>
                  </a:lnTo>
                  <a:lnTo>
                    <a:pt x="2921" y="17145"/>
                  </a:lnTo>
                  <a:lnTo>
                    <a:pt x="3556" y="15875"/>
                  </a:lnTo>
                  <a:lnTo>
                    <a:pt x="4192" y="15239"/>
                  </a:lnTo>
                  <a:lnTo>
                    <a:pt x="4192" y="13843"/>
                  </a:lnTo>
                  <a:lnTo>
                    <a:pt x="4699" y="12572"/>
                  </a:lnTo>
                  <a:lnTo>
                    <a:pt x="5334" y="11938"/>
                  </a:lnTo>
                  <a:lnTo>
                    <a:pt x="6477" y="9906"/>
                  </a:lnTo>
                  <a:lnTo>
                    <a:pt x="7112" y="8635"/>
                  </a:lnTo>
                  <a:lnTo>
                    <a:pt x="8256" y="6603"/>
                  </a:lnTo>
                  <a:lnTo>
                    <a:pt x="10668" y="3937"/>
                  </a:lnTo>
                  <a:lnTo>
                    <a:pt x="11812" y="3301"/>
                  </a:lnTo>
                  <a:lnTo>
                    <a:pt x="12446" y="2032"/>
                  </a:lnTo>
                  <a:lnTo>
                    <a:pt x="13590" y="2032"/>
                  </a:lnTo>
                  <a:lnTo>
                    <a:pt x="14224" y="634"/>
                  </a:lnTo>
                  <a:lnTo>
                    <a:pt x="15368" y="634"/>
                  </a:lnTo>
                  <a:lnTo>
                    <a:pt x="17146" y="0"/>
                  </a:lnTo>
                  <a:lnTo>
                    <a:pt x="19559" y="0"/>
                  </a:lnTo>
                  <a:lnTo>
                    <a:pt x="20702" y="634"/>
                  </a:lnTo>
                  <a:lnTo>
                    <a:pt x="21844" y="634"/>
                  </a:lnTo>
                  <a:lnTo>
                    <a:pt x="23115" y="2032"/>
                  </a:lnTo>
                  <a:lnTo>
                    <a:pt x="24258" y="2666"/>
                  </a:lnTo>
                  <a:lnTo>
                    <a:pt x="24893" y="33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Freeform 19"/>
            <p:cNvSpPr/>
            <p:nvPr/>
          </p:nvSpPr>
          <p:spPr>
            <a:xfrm>
              <a:off x="2045471" y="4234262"/>
              <a:ext cx="31708" cy="72485"/>
            </a:xfrm>
            <a:custGeom>
              <a:avLst/>
              <a:gdLst/>
              <a:ahLst/>
              <a:cxnLst/>
              <a:rect l="0" t="0" r="0" b="0"/>
              <a:pathLst>
                <a:path w="30735" h="72518">
                  <a:moveTo>
                    <a:pt x="5334" y="5969"/>
                  </a:moveTo>
                  <a:lnTo>
                    <a:pt x="5334" y="5335"/>
                  </a:lnTo>
                  <a:lnTo>
                    <a:pt x="7112" y="1398"/>
                  </a:lnTo>
                  <a:lnTo>
                    <a:pt x="8256" y="636"/>
                  </a:lnTo>
                  <a:lnTo>
                    <a:pt x="8890" y="0"/>
                  </a:lnTo>
                  <a:lnTo>
                    <a:pt x="13081" y="0"/>
                  </a:lnTo>
                  <a:lnTo>
                    <a:pt x="15368" y="1398"/>
                  </a:lnTo>
                  <a:lnTo>
                    <a:pt x="16003" y="2033"/>
                  </a:lnTo>
                  <a:lnTo>
                    <a:pt x="17146" y="2667"/>
                  </a:lnTo>
                  <a:lnTo>
                    <a:pt x="18415" y="3937"/>
                  </a:lnTo>
                  <a:lnTo>
                    <a:pt x="20066" y="4699"/>
                  </a:lnTo>
                  <a:lnTo>
                    <a:pt x="20702" y="5969"/>
                  </a:lnTo>
                  <a:lnTo>
                    <a:pt x="21844" y="7240"/>
                  </a:lnTo>
                  <a:lnTo>
                    <a:pt x="22480" y="8636"/>
                  </a:lnTo>
                  <a:lnTo>
                    <a:pt x="24893" y="11304"/>
                  </a:lnTo>
                  <a:lnTo>
                    <a:pt x="26035" y="13843"/>
                  </a:lnTo>
                  <a:lnTo>
                    <a:pt x="27813" y="19178"/>
                  </a:lnTo>
                  <a:lnTo>
                    <a:pt x="28449" y="20448"/>
                  </a:lnTo>
                  <a:lnTo>
                    <a:pt x="28449" y="22479"/>
                  </a:lnTo>
                  <a:lnTo>
                    <a:pt x="29591" y="26417"/>
                  </a:lnTo>
                  <a:lnTo>
                    <a:pt x="29591" y="28956"/>
                  </a:lnTo>
                  <a:lnTo>
                    <a:pt x="30227" y="30354"/>
                  </a:lnTo>
                  <a:lnTo>
                    <a:pt x="30227" y="33021"/>
                  </a:lnTo>
                  <a:lnTo>
                    <a:pt x="30734" y="34291"/>
                  </a:lnTo>
                  <a:lnTo>
                    <a:pt x="30734" y="38862"/>
                  </a:lnTo>
                  <a:lnTo>
                    <a:pt x="30227" y="39624"/>
                  </a:lnTo>
                  <a:lnTo>
                    <a:pt x="30227" y="43561"/>
                  </a:lnTo>
                  <a:lnTo>
                    <a:pt x="29591" y="44831"/>
                  </a:lnTo>
                  <a:lnTo>
                    <a:pt x="29591" y="48768"/>
                  </a:lnTo>
                  <a:lnTo>
                    <a:pt x="28449" y="51436"/>
                  </a:lnTo>
                  <a:lnTo>
                    <a:pt x="28449" y="52833"/>
                  </a:lnTo>
                  <a:lnTo>
                    <a:pt x="27306" y="55373"/>
                  </a:lnTo>
                  <a:lnTo>
                    <a:pt x="26671" y="56008"/>
                  </a:lnTo>
                  <a:lnTo>
                    <a:pt x="26671" y="57404"/>
                  </a:lnTo>
                  <a:lnTo>
                    <a:pt x="26035" y="58674"/>
                  </a:lnTo>
                  <a:lnTo>
                    <a:pt x="25400" y="59310"/>
                  </a:lnTo>
                  <a:lnTo>
                    <a:pt x="24893" y="60706"/>
                  </a:lnTo>
                  <a:lnTo>
                    <a:pt x="23750" y="61977"/>
                  </a:lnTo>
                  <a:lnTo>
                    <a:pt x="23750" y="62611"/>
                  </a:lnTo>
                  <a:lnTo>
                    <a:pt x="17146" y="69850"/>
                  </a:lnTo>
                  <a:lnTo>
                    <a:pt x="13590" y="71883"/>
                  </a:lnTo>
                  <a:lnTo>
                    <a:pt x="13081" y="72517"/>
                  </a:lnTo>
                  <a:lnTo>
                    <a:pt x="11303" y="72517"/>
                  </a:lnTo>
                  <a:lnTo>
                    <a:pt x="8890" y="71248"/>
                  </a:lnTo>
                  <a:lnTo>
                    <a:pt x="6478" y="71248"/>
                  </a:lnTo>
                  <a:lnTo>
                    <a:pt x="5334" y="70486"/>
                  </a:lnTo>
                  <a:lnTo>
                    <a:pt x="4827" y="70486"/>
                  </a:lnTo>
                  <a:lnTo>
                    <a:pt x="3556" y="69850"/>
                  </a:lnTo>
                  <a:lnTo>
                    <a:pt x="2922" y="69216"/>
                  </a:lnTo>
                  <a:lnTo>
                    <a:pt x="1271" y="68580"/>
                  </a:lnTo>
                  <a:lnTo>
                    <a:pt x="0" y="67311"/>
                  </a:lnTo>
                  <a:lnTo>
                    <a:pt x="1271" y="66548"/>
                  </a:lnTo>
                  <a:lnTo>
                    <a:pt x="1778" y="65913"/>
                  </a:lnTo>
                  <a:lnTo>
                    <a:pt x="2922" y="65913"/>
                  </a:lnTo>
                  <a:lnTo>
                    <a:pt x="4191" y="65279"/>
                  </a:lnTo>
                  <a:lnTo>
                    <a:pt x="5334" y="65279"/>
                  </a:lnTo>
                  <a:lnTo>
                    <a:pt x="10668" y="62611"/>
                  </a:lnTo>
                  <a:lnTo>
                    <a:pt x="11812" y="62611"/>
                  </a:lnTo>
                  <a:lnTo>
                    <a:pt x="15368" y="60706"/>
                  </a:lnTo>
                  <a:lnTo>
                    <a:pt x="16003" y="60072"/>
                  </a:lnTo>
                  <a:lnTo>
                    <a:pt x="16510" y="58674"/>
                  </a:lnTo>
                  <a:lnTo>
                    <a:pt x="17146" y="58040"/>
                  </a:lnTo>
                  <a:lnTo>
                    <a:pt x="17781" y="56769"/>
                  </a:lnTo>
                  <a:lnTo>
                    <a:pt x="18924" y="52833"/>
                  </a:lnTo>
                  <a:lnTo>
                    <a:pt x="18924" y="51436"/>
                  </a:lnTo>
                  <a:lnTo>
                    <a:pt x="19559" y="50166"/>
                  </a:lnTo>
                  <a:lnTo>
                    <a:pt x="19559" y="48768"/>
                  </a:lnTo>
                  <a:lnTo>
                    <a:pt x="18924" y="48768"/>
                  </a:lnTo>
                  <a:lnTo>
                    <a:pt x="18415" y="49404"/>
                  </a:lnTo>
                  <a:lnTo>
                    <a:pt x="16510" y="49404"/>
                  </a:lnTo>
                  <a:lnTo>
                    <a:pt x="15368" y="50166"/>
                  </a:lnTo>
                  <a:lnTo>
                    <a:pt x="13590" y="50166"/>
                  </a:lnTo>
                  <a:lnTo>
                    <a:pt x="11303" y="48768"/>
                  </a:lnTo>
                  <a:lnTo>
                    <a:pt x="10668" y="48768"/>
                  </a:lnTo>
                  <a:lnTo>
                    <a:pt x="10034" y="47498"/>
                  </a:lnTo>
                  <a:lnTo>
                    <a:pt x="9525" y="46863"/>
                  </a:lnTo>
                  <a:lnTo>
                    <a:pt x="8890" y="45467"/>
                  </a:lnTo>
                  <a:lnTo>
                    <a:pt x="8890" y="38228"/>
                  </a:lnTo>
                  <a:lnTo>
                    <a:pt x="10034" y="34925"/>
                  </a:lnTo>
                  <a:lnTo>
                    <a:pt x="10034" y="33021"/>
                  </a:lnTo>
                  <a:lnTo>
                    <a:pt x="13081" y="25019"/>
                  </a:lnTo>
                  <a:lnTo>
                    <a:pt x="14225" y="23749"/>
                  </a:lnTo>
                  <a:lnTo>
                    <a:pt x="14859" y="23749"/>
                  </a:lnTo>
                  <a:lnTo>
                    <a:pt x="15368" y="23115"/>
                  </a:lnTo>
                  <a:lnTo>
                    <a:pt x="16510" y="22479"/>
                  </a:lnTo>
                  <a:lnTo>
                    <a:pt x="17781" y="22479"/>
                  </a:lnTo>
                  <a:lnTo>
                    <a:pt x="18924" y="23115"/>
                  </a:lnTo>
                  <a:lnTo>
                    <a:pt x="21844" y="23115"/>
                  </a:lnTo>
                  <a:lnTo>
                    <a:pt x="21844" y="23749"/>
                  </a:lnTo>
                  <a:lnTo>
                    <a:pt x="21844" y="21717"/>
                  </a:lnTo>
                  <a:lnTo>
                    <a:pt x="21337" y="20448"/>
                  </a:lnTo>
                  <a:lnTo>
                    <a:pt x="21337" y="18542"/>
                  </a:lnTo>
                  <a:lnTo>
                    <a:pt x="20702" y="17146"/>
                  </a:lnTo>
                  <a:lnTo>
                    <a:pt x="20066" y="16511"/>
                  </a:lnTo>
                  <a:lnTo>
                    <a:pt x="20066" y="15241"/>
                  </a:lnTo>
                  <a:lnTo>
                    <a:pt x="19559" y="13843"/>
                  </a:lnTo>
                  <a:lnTo>
                    <a:pt x="18924" y="13209"/>
                  </a:lnTo>
                  <a:lnTo>
                    <a:pt x="17781" y="11304"/>
                  </a:lnTo>
                  <a:lnTo>
                    <a:pt x="15368" y="8636"/>
                  </a:lnTo>
                  <a:lnTo>
                    <a:pt x="13590" y="7874"/>
                  </a:lnTo>
                  <a:lnTo>
                    <a:pt x="12447" y="7240"/>
                  </a:lnTo>
                  <a:lnTo>
                    <a:pt x="10668" y="6604"/>
                  </a:lnTo>
                  <a:lnTo>
                    <a:pt x="9525" y="6604"/>
                  </a:lnTo>
                  <a:lnTo>
                    <a:pt x="8256" y="596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20"/>
            <p:cNvSpPr/>
            <p:nvPr/>
          </p:nvSpPr>
          <p:spPr>
            <a:xfrm>
              <a:off x="2034901" y="4234262"/>
              <a:ext cx="24662" cy="70525"/>
            </a:xfrm>
            <a:custGeom>
              <a:avLst/>
              <a:gdLst/>
              <a:ahLst/>
              <a:cxnLst/>
              <a:rect l="0" t="0" r="0" b="0"/>
              <a:pathLst>
                <a:path w="26036" h="70487">
                  <a:moveTo>
                    <a:pt x="26035" y="4699"/>
                  </a:moveTo>
                  <a:lnTo>
                    <a:pt x="25400" y="4699"/>
                  </a:lnTo>
                  <a:lnTo>
                    <a:pt x="24891" y="5335"/>
                  </a:lnTo>
                  <a:lnTo>
                    <a:pt x="23622" y="5969"/>
                  </a:lnTo>
                  <a:lnTo>
                    <a:pt x="22478" y="7240"/>
                  </a:lnTo>
                  <a:lnTo>
                    <a:pt x="21335" y="7874"/>
                  </a:lnTo>
                  <a:lnTo>
                    <a:pt x="20700" y="9272"/>
                  </a:lnTo>
                  <a:lnTo>
                    <a:pt x="18922" y="11304"/>
                  </a:lnTo>
                  <a:lnTo>
                    <a:pt x="18288" y="12573"/>
                  </a:lnTo>
                  <a:lnTo>
                    <a:pt x="17144" y="13843"/>
                  </a:lnTo>
                  <a:lnTo>
                    <a:pt x="16001" y="17146"/>
                  </a:lnTo>
                  <a:lnTo>
                    <a:pt x="14732" y="18542"/>
                  </a:lnTo>
                  <a:lnTo>
                    <a:pt x="13588" y="21717"/>
                  </a:lnTo>
                  <a:lnTo>
                    <a:pt x="13081" y="22479"/>
                  </a:lnTo>
                  <a:lnTo>
                    <a:pt x="13081" y="23749"/>
                  </a:lnTo>
                  <a:lnTo>
                    <a:pt x="12445" y="25019"/>
                  </a:lnTo>
                  <a:lnTo>
                    <a:pt x="12445" y="26417"/>
                  </a:lnTo>
                  <a:lnTo>
                    <a:pt x="11810" y="27052"/>
                  </a:lnTo>
                  <a:lnTo>
                    <a:pt x="11810" y="28322"/>
                  </a:lnTo>
                  <a:lnTo>
                    <a:pt x="11303" y="30354"/>
                  </a:lnTo>
                  <a:lnTo>
                    <a:pt x="11303" y="32259"/>
                  </a:lnTo>
                  <a:lnTo>
                    <a:pt x="10668" y="33655"/>
                  </a:lnTo>
                  <a:lnTo>
                    <a:pt x="10668" y="36196"/>
                  </a:lnTo>
                  <a:lnTo>
                    <a:pt x="10032" y="37592"/>
                  </a:lnTo>
                  <a:lnTo>
                    <a:pt x="10032" y="52071"/>
                  </a:lnTo>
                  <a:lnTo>
                    <a:pt x="10668" y="52833"/>
                  </a:lnTo>
                  <a:lnTo>
                    <a:pt x="10668" y="54103"/>
                  </a:lnTo>
                  <a:lnTo>
                    <a:pt x="11303" y="56008"/>
                  </a:lnTo>
                  <a:lnTo>
                    <a:pt x="11303" y="57404"/>
                  </a:lnTo>
                  <a:lnTo>
                    <a:pt x="13081" y="59310"/>
                  </a:lnTo>
                  <a:lnTo>
                    <a:pt x="13588" y="60706"/>
                  </a:lnTo>
                  <a:lnTo>
                    <a:pt x="14732" y="61342"/>
                  </a:lnTo>
                  <a:lnTo>
                    <a:pt x="15366" y="62611"/>
                  </a:lnTo>
                  <a:lnTo>
                    <a:pt x="18922" y="65279"/>
                  </a:lnTo>
                  <a:lnTo>
                    <a:pt x="19557" y="65913"/>
                  </a:lnTo>
                  <a:lnTo>
                    <a:pt x="20066" y="65913"/>
                  </a:lnTo>
                  <a:lnTo>
                    <a:pt x="17144" y="69850"/>
                  </a:lnTo>
                  <a:lnTo>
                    <a:pt x="16001" y="69850"/>
                  </a:lnTo>
                  <a:lnTo>
                    <a:pt x="14732" y="70486"/>
                  </a:lnTo>
                  <a:lnTo>
                    <a:pt x="9397" y="70486"/>
                  </a:lnTo>
                  <a:lnTo>
                    <a:pt x="8254" y="69850"/>
                  </a:lnTo>
                  <a:lnTo>
                    <a:pt x="7112" y="68580"/>
                  </a:lnTo>
                  <a:lnTo>
                    <a:pt x="6476" y="67311"/>
                  </a:lnTo>
                  <a:lnTo>
                    <a:pt x="5841" y="66548"/>
                  </a:lnTo>
                  <a:lnTo>
                    <a:pt x="4698" y="64009"/>
                  </a:lnTo>
                  <a:lnTo>
                    <a:pt x="3556" y="62611"/>
                  </a:lnTo>
                  <a:lnTo>
                    <a:pt x="2920" y="61342"/>
                  </a:lnTo>
                  <a:lnTo>
                    <a:pt x="1778" y="57404"/>
                  </a:lnTo>
                  <a:lnTo>
                    <a:pt x="1143" y="56008"/>
                  </a:lnTo>
                  <a:lnTo>
                    <a:pt x="635" y="54103"/>
                  </a:lnTo>
                  <a:lnTo>
                    <a:pt x="0" y="52833"/>
                  </a:lnTo>
                  <a:lnTo>
                    <a:pt x="0" y="37592"/>
                  </a:lnTo>
                  <a:lnTo>
                    <a:pt x="635" y="36196"/>
                  </a:lnTo>
                  <a:lnTo>
                    <a:pt x="635" y="34291"/>
                  </a:lnTo>
                  <a:lnTo>
                    <a:pt x="1143" y="33021"/>
                  </a:lnTo>
                  <a:lnTo>
                    <a:pt x="1143" y="30354"/>
                  </a:lnTo>
                  <a:lnTo>
                    <a:pt x="1778" y="28322"/>
                  </a:lnTo>
                  <a:lnTo>
                    <a:pt x="1778" y="27052"/>
                  </a:lnTo>
                  <a:lnTo>
                    <a:pt x="2920" y="24385"/>
                  </a:lnTo>
                  <a:lnTo>
                    <a:pt x="2920" y="22479"/>
                  </a:lnTo>
                  <a:lnTo>
                    <a:pt x="3556" y="21717"/>
                  </a:lnTo>
                  <a:lnTo>
                    <a:pt x="4191" y="19812"/>
                  </a:lnTo>
                  <a:lnTo>
                    <a:pt x="4191" y="18542"/>
                  </a:lnTo>
                  <a:lnTo>
                    <a:pt x="4698" y="17146"/>
                  </a:lnTo>
                  <a:lnTo>
                    <a:pt x="5334" y="16511"/>
                  </a:lnTo>
                  <a:lnTo>
                    <a:pt x="6476" y="13843"/>
                  </a:lnTo>
                  <a:lnTo>
                    <a:pt x="6476" y="13209"/>
                  </a:lnTo>
                  <a:lnTo>
                    <a:pt x="7747" y="10542"/>
                  </a:lnTo>
                  <a:lnTo>
                    <a:pt x="11303" y="6604"/>
                  </a:lnTo>
                  <a:lnTo>
                    <a:pt x="12445" y="5969"/>
                  </a:lnTo>
                  <a:lnTo>
                    <a:pt x="14223" y="3937"/>
                  </a:lnTo>
                  <a:lnTo>
                    <a:pt x="17779" y="2033"/>
                  </a:lnTo>
                  <a:lnTo>
                    <a:pt x="18922" y="2033"/>
                  </a:lnTo>
                  <a:lnTo>
                    <a:pt x="19557" y="1398"/>
                  </a:lnTo>
                  <a:lnTo>
                    <a:pt x="20700" y="1398"/>
                  </a:lnTo>
                  <a:lnTo>
                    <a:pt x="21335" y="636"/>
                  </a:lnTo>
                  <a:lnTo>
                    <a:pt x="22478" y="636"/>
                  </a:lnTo>
                  <a:lnTo>
                    <a:pt x="23622" y="0"/>
                  </a:lnTo>
                  <a:lnTo>
                    <a:pt x="2425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Freeform 21"/>
            <p:cNvSpPr/>
            <p:nvPr/>
          </p:nvSpPr>
          <p:spPr>
            <a:xfrm>
              <a:off x="1867554" y="4408616"/>
              <a:ext cx="294179" cy="209615"/>
            </a:xfrm>
            <a:custGeom>
              <a:avLst/>
              <a:gdLst/>
              <a:ahLst/>
              <a:cxnLst/>
              <a:rect l="0" t="0" r="0" b="0"/>
              <a:pathLst>
                <a:path w="294515" h="208915">
                  <a:moveTo>
                    <a:pt x="54992" y="206248"/>
                  </a:moveTo>
                  <a:lnTo>
                    <a:pt x="51436" y="206248"/>
                  </a:lnTo>
                  <a:lnTo>
                    <a:pt x="50165" y="206882"/>
                  </a:lnTo>
                  <a:lnTo>
                    <a:pt x="49022" y="206882"/>
                  </a:lnTo>
                  <a:lnTo>
                    <a:pt x="47245" y="207518"/>
                  </a:lnTo>
                  <a:lnTo>
                    <a:pt x="38355" y="207518"/>
                  </a:lnTo>
                  <a:lnTo>
                    <a:pt x="37212" y="208280"/>
                  </a:lnTo>
                  <a:lnTo>
                    <a:pt x="30099" y="208280"/>
                  </a:lnTo>
                  <a:lnTo>
                    <a:pt x="29592" y="208914"/>
                  </a:lnTo>
                  <a:lnTo>
                    <a:pt x="23622" y="208914"/>
                  </a:lnTo>
                  <a:lnTo>
                    <a:pt x="22987" y="208280"/>
                  </a:lnTo>
                  <a:lnTo>
                    <a:pt x="18924" y="208280"/>
                  </a:lnTo>
                  <a:lnTo>
                    <a:pt x="10034" y="204977"/>
                  </a:lnTo>
                  <a:lnTo>
                    <a:pt x="7112" y="202945"/>
                  </a:lnTo>
                  <a:lnTo>
                    <a:pt x="5334" y="202311"/>
                  </a:lnTo>
                  <a:lnTo>
                    <a:pt x="4065" y="201675"/>
                  </a:lnTo>
                  <a:lnTo>
                    <a:pt x="2287" y="197612"/>
                  </a:lnTo>
                  <a:lnTo>
                    <a:pt x="2287" y="196342"/>
                  </a:lnTo>
                  <a:lnTo>
                    <a:pt x="1778" y="195706"/>
                  </a:lnTo>
                  <a:lnTo>
                    <a:pt x="1778" y="193675"/>
                  </a:lnTo>
                  <a:lnTo>
                    <a:pt x="1143" y="192405"/>
                  </a:lnTo>
                  <a:lnTo>
                    <a:pt x="1143" y="191135"/>
                  </a:lnTo>
                  <a:lnTo>
                    <a:pt x="636" y="189738"/>
                  </a:lnTo>
                  <a:lnTo>
                    <a:pt x="636" y="185800"/>
                  </a:lnTo>
                  <a:lnTo>
                    <a:pt x="0" y="184531"/>
                  </a:lnTo>
                  <a:lnTo>
                    <a:pt x="0" y="143001"/>
                  </a:lnTo>
                  <a:lnTo>
                    <a:pt x="636" y="140969"/>
                  </a:lnTo>
                  <a:lnTo>
                    <a:pt x="636" y="133731"/>
                  </a:lnTo>
                  <a:lnTo>
                    <a:pt x="1143" y="131825"/>
                  </a:lnTo>
                  <a:lnTo>
                    <a:pt x="1143" y="128524"/>
                  </a:lnTo>
                  <a:lnTo>
                    <a:pt x="1778" y="126492"/>
                  </a:lnTo>
                  <a:lnTo>
                    <a:pt x="1778" y="121285"/>
                  </a:lnTo>
                  <a:lnTo>
                    <a:pt x="2287" y="119252"/>
                  </a:lnTo>
                  <a:lnTo>
                    <a:pt x="2287" y="115950"/>
                  </a:lnTo>
                  <a:lnTo>
                    <a:pt x="2921" y="114681"/>
                  </a:lnTo>
                  <a:lnTo>
                    <a:pt x="2921" y="111379"/>
                  </a:lnTo>
                  <a:lnTo>
                    <a:pt x="3556" y="109346"/>
                  </a:lnTo>
                  <a:lnTo>
                    <a:pt x="3556" y="106680"/>
                  </a:lnTo>
                  <a:lnTo>
                    <a:pt x="4065" y="106044"/>
                  </a:lnTo>
                  <a:lnTo>
                    <a:pt x="4065" y="103377"/>
                  </a:lnTo>
                  <a:lnTo>
                    <a:pt x="4699" y="101473"/>
                  </a:lnTo>
                  <a:lnTo>
                    <a:pt x="4699" y="100202"/>
                  </a:lnTo>
                  <a:lnTo>
                    <a:pt x="5334" y="98806"/>
                  </a:lnTo>
                  <a:lnTo>
                    <a:pt x="5334" y="96138"/>
                  </a:lnTo>
                  <a:lnTo>
                    <a:pt x="5843" y="95504"/>
                  </a:lnTo>
                  <a:lnTo>
                    <a:pt x="5843" y="94233"/>
                  </a:lnTo>
                  <a:lnTo>
                    <a:pt x="6477" y="92963"/>
                  </a:lnTo>
                  <a:lnTo>
                    <a:pt x="6477" y="91567"/>
                  </a:lnTo>
                  <a:lnTo>
                    <a:pt x="7112" y="90296"/>
                  </a:lnTo>
                  <a:lnTo>
                    <a:pt x="7112" y="89535"/>
                  </a:lnTo>
                  <a:lnTo>
                    <a:pt x="8255" y="86994"/>
                  </a:lnTo>
                  <a:lnTo>
                    <a:pt x="8255" y="86232"/>
                  </a:lnTo>
                  <a:lnTo>
                    <a:pt x="9399" y="83693"/>
                  </a:lnTo>
                  <a:lnTo>
                    <a:pt x="9399" y="82295"/>
                  </a:lnTo>
                  <a:lnTo>
                    <a:pt x="10034" y="81661"/>
                  </a:lnTo>
                  <a:lnTo>
                    <a:pt x="10034" y="80390"/>
                  </a:lnTo>
                  <a:lnTo>
                    <a:pt x="10668" y="78994"/>
                  </a:lnTo>
                  <a:lnTo>
                    <a:pt x="11177" y="78358"/>
                  </a:lnTo>
                  <a:lnTo>
                    <a:pt x="11812" y="77088"/>
                  </a:lnTo>
                  <a:lnTo>
                    <a:pt x="11812" y="76454"/>
                  </a:lnTo>
                  <a:lnTo>
                    <a:pt x="12320" y="75056"/>
                  </a:lnTo>
                  <a:lnTo>
                    <a:pt x="12955" y="74421"/>
                  </a:lnTo>
                  <a:lnTo>
                    <a:pt x="12955" y="73151"/>
                  </a:lnTo>
                  <a:lnTo>
                    <a:pt x="14224" y="71755"/>
                  </a:lnTo>
                  <a:lnTo>
                    <a:pt x="15368" y="69850"/>
                  </a:lnTo>
                  <a:lnTo>
                    <a:pt x="15875" y="67818"/>
                  </a:lnTo>
                  <a:lnTo>
                    <a:pt x="20067" y="59944"/>
                  </a:lnTo>
                  <a:lnTo>
                    <a:pt x="21209" y="58674"/>
                  </a:lnTo>
                  <a:lnTo>
                    <a:pt x="21845" y="57276"/>
                  </a:lnTo>
                  <a:lnTo>
                    <a:pt x="22987" y="56006"/>
                  </a:lnTo>
                  <a:lnTo>
                    <a:pt x="24258" y="53339"/>
                  </a:lnTo>
                  <a:lnTo>
                    <a:pt x="25400" y="52705"/>
                  </a:lnTo>
                  <a:lnTo>
                    <a:pt x="26543" y="50038"/>
                  </a:lnTo>
                  <a:lnTo>
                    <a:pt x="27178" y="49402"/>
                  </a:lnTo>
                  <a:lnTo>
                    <a:pt x="28321" y="48768"/>
                  </a:lnTo>
                  <a:lnTo>
                    <a:pt x="28956" y="47498"/>
                  </a:lnTo>
                  <a:lnTo>
                    <a:pt x="30734" y="45465"/>
                  </a:lnTo>
                  <a:lnTo>
                    <a:pt x="32512" y="44069"/>
                  </a:lnTo>
                  <a:lnTo>
                    <a:pt x="33655" y="42799"/>
                  </a:lnTo>
                  <a:lnTo>
                    <a:pt x="36068" y="41529"/>
                  </a:lnTo>
                  <a:lnTo>
                    <a:pt x="36577" y="40767"/>
                  </a:lnTo>
                  <a:lnTo>
                    <a:pt x="37846" y="40767"/>
                  </a:lnTo>
                  <a:lnTo>
                    <a:pt x="38990" y="39496"/>
                  </a:lnTo>
                  <a:lnTo>
                    <a:pt x="40133" y="39496"/>
                  </a:lnTo>
                  <a:lnTo>
                    <a:pt x="41911" y="37592"/>
                  </a:lnTo>
                  <a:lnTo>
                    <a:pt x="44959" y="36194"/>
                  </a:lnTo>
                  <a:lnTo>
                    <a:pt x="46102" y="35560"/>
                  </a:lnTo>
                  <a:lnTo>
                    <a:pt x="49022" y="34289"/>
                  </a:lnTo>
                  <a:lnTo>
                    <a:pt x="53214" y="31623"/>
                  </a:lnTo>
                  <a:lnTo>
                    <a:pt x="57912" y="29590"/>
                  </a:lnTo>
                  <a:lnTo>
                    <a:pt x="60834" y="27686"/>
                  </a:lnTo>
                  <a:lnTo>
                    <a:pt x="62612" y="27686"/>
                  </a:lnTo>
                  <a:lnTo>
                    <a:pt x="64390" y="26288"/>
                  </a:lnTo>
                  <a:lnTo>
                    <a:pt x="69724" y="24383"/>
                  </a:lnTo>
                  <a:lnTo>
                    <a:pt x="71502" y="22987"/>
                  </a:lnTo>
                  <a:lnTo>
                    <a:pt x="76836" y="21081"/>
                  </a:lnTo>
                  <a:lnTo>
                    <a:pt x="78614" y="19685"/>
                  </a:lnTo>
                  <a:lnTo>
                    <a:pt x="82805" y="18414"/>
                  </a:lnTo>
                  <a:lnTo>
                    <a:pt x="96393" y="13843"/>
                  </a:lnTo>
                  <a:lnTo>
                    <a:pt x="110618" y="9144"/>
                  </a:lnTo>
                  <a:lnTo>
                    <a:pt x="112903" y="9144"/>
                  </a:lnTo>
                  <a:lnTo>
                    <a:pt x="121159" y="6604"/>
                  </a:lnTo>
                  <a:lnTo>
                    <a:pt x="122937" y="6604"/>
                  </a:lnTo>
                  <a:lnTo>
                    <a:pt x="128905" y="4571"/>
                  </a:lnTo>
                  <a:lnTo>
                    <a:pt x="131318" y="4571"/>
                  </a:lnTo>
                  <a:lnTo>
                    <a:pt x="134874" y="3301"/>
                  </a:lnTo>
                  <a:lnTo>
                    <a:pt x="136525" y="3301"/>
                  </a:lnTo>
                  <a:lnTo>
                    <a:pt x="138939" y="2539"/>
                  </a:lnTo>
                  <a:lnTo>
                    <a:pt x="142495" y="2539"/>
                  </a:lnTo>
                  <a:lnTo>
                    <a:pt x="144272" y="1905"/>
                  </a:lnTo>
                  <a:lnTo>
                    <a:pt x="145415" y="1905"/>
                  </a:lnTo>
                  <a:lnTo>
                    <a:pt x="147193" y="1269"/>
                  </a:lnTo>
                  <a:lnTo>
                    <a:pt x="155575" y="1269"/>
                  </a:lnTo>
                  <a:lnTo>
                    <a:pt x="156718" y="635"/>
                  </a:lnTo>
                  <a:lnTo>
                    <a:pt x="172086" y="635"/>
                  </a:lnTo>
                  <a:lnTo>
                    <a:pt x="173228" y="1269"/>
                  </a:lnTo>
                  <a:lnTo>
                    <a:pt x="179833" y="1269"/>
                  </a:lnTo>
                  <a:lnTo>
                    <a:pt x="181484" y="1905"/>
                  </a:lnTo>
                  <a:lnTo>
                    <a:pt x="182753" y="1905"/>
                  </a:lnTo>
                  <a:lnTo>
                    <a:pt x="183896" y="2539"/>
                  </a:lnTo>
                  <a:lnTo>
                    <a:pt x="185040" y="2539"/>
                  </a:lnTo>
                  <a:lnTo>
                    <a:pt x="186818" y="3301"/>
                  </a:lnTo>
                  <a:lnTo>
                    <a:pt x="188087" y="3301"/>
                  </a:lnTo>
                  <a:lnTo>
                    <a:pt x="188596" y="3937"/>
                  </a:lnTo>
                  <a:lnTo>
                    <a:pt x="189865" y="3937"/>
                  </a:lnTo>
                  <a:lnTo>
                    <a:pt x="190374" y="4571"/>
                  </a:lnTo>
                  <a:lnTo>
                    <a:pt x="191009" y="4571"/>
                  </a:lnTo>
                  <a:lnTo>
                    <a:pt x="191009" y="3937"/>
                  </a:lnTo>
                  <a:lnTo>
                    <a:pt x="192152" y="3937"/>
                  </a:lnTo>
                  <a:lnTo>
                    <a:pt x="194565" y="2539"/>
                  </a:lnTo>
                  <a:lnTo>
                    <a:pt x="195708" y="2539"/>
                  </a:lnTo>
                  <a:lnTo>
                    <a:pt x="196977" y="1905"/>
                  </a:lnTo>
                  <a:lnTo>
                    <a:pt x="198628" y="1269"/>
                  </a:lnTo>
                  <a:lnTo>
                    <a:pt x="199899" y="1269"/>
                  </a:lnTo>
                  <a:lnTo>
                    <a:pt x="203455" y="0"/>
                  </a:lnTo>
                  <a:lnTo>
                    <a:pt x="214630" y="0"/>
                  </a:lnTo>
                  <a:lnTo>
                    <a:pt x="215900" y="635"/>
                  </a:lnTo>
                  <a:lnTo>
                    <a:pt x="216409" y="1269"/>
                  </a:lnTo>
                  <a:lnTo>
                    <a:pt x="217552" y="1905"/>
                  </a:lnTo>
                  <a:lnTo>
                    <a:pt x="218821" y="1905"/>
                  </a:lnTo>
                  <a:lnTo>
                    <a:pt x="219456" y="2539"/>
                  </a:lnTo>
                  <a:lnTo>
                    <a:pt x="222886" y="4571"/>
                  </a:lnTo>
                  <a:lnTo>
                    <a:pt x="223521" y="5206"/>
                  </a:lnTo>
                  <a:lnTo>
                    <a:pt x="225934" y="6604"/>
                  </a:lnTo>
                  <a:lnTo>
                    <a:pt x="227077" y="7874"/>
                  </a:lnTo>
                  <a:lnTo>
                    <a:pt x="228855" y="9144"/>
                  </a:lnTo>
                  <a:lnTo>
                    <a:pt x="230633" y="9906"/>
                  </a:lnTo>
                  <a:lnTo>
                    <a:pt x="231775" y="11175"/>
                  </a:lnTo>
                  <a:lnTo>
                    <a:pt x="233046" y="11811"/>
                  </a:lnTo>
                  <a:lnTo>
                    <a:pt x="234824" y="13843"/>
                  </a:lnTo>
                  <a:lnTo>
                    <a:pt x="234824" y="13207"/>
                  </a:lnTo>
                  <a:lnTo>
                    <a:pt x="235967" y="12445"/>
                  </a:lnTo>
                  <a:lnTo>
                    <a:pt x="237109" y="11175"/>
                  </a:lnTo>
                  <a:lnTo>
                    <a:pt x="244221" y="7238"/>
                  </a:lnTo>
                  <a:lnTo>
                    <a:pt x="245365" y="7238"/>
                  </a:lnTo>
                  <a:lnTo>
                    <a:pt x="246634" y="6604"/>
                  </a:lnTo>
                  <a:lnTo>
                    <a:pt x="250699" y="6604"/>
                  </a:lnTo>
                  <a:lnTo>
                    <a:pt x="251968" y="7238"/>
                  </a:lnTo>
                  <a:lnTo>
                    <a:pt x="253746" y="7238"/>
                  </a:lnTo>
                  <a:lnTo>
                    <a:pt x="254890" y="7874"/>
                  </a:lnTo>
                  <a:lnTo>
                    <a:pt x="256033" y="7874"/>
                  </a:lnTo>
                  <a:lnTo>
                    <a:pt x="256668" y="8508"/>
                  </a:lnTo>
                  <a:lnTo>
                    <a:pt x="257811" y="8508"/>
                  </a:lnTo>
                  <a:lnTo>
                    <a:pt x="261367" y="10540"/>
                  </a:lnTo>
                  <a:lnTo>
                    <a:pt x="262509" y="10540"/>
                  </a:lnTo>
                  <a:lnTo>
                    <a:pt x="266065" y="12445"/>
                  </a:lnTo>
                  <a:lnTo>
                    <a:pt x="267336" y="12445"/>
                  </a:lnTo>
                  <a:lnTo>
                    <a:pt x="269621" y="13843"/>
                  </a:lnTo>
                  <a:lnTo>
                    <a:pt x="270892" y="13843"/>
                  </a:lnTo>
                  <a:lnTo>
                    <a:pt x="272034" y="14477"/>
                  </a:lnTo>
                  <a:lnTo>
                    <a:pt x="273177" y="14477"/>
                  </a:lnTo>
                  <a:lnTo>
                    <a:pt x="274447" y="15113"/>
                  </a:lnTo>
                  <a:lnTo>
                    <a:pt x="276225" y="15113"/>
                  </a:lnTo>
                  <a:lnTo>
                    <a:pt x="277368" y="15748"/>
                  </a:lnTo>
                  <a:lnTo>
                    <a:pt x="279146" y="15748"/>
                  </a:lnTo>
                  <a:lnTo>
                    <a:pt x="279781" y="16382"/>
                  </a:lnTo>
                  <a:lnTo>
                    <a:pt x="281433" y="16382"/>
                  </a:lnTo>
                  <a:lnTo>
                    <a:pt x="283846" y="15113"/>
                  </a:lnTo>
                  <a:lnTo>
                    <a:pt x="284480" y="15113"/>
                  </a:lnTo>
                  <a:lnTo>
                    <a:pt x="285624" y="14477"/>
                  </a:lnTo>
                  <a:lnTo>
                    <a:pt x="286259" y="14477"/>
                  </a:lnTo>
                  <a:lnTo>
                    <a:pt x="287402" y="13843"/>
                  </a:lnTo>
                  <a:lnTo>
                    <a:pt x="290322" y="13843"/>
                  </a:lnTo>
                  <a:lnTo>
                    <a:pt x="291593" y="14477"/>
                  </a:lnTo>
                  <a:lnTo>
                    <a:pt x="292100" y="14477"/>
                  </a:lnTo>
                  <a:lnTo>
                    <a:pt x="292736" y="15748"/>
                  </a:lnTo>
                  <a:lnTo>
                    <a:pt x="293371" y="16382"/>
                  </a:lnTo>
                  <a:lnTo>
                    <a:pt x="293878" y="18414"/>
                  </a:lnTo>
                  <a:lnTo>
                    <a:pt x="293878" y="19685"/>
                  </a:lnTo>
                  <a:lnTo>
                    <a:pt x="294514" y="21717"/>
                  </a:lnTo>
                  <a:lnTo>
                    <a:pt x="294514" y="26924"/>
                  </a:lnTo>
                  <a:lnTo>
                    <a:pt x="293878" y="28320"/>
                  </a:lnTo>
                  <a:lnTo>
                    <a:pt x="293878" y="29590"/>
                  </a:lnTo>
                  <a:lnTo>
                    <a:pt x="293371" y="30352"/>
                  </a:lnTo>
                  <a:lnTo>
                    <a:pt x="292736" y="31623"/>
                  </a:lnTo>
                  <a:lnTo>
                    <a:pt x="291593" y="32257"/>
                  </a:lnTo>
                  <a:lnTo>
                    <a:pt x="289180" y="34925"/>
                  </a:lnTo>
                  <a:lnTo>
                    <a:pt x="287402" y="35560"/>
                  </a:lnTo>
                  <a:lnTo>
                    <a:pt x="283846" y="37592"/>
                  </a:lnTo>
                  <a:lnTo>
                    <a:pt x="282068" y="37592"/>
                  </a:lnTo>
                  <a:lnTo>
                    <a:pt x="280924" y="38226"/>
                  </a:lnTo>
                  <a:lnTo>
                    <a:pt x="279781" y="38226"/>
                  </a:lnTo>
                  <a:lnTo>
                    <a:pt x="276734" y="39496"/>
                  </a:lnTo>
                  <a:lnTo>
                    <a:pt x="273177" y="39496"/>
                  </a:lnTo>
                  <a:lnTo>
                    <a:pt x="272034" y="40131"/>
                  </a:lnTo>
                  <a:lnTo>
                    <a:pt x="269621" y="40131"/>
                  </a:lnTo>
                  <a:lnTo>
                    <a:pt x="267336" y="34289"/>
                  </a:lnTo>
                  <a:lnTo>
                    <a:pt x="269114" y="34289"/>
                  </a:lnTo>
                  <a:lnTo>
                    <a:pt x="270256" y="33527"/>
                  </a:lnTo>
                  <a:lnTo>
                    <a:pt x="274447" y="33527"/>
                  </a:lnTo>
                  <a:lnTo>
                    <a:pt x="275590" y="32893"/>
                  </a:lnTo>
                  <a:lnTo>
                    <a:pt x="279781" y="32893"/>
                  </a:lnTo>
                  <a:lnTo>
                    <a:pt x="282068" y="31623"/>
                  </a:lnTo>
                  <a:lnTo>
                    <a:pt x="282702" y="30861"/>
                  </a:lnTo>
                  <a:lnTo>
                    <a:pt x="283846" y="30861"/>
                  </a:lnTo>
                  <a:lnTo>
                    <a:pt x="284989" y="29590"/>
                  </a:lnTo>
                  <a:lnTo>
                    <a:pt x="286259" y="26288"/>
                  </a:lnTo>
                  <a:lnTo>
                    <a:pt x="287402" y="25654"/>
                  </a:lnTo>
                  <a:lnTo>
                    <a:pt x="287402" y="22987"/>
                  </a:lnTo>
                  <a:lnTo>
                    <a:pt x="285624" y="21081"/>
                  </a:lnTo>
                  <a:lnTo>
                    <a:pt x="284480" y="21081"/>
                  </a:lnTo>
                  <a:lnTo>
                    <a:pt x="283337" y="21717"/>
                  </a:lnTo>
                  <a:lnTo>
                    <a:pt x="282068" y="21717"/>
                  </a:lnTo>
                  <a:lnTo>
                    <a:pt x="279781" y="22987"/>
                  </a:lnTo>
                  <a:lnTo>
                    <a:pt x="278512" y="22987"/>
                  </a:lnTo>
                  <a:lnTo>
                    <a:pt x="276734" y="23621"/>
                  </a:lnTo>
                  <a:lnTo>
                    <a:pt x="275590" y="23621"/>
                  </a:lnTo>
                  <a:lnTo>
                    <a:pt x="273812" y="24383"/>
                  </a:lnTo>
                  <a:lnTo>
                    <a:pt x="267843" y="24383"/>
                  </a:lnTo>
                  <a:lnTo>
                    <a:pt x="262002" y="21717"/>
                  </a:lnTo>
                  <a:lnTo>
                    <a:pt x="258953" y="19685"/>
                  </a:lnTo>
                  <a:lnTo>
                    <a:pt x="258446" y="19050"/>
                  </a:lnTo>
                  <a:lnTo>
                    <a:pt x="256668" y="17780"/>
                  </a:lnTo>
                  <a:lnTo>
                    <a:pt x="256033" y="17144"/>
                  </a:lnTo>
                  <a:lnTo>
                    <a:pt x="254890" y="16382"/>
                  </a:lnTo>
                  <a:lnTo>
                    <a:pt x="253746" y="15113"/>
                  </a:lnTo>
                  <a:lnTo>
                    <a:pt x="252477" y="14477"/>
                  </a:lnTo>
                  <a:lnTo>
                    <a:pt x="251334" y="14477"/>
                  </a:lnTo>
                  <a:lnTo>
                    <a:pt x="250699" y="13843"/>
                  </a:lnTo>
                  <a:lnTo>
                    <a:pt x="249555" y="13843"/>
                  </a:lnTo>
                  <a:lnTo>
                    <a:pt x="248921" y="13207"/>
                  </a:lnTo>
                  <a:lnTo>
                    <a:pt x="248412" y="13843"/>
                  </a:lnTo>
                  <a:lnTo>
                    <a:pt x="241936" y="13843"/>
                  </a:lnTo>
                  <a:lnTo>
                    <a:pt x="240665" y="14477"/>
                  </a:lnTo>
                  <a:lnTo>
                    <a:pt x="238887" y="14477"/>
                  </a:lnTo>
                  <a:lnTo>
                    <a:pt x="238380" y="15113"/>
                  </a:lnTo>
                  <a:lnTo>
                    <a:pt x="237745" y="15113"/>
                  </a:lnTo>
                  <a:lnTo>
                    <a:pt x="237745" y="15748"/>
                  </a:lnTo>
                  <a:lnTo>
                    <a:pt x="237109" y="15748"/>
                  </a:lnTo>
                  <a:lnTo>
                    <a:pt x="237745" y="16382"/>
                  </a:lnTo>
                  <a:lnTo>
                    <a:pt x="238887" y="17144"/>
                  </a:lnTo>
                  <a:lnTo>
                    <a:pt x="239522" y="17144"/>
                  </a:lnTo>
                  <a:lnTo>
                    <a:pt x="240665" y="17780"/>
                  </a:lnTo>
                  <a:lnTo>
                    <a:pt x="243078" y="20446"/>
                  </a:lnTo>
                  <a:lnTo>
                    <a:pt x="243587" y="21717"/>
                  </a:lnTo>
                  <a:lnTo>
                    <a:pt x="245365" y="23621"/>
                  </a:lnTo>
                  <a:lnTo>
                    <a:pt x="246634" y="25654"/>
                  </a:lnTo>
                  <a:lnTo>
                    <a:pt x="246634" y="27686"/>
                  </a:lnTo>
                  <a:lnTo>
                    <a:pt x="245365" y="27686"/>
                  </a:lnTo>
                  <a:lnTo>
                    <a:pt x="244221" y="26288"/>
                  </a:lnTo>
                  <a:lnTo>
                    <a:pt x="241936" y="25019"/>
                  </a:lnTo>
                  <a:lnTo>
                    <a:pt x="241300" y="24383"/>
                  </a:lnTo>
                  <a:lnTo>
                    <a:pt x="235331" y="21081"/>
                  </a:lnTo>
                  <a:lnTo>
                    <a:pt x="234189" y="19685"/>
                  </a:lnTo>
                  <a:lnTo>
                    <a:pt x="230633" y="17780"/>
                  </a:lnTo>
                  <a:lnTo>
                    <a:pt x="229490" y="16382"/>
                  </a:lnTo>
                  <a:lnTo>
                    <a:pt x="226442" y="15113"/>
                  </a:lnTo>
                  <a:lnTo>
                    <a:pt x="225299" y="13843"/>
                  </a:lnTo>
                  <a:lnTo>
                    <a:pt x="224155" y="13207"/>
                  </a:lnTo>
                  <a:lnTo>
                    <a:pt x="219965" y="11175"/>
                  </a:lnTo>
                  <a:lnTo>
                    <a:pt x="219456" y="10540"/>
                  </a:lnTo>
                  <a:lnTo>
                    <a:pt x="217552" y="9906"/>
                  </a:lnTo>
                  <a:lnTo>
                    <a:pt x="217043" y="9144"/>
                  </a:lnTo>
                  <a:lnTo>
                    <a:pt x="215900" y="8508"/>
                  </a:lnTo>
                  <a:lnTo>
                    <a:pt x="214630" y="8508"/>
                  </a:lnTo>
                  <a:lnTo>
                    <a:pt x="212345" y="7238"/>
                  </a:lnTo>
                  <a:lnTo>
                    <a:pt x="211074" y="7238"/>
                  </a:lnTo>
                  <a:lnTo>
                    <a:pt x="209931" y="6604"/>
                  </a:lnTo>
                  <a:lnTo>
                    <a:pt x="204597" y="6604"/>
                  </a:lnTo>
                  <a:lnTo>
                    <a:pt x="202820" y="7238"/>
                  </a:lnTo>
                  <a:lnTo>
                    <a:pt x="201677" y="7238"/>
                  </a:lnTo>
                  <a:lnTo>
                    <a:pt x="199899" y="7874"/>
                  </a:lnTo>
                  <a:lnTo>
                    <a:pt x="198628" y="7874"/>
                  </a:lnTo>
                  <a:lnTo>
                    <a:pt x="196977" y="8508"/>
                  </a:lnTo>
                  <a:lnTo>
                    <a:pt x="195708" y="9906"/>
                  </a:lnTo>
                  <a:lnTo>
                    <a:pt x="192787" y="11175"/>
                  </a:lnTo>
                  <a:lnTo>
                    <a:pt x="191643" y="12445"/>
                  </a:lnTo>
                  <a:lnTo>
                    <a:pt x="191009" y="13843"/>
                  </a:lnTo>
                  <a:lnTo>
                    <a:pt x="189230" y="14477"/>
                  </a:lnTo>
                  <a:lnTo>
                    <a:pt x="188087" y="16382"/>
                  </a:lnTo>
                  <a:lnTo>
                    <a:pt x="186818" y="17780"/>
                  </a:lnTo>
                  <a:lnTo>
                    <a:pt x="185674" y="20446"/>
                  </a:lnTo>
                  <a:lnTo>
                    <a:pt x="185040" y="21081"/>
                  </a:lnTo>
                  <a:lnTo>
                    <a:pt x="183389" y="25019"/>
                  </a:lnTo>
                  <a:lnTo>
                    <a:pt x="183389" y="25654"/>
                  </a:lnTo>
                  <a:lnTo>
                    <a:pt x="180975" y="30861"/>
                  </a:lnTo>
                  <a:lnTo>
                    <a:pt x="180975" y="32257"/>
                  </a:lnTo>
                  <a:lnTo>
                    <a:pt x="180340" y="33527"/>
                  </a:lnTo>
                  <a:lnTo>
                    <a:pt x="180340" y="34925"/>
                  </a:lnTo>
                  <a:lnTo>
                    <a:pt x="179197" y="38226"/>
                  </a:lnTo>
                  <a:lnTo>
                    <a:pt x="179197" y="49402"/>
                  </a:lnTo>
                  <a:lnTo>
                    <a:pt x="180340" y="52069"/>
                  </a:lnTo>
                  <a:lnTo>
                    <a:pt x="180340" y="54737"/>
                  </a:lnTo>
                  <a:lnTo>
                    <a:pt x="181484" y="57276"/>
                  </a:lnTo>
                  <a:lnTo>
                    <a:pt x="182118" y="57912"/>
                  </a:lnTo>
                  <a:lnTo>
                    <a:pt x="183389" y="60579"/>
                  </a:lnTo>
                  <a:lnTo>
                    <a:pt x="187452" y="65150"/>
                  </a:lnTo>
                  <a:lnTo>
                    <a:pt x="188087" y="66548"/>
                  </a:lnTo>
                  <a:lnTo>
                    <a:pt x="190374" y="67818"/>
                  </a:lnTo>
                  <a:lnTo>
                    <a:pt x="191009" y="69214"/>
                  </a:lnTo>
                  <a:lnTo>
                    <a:pt x="192152" y="69850"/>
                  </a:lnTo>
                  <a:lnTo>
                    <a:pt x="192787" y="70485"/>
                  </a:lnTo>
                  <a:lnTo>
                    <a:pt x="193930" y="71119"/>
                  </a:lnTo>
                  <a:lnTo>
                    <a:pt x="194565" y="71755"/>
                  </a:lnTo>
                  <a:lnTo>
                    <a:pt x="202312" y="76454"/>
                  </a:lnTo>
                  <a:lnTo>
                    <a:pt x="202820" y="77724"/>
                  </a:lnTo>
                  <a:lnTo>
                    <a:pt x="203962" y="78994"/>
                  </a:lnTo>
                  <a:lnTo>
                    <a:pt x="203962" y="82295"/>
                  </a:lnTo>
                  <a:lnTo>
                    <a:pt x="202312" y="83693"/>
                  </a:lnTo>
                  <a:lnTo>
                    <a:pt x="201677" y="84327"/>
                  </a:lnTo>
                  <a:lnTo>
                    <a:pt x="200406" y="83693"/>
                  </a:lnTo>
                  <a:lnTo>
                    <a:pt x="199264" y="83693"/>
                  </a:lnTo>
                  <a:lnTo>
                    <a:pt x="198121" y="83057"/>
                  </a:lnTo>
                  <a:lnTo>
                    <a:pt x="197486" y="82295"/>
                  </a:lnTo>
                  <a:lnTo>
                    <a:pt x="195072" y="81025"/>
                  </a:lnTo>
                  <a:lnTo>
                    <a:pt x="194565" y="80390"/>
                  </a:lnTo>
                  <a:lnTo>
                    <a:pt x="191009" y="78358"/>
                  </a:lnTo>
                  <a:lnTo>
                    <a:pt x="189865" y="78358"/>
                  </a:lnTo>
                  <a:lnTo>
                    <a:pt x="188596" y="77088"/>
                  </a:lnTo>
                  <a:lnTo>
                    <a:pt x="184531" y="74421"/>
                  </a:lnTo>
                  <a:lnTo>
                    <a:pt x="183389" y="73151"/>
                  </a:lnTo>
                  <a:lnTo>
                    <a:pt x="182118" y="72389"/>
                  </a:lnTo>
                  <a:lnTo>
                    <a:pt x="178562" y="68452"/>
                  </a:lnTo>
                  <a:lnTo>
                    <a:pt x="177420" y="67818"/>
                  </a:lnTo>
                  <a:lnTo>
                    <a:pt x="176149" y="65913"/>
                  </a:lnTo>
                  <a:lnTo>
                    <a:pt x="175642" y="64515"/>
                  </a:lnTo>
                  <a:lnTo>
                    <a:pt x="173228" y="61975"/>
                  </a:lnTo>
                  <a:lnTo>
                    <a:pt x="170308" y="53339"/>
                  </a:lnTo>
                  <a:lnTo>
                    <a:pt x="170308" y="52069"/>
                  </a:lnTo>
                  <a:lnTo>
                    <a:pt x="169672" y="50038"/>
                  </a:lnTo>
                  <a:lnTo>
                    <a:pt x="169672" y="46100"/>
                  </a:lnTo>
                  <a:lnTo>
                    <a:pt x="170308" y="44831"/>
                  </a:lnTo>
                  <a:lnTo>
                    <a:pt x="170308" y="40767"/>
                  </a:lnTo>
                  <a:lnTo>
                    <a:pt x="170943" y="38862"/>
                  </a:lnTo>
                  <a:lnTo>
                    <a:pt x="170943" y="36830"/>
                  </a:lnTo>
                  <a:lnTo>
                    <a:pt x="172086" y="32893"/>
                  </a:lnTo>
                  <a:lnTo>
                    <a:pt x="172086" y="31623"/>
                  </a:lnTo>
                  <a:lnTo>
                    <a:pt x="173228" y="29590"/>
                  </a:lnTo>
                  <a:lnTo>
                    <a:pt x="173228" y="27686"/>
                  </a:lnTo>
                  <a:lnTo>
                    <a:pt x="173864" y="26288"/>
                  </a:lnTo>
                  <a:lnTo>
                    <a:pt x="174499" y="24383"/>
                  </a:lnTo>
                  <a:lnTo>
                    <a:pt x="177420" y="17780"/>
                  </a:lnTo>
                  <a:lnTo>
                    <a:pt x="177420" y="17144"/>
                  </a:lnTo>
                  <a:lnTo>
                    <a:pt x="178055" y="15748"/>
                  </a:lnTo>
                  <a:lnTo>
                    <a:pt x="179197" y="14477"/>
                  </a:lnTo>
                  <a:lnTo>
                    <a:pt x="179197" y="13843"/>
                  </a:lnTo>
                  <a:lnTo>
                    <a:pt x="179833" y="13843"/>
                  </a:lnTo>
                  <a:lnTo>
                    <a:pt x="179197" y="13207"/>
                  </a:lnTo>
                  <a:lnTo>
                    <a:pt x="178055" y="12445"/>
                  </a:lnTo>
                  <a:lnTo>
                    <a:pt x="177420" y="12445"/>
                  </a:lnTo>
                  <a:lnTo>
                    <a:pt x="173228" y="10540"/>
                  </a:lnTo>
                  <a:lnTo>
                    <a:pt x="169672" y="10540"/>
                  </a:lnTo>
                  <a:lnTo>
                    <a:pt x="168530" y="9906"/>
                  </a:lnTo>
                  <a:lnTo>
                    <a:pt x="157353" y="9906"/>
                  </a:lnTo>
                  <a:lnTo>
                    <a:pt x="156084" y="10540"/>
                  </a:lnTo>
                  <a:lnTo>
                    <a:pt x="151384" y="10540"/>
                  </a:lnTo>
                  <a:lnTo>
                    <a:pt x="149606" y="11175"/>
                  </a:lnTo>
                  <a:lnTo>
                    <a:pt x="146686" y="11175"/>
                  </a:lnTo>
                  <a:lnTo>
                    <a:pt x="145415" y="11811"/>
                  </a:lnTo>
                  <a:lnTo>
                    <a:pt x="143637" y="11811"/>
                  </a:lnTo>
                  <a:lnTo>
                    <a:pt x="141987" y="12445"/>
                  </a:lnTo>
                  <a:lnTo>
                    <a:pt x="138430" y="12445"/>
                  </a:lnTo>
                  <a:lnTo>
                    <a:pt x="134874" y="13843"/>
                  </a:lnTo>
                  <a:lnTo>
                    <a:pt x="133096" y="13843"/>
                  </a:lnTo>
                  <a:lnTo>
                    <a:pt x="127127" y="15748"/>
                  </a:lnTo>
                  <a:lnTo>
                    <a:pt x="124715" y="15748"/>
                  </a:lnTo>
                  <a:lnTo>
                    <a:pt x="114046" y="19050"/>
                  </a:lnTo>
                  <a:lnTo>
                    <a:pt x="98171" y="24383"/>
                  </a:lnTo>
                  <a:lnTo>
                    <a:pt x="96393" y="25654"/>
                  </a:lnTo>
                  <a:lnTo>
                    <a:pt x="92202" y="26924"/>
                  </a:lnTo>
                  <a:lnTo>
                    <a:pt x="76836" y="32893"/>
                  </a:lnTo>
                  <a:lnTo>
                    <a:pt x="75058" y="34289"/>
                  </a:lnTo>
                  <a:lnTo>
                    <a:pt x="69724" y="36194"/>
                  </a:lnTo>
                  <a:lnTo>
                    <a:pt x="65024" y="39496"/>
                  </a:lnTo>
                  <a:lnTo>
                    <a:pt x="63246" y="39496"/>
                  </a:lnTo>
                  <a:lnTo>
                    <a:pt x="57277" y="42799"/>
                  </a:lnTo>
                  <a:lnTo>
                    <a:pt x="55627" y="43433"/>
                  </a:lnTo>
                  <a:lnTo>
                    <a:pt x="54356" y="44069"/>
                  </a:lnTo>
                  <a:lnTo>
                    <a:pt x="53214" y="45465"/>
                  </a:lnTo>
                  <a:lnTo>
                    <a:pt x="52071" y="45465"/>
                  </a:lnTo>
                  <a:lnTo>
                    <a:pt x="50165" y="46736"/>
                  </a:lnTo>
                  <a:lnTo>
                    <a:pt x="49022" y="46736"/>
                  </a:lnTo>
                  <a:lnTo>
                    <a:pt x="47880" y="48006"/>
                  </a:lnTo>
                  <a:lnTo>
                    <a:pt x="46737" y="48006"/>
                  </a:lnTo>
                  <a:lnTo>
                    <a:pt x="46102" y="49402"/>
                  </a:lnTo>
                  <a:lnTo>
                    <a:pt x="44959" y="49402"/>
                  </a:lnTo>
                  <a:lnTo>
                    <a:pt x="42546" y="50673"/>
                  </a:lnTo>
                  <a:lnTo>
                    <a:pt x="41911" y="51435"/>
                  </a:lnTo>
                  <a:lnTo>
                    <a:pt x="40768" y="52069"/>
                  </a:lnTo>
                  <a:lnTo>
                    <a:pt x="40133" y="52705"/>
                  </a:lnTo>
                  <a:lnTo>
                    <a:pt x="36068" y="54737"/>
                  </a:lnTo>
                  <a:lnTo>
                    <a:pt x="34799" y="56006"/>
                  </a:lnTo>
                  <a:lnTo>
                    <a:pt x="34290" y="56006"/>
                  </a:lnTo>
                  <a:lnTo>
                    <a:pt x="33147" y="56642"/>
                  </a:lnTo>
                  <a:lnTo>
                    <a:pt x="32512" y="57912"/>
                  </a:lnTo>
                  <a:lnTo>
                    <a:pt x="31877" y="57912"/>
                  </a:lnTo>
                  <a:lnTo>
                    <a:pt x="31243" y="59308"/>
                  </a:lnTo>
                  <a:lnTo>
                    <a:pt x="30734" y="59944"/>
                  </a:lnTo>
                  <a:lnTo>
                    <a:pt x="30099" y="61213"/>
                  </a:lnTo>
                  <a:lnTo>
                    <a:pt x="28956" y="61975"/>
                  </a:lnTo>
                  <a:lnTo>
                    <a:pt x="26036" y="67818"/>
                  </a:lnTo>
                  <a:lnTo>
                    <a:pt x="24765" y="69214"/>
                  </a:lnTo>
                  <a:lnTo>
                    <a:pt x="24258" y="71119"/>
                  </a:lnTo>
                  <a:lnTo>
                    <a:pt x="21209" y="76454"/>
                  </a:lnTo>
                  <a:lnTo>
                    <a:pt x="20702" y="77088"/>
                  </a:lnTo>
                  <a:lnTo>
                    <a:pt x="20067" y="78358"/>
                  </a:lnTo>
                  <a:lnTo>
                    <a:pt x="20067" y="78994"/>
                  </a:lnTo>
                  <a:lnTo>
                    <a:pt x="18924" y="81661"/>
                  </a:lnTo>
                  <a:lnTo>
                    <a:pt x="18289" y="82295"/>
                  </a:lnTo>
                  <a:lnTo>
                    <a:pt x="18289" y="83693"/>
                  </a:lnTo>
                  <a:lnTo>
                    <a:pt x="17653" y="84963"/>
                  </a:lnTo>
                  <a:lnTo>
                    <a:pt x="17146" y="85598"/>
                  </a:lnTo>
                  <a:lnTo>
                    <a:pt x="17146" y="86994"/>
                  </a:lnTo>
                  <a:lnTo>
                    <a:pt x="16511" y="88264"/>
                  </a:lnTo>
                  <a:lnTo>
                    <a:pt x="16511" y="89535"/>
                  </a:lnTo>
                  <a:lnTo>
                    <a:pt x="15875" y="90296"/>
                  </a:lnTo>
                  <a:lnTo>
                    <a:pt x="15368" y="91567"/>
                  </a:lnTo>
                  <a:lnTo>
                    <a:pt x="15368" y="92201"/>
                  </a:lnTo>
                  <a:lnTo>
                    <a:pt x="14224" y="94869"/>
                  </a:lnTo>
                  <a:lnTo>
                    <a:pt x="14224" y="97536"/>
                  </a:lnTo>
                  <a:lnTo>
                    <a:pt x="12955" y="100202"/>
                  </a:lnTo>
                  <a:lnTo>
                    <a:pt x="12955" y="102743"/>
                  </a:lnTo>
                  <a:lnTo>
                    <a:pt x="12320" y="104139"/>
                  </a:lnTo>
                  <a:lnTo>
                    <a:pt x="12320" y="109346"/>
                  </a:lnTo>
                  <a:lnTo>
                    <a:pt x="11812" y="110617"/>
                  </a:lnTo>
                  <a:lnTo>
                    <a:pt x="11812" y="112013"/>
                  </a:lnTo>
                  <a:lnTo>
                    <a:pt x="11177" y="113283"/>
                  </a:lnTo>
                  <a:lnTo>
                    <a:pt x="11177" y="120523"/>
                  </a:lnTo>
                  <a:lnTo>
                    <a:pt x="10668" y="121919"/>
                  </a:lnTo>
                  <a:lnTo>
                    <a:pt x="10668" y="126492"/>
                  </a:lnTo>
                  <a:lnTo>
                    <a:pt x="10034" y="127762"/>
                  </a:lnTo>
                  <a:lnTo>
                    <a:pt x="10034" y="135763"/>
                  </a:lnTo>
                  <a:lnTo>
                    <a:pt x="9399" y="137032"/>
                  </a:lnTo>
                  <a:lnTo>
                    <a:pt x="9399" y="181229"/>
                  </a:lnTo>
                  <a:lnTo>
                    <a:pt x="10034" y="182499"/>
                  </a:lnTo>
                  <a:lnTo>
                    <a:pt x="10034" y="185800"/>
                  </a:lnTo>
                  <a:lnTo>
                    <a:pt x="10668" y="187832"/>
                  </a:lnTo>
                  <a:lnTo>
                    <a:pt x="10668" y="189102"/>
                  </a:lnTo>
                  <a:lnTo>
                    <a:pt x="11177" y="189738"/>
                  </a:lnTo>
                  <a:lnTo>
                    <a:pt x="11177" y="191135"/>
                  </a:lnTo>
                  <a:lnTo>
                    <a:pt x="11812" y="193039"/>
                  </a:lnTo>
                  <a:lnTo>
                    <a:pt x="14224" y="195706"/>
                  </a:lnTo>
                  <a:lnTo>
                    <a:pt x="15875" y="196976"/>
                  </a:lnTo>
                  <a:lnTo>
                    <a:pt x="16511" y="197612"/>
                  </a:lnTo>
                  <a:lnTo>
                    <a:pt x="17653" y="197612"/>
                  </a:lnTo>
                  <a:lnTo>
                    <a:pt x="18924" y="198374"/>
                  </a:lnTo>
                  <a:lnTo>
                    <a:pt x="19431" y="199008"/>
                  </a:lnTo>
                  <a:lnTo>
                    <a:pt x="21845" y="199008"/>
                  </a:lnTo>
                  <a:lnTo>
                    <a:pt x="22480" y="199644"/>
                  </a:lnTo>
                  <a:lnTo>
                    <a:pt x="26036" y="199644"/>
                  </a:lnTo>
                  <a:lnTo>
                    <a:pt x="26543" y="200279"/>
                  </a:lnTo>
                  <a:lnTo>
                    <a:pt x="30734" y="200279"/>
                  </a:lnTo>
                  <a:lnTo>
                    <a:pt x="31877" y="201040"/>
                  </a:lnTo>
                  <a:lnTo>
                    <a:pt x="36577" y="201040"/>
                  </a:lnTo>
                  <a:lnTo>
                    <a:pt x="38355" y="201675"/>
                  </a:lnTo>
                  <a:lnTo>
                    <a:pt x="38990" y="201675"/>
                  </a:lnTo>
                  <a:lnTo>
                    <a:pt x="40133" y="202311"/>
                  </a:lnTo>
                  <a:lnTo>
                    <a:pt x="41402" y="202311"/>
                  </a:lnTo>
                  <a:lnTo>
                    <a:pt x="42546" y="202945"/>
                  </a:lnTo>
                  <a:lnTo>
                    <a:pt x="44324" y="202945"/>
                  </a:lnTo>
                  <a:lnTo>
                    <a:pt x="45467" y="203581"/>
                  </a:lnTo>
                  <a:lnTo>
                    <a:pt x="46737" y="203581"/>
                  </a:lnTo>
                  <a:lnTo>
                    <a:pt x="49022" y="204977"/>
                  </a:lnTo>
                  <a:lnTo>
                    <a:pt x="50800" y="204977"/>
                  </a:lnTo>
                  <a:lnTo>
                    <a:pt x="51436" y="205613"/>
                  </a:lnTo>
                  <a:lnTo>
                    <a:pt x="52578" y="205613"/>
                  </a:lnTo>
                  <a:lnTo>
                    <a:pt x="53721" y="2062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Freeform 22"/>
            <p:cNvSpPr/>
            <p:nvPr/>
          </p:nvSpPr>
          <p:spPr>
            <a:xfrm>
              <a:off x="1899262" y="4481099"/>
              <a:ext cx="160301" cy="21550"/>
            </a:xfrm>
            <a:custGeom>
              <a:avLst/>
              <a:gdLst/>
              <a:ahLst/>
              <a:cxnLst/>
              <a:rect l="0" t="0" r="0" b="0"/>
              <a:pathLst>
                <a:path w="161545" h="22353">
                  <a:moveTo>
                    <a:pt x="7112" y="8637"/>
                  </a:moveTo>
                  <a:lnTo>
                    <a:pt x="11937" y="8637"/>
                  </a:lnTo>
                  <a:lnTo>
                    <a:pt x="13081" y="9271"/>
                  </a:lnTo>
                  <a:lnTo>
                    <a:pt x="18922" y="9271"/>
                  </a:lnTo>
                  <a:lnTo>
                    <a:pt x="20193" y="9906"/>
                  </a:lnTo>
                  <a:lnTo>
                    <a:pt x="23113" y="9906"/>
                  </a:lnTo>
                  <a:lnTo>
                    <a:pt x="24384" y="10542"/>
                  </a:lnTo>
                  <a:lnTo>
                    <a:pt x="32003" y="10542"/>
                  </a:lnTo>
                  <a:lnTo>
                    <a:pt x="33147" y="11176"/>
                  </a:lnTo>
                  <a:lnTo>
                    <a:pt x="39116" y="11176"/>
                  </a:lnTo>
                  <a:lnTo>
                    <a:pt x="40259" y="11938"/>
                  </a:lnTo>
                  <a:lnTo>
                    <a:pt x="49784" y="11938"/>
                  </a:lnTo>
                  <a:lnTo>
                    <a:pt x="50927" y="12574"/>
                  </a:lnTo>
                  <a:lnTo>
                    <a:pt x="64516" y="12574"/>
                  </a:lnTo>
                  <a:lnTo>
                    <a:pt x="66294" y="13208"/>
                  </a:lnTo>
                  <a:lnTo>
                    <a:pt x="88265" y="13208"/>
                  </a:lnTo>
                  <a:lnTo>
                    <a:pt x="89407" y="12574"/>
                  </a:lnTo>
                  <a:lnTo>
                    <a:pt x="98806" y="12574"/>
                  </a:lnTo>
                  <a:lnTo>
                    <a:pt x="100075" y="11938"/>
                  </a:lnTo>
                  <a:lnTo>
                    <a:pt x="105282" y="11938"/>
                  </a:lnTo>
                  <a:lnTo>
                    <a:pt x="107187" y="11176"/>
                  </a:lnTo>
                  <a:lnTo>
                    <a:pt x="108838" y="11176"/>
                  </a:lnTo>
                  <a:lnTo>
                    <a:pt x="110744" y="10542"/>
                  </a:lnTo>
                  <a:lnTo>
                    <a:pt x="113665" y="10542"/>
                  </a:lnTo>
                  <a:lnTo>
                    <a:pt x="115443" y="9906"/>
                  </a:lnTo>
                  <a:lnTo>
                    <a:pt x="116585" y="9906"/>
                  </a:lnTo>
                  <a:lnTo>
                    <a:pt x="118363" y="9271"/>
                  </a:lnTo>
                  <a:lnTo>
                    <a:pt x="121284" y="9271"/>
                  </a:lnTo>
                  <a:lnTo>
                    <a:pt x="123062" y="8637"/>
                  </a:lnTo>
                  <a:lnTo>
                    <a:pt x="124332" y="8637"/>
                  </a:lnTo>
                  <a:lnTo>
                    <a:pt x="126110" y="7875"/>
                  </a:lnTo>
                  <a:lnTo>
                    <a:pt x="127253" y="7875"/>
                  </a:lnTo>
                  <a:lnTo>
                    <a:pt x="128397" y="7239"/>
                  </a:lnTo>
                  <a:lnTo>
                    <a:pt x="131318" y="7239"/>
                  </a:lnTo>
                  <a:lnTo>
                    <a:pt x="133731" y="5969"/>
                  </a:lnTo>
                  <a:lnTo>
                    <a:pt x="136652" y="5969"/>
                  </a:lnTo>
                  <a:lnTo>
                    <a:pt x="137922" y="5335"/>
                  </a:lnTo>
                  <a:lnTo>
                    <a:pt x="138429" y="5335"/>
                  </a:lnTo>
                  <a:lnTo>
                    <a:pt x="139700" y="4700"/>
                  </a:lnTo>
                  <a:lnTo>
                    <a:pt x="140843" y="4700"/>
                  </a:lnTo>
                  <a:lnTo>
                    <a:pt x="141985" y="3937"/>
                  </a:lnTo>
                  <a:lnTo>
                    <a:pt x="143763" y="3937"/>
                  </a:lnTo>
                  <a:lnTo>
                    <a:pt x="144906" y="3302"/>
                  </a:lnTo>
                  <a:lnTo>
                    <a:pt x="146177" y="3302"/>
                  </a:lnTo>
                  <a:lnTo>
                    <a:pt x="146812" y="2668"/>
                  </a:lnTo>
                  <a:lnTo>
                    <a:pt x="147954" y="2668"/>
                  </a:lnTo>
                  <a:lnTo>
                    <a:pt x="148590" y="2032"/>
                  </a:lnTo>
                  <a:lnTo>
                    <a:pt x="150875" y="2032"/>
                  </a:lnTo>
                  <a:lnTo>
                    <a:pt x="152146" y="1270"/>
                  </a:lnTo>
                  <a:lnTo>
                    <a:pt x="152653" y="636"/>
                  </a:lnTo>
                  <a:lnTo>
                    <a:pt x="153797" y="636"/>
                  </a:lnTo>
                  <a:lnTo>
                    <a:pt x="155066" y="0"/>
                  </a:lnTo>
                  <a:lnTo>
                    <a:pt x="155575" y="0"/>
                  </a:lnTo>
                  <a:lnTo>
                    <a:pt x="161544" y="6605"/>
                  </a:lnTo>
                  <a:lnTo>
                    <a:pt x="159766" y="6605"/>
                  </a:lnTo>
                  <a:lnTo>
                    <a:pt x="159131" y="7239"/>
                  </a:lnTo>
                  <a:lnTo>
                    <a:pt x="157353" y="7239"/>
                  </a:lnTo>
                  <a:lnTo>
                    <a:pt x="156209" y="7875"/>
                  </a:lnTo>
                  <a:lnTo>
                    <a:pt x="154431" y="7875"/>
                  </a:lnTo>
                  <a:lnTo>
                    <a:pt x="152653" y="8637"/>
                  </a:lnTo>
                  <a:lnTo>
                    <a:pt x="152146" y="9271"/>
                  </a:lnTo>
                  <a:lnTo>
                    <a:pt x="149732" y="9271"/>
                  </a:lnTo>
                  <a:lnTo>
                    <a:pt x="148590" y="9906"/>
                  </a:lnTo>
                  <a:lnTo>
                    <a:pt x="147319" y="9906"/>
                  </a:lnTo>
                  <a:lnTo>
                    <a:pt x="146177" y="10542"/>
                  </a:lnTo>
                  <a:lnTo>
                    <a:pt x="144906" y="10542"/>
                  </a:lnTo>
                  <a:lnTo>
                    <a:pt x="143763" y="11176"/>
                  </a:lnTo>
                  <a:lnTo>
                    <a:pt x="141985" y="11176"/>
                  </a:lnTo>
                  <a:lnTo>
                    <a:pt x="140843" y="11938"/>
                  </a:lnTo>
                  <a:lnTo>
                    <a:pt x="139700" y="11938"/>
                  </a:lnTo>
                  <a:lnTo>
                    <a:pt x="136652" y="13208"/>
                  </a:lnTo>
                  <a:lnTo>
                    <a:pt x="135509" y="13208"/>
                  </a:lnTo>
                  <a:lnTo>
                    <a:pt x="133731" y="13844"/>
                  </a:lnTo>
                  <a:lnTo>
                    <a:pt x="132587" y="14479"/>
                  </a:lnTo>
                  <a:lnTo>
                    <a:pt x="130809" y="14479"/>
                  </a:lnTo>
                  <a:lnTo>
                    <a:pt x="129031" y="15113"/>
                  </a:lnTo>
                  <a:lnTo>
                    <a:pt x="127762" y="15113"/>
                  </a:lnTo>
                  <a:lnTo>
                    <a:pt x="126110" y="15875"/>
                  </a:lnTo>
                  <a:lnTo>
                    <a:pt x="124332" y="15875"/>
                  </a:lnTo>
                  <a:lnTo>
                    <a:pt x="123062" y="16511"/>
                  </a:lnTo>
                  <a:lnTo>
                    <a:pt x="121284" y="16511"/>
                  </a:lnTo>
                  <a:lnTo>
                    <a:pt x="119506" y="17145"/>
                  </a:lnTo>
                  <a:lnTo>
                    <a:pt x="117728" y="17145"/>
                  </a:lnTo>
                  <a:lnTo>
                    <a:pt x="116585" y="17781"/>
                  </a:lnTo>
                  <a:lnTo>
                    <a:pt x="114807" y="18416"/>
                  </a:lnTo>
                  <a:lnTo>
                    <a:pt x="111252" y="18416"/>
                  </a:lnTo>
                  <a:lnTo>
                    <a:pt x="110109" y="19177"/>
                  </a:lnTo>
                  <a:lnTo>
                    <a:pt x="108331" y="19177"/>
                  </a:lnTo>
                  <a:lnTo>
                    <a:pt x="106553" y="19812"/>
                  </a:lnTo>
                  <a:lnTo>
                    <a:pt x="104775" y="19812"/>
                  </a:lnTo>
                  <a:lnTo>
                    <a:pt x="102997" y="20448"/>
                  </a:lnTo>
                  <a:lnTo>
                    <a:pt x="100075" y="20448"/>
                  </a:lnTo>
                  <a:lnTo>
                    <a:pt x="98297" y="21082"/>
                  </a:lnTo>
                  <a:lnTo>
                    <a:pt x="95250" y="21082"/>
                  </a:lnTo>
                  <a:lnTo>
                    <a:pt x="94106" y="21844"/>
                  </a:lnTo>
                  <a:lnTo>
                    <a:pt x="86359" y="21844"/>
                  </a:lnTo>
                  <a:lnTo>
                    <a:pt x="84709" y="22352"/>
                  </a:lnTo>
                  <a:lnTo>
                    <a:pt x="58038" y="22352"/>
                  </a:lnTo>
                  <a:lnTo>
                    <a:pt x="56260" y="21844"/>
                  </a:lnTo>
                  <a:lnTo>
                    <a:pt x="44957" y="21844"/>
                  </a:lnTo>
                  <a:lnTo>
                    <a:pt x="43306" y="21082"/>
                  </a:lnTo>
                  <a:lnTo>
                    <a:pt x="30860" y="21082"/>
                  </a:lnTo>
                  <a:lnTo>
                    <a:pt x="29082" y="20448"/>
                  </a:lnTo>
                  <a:lnTo>
                    <a:pt x="23749" y="20448"/>
                  </a:lnTo>
                  <a:lnTo>
                    <a:pt x="22478" y="19812"/>
                  </a:lnTo>
                  <a:lnTo>
                    <a:pt x="18415" y="19812"/>
                  </a:lnTo>
                  <a:lnTo>
                    <a:pt x="17272" y="19177"/>
                  </a:lnTo>
                  <a:lnTo>
                    <a:pt x="13716" y="19177"/>
                  </a:lnTo>
                  <a:lnTo>
                    <a:pt x="12446" y="18416"/>
                  </a:lnTo>
                  <a:lnTo>
                    <a:pt x="9525" y="18416"/>
                  </a:lnTo>
                  <a:lnTo>
                    <a:pt x="8381" y="17781"/>
                  </a:lnTo>
                  <a:lnTo>
                    <a:pt x="7747" y="17781"/>
                  </a:lnTo>
                  <a:lnTo>
                    <a:pt x="5969" y="17145"/>
                  </a:lnTo>
                  <a:lnTo>
                    <a:pt x="4825" y="17145"/>
                  </a:lnTo>
                  <a:lnTo>
                    <a:pt x="2412" y="15875"/>
                  </a:lnTo>
                  <a:lnTo>
                    <a:pt x="1904" y="15875"/>
                  </a:lnTo>
                  <a:lnTo>
                    <a:pt x="634" y="14479"/>
                  </a:lnTo>
                  <a:lnTo>
                    <a:pt x="0" y="13208"/>
                  </a:lnTo>
                  <a:lnTo>
                    <a:pt x="0" y="11938"/>
                  </a:lnTo>
                  <a:lnTo>
                    <a:pt x="634" y="10542"/>
                  </a:lnTo>
                  <a:lnTo>
                    <a:pt x="4191" y="863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Freeform 23"/>
            <p:cNvSpPr/>
            <p:nvPr/>
          </p:nvSpPr>
          <p:spPr>
            <a:xfrm>
              <a:off x="2043710" y="4469345"/>
              <a:ext cx="52847" cy="143009"/>
            </a:xfrm>
            <a:custGeom>
              <a:avLst/>
              <a:gdLst/>
              <a:ahLst/>
              <a:cxnLst/>
              <a:rect l="0" t="0" r="0" b="0"/>
              <a:pathLst>
                <a:path w="53342" h="143638">
                  <a:moveTo>
                    <a:pt x="19559" y="21082"/>
                  </a:moveTo>
                  <a:lnTo>
                    <a:pt x="26163" y="24385"/>
                  </a:lnTo>
                  <a:lnTo>
                    <a:pt x="26163" y="25019"/>
                  </a:lnTo>
                  <a:lnTo>
                    <a:pt x="25528" y="25655"/>
                  </a:lnTo>
                  <a:lnTo>
                    <a:pt x="24893" y="26924"/>
                  </a:lnTo>
                  <a:lnTo>
                    <a:pt x="24893" y="27686"/>
                  </a:lnTo>
                  <a:lnTo>
                    <a:pt x="22479" y="33655"/>
                  </a:lnTo>
                  <a:lnTo>
                    <a:pt x="22479" y="35561"/>
                  </a:lnTo>
                  <a:lnTo>
                    <a:pt x="21337" y="38862"/>
                  </a:lnTo>
                  <a:lnTo>
                    <a:pt x="21337" y="42165"/>
                  </a:lnTo>
                  <a:lnTo>
                    <a:pt x="20828" y="43435"/>
                  </a:lnTo>
                  <a:lnTo>
                    <a:pt x="21337" y="45467"/>
                  </a:lnTo>
                  <a:lnTo>
                    <a:pt x="21337" y="46102"/>
                  </a:lnTo>
                  <a:lnTo>
                    <a:pt x="21972" y="46736"/>
                  </a:lnTo>
                  <a:lnTo>
                    <a:pt x="24257" y="48134"/>
                  </a:lnTo>
                  <a:lnTo>
                    <a:pt x="29719" y="48134"/>
                  </a:lnTo>
                  <a:lnTo>
                    <a:pt x="30862" y="47372"/>
                  </a:lnTo>
                  <a:lnTo>
                    <a:pt x="32640" y="47372"/>
                  </a:lnTo>
                  <a:lnTo>
                    <a:pt x="33782" y="46736"/>
                  </a:lnTo>
                  <a:lnTo>
                    <a:pt x="35560" y="46736"/>
                  </a:lnTo>
                  <a:lnTo>
                    <a:pt x="37847" y="45467"/>
                  </a:lnTo>
                  <a:lnTo>
                    <a:pt x="38481" y="44831"/>
                  </a:lnTo>
                  <a:lnTo>
                    <a:pt x="39751" y="44831"/>
                  </a:lnTo>
                  <a:lnTo>
                    <a:pt x="40260" y="43435"/>
                  </a:lnTo>
                  <a:lnTo>
                    <a:pt x="40894" y="42799"/>
                  </a:lnTo>
                  <a:lnTo>
                    <a:pt x="43307" y="36196"/>
                  </a:lnTo>
                  <a:lnTo>
                    <a:pt x="43307" y="34163"/>
                  </a:lnTo>
                  <a:lnTo>
                    <a:pt x="43816" y="32893"/>
                  </a:lnTo>
                  <a:lnTo>
                    <a:pt x="43816" y="30988"/>
                  </a:lnTo>
                  <a:lnTo>
                    <a:pt x="44450" y="29592"/>
                  </a:lnTo>
                  <a:lnTo>
                    <a:pt x="44450" y="22987"/>
                  </a:lnTo>
                  <a:lnTo>
                    <a:pt x="44959" y="22353"/>
                  </a:lnTo>
                  <a:lnTo>
                    <a:pt x="44959" y="11811"/>
                  </a:lnTo>
                  <a:lnTo>
                    <a:pt x="44450" y="10542"/>
                  </a:lnTo>
                  <a:lnTo>
                    <a:pt x="44450" y="7874"/>
                  </a:lnTo>
                  <a:lnTo>
                    <a:pt x="43307" y="5207"/>
                  </a:lnTo>
                  <a:lnTo>
                    <a:pt x="43307" y="3937"/>
                  </a:lnTo>
                  <a:lnTo>
                    <a:pt x="40894" y="1271"/>
                  </a:lnTo>
                  <a:lnTo>
                    <a:pt x="40894" y="636"/>
                  </a:lnTo>
                  <a:lnTo>
                    <a:pt x="41403" y="0"/>
                  </a:lnTo>
                  <a:lnTo>
                    <a:pt x="43307" y="0"/>
                  </a:lnTo>
                  <a:lnTo>
                    <a:pt x="44450" y="636"/>
                  </a:lnTo>
                  <a:lnTo>
                    <a:pt x="46228" y="1905"/>
                  </a:lnTo>
                  <a:lnTo>
                    <a:pt x="46737" y="2667"/>
                  </a:lnTo>
                  <a:lnTo>
                    <a:pt x="47372" y="3937"/>
                  </a:lnTo>
                  <a:lnTo>
                    <a:pt x="48641" y="4573"/>
                  </a:lnTo>
                  <a:lnTo>
                    <a:pt x="49150" y="6605"/>
                  </a:lnTo>
                  <a:lnTo>
                    <a:pt x="50928" y="9906"/>
                  </a:lnTo>
                  <a:lnTo>
                    <a:pt x="50928" y="10542"/>
                  </a:lnTo>
                  <a:lnTo>
                    <a:pt x="51563" y="11177"/>
                  </a:lnTo>
                  <a:lnTo>
                    <a:pt x="51563" y="12447"/>
                  </a:lnTo>
                  <a:lnTo>
                    <a:pt x="52071" y="13843"/>
                  </a:lnTo>
                  <a:lnTo>
                    <a:pt x="52071" y="14479"/>
                  </a:lnTo>
                  <a:lnTo>
                    <a:pt x="52706" y="15113"/>
                  </a:lnTo>
                  <a:lnTo>
                    <a:pt x="52706" y="18416"/>
                  </a:lnTo>
                  <a:lnTo>
                    <a:pt x="53341" y="19686"/>
                  </a:lnTo>
                  <a:lnTo>
                    <a:pt x="53341" y="24385"/>
                  </a:lnTo>
                  <a:lnTo>
                    <a:pt x="52706" y="25655"/>
                  </a:lnTo>
                  <a:lnTo>
                    <a:pt x="52706" y="30227"/>
                  </a:lnTo>
                  <a:lnTo>
                    <a:pt x="52071" y="30988"/>
                  </a:lnTo>
                  <a:lnTo>
                    <a:pt x="52071" y="33655"/>
                  </a:lnTo>
                  <a:lnTo>
                    <a:pt x="50928" y="36196"/>
                  </a:lnTo>
                  <a:lnTo>
                    <a:pt x="50928" y="37592"/>
                  </a:lnTo>
                  <a:lnTo>
                    <a:pt x="50293" y="38862"/>
                  </a:lnTo>
                  <a:lnTo>
                    <a:pt x="50293" y="40132"/>
                  </a:lnTo>
                  <a:lnTo>
                    <a:pt x="49785" y="41530"/>
                  </a:lnTo>
                  <a:lnTo>
                    <a:pt x="49785" y="42799"/>
                  </a:lnTo>
                  <a:lnTo>
                    <a:pt x="49150" y="43435"/>
                  </a:lnTo>
                  <a:lnTo>
                    <a:pt x="48641" y="44831"/>
                  </a:lnTo>
                  <a:lnTo>
                    <a:pt x="48006" y="45467"/>
                  </a:lnTo>
                  <a:lnTo>
                    <a:pt x="48006" y="46736"/>
                  </a:lnTo>
                  <a:lnTo>
                    <a:pt x="46228" y="50038"/>
                  </a:lnTo>
                  <a:lnTo>
                    <a:pt x="41403" y="53341"/>
                  </a:lnTo>
                  <a:lnTo>
                    <a:pt x="37847" y="54737"/>
                  </a:lnTo>
                  <a:lnTo>
                    <a:pt x="36703" y="54737"/>
                  </a:lnTo>
                  <a:lnTo>
                    <a:pt x="34925" y="55373"/>
                  </a:lnTo>
                  <a:lnTo>
                    <a:pt x="24893" y="55373"/>
                  </a:lnTo>
                  <a:lnTo>
                    <a:pt x="11303" y="143637"/>
                  </a:lnTo>
                  <a:lnTo>
                    <a:pt x="0" y="142367"/>
                  </a:lnTo>
                  <a:lnTo>
                    <a:pt x="17781" y="50038"/>
                  </a:lnTo>
                  <a:lnTo>
                    <a:pt x="17272" y="50038"/>
                  </a:lnTo>
                  <a:lnTo>
                    <a:pt x="16638" y="49404"/>
                  </a:lnTo>
                  <a:lnTo>
                    <a:pt x="15494" y="48768"/>
                  </a:lnTo>
                  <a:lnTo>
                    <a:pt x="13716" y="46736"/>
                  </a:lnTo>
                  <a:lnTo>
                    <a:pt x="12447" y="44069"/>
                  </a:lnTo>
                  <a:lnTo>
                    <a:pt x="11938" y="42165"/>
                  </a:lnTo>
                  <a:lnTo>
                    <a:pt x="11938" y="38228"/>
                  </a:lnTo>
                  <a:lnTo>
                    <a:pt x="12447" y="36830"/>
                  </a:lnTo>
                  <a:lnTo>
                    <a:pt x="14225" y="31623"/>
                  </a:lnTo>
                  <a:lnTo>
                    <a:pt x="15494" y="29592"/>
                  </a:lnTo>
                  <a:lnTo>
                    <a:pt x="17272" y="24385"/>
                  </a:lnTo>
                  <a:lnTo>
                    <a:pt x="17781" y="23749"/>
                  </a:lnTo>
                  <a:lnTo>
                    <a:pt x="18416" y="2235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Freeform 24"/>
            <p:cNvSpPr/>
            <p:nvPr/>
          </p:nvSpPr>
          <p:spPr>
            <a:xfrm>
              <a:off x="2091271" y="4463469"/>
              <a:ext cx="42277" cy="50935"/>
            </a:xfrm>
            <a:custGeom>
              <a:avLst/>
              <a:gdLst/>
              <a:ahLst/>
              <a:cxnLst/>
              <a:rect l="0" t="0" r="0" b="0"/>
              <a:pathLst>
                <a:path w="41911" h="51437">
                  <a:moveTo>
                    <a:pt x="0" y="41530"/>
                  </a:moveTo>
                  <a:lnTo>
                    <a:pt x="1652" y="41530"/>
                  </a:lnTo>
                  <a:lnTo>
                    <a:pt x="2287" y="42165"/>
                  </a:lnTo>
                  <a:lnTo>
                    <a:pt x="3430" y="42165"/>
                  </a:lnTo>
                  <a:lnTo>
                    <a:pt x="4700" y="42799"/>
                  </a:lnTo>
                  <a:lnTo>
                    <a:pt x="9399" y="42799"/>
                  </a:lnTo>
                  <a:lnTo>
                    <a:pt x="10541" y="42165"/>
                  </a:lnTo>
                  <a:lnTo>
                    <a:pt x="11684" y="42165"/>
                  </a:lnTo>
                  <a:lnTo>
                    <a:pt x="12955" y="41530"/>
                  </a:lnTo>
                  <a:lnTo>
                    <a:pt x="14097" y="41530"/>
                  </a:lnTo>
                  <a:lnTo>
                    <a:pt x="15240" y="40894"/>
                  </a:lnTo>
                  <a:lnTo>
                    <a:pt x="15875" y="40132"/>
                  </a:lnTo>
                  <a:lnTo>
                    <a:pt x="17146" y="39624"/>
                  </a:lnTo>
                  <a:lnTo>
                    <a:pt x="21209" y="36957"/>
                  </a:lnTo>
                  <a:lnTo>
                    <a:pt x="21209" y="36196"/>
                  </a:lnTo>
                  <a:lnTo>
                    <a:pt x="21844" y="34925"/>
                  </a:lnTo>
                  <a:lnTo>
                    <a:pt x="22353" y="34291"/>
                  </a:lnTo>
                  <a:lnTo>
                    <a:pt x="22353" y="32259"/>
                  </a:lnTo>
                  <a:lnTo>
                    <a:pt x="22987" y="30988"/>
                  </a:lnTo>
                  <a:lnTo>
                    <a:pt x="22987" y="27686"/>
                  </a:lnTo>
                  <a:lnTo>
                    <a:pt x="22353" y="26417"/>
                  </a:lnTo>
                  <a:lnTo>
                    <a:pt x="22353" y="25655"/>
                  </a:lnTo>
                  <a:lnTo>
                    <a:pt x="21844" y="24385"/>
                  </a:lnTo>
                  <a:lnTo>
                    <a:pt x="21844" y="23115"/>
                  </a:lnTo>
                  <a:lnTo>
                    <a:pt x="21209" y="22480"/>
                  </a:lnTo>
                  <a:lnTo>
                    <a:pt x="21209" y="21082"/>
                  </a:lnTo>
                  <a:lnTo>
                    <a:pt x="20575" y="19812"/>
                  </a:lnTo>
                  <a:lnTo>
                    <a:pt x="20575" y="19050"/>
                  </a:lnTo>
                  <a:lnTo>
                    <a:pt x="20066" y="17780"/>
                  </a:lnTo>
                  <a:lnTo>
                    <a:pt x="19431" y="17146"/>
                  </a:lnTo>
                  <a:lnTo>
                    <a:pt x="18288" y="14479"/>
                  </a:lnTo>
                  <a:lnTo>
                    <a:pt x="17653" y="13843"/>
                  </a:lnTo>
                  <a:lnTo>
                    <a:pt x="17653" y="12574"/>
                  </a:lnTo>
                  <a:lnTo>
                    <a:pt x="17146" y="11811"/>
                  </a:lnTo>
                  <a:lnTo>
                    <a:pt x="16510" y="10542"/>
                  </a:lnTo>
                  <a:lnTo>
                    <a:pt x="15875" y="9906"/>
                  </a:lnTo>
                  <a:lnTo>
                    <a:pt x="15875" y="8636"/>
                  </a:lnTo>
                  <a:lnTo>
                    <a:pt x="15240" y="7874"/>
                  </a:lnTo>
                  <a:lnTo>
                    <a:pt x="12319" y="1398"/>
                  </a:lnTo>
                  <a:lnTo>
                    <a:pt x="12319" y="636"/>
                  </a:lnTo>
                  <a:lnTo>
                    <a:pt x="12955" y="0"/>
                  </a:lnTo>
                  <a:lnTo>
                    <a:pt x="14732" y="0"/>
                  </a:lnTo>
                  <a:lnTo>
                    <a:pt x="18288" y="2667"/>
                  </a:lnTo>
                  <a:lnTo>
                    <a:pt x="19431" y="3937"/>
                  </a:lnTo>
                  <a:lnTo>
                    <a:pt x="20575" y="5969"/>
                  </a:lnTo>
                  <a:lnTo>
                    <a:pt x="21844" y="6605"/>
                  </a:lnTo>
                  <a:lnTo>
                    <a:pt x="21844" y="7240"/>
                  </a:lnTo>
                  <a:lnTo>
                    <a:pt x="21844" y="6605"/>
                  </a:lnTo>
                  <a:lnTo>
                    <a:pt x="22353" y="6605"/>
                  </a:lnTo>
                  <a:lnTo>
                    <a:pt x="22987" y="5969"/>
                  </a:lnTo>
                  <a:lnTo>
                    <a:pt x="24131" y="5969"/>
                  </a:lnTo>
                  <a:lnTo>
                    <a:pt x="26544" y="4573"/>
                  </a:lnTo>
                  <a:lnTo>
                    <a:pt x="30100" y="4573"/>
                  </a:lnTo>
                  <a:lnTo>
                    <a:pt x="30734" y="5335"/>
                  </a:lnTo>
                  <a:lnTo>
                    <a:pt x="31878" y="5969"/>
                  </a:lnTo>
                  <a:lnTo>
                    <a:pt x="33021" y="7240"/>
                  </a:lnTo>
                  <a:lnTo>
                    <a:pt x="33656" y="8636"/>
                  </a:lnTo>
                  <a:lnTo>
                    <a:pt x="33656" y="9272"/>
                  </a:lnTo>
                  <a:lnTo>
                    <a:pt x="34163" y="10542"/>
                  </a:lnTo>
                  <a:lnTo>
                    <a:pt x="34799" y="11176"/>
                  </a:lnTo>
                  <a:lnTo>
                    <a:pt x="36577" y="15113"/>
                  </a:lnTo>
                  <a:lnTo>
                    <a:pt x="36577" y="16511"/>
                  </a:lnTo>
                  <a:lnTo>
                    <a:pt x="37719" y="19050"/>
                  </a:lnTo>
                  <a:lnTo>
                    <a:pt x="38355" y="19812"/>
                  </a:lnTo>
                  <a:lnTo>
                    <a:pt x="38355" y="21082"/>
                  </a:lnTo>
                  <a:lnTo>
                    <a:pt x="39497" y="23749"/>
                  </a:lnTo>
                  <a:lnTo>
                    <a:pt x="39497" y="25019"/>
                  </a:lnTo>
                  <a:lnTo>
                    <a:pt x="40132" y="25655"/>
                  </a:lnTo>
                  <a:lnTo>
                    <a:pt x="40132" y="27051"/>
                  </a:lnTo>
                  <a:lnTo>
                    <a:pt x="40768" y="28322"/>
                  </a:lnTo>
                  <a:lnTo>
                    <a:pt x="40768" y="29718"/>
                  </a:lnTo>
                  <a:lnTo>
                    <a:pt x="41910" y="32259"/>
                  </a:lnTo>
                  <a:lnTo>
                    <a:pt x="41910" y="37592"/>
                  </a:lnTo>
                  <a:lnTo>
                    <a:pt x="41275" y="38862"/>
                  </a:lnTo>
                  <a:lnTo>
                    <a:pt x="41275" y="39624"/>
                  </a:lnTo>
                  <a:lnTo>
                    <a:pt x="40132" y="39624"/>
                  </a:lnTo>
                  <a:lnTo>
                    <a:pt x="38355" y="37592"/>
                  </a:lnTo>
                  <a:lnTo>
                    <a:pt x="34799" y="28322"/>
                  </a:lnTo>
                  <a:lnTo>
                    <a:pt x="33021" y="22480"/>
                  </a:lnTo>
                  <a:lnTo>
                    <a:pt x="30734" y="16511"/>
                  </a:lnTo>
                  <a:lnTo>
                    <a:pt x="28322" y="13843"/>
                  </a:lnTo>
                  <a:lnTo>
                    <a:pt x="27178" y="13209"/>
                  </a:lnTo>
                  <a:lnTo>
                    <a:pt x="25909" y="13209"/>
                  </a:lnTo>
                  <a:lnTo>
                    <a:pt x="25400" y="13843"/>
                  </a:lnTo>
                  <a:lnTo>
                    <a:pt x="25400" y="14479"/>
                  </a:lnTo>
                  <a:lnTo>
                    <a:pt x="26544" y="15875"/>
                  </a:lnTo>
                  <a:lnTo>
                    <a:pt x="29465" y="22480"/>
                  </a:lnTo>
                  <a:lnTo>
                    <a:pt x="29465" y="23749"/>
                  </a:lnTo>
                  <a:lnTo>
                    <a:pt x="30100" y="25655"/>
                  </a:lnTo>
                  <a:lnTo>
                    <a:pt x="30100" y="28956"/>
                  </a:lnTo>
                  <a:lnTo>
                    <a:pt x="30734" y="30354"/>
                  </a:lnTo>
                  <a:lnTo>
                    <a:pt x="30100" y="30988"/>
                  </a:lnTo>
                  <a:lnTo>
                    <a:pt x="30100" y="34925"/>
                  </a:lnTo>
                  <a:lnTo>
                    <a:pt x="29465" y="35561"/>
                  </a:lnTo>
                  <a:lnTo>
                    <a:pt x="29465" y="37592"/>
                  </a:lnTo>
                  <a:lnTo>
                    <a:pt x="28322" y="40132"/>
                  </a:lnTo>
                  <a:lnTo>
                    <a:pt x="27687" y="42165"/>
                  </a:lnTo>
                  <a:lnTo>
                    <a:pt x="26544" y="43561"/>
                  </a:lnTo>
                  <a:lnTo>
                    <a:pt x="25909" y="44831"/>
                  </a:lnTo>
                  <a:lnTo>
                    <a:pt x="24765" y="46101"/>
                  </a:lnTo>
                  <a:lnTo>
                    <a:pt x="24131" y="47499"/>
                  </a:lnTo>
                  <a:lnTo>
                    <a:pt x="20575" y="49404"/>
                  </a:lnTo>
                  <a:lnTo>
                    <a:pt x="20066" y="50038"/>
                  </a:lnTo>
                  <a:lnTo>
                    <a:pt x="18797" y="50038"/>
                  </a:lnTo>
                  <a:lnTo>
                    <a:pt x="17653" y="50800"/>
                  </a:lnTo>
                  <a:lnTo>
                    <a:pt x="16510" y="50800"/>
                  </a:lnTo>
                  <a:lnTo>
                    <a:pt x="15875" y="51436"/>
                  </a:lnTo>
                  <a:lnTo>
                    <a:pt x="14732" y="50800"/>
                  </a:lnTo>
                  <a:lnTo>
                    <a:pt x="12955" y="50800"/>
                  </a:lnTo>
                  <a:lnTo>
                    <a:pt x="11684" y="50038"/>
                  </a:lnTo>
                  <a:lnTo>
                    <a:pt x="8763" y="50038"/>
                  </a:lnTo>
                  <a:lnTo>
                    <a:pt x="7621" y="49404"/>
                  </a:lnTo>
                  <a:lnTo>
                    <a:pt x="6478" y="49404"/>
                  </a:lnTo>
                  <a:lnTo>
                    <a:pt x="5207" y="48768"/>
                  </a:lnTo>
                  <a:lnTo>
                    <a:pt x="4065" y="48768"/>
                  </a:lnTo>
                  <a:lnTo>
                    <a:pt x="2922" y="48134"/>
                  </a:lnTo>
                  <a:lnTo>
                    <a:pt x="2287" y="48134"/>
                  </a:lnTo>
                  <a:lnTo>
                    <a:pt x="1144" y="47499"/>
                  </a:lnTo>
                  <a:lnTo>
                    <a:pt x="509" y="474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Freeform 25"/>
            <p:cNvSpPr/>
            <p:nvPr/>
          </p:nvSpPr>
          <p:spPr>
            <a:xfrm>
              <a:off x="2115933" y="4441919"/>
              <a:ext cx="79270" cy="58771"/>
            </a:xfrm>
            <a:custGeom>
              <a:avLst/>
              <a:gdLst/>
              <a:ahLst/>
              <a:cxnLst/>
              <a:rect l="0" t="0" r="0" b="0"/>
              <a:pathLst>
                <a:path w="79885" h="58675">
                  <a:moveTo>
                    <a:pt x="17781" y="53339"/>
                  </a:moveTo>
                  <a:lnTo>
                    <a:pt x="19559" y="52705"/>
                  </a:lnTo>
                  <a:lnTo>
                    <a:pt x="20066" y="52070"/>
                  </a:lnTo>
                  <a:lnTo>
                    <a:pt x="21337" y="52070"/>
                  </a:lnTo>
                  <a:lnTo>
                    <a:pt x="26035" y="49402"/>
                  </a:lnTo>
                  <a:lnTo>
                    <a:pt x="27178" y="48132"/>
                  </a:lnTo>
                  <a:lnTo>
                    <a:pt x="29591" y="46863"/>
                  </a:lnTo>
                  <a:lnTo>
                    <a:pt x="30100" y="45465"/>
                  </a:lnTo>
                  <a:lnTo>
                    <a:pt x="31369" y="44831"/>
                  </a:lnTo>
                  <a:lnTo>
                    <a:pt x="32004" y="44195"/>
                  </a:lnTo>
                  <a:lnTo>
                    <a:pt x="32513" y="42926"/>
                  </a:lnTo>
                  <a:lnTo>
                    <a:pt x="33147" y="42163"/>
                  </a:lnTo>
                  <a:lnTo>
                    <a:pt x="33656" y="40894"/>
                  </a:lnTo>
                  <a:lnTo>
                    <a:pt x="35560" y="38862"/>
                  </a:lnTo>
                  <a:lnTo>
                    <a:pt x="36703" y="36957"/>
                  </a:lnTo>
                  <a:lnTo>
                    <a:pt x="36703" y="33020"/>
                  </a:lnTo>
                  <a:lnTo>
                    <a:pt x="36069" y="30988"/>
                  </a:lnTo>
                  <a:lnTo>
                    <a:pt x="33656" y="28320"/>
                  </a:lnTo>
                  <a:lnTo>
                    <a:pt x="33147" y="27051"/>
                  </a:lnTo>
                  <a:lnTo>
                    <a:pt x="31369" y="25019"/>
                  </a:lnTo>
                  <a:lnTo>
                    <a:pt x="30735" y="23749"/>
                  </a:lnTo>
                  <a:lnTo>
                    <a:pt x="29591" y="22478"/>
                  </a:lnTo>
                  <a:lnTo>
                    <a:pt x="28448" y="21844"/>
                  </a:lnTo>
                  <a:lnTo>
                    <a:pt x="26670" y="19812"/>
                  </a:lnTo>
                  <a:lnTo>
                    <a:pt x="24257" y="18542"/>
                  </a:lnTo>
                  <a:lnTo>
                    <a:pt x="23115" y="17145"/>
                  </a:lnTo>
                  <a:lnTo>
                    <a:pt x="20701" y="15875"/>
                  </a:lnTo>
                  <a:lnTo>
                    <a:pt x="20066" y="15113"/>
                  </a:lnTo>
                  <a:lnTo>
                    <a:pt x="17781" y="13843"/>
                  </a:lnTo>
                  <a:lnTo>
                    <a:pt x="16510" y="13843"/>
                  </a:lnTo>
                  <a:lnTo>
                    <a:pt x="16003" y="13207"/>
                  </a:lnTo>
                  <a:lnTo>
                    <a:pt x="13590" y="11938"/>
                  </a:lnTo>
                  <a:lnTo>
                    <a:pt x="12447" y="11938"/>
                  </a:lnTo>
                  <a:lnTo>
                    <a:pt x="11812" y="11176"/>
                  </a:lnTo>
                  <a:lnTo>
                    <a:pt x="10669" y="11176"/>
                  </a:lnTo>
                  <a:lnTo>
                    <a:pt x="9525" y="10540"/>
                  </a:lnTo>
                  <a:lnTo>
                    <a:pt x="8891" y="10540"/>
                  </a:lnTo>
                  <a:lnTo>
                    <a:pt x="8256" y="9906"/>
                  </a:lnTo>
                  <a:lnTo>
                    <a:pt x="6478" y="9906"/>
                  </a:lnTo>
                  <a:lnTo>
                    <a:pt x="5969" y="9270"/>
                  </a:lnTo>
                  <a:lnTo>
                    <a:pt x="4700" y="8636"/>
                  </a:lnTo>
                  <a:lnTo>
                    <a:pt x="4191" y="8636"/>
                  </a:lnTo>
                  <a:lnTo>
                    <a:pt x="2922" y="7874"/>
                  </a:lnTo>
                  <a:lnTo>
                    <a:pt x="635" y="5333"/>
                  </a:lnTo>
                  <a:lnTo>
                    <a:pt x="635" y="3937"/>
                  </a:lnTo>
                  <a:lnTo>
                    <a:pt x="0" y="2032"/>
                  </a:lnTo>
                  <a:lnTo>
                    <a:pt x="0" y="1396"/>
                  </a:lnTo>
                  <a:lnTo>
                    <a:pt x="635" y="0"/>
                  </a:lnTo>
                  <a:lnTo>
                    <a:pt x="4191" y="0"/>
                  </a:lnTo>
                  <a:lnTo>
                    <a:pt x="5969" y="634"/>
                  </a:lnTo>
                  <a:lnTo>
                    <a:pt x="7113" y="634"/>
                  </a:lnTo>
                  <a:lnTo>
                    <a:pt x="8256" y="1396"/>
                  </a:lnTo>
                  <a:lnTo>
                    <a:pt x="10034" y="1396"/>
                  </a:lnTo>
                  <a:lnTo>
                    <a:pt x="11176" y="2032"/>
                  </a:lnTo>
                  <a:lnTo>
                    <a:pt x="12447" y="2032"/>
                  </a:lnTo>
                  <a:lnTo>
                    <a:pt x="13082" y="2667"/>
                  </a:lnTo>
                  <a:lnTo>
                    <a:pt x="14225" y="2667"/>
                  </a:lnTo>
                  <a:lnTo>
                    <a:pt x="14732" y="3301"/>
                  </a:lnTo>
                  <a:lnTo>
                    <a:pt x="17145" y="3301"/>
                  </a:lnTo>
                  <a:lnTo>
                    <a:pt x="17781" y="3937"/>
                  </a:lnTo>
                  <a:lnTo>
                    <a:pt x="18923" y="3937"/>
                  </a:lnTo>
                  <a:lnTo>
                    <a:pt x="19559" y="4699"/>
                  </a:lnTo>
                  <a:lnTo>
                    <a:pt x="20701" y="4699"/>
                  </a:lnTo>
                  <a:lnTo>
                    <a:pt x="24893" y="6603"/>
                  </a:lnTo>
                  <a:lnTo>
                    <a:pt x="26035" y="6603"/>
                  </a:lnTo>
                  <a:lnTo>
                    <a:pt x="27178" y="7238"/>
                  </a:lnTo>
                  <a:lnTo>
                    <a:pt x="27813" y="7874"/>
                  </a:lnTo>
                  <a:lnTo>
                    <a:pt x="28957" y="8636"/>
                  </a:lnTo>
                  <a:lnTo>
                    <a:pt x="30735" y="10540"/>
                  </a:lnTo>
                  <a:lnTo>
                    <a:pt x="32004" y="11176"/>
                  </a:lnTo>
                  <a:lnTo>
                    <a:pt x="33147" y="13207"/>
                  </a:lnTo>
                  <a:lnTo>
                    <a:pt x="34925" y="14605"/>
                  </a:lnTo>
                  <a:lnTo>
                    <a:pt x="36069" y="16509"/>
                  </a:lnTo>
                  <a:lnTo>
                    <a:pt x="37212" y="17145"/>
                  </a:lnTo>
                  <a:lnTo>
                    <a:pt x="38482" y="19176"/>
                  </a:lnTo>
                  <a:lnTo>
                    <a:pt x="41403" y="22478"/>
                  </a:lnTo>
                  <a:lnTo>
                    <a:pt x="42545" y="23113"/>
                  </a:lnTo>
                  <a:lnTo>
                    <a:pt x="42545" y="23749"/>
                  </a:lnTo>
                  <a:lnTo>
                    <a:pt x="43181" y="23749"/>
                  </a:lnTo>
                  <a:lnTo>
                    <a:pt x="75057" y="17780"/>
                  </a:lnTo>
                  <a:lnTo>
                    <a:pt x="79884" y="27686"/>
                  </a:lnTo>
                  <a:lnTo>
                    <a:pt x="46101" y="30988"/>
                  </a:lnTo>
                  <a:lnTo>
                    <a:pt x="46101" y="36957"/>
                  </a:lnTo>
                  <a:lnTo>
                    <a:pt x="45594" y="37592"/>
                  </a:lnTo>
                  <a:lnTo>
                    <a:pt x="45594" y="40258"/>
                  </a:lnTo>
                  <a:lnTo>
                    <a:pt x="44323" y="42926"/>
                  </a:lnTo>
                  <a:lnTo>
                    <a:pt x="44323" y="44195"/>
                  </a:lnTo>
                  <a:lnTo>
                    <a:pt x="43181" y="44831"/>
                  </a:lnTo>
                  <a:lnTo>
                    <a:pt x="43181" y="46101"/>
                  </a:lnTo>
                  <a:lnTo>
                    <a:pt x="41403" y="47497"/>
                  </a:lnTo>
                  <a:lnTo>
                    <a:pt x="37847" y="51434"/>
                  </a:lnTo>
                  <a:lnTo>
                    <a:pt x="30735" y="56642"/>
                  </a:lnTo>
                  <a:lnTo>
                    <a:pt x="29591" y="58038"/>
                  </a:lnTo>
                  <a:lnTo>
                    <a:pt x="27178" y="58038"/>
                  </a:lnTo>
                  <a:lnTo>
                    <a:pt x="26035" y="58674"/>
                  </a:lnTo>
                  <a:lnTo>
                    <a:pt x="17145" y="5867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p:cNvSpPr/>
            <p:nvPr/>
          </p:nvSpPr>
          <p:spPr>
            <a:xfrm>
              <a:off x="2098317" y="4398820"/>
              <a:ext cx="118025" cy="25468"/>
            </a:xfrm>
            <a:custGeom>
              <a:avLst/>
              <a:gdLst/>
              <a:ahLst/>
              <a:cxnLst/>
              <a:rect l="0" t="0" r="0" b="0"/>
              <a:pathLst>
                <a:path w="118238" h="26291">
                  <a:moveTo>
                    <a:pt x="0" y="15113"/>
                  </a:moveTo>
                  <a:lnTo>
                    <a:pt x="635" y="14479"/>
                  </a:lnTo>
                  <a:lnTo>
                    <a:pt x="2920" y="13081"/>
                  </a:lnTo>
                  <a:lnTo>
                    <a:pt x="3556" y="12447"/>
                  </a:lnTo>
                  <a:lnTo>
                    <a:pt x="4698" y="12447"/>
                  </a:lnTo>
                  <a:lnTo>
                    <a:pt x="5334" y="11811"/>
                  </a:lnTo>
                  <a:lnTo>
                    <a:pt x="7747" y="10542"/>
                  </a:lnTo>
                  <a:lnTo>
                    <a:pt x="9397" y="10542"/>
                  </a:lnTo>
                  <a:lnTo>
                    <a:pt x="12445" y="9144"/>
                  </a:lnTo>
                  <a:lnTo>
                    <a:pt x="13588" y="8510"/>
                  </a:lnTo>
                  <a:lnTo>
                    <a:pt x="15366" y="7874"/>
                  </a:lnTo>
                  <a:lnTo>
                    <a:pt x="17144" y="7874"/>
                  </a:lnTo>
                  <a:lnTo>
                    <a:pt x="18288" y="7240"/>
                  </a:lnTo>
                  <a:lnTo>
                    <a:pt x="19557" y="7240"/>
                  </a:lnTo>
                  <a:lnTo>
                    <a:pt x="20066" y="6605"/>
                  </a:lnTo>
                  <a:lnTo>
                    <a:pt x="21335" y="6605"/>
                  </a:lnTo>
                  <a:lnTo>
                    <a:pt x="22479" y="5842"/>
                  </a:lnTo>
                  <a:lnTo>
                    <a:pt x="24891" y="5842"/>
                  </a:lnTo>
                  <a:lnTo>
                    <a:pt x="26035" y="5207"/>
                  </a:lnTo>
                  <a:lnTo>
                    <a:pt x="27178" y="5207"/>
                  </a:lnTo>
                  <a:lnTo>
                    <a:pt x="28320" y="4573"/>
                  </a:lnTo>
                  <a:lnTo>
                    <a:pt x="30734" y="4573"/>
                  </a:lnTo>
                  <a:lnTo>
                    <a:pt x="31876" y="3937"/>
                  </a:lnTo>
                  <a:lnTo>
                    <a:pt x="33654" y="3937"/>
                  </a:lnTo>
                  <a:lnTo>
                    <a:pt x="34925" y="3303"/>
                  </a:lnTo>
                  <a:lnTo>
                    <a:pt x="36703" y="3303"/>
                  </a:lnTo>
                  <a:lnTo>
                    <a:pt x="37845" y="2667"/>
                  </a:lnTo>
                  <a:lnTo>
                    <a:pt x="42037" y="2667"/>
                  </a:lnTo>
                  <a:lnTo>
                    <a:pt x="43814" y="1905"/>
                  </a:lnTo>
                  <a:lnTo>
                    <a:pt x="46735" y="1905"/>
                  </a:lnTo>
                  <a:lnTo>
                    <a:pt x="48513" y="1271"/>
                  </a:lnTo>
                  <a:lnTo>
                    <a:pt x="53847" y="1271"/>
                  </a:lnTo>
                  <a:lnTo>
                    <a:pt x="54991" y="636"/>
                  </a:lnTo>
                  <a:lnTo>
                    <a:pt x="65023" y="636"/>
                  </a:lnTo>
                  <a:lnTo>
                    <a:pt x="66294" y="0"/>
                  </a:lnTo>
                  <a:lnTo>
                    <a:pt x="75691" y="0"/>
                  </a:lnTo>
                  <a:lnTo>
                    <a:pt x="77469" y="636"/>
                  </a:lnTo>
                  <a:lnTo>
                    <a:pt x="89916" y="636"/>
                  </a:lnTo>
                  <a:lnTo>
                    <a:pt x="91059" y="1271"/>
                  </a:lnTo>
                  <a:lnTo>
                    <a:pt x="95757" y="1271"/>
                  </a:lnTo>
                  <a:lnTo>
                    <a:pt x="97028" y="1905"/>
                  </a:lnTo>
                  <a:lnTo>
                    <a:pt x="100584" y="1905"/>
                  </a:lnTo>
                  <a:lnTo>
                    <a:pt x="101726" y="2667"/>
                  </a:lnTo>
                  <a:lnTo>
                    <a:pt x="105917" y="2667"/>
                  </a:lnTo>
                  <a:lnTo>
                    <a:pt x="106426" y="3303"/>
                  </a:lnTo>
                  <a:lnTo>
                    <a:pt x="109982" y="3303"/>
                  </a:lnTo>
                  <a:lnTo>
                    <a:pt x="111125" y="3937"/>
                  </a:lnTo>
                  <a:lnTo>
                    <a:pt x="113029" y="3937"/>
                  </a:lnTo>
                  <a:lnTo>
                    <a:pt x="113538" y="4573"/>
                  </a:lnTo>
                  <a:lnTo>
                    <a:pt x="115951" y="4573"/>
                  </a:lnTo>
                  <a:lnTo>
                    <a:pt x="116585" y="5207"/>
                  </a:lnTo>
                  <a:lnTo>
                    <a:pt x="118237" y="5207"/>
                  </a:lnTo>
                  <a:lnTo>
                    <a:pt x="117729" y="13081"/>
                  </a:lnTo>
                  <a:lnTo>
                    <a:pt x="117094" y="13081"/>
                  </a:lnTo>
                  <a:lnTo>
                    <a:pt x="116585" y="12447"/>
                  </a:lnTo>
                  <a:lnTo>
                    <a:pt x="114681" y="12447"/>
                  </a:lnTo>
                  <a:lnTo>
                    <a:pt x="113538" y="11811"/>
                  </a:lnTo>
                  <a:lnTo>
                    <a:pt x="110616" y="11811"/>
                  </a:lnTo>
                  <a:lnTo>
                    <a:pt x="109473" y="11177"/>
                  </a:lnTo>
                  <a:lnTo>
                    <a:pt x="107060" y="11177"/>
                  </a:lnTo>
                  <a:lnTo>
                    <a:pt x="105917" y="10542"/>
                  </a:lnTo>
                  <a:lnTo>
                    <a:pt x="101726" y="10542"/>
                  </a:lnTo>
                  <a:lnTo>
                    <a:pt x="100584" y="9906"/>
                  </a:lnTo>
                  <a:lnTo>
                    <a:pt x="95757" y="9906"/>
                  </a:lnTo>
                  <a:lnTo>
                    <a:pt x="95250" y="9144"/>
                  </a:lnTo>
                  <a:lnTo>
                    <a:pt x="88772" y="9144"/>
                  </a:lnTo>
                  <a:lnTo>
                    <a:pt x="86994" y="8510"/>
                  </a:lnTo>
                  <a:lnTo>
                    <a:pt x="83438" y="8510"/>
                  </a:lnTo>
                  <a:lnTo>
                    <a:pt x="81660" y="7874"/>
                  </a:lnTo>
                  <a:lnTo>
                    <a:pt x="60325" y="7874"/>
                  </a:lnTo>
                  <a:lnTo>
                    <a:pt x="59182" y="8510"/>
                  </a:lnTo>
                  <a:lnTo>
                    <a:pt x="55626" y="8510"/>
                  </a:lnTo>
                  <a:lnTo>
                    <a:pt x="54356" y="9144"/>
                  </a:lnTo>
                  <a:lnTo>
                    <a:pt x="53213" y="9144"/>
                  </a:lnTo>
                  <a:lnTo>
                    <a:pt x="52069" y="9906"/>
                  </a:lnTo>
                  <a:lnTo>
                    <a:pt x="48513" y="9906"/>
                  </a:lnTo>
                  <a:lnTo>
                    <a:pt x="47244" y="10542"/>
                  </a:lnTo>
                  <a:lnTo>
                    <a:pt x="44957" y="10542"/>
                  </a:lnTo>
                  <a:lnTo>
                    <a:pt x="43814" y="11177"/>
                  </a:lnTo>
                  <a:lnTo>
                    <a:pt x="43179" y="11177"/>
                  </a:lnTo>
                  <a:lnTo>
                    <a:pt x="42037" y="11811"/>
                  </a:lnTo>
                  <a:lnTo>
                    <a:pt x="39623" y="11811"/>
                  </a:lnTo>
                  <a:lnTo>
                    <a:pt x="37210" y="13081"/>
                  </a:lnTo>
                  <a:lnTo>
                    <a:pt x="35432" y="13081"/>
                  </a:lnTo>
                  <a:lnTo>
                    <a:pt x="33147" y="14479"/>
                  </a:lnTo>
                  <a:lnTo>
                    <a:pt x="31876" y="14479"/>
                  </a:lnTo>
                  <a:lnTo>
                    <a:pt x="30734" y="15113"/>
                  </a:lnTo>
                  <a:lnTo>
                    <a:pt x="28956" y="15113"/>
                  </a:lnTo>
                  <a:lnTo>
                    <a:pt x="26669" y="16384"/>
                  </a:lnTo>
                  <a:lnTo>
                    <a:pt x="26035" y="16384"/>
                  </a:lnTo>
                  <a:lnTo>
                    <a:pt x="24891" y="17146"/>
                  </a:lnTo>
                  <a:lnTo>
                    <a:pt x="23622" y="17146"/>
                  </a:lnTo>
                  <a:lnTo>
                    <a:pt x="23113" y="17780"/>
                  </a:lnTo>
                  <a:lnTo>
                    <a:pt x="21844" y="18416"/>
                  </a:lnTo>
                  <a:lnTo>
                    <a:pt x="20066" y="18416"/>
                  </a:lnTo>
                  <a:lnTo>
                    <a:pt x="18288" y="19686"/>
                  </a:lnTo>
                  <a:lnTo>
                    <a:pt x="14732" y="21082"/>
                  </a:lnTo>
                  <a:lnTo>
                    <a:pt x="13588" y="21082"/>
                  </a:lnTo>
                  <a:lnTo>
                    <a:pt x="11810" y="21717"/>
                  </a:lnTo>
                  <a:lnTo>
                    <a:pt x="8254" y="23749"/>
                  </a:lnTo>
                  <a:lnTo>
                    <a:pt x="7747" y="24385"/>
                  </a:lnTo>
                  <a:lnTo>
                    <a:pt x="6476" y="24385"/>
                  </a:lnTo>
                  <a:lnTo>
                    <a:pt x="5334" y="25019"/>
                  </a:lnTo>
                  <a:lnTo>
                    <a:pt x="4698" y="25019"/>
                  </a:lnTo>
                  <a:lnTo>
                    <a:pt x="4191" y="25655"/>
                  </a:lnTo>
                  <a:lnTo>
                    <a:pt x="3556" y="25655"/>
                  </a:lnTo>
                  <a:lnTo>
                    <a:pt x="3556" y="2629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Freeform 27"/>
            <p:cNvSpPr/>
            <p:nvPr/>
          </p:nvSpPr>
          <p:spPr>
            <a:xfrm>
              <a:off x="2209296" y="4390984"/>
              <a:ext cx="66939" cy="86197"/>
            </a:xfrm>
            <a:custGeom>
              <a:avLst/>
              <a:gdLst/>
              <a:ahLst/>
              <a:cxnLst/>
              <a:rect l="0" t="0" r="0" b="0"/>
              <a:pathLst>
                <a:path w="67947" h="84964">
                  <a:moveTo>
                    <a:pt x="5969" y="40768"/>
                  </a:moveTo>
                  <a:lnTo>
                    <a:pt x="5969" y="40132"/>
                  </a:lnTo>
                  <a:lnTo>
                    <a:pt x="8256" y="37466"/>
                  </a:lnTo>
                  <a:lnTo>
                    <a:pt x="10669" y="36195"/>
                  </a:lnTo>
                  <a:lnTo>
                    <a:pt x="11176" y="34925"/>
                  </a:lnTo>
                  <a:lnTo>
                    <a:pt x="12447" y="34163"/>
                  </a:lnTo>
                  <a:lnTo>
                    <a:pt x="13590" y="32894"/>
                  </a:lnTo>
                  <a:lnTo>
                    <a:pt x="17146" y="30988"/>
                  </a:lnTo>
                  <a:lnTo>
                    <a:pt x="17781" y="30226"/>
                  </a:lnTo>
                  <a:lnTo>
                    <a:pt x="18923" y="30226"/>
                  </a:lnTo>
                  <a:lnTo>
                    <a:pt x="20066" y="28956"/>
                  </a:lnTo>
                  <a:lnTo>
                    <a:pt x="20701" y="28956"/>
                  </a:lnTo>
                  <a:lnTo>
                    <a:pt x="21844" y="28321"/>
                  </a:lnTo>
                  <a:lnTo>
                    <a:pt x="22479" y="28321"/>
                  </a:lnTo>
                  <a:lnTo>
                    <a:pt x="23622" y="27687"/>
                  </a:lnTo>
                  <a:lnTo>
                    <a:pt x="26035" y="27687"/>
                  </a:lnTo>
                  <a:lnTo>
                    <a:pt x="27178" y="26925"/>
                  </a:lnTo>
                  <a:lnTo>
                    <a:pt x="36576" y="26925"/>
                  </a:lnTo>
                  <a:lnTo>
                    <a:pt x="37847" y="27687"/>
                  </a:lnTo>
                  <a:lnTo>
                    <a:pt x="38990" y="27687"/>
                  </a:lnTo>
                  <a:lnTo>
                    <a:pt x="39625" y="28321"/>
                  </a:lnTo>
                  <a:lnTo>
                    <a:pt x="41403" y="28956"/>
                  </a:lnTo>
                  <a:lnTo>
                    <a:pt x="42546" y="30226"/>
                  </a:lnTo>
                  <a:lnTo>
                    <a:pt x="43181" y="31624"/>
                  </a:lnTo>
                  <a:lnTo>
                    <a:pt x="44323" y="32894"/>
                  </a:lnTo>
                  <a:lnTo>
                    <a:pt x="45466" y="33529"/>
                  </a:lnTo>
                  <a:lnTo>
                    <a:pt x="46101" y="34163"/>
                  </a:lnTo>
                  <a:lnTo>
                    <a:pt x="47372" y="34163"/>
                  </a:lnTo>
                  <a:lnTo>
                    <a:pt x="50293" y="32894"/>
                  </a:lnTo>
                  <a:lnTo>
                    <a:pt x="51435" y="32894"/>
                  </a:lnTo>
                  <a:lnTo>
                    <a:pt x="52071" y="32258"/>
                  </a:lnTo>
                  <a:lnTo>
                    <a:pt x="53213" y="32258"/>
                  </a:lnTo>
                  <a:lnTo>
                    <a:pt x="53848" y="31624"/>
                  </a:lnTo>
                  <a:lnTo>
                    <a:pt x="56135" y="30226"/>
                  </a:lnTo>
                  <a:lnTo>
                    <a:pt x="56769" y="29592"/>
                  </a:lnTo>
                  <a:lnTo>
                    <a:pt x="58547" y="28321"/>
                  </a:lnTo>
                  <a:lnTo>
                    <a:pt x="59691" y="26289"/>
                  </a:lnTo>
                  <a:lnTo>
                    <a:pt x="59691" y="22352"/>
                  </a:lnTo>
                  <a:lnTo>
                    <a:pt x="58547" y="19050"/>
                  </a:lnTo>
                  <a:lnTo>
                    <a:pt x="55626" y="15749"/>
                  </a:lnTo>
                  <a:lnTo>
                    <a:pt x="54356" y="15113"/>
                  </a:lnTo>
                  <a:lnTo>
                    <a:pt x="52578" y="13081"/>
                  </a:lnTo>
                  <a:lnTo>
                    <a:pt x="49022" y="11176"/>
                  </a:lnTo>
                  <a:lnTo>
                    <a:pt x="47372" y="10542"/>
                  </a:lnTo>
                  <a:lnTo>
                    <a:pt x="46101" y="10542"/>
                  </a:lnTo>
                  <a:lnTo>
                    <a:pt x="44959" y="9906"/>
                  </a:lnTo>
                  <a:lnTo>
                    <a:pt x="43181" y="9906"/>
                  </a:lnTo>
                  <a:lnTo>
                    <a:pt x="42038" y="9144"/>
                  </a:lnTo>
                  <a:lnTo>
                    <a:pt x="40260" y="9144"/>
                  </a:lnTo>
                  <a:lnTo>
                    <a:pt x="38990" y="8510"/>
                  </a:lnTo>
                  <a:lnTo>
                    <a:pt x="30735" y="8510"/>
                  </a:lnTo>
                  <a:lnTo>
                    <a:pt x="28448" y="9906"/>
                  </a:lnTo>
                  <a:lnTo>
                    <a:pt x="27178" y="9906"/>
                  </a:lnTo>
                  <a:lnTo>
                    <a:pt x="23622" y="11812"/>
                  </a:lnTo>
                  <a:lnTo>
                    <a:pt x="22988" y="12446"/>
                  </a:lnTo>
                  <a:lnTo>
                    <a:pt x="21844" y="13081"/>
                  </a:lnTo>
                  <a:lnTo>
                    <a:pt x="19559" y="15749"/>
                  </a:lnTo>
                  <a:lnTo>
                    <a:pt x="18288" y="16383"/>
                  </a:lnTo>
                  <a:lnTo>
                    <a:pt x="16510" y="18416"/>
                  </a:lnTo>
                  <a:lnTo>
                    <a:pt x="15368" y="20320"/>
                  </a:lnTo>
                  <a:lnTo>
                    <a:pt x="14097" y="21718"/>
                  </a:lnTo>
                  <a:lnTo>
                    <a:pt x="12447" y="22352"/>
                  </a:lnTo>
                  <a:lnTo>
                    <a:pt x="8891" y="22352"/>
                  </a:lnTo>
                  <a:lnTo>
                    <a:pt x="7621" y="21718"/>
                  </a:lnTo>
                  <a:lnTo>
                    <a:pt x="7113" y="21718"/>
                  </a:lnTo>
                  <a:lnTo>
                    <a:pt x="5969" y="21082"/>
                  </a:lnTo>
                  <a:lnTo>
                    <a:pt x="4065" y="19050"/>
                  </a:lnTo>
                  <a:lnTo>
                    <a:pt x="4065" y="15749"/>
                  </a:lnTo>
                  <a:lnTo>
                    <a:pt x="4700" y="13844"/>
                  </a:lnTo>
                  <a:lnTo>
                    <a:pt x="5335" y="13081"/>
                  </a:lnTo>
                  <a:lnTo>
                    <a:pt x="5969" y="11812"/>
                  </a:lnTo>
                  <a:lnTo>
                    <a:pt x="7113" y="11176"/>
                  </a:lnTo>
                  <a:lnTo>
                    <a:pt x="7621" y="10542"/>
                  </a:lnTo>
                  <a:lnTo>
                    <a:pt x="8891" y="9906"/>
                  </a:lnTo>
                  <a:lnTo>
                    <a:pt x="10034" y="8510"/>
                  </a:lnTo>
                  <a:lnTo>
                    <a:pt x="13590" y="6605"/>
                  </a:lnTo>
                  <a:lnTo>
                    <a:pt x="14097" y="5843"/>
                  </a:lnTo>
                  <a:lnTo>
                    <a:pt x="15368" y="5207"/>
                  </a:lnTo>
                  <a:lnTo>
                    <a:pt x="16510" y="5207"/>
                  </a:lnTo>
                  <a:lnTo>
                    <a:pt x="18923" y="3937"/>
                  </a:lnTo>
                  <a:lnTo>
                    <a:pt x="20066" y="2668"/>
                  </a:lnTo>
                  <a:lnTo>
                    <a:pt x="24257" y="636"/>
                  </a:lnTo>
                  <a:lnTo>
                    <a:pt x="26035" y="636"/>
                  </a:lnTo>
                  <a:lnTo>
                    <a:pt x="27178" y="0"/>
                  </a:lnTo>
                  <a:lnTo>
                    <a:pt x="38481" y="0"/>
                  </a:lnTo>
                  <a:lnTo>
                    <a:pt x="39625" y="636"/>
                  </a:lnTo>
                  <a:lnTo>
                    <a:pt x="43181" y="636"/>
                  </a:lnTo>
                  <a:lnTo>
                    <a:pt x="44323" y="1270"/>
                  </a:lnTo>
                  <a:lnTo>
                    <a:pt x="46737" y="1270"/>
                  </a:lnTo>
                  <a:lnTo>
                    <a:pt x="47879" y="1906"/>
                  </a:lnTo>
                  <a:lnTo>
                    <a:pt x="48515" y="1906"/>
                  </a:lnTo>
                  <a:lnTo>
                    <a:pt x="49657" y="2668"/>
                  </a:lnTo>
                  <a:lnTo>
                    <a:pt x="50800" y="2668"/>
                  </a:lnTo>
                  <a:lnTo>
                    <a:pt x="53213" y="3937"/>
                  </a:lnTo>
                  <a:lnTo>
                    <a:pt x="53848" y="4573"/>
                  </a:lnTo>
                  <a:lnTo>
                    <a:pt x="56769" y="5843"/>
                  </a:lnTo>
                  <a:lnTo>
                    <a:pt x="57913" y="7239"/>
                  </a:lnTo>
                  <a:lnTo>
                    <a:pt x="62103" y="9906"/>
                  </a:lnTo>
                  <a:lnTo>
                    <a:pt x="63247" y="11176"/>
                  </a:lnTo>
                  <a:lnTo>
                    <a:pt x="63881" y="12446"/>
                  </a:lnTo>
                  <a:lnTo>
                    <a:pt x="66294" y="15113"/>
                  </a:lnTo>
                  <a:lnTo>
                    <a:pt x="67946" y="20320"/>
                  </a:lnTo>
                  <a:lnTo>
                    <a:pt x="67946" y="25019"/>
                  </a:lnTo>
                  <a:lnTo>
                    <a:pt x="67438" y="26925"/>
                  </a:lnTo>
                  <a:lnTo>
                    <a:pt x="66803" y="28321"/>
                  </a:lnTo>
                  <a:lnTo>
                    <a:pt x="66294" y="30226"/>
                  </a:lnTo>
                  <a:lnTo>
                    <a:pt x="65025" y="32894"/>
                  </a:lnTo>
                  <a:lnTo>
                    <a:pt x="63881" y="33529"/>
                  </a:lnTo>
                  <a:lnTo>
                    <a:pt x="62738" y="34925"/>
                  </a:lnTo>
                  <a:lnTo>
                    <a:pt x="61469" y="35561"/>
                  </a:lnTo>
                  <a:lnTo>
                    <a:pt x="60325" y="36831"/>
                  </a:lnTo>
                  <a:lnTo>
                    <a:pt x="54991" y="39498"/>
                  </a:lnTo>
                  <a:lnTo>
                    <a:pt x="49022" y="39498"/>
                  </a:lnTo>
                  <a:lnTo>
                    <a:pt x="47879" y="38862"/>
                  </a:lnTo>
                  <a:lnTo>
                    <a:pt x="46101" y="38862"/>
                  </a:lnTo>
                  <a:lnTo>
                    <a:pt x="37212" y="34163"/>
                  </a:lnTo>
                  <a:lnTo>
                    <a:pt x="36576" y="34163"/>
                  </a:lnTo>
                  <a:lnTo>
                    <a:pt x="36069" y="33529"/>
                  </a:lnTo>
                  <a:lnTo>
                    <a:pt x="35434" y="33529"/>
                  </a:lnTo>
                  <a:lnTo>
                    <a:pt x="34291" y="32894"/>
                  </a:lnTo>
                  <a:lnTo>
                    <a:pt x="32513" y="32894"/>
                  </a:lnTo>
                  <a:lnTo>
                    <a:pt x="31369" y="33529"/>
                  </a:lnTo>
                  <a:lnTo>
                    <a:pt x="30100" y="33529"/>
                  </a:lnTo>
                  <a:lnTo>
                    <a:pt x="28448" y="34163"/>
                  </a:lnTo>
                  <a:lnTo>
                    <a:pt x="27178" y="34163"/>
                  </a:lnTo>
                  <a:lnTo>
                    <a:pt x="25400" y="34925"/>
                  </a:lnTo>
                  <a:lnTo>
                    <a:pt x="24257" y="35561"/>
                  </a:lnTo>
                  <a:lnTo>
                    <a:pt x="22479" y="36195"/>
                  </a:lnTo>
                  <a:lnTo>
                    <a:pt x="21337" y="36831"/>
                  </a:lnTo>
                  <a:lnTo>
                    <a:pt x="20066" y="36831"/>
                  </a:lnTo>
                  <a:lnTo>
                    <a:pt x="19559" y="37466"/>
                  </a:lnTo>
                  <a:lnTo>
                    <a:pt x="18288" y="38227"/>
                  </a:lnTo>
                  <a:lnTo>
                    <a:pt x="18288" y="40132"/>
                  </a:lnTo>
                  <a:lnTo>
                    <a:pt x="18923" y="41402"/>
                  </a:lnTo>
                  <a:lnTo>
                    <a:pt x="19559" y="43435"/>
                  </a:lnTo>
                  <a:lnTo>
                    <a:pt x="21337" y="44705"/>
                  </a:lnTo>
                  <a:lnTo>
                    <a:pt x="25400" y="49404"/>
                  </a:lnTo>
                  <a:lnTo>
                    <a:pt x="27178" y="50674"/>
                  </a:lnTo>
                  <a:lnTo>
                    <a:pt x="27813" y="50674"/>
                  </a:lnTo>
                  <a:lnTo>
                    <a:pt x="31369" y="52706"/>
                  </a:lnTo>
                  <a:lnTo>
                    <a:pt x="31878" y="53341"/>
                  </a:lnTo>
                  <a:lnTo>
                    <a:pt x="36069" y="55373"/>
                  </a:lnTo>
                  <a:lnTo>
                    <a:pt x="37847" y="57277"/>
                  </a:lnTo>
                  <a:lnTo>
                    <a:pt x="38990" y="57912"/>
                  </a:lnTo>
                  <a:lnTo>
                    <a:pt x="40260" y="59310"/>
                  </a:lnTo>
                  <a:lnTo>
                    <a:pt x="41403" y="62612"/>
                  </a:lnTo>
                  <a:lnTo>
                    <a:pt x="42038" y="63246"/>
                  </a:lnTo>
                  <a:lnTo>
                    <a:pt x="42038" y="64517"/>
                  </a:lnTo>
                  <a:lnTo>
                    <a:pt x="42546" y="65279"/>
                  </a:lnTo>
                  <a:lnTo>
                    <a:pt x="42546" y="66549"/>
                  </a:lnTo>
                  <a:lnTo>
                    <a:pt x="43181" y="68454"/>
                  </a:lnTo>
                  <a:lnTo>
                    <a:pt x="43181" y="71756"/>
                  </a:lnTo>
                  <a:lnTo>
                    <a:pt x="41403" y="76455"/>
                  </a:lnTo>
                  <a:lnTo>
                    <a:pt x="40260" y="78994"/>
                  </a:lnTo>
                  <a:lnTo>
                    <a:pt x="38990" y="79756"/>
                  </a:lnTo>
                  <a:lnTo>
                    <a:pt x="37847" y="81026"/>
                  </a:lnTo>
                  <a:lnTo>
                    <a:pt x="36576" y="81662"/>
                  </a:lnTo>
                  <a:lnTo>
                    <a:pt x="35434" y="82931"/>
                  </a:lnTo>
                  <a:lnTo>
                    <a:pt x="33656" y="82931"/>
                  </a:lnTo>
                  <a:lnTo>
                    <a:pt x="31878" y="84329"/>
                  </a:lnTo>
                  <a:lnTo>
                    <a:pt x="30735" y="84329"/>
                  </a:lnTo>
                  <a:lnTo>
                    <a:pt x="28956" y="84963"/>
                  </a:lnTo>
                  <a:lnTo>
                    <a:pt x="20066" y="84963"/>
                  </a:lnTo>
                  <a:lnTo>
                    <a:pt x="19559" y="84329"/>
                  </a:lnTo>
                  <a:lnTo>
                    <a:pt x="16003" y="84329"/>
                  </a:lnTo>
                  <a:lnTo>
                    <a:pt x="15368" y="83694"/>
                  </a:lnTo>
                  <a:lnTo>
                    <a:pt x="12954" y="83694"/>
                  </a:lnTo>
                  <a:lnTo>
                    <a:pt x="11812" y="82931"/>
                  </a:lnTo>
                  <a:lnTo>
                    <a:pt x="11176" y="82931"/>
                  </a:lnTo>
                  <a:lnTo>
                    <a:pt x="10034" y="82296"/>
                  </a:lnTo>
                  <a:lnTo>
                    <a:pt x="8891" y="82296"/>
                  </a:lnTo>
                  <a:lnTo>
                    <a:pt x="8256" y="81662"/>
                  </a:lnTo>
                  <a:lnTo>
                    <a:pt x="7113" y="81662"/>
                  </a:lnTo>
                  <a:lnTo>
                    <a:pt x="6478" y="81026"/>
                  </a:lnTo>
                  <a:lnTo>
                    <a:pt x="5969" y="81026"/>
                  </a:lnTo>
                  <a:lnTo>
                    <a:pt x="4065" y="80392"/>
                  </a:lnTo>
                  <a:lnTo>
                    <a:pt x="1778" y="78994"/>
                  </a:lnTo>
                  <a:lnTo>
                    <a:pt x="0" y="77089"/>
                  </a:lnTo>
                  <a:lnTo>
                    <a:pt x="0" y="72518"/>
                  </a:lnTo>
                  <a:lnTo>
                    <a:pt x="1144" y="69850"/>
                  </a:lnTo>
                  <a:lnTo>
                    <a:pt x="1778" y="69216"/>
                  </a:lnTo>
                  <a:lnTo>
                    <a:pt x="2413" y="69850"/>
                  </a:lnTo>
                  <a:lnTo>
                    <a:pt x="3556" y="70486"/>
                  </a:lnTo>
                  <a:lnTo>
                    <a:pt x="4065" y="71120"/>
                  </a:lnTo>
                  <a:lnTo>
                    <a:pt x="6478" y="72518"/>
                  </a:lnTo>
                  <a:lnTo>
                    <a:pt x="7621" y="73787"/>
                  </a:lnTo>
                  <a:lnTo>
                    <a:pt x="15368" y="78360"/>
                  </a:lnTo>
                  <a:lnTo>
                    <a:pt x="16510" y="78360"/>
                  </a:lnTo>
                  <a:lnTo>
                    <a:pt x="18288" y="78994"/>
                  </a:lnTo>
                  <a:lnTo>
                    <a:pt x="22988" y="78994"/>
                  </a:lnTo>
                  <a:lnTo>
                    <a:pt x="24257" y="78360"/>
                  </a:lnTo>
                  <a:lnTo>
                    <a:pt x="25400" y="78360"/>
                  </a:lnTo>
                  <a:lnTo>
                    <a:pt x="27178" y="77725"/>
                  </a:lnTo>
                  <a:lnTo>
                    <a:pt x="28448" y="77725"/>
                  </a:lnTo>
                  <a:lnTo>
                    <a:pt x="29591" y="77089"/>
                  </a:lnTo>
                  <a:lnTo>
                    <a:pt x="30735" y="77089"/>
                  </a:lnTo>
                  <a:lnTo>
                    <a:pt x="31878" y="75693"/>
                  </a:lnTo>
                  <a:lnTo>
                    <a:pt x="33147" y="75057"/>
                  </a:lnTo>
                  <a:lnTo>
                    <a:pt x="33656" y="74423"/>
                  </a:lnTo>
                  <a:lnTo>
                    <a:pt x="34925" y="73787"/>
                  </a:lnTo>
                  <a:lnTo>
                    <a:pt x="36069" y="71120"/>
                  </a:lnTo>
                  <a:lnTo>
                    <a:pt x="36069" y="66549"/>
                  </a:lnTo>
                  <a:lnTo>
                    <a:pt x="35434" y="64517"/>
                  </a:lnTo>
                  <a:lnTo>
                    <a:pt x="33147" y="61850"/>
                  </a:lnTo>
                  <a:lnTo>
                    <a:pt x="31878" y="61214"/>
                  </a:lnTo>
                  <a:lnTo>
                    <a:pt x="31369" y="60580"/>
                  </a:lnTo>
                  <a:lnTo>
                    <a:pt x="28956" y="59310"/>
                  </a:lnTo>
                  <a:lnTo>
                    <a:pt x="28448" y="58548"/>
                  </a:lnTo>
                  <a:lnTo>
                    <a:pt x="26035" y="57277"/>
                  </a:lnTo>
                  <a:lnTo>
                    <a:pt x="24893" y="56007"/>
                  </a:lnTo>
                  <a:lnTo>
                    <a:pt x="21337" y="53341"/>
                  </a:lnTo>
                  <a:lnTo>
                    <a:pt x="20701" y="52706"/>
                  </a:lnTo>
                  <a:lnTo>
                    <a:pt x="19559" y="52070"/>
                  </a:lnTo>
                  <a:lnTo>
                    <a:pt x="18923" y="50674"/>
                  </a:lnTo>
                  <a:lnTo>
                    <a:pt x="17781" y="50674"/>
                  </a:lnTo>
                  <a:lnTo>
                    <a:pt x="17146" y="49404"/>
                  </a:lnTo>
                  <a:lnTo>
                    <a:pt x="16003" y="48642"/>
                  </a:lnTo>
                  <a:lnTo>
                    <a:pt x="15368" y="48133"/>
                  </a:lnTo>
                  <a:lnTo>
                    <a:pt x="14097" y="47371"/>
                  </a:lnTo>
                  <a:lnTo>
                    <a:pt x="13590" y="46737"/>
                  </a:lnTo>
                  <a:lnTo>
                    <a:pt x="11176" y="45467"/>
                  </a:lnTo>
                  <a:lnTo>
                    <a:pt x="10669" y="44705"/>
                  </a:lnTo>
                  <a:lnTo>
                    <a:pt x="9398" y="44069"/>
                  </a:lnTo>
                  <a:lnTo>
                    <a:pt x="8256" y="42800"/>
                  </a:lnTo>
                  <a:lnTo>
                    <a:pt x="7113" y="421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Freeform 28"/>
            <p:cNvSpPr/>
            <p:nvPr/>
          </p:nvSpPr>
          <p:spPr>
            <a:xfrm>
              <a:off x="2181111" y="4408616"/>
              <a:ext cx="51085" cy="76401"/>
            </a:xfrm>
            <a:custGeom>
              <a:avLst/>
              <a:gdLst/>
              <a:ahLst/>
              <a:cxnLst/>
              <a:rect l="0" t="0" r="0" b="0"/>
              <a:pathLst>
                <a:path w="52070" h="77218">
                  <a:moveTo>
                    <a:pt x="40766" y="0"/>
                  </a:moveTo>
                  <a:lnTo>
                    <a:pt x="40259" y="1398"/>
                  </a:lnTo>
                  <a:lnTo>
                    <a:pt x="39624" y="2033"/>
                  </a:lnTo>
                  <a:lnTo>
                    <a:pt x="38481" y="4699"/>
                  </a:lnTo>
                  <a:lnTo>
                    <a:pt x="38481" y="5969"/>
                  </a:lnTo>
                  <a:lnTo>
                    <a:pt x="37210" y="6604"/>
                  </a:lnTo>
                  <a:lnTo>
                    <a:pt x="35433" y="10542"/>
                  </a:lnTo>
                  <a:lnTo>
                    <a:pt x="32512" y="13843"/>
                  </a:lnTo>
                  <a:lnTo>
                    <a:pt x="31368" y="13843"/>
                  </a:lnTo>
                  <a:lnTo>
                    <a:pt x="30225" y="14605"/>
                  </a:lnTo>
                  <a:lnTo>
                    <a:pt x="29590" y="15241"/>
                  </a:lnTo>
                  <a:lnTo>
                    <a:pt x="28321" y="15241"/>
                  </a:lnTo>
                  <a:lnTo>
                    <a:pt x="27178" y="15875"/>
                  </a:lnTo>
                  <a:lnTo>
                    <a:pt x="26669" y="16511"/>
                  </a:lnTo>
                  <a:lnTo>
                    <a:pt x="24256" y="17780"/>
                  </a:lnTo>
                  <a:lnTo>
                    <a:pt x="23113" y="17780"/>
                  </a:lnTo>
                  <a:lnTo>
                    <a:pt x="22478" y="18542"/>
                  </a:lnTo>
                  <a:lnTo>
                    <a:pt x="21335" y="19178"/>
                  </a:lnTo>
                  <a:lnTo>
                    <a:pt x="19558" y="21083"/>
                  </a:lnTo>
                  <a:lnTo>
                    <a:pt x="17144" y="22479"/>
                  </a:lnTo>
                  <a:lnTo>
                    <a:pt x="16509" y="23749"/>
                  </a:lnTo>
                  <a:lnTo>
                    <a:pt x="14731" y="25781"/>
                  </a:lnTo>
                  <a:lnTo>
                    <a:pt x="14224" y="27052"/>
                  </a:lnTo>
                  <a:lnTo>
                    <a:pt x="12953" y="28322"/>
                  </a:lnTo>
                  <a:lnTo>
                    <a:pt x="12446" y="29718"/>
                  </a:lnTo>
                  <a:lnTo>
                    <a:pt x="11303" y="30988"/>
                  </a:lnTo>
                  <a:lnTo>
                    <a:pt x="10668" y="33021"/>
                  </a:lnTo>
                  <a:lnTo>
                    <a:pt x="10668" y="34291"/>
                  </a:lnTo>
                  <a:lnTo>
                    <a:pt x="9397" y="36323"/>
                  </a:lnTo>
                  <a:lnTo>
                    <a:pt x="9397" y="37592"/>
                  </a:lnTo>
                  <a:lnTo>
                    <a:pt x="8890" y="38990"/>
                  </a:lnTo>
                  <a:lnTo>
                    <a:pt x="8890" y="47498"/>
                  </a:lnTo>
                  <a:lnTo>
                    <a:pt x="9397" y="48896"/>
                  </a:lnTo>
                  <a:lnTo>
                    <a:pt x="9397" y="50166"/>
                  </a:lnTo>
                  <a:lnTo>
                    <a:pt x="10033" y="51436"/>
                  </a:lnTo>
                  <a:lnTo>
                    <a:pt x="10033" y="52833"/>
                  </a:lnTo>
                  <a:lnTo>
                    <a:pt x="10668" y="53467"/>
                  </a:lnTo>
                  <a:lnTo>
                    <a:pt x="10668" y="54737"/>
                  </a:lnTo>
                  <a:lnTo>
                    <a:pt x="11810" y="57404"/>
                  </a:lnTo>
                  <a:lnTo>
                    <a:pt x="12446" y="59310"/>
                  </a:lnTo>
                  <a:lnTo>
                    <a:pt x="13588" y="60706"/>
                  </a:lnTo>
                  <a:lnTo>
                    <a:pt x="14731" y="62611"/>
                  </a:lnTo>
                  <a:lnTo>
                    <a:pt x="16002" y="63373"/>
                  </a:lnTo>
                  <a:lnTo>
                    <a:pt x="17144" y="64643"/>
                  </a:lnTo>
                  <a:lnTo>
                    <a:pt x="17780" y="65913"/>
                  </a:lnTo>
                  <a:lnTo>
                    <a:pt x="21335" y="67946"/>
                  </a:lnTo>
                  <a:lnTo>
                    <a:pt x="21843" y="68580"/>
                  </a:lnTo>
                  <a:lnTo>
                    <a:pt x="23113" y="68580"/>
                  </a:lnTo>
                  <a:lnTo>
                    <a:pt x="24256" y="69216"/>
                  </a:lnTo>
                  <a:lnTo>
                    <a:pt x="28956" y="69216"/>
                  </a:lnTo>
                  <a:lnTo>
                    <a:pt x="30225" y="68580"/>
                  </a:lnTo>
                  <a:lnTo>
                    <a:pt x="31877" y="68580"/>
                  </a:lnTo>
                  <a:lnTo>
                    <a:pt x="33147" y="67946"/>
                  </a:lnTo>
                  <a:lnTo>
                    <a:pt x="34290" y="67946"/>
                  </a:lnTo>
                  <a:lnTo>
                    <a:pt x="35433" y="67311"/>
                  </a:lnTo>
                  <a:lnTo>
                    <a:pt x="37210" y="66548"/>
                  </a:lnTo>
                  <a:lnTo>
                    <a:pt x="38988" y="66548"/>
                  </a:lnTo>
                  <a:lnTo>
                    <a:pt x="40259" y="65913"/>
                  </a:lnTo>
                  <a:lnTo>
                    <a:pt x="52069" y="66548"/>
                  </a:lnTo>
                  <a:lnTo>
                    <a:pt x="51434" y="66548"/>
                  </a:lnTo>
                  <a:lnTo>
                    <a:pt x="49149" y="67946"/>
                  </a:lnTo>
                  <a:lnTo>
                    <a:pt x="47371" y="68580"/>
                  </a:lnTo>
                  <a:lnTo>
                    <a:pt x="46100" y="69850"/>
                  </a:lnTo>
                  <a:lnTo>
                    <a:pt x="44958" y="69850"/>
                  </a:lnTo>
                  <a:lnTo>
                    <a:pt x="44322" y="70612"/>
                  </a:lnTo>
                  <a:lnTo>
                    <a:pt x="43180" y="71248"/>
                  </a:lnTo>
                  <a:lnTo>
                    <a:pt x="42544" y="71883"/>
                  </a:lnTo>
                  <a:lnTo>
                    <a:pt x="41402" y="71883"/>
                  </a:lnTo>
                  <a:lnTo>
                    <a:pt x="38988" y="73153"/>
                  </a:lnTo>
                  <a:lnTo>
                    <a:pt x="38481" y="73153"/>
                  </a:lnTo>
                  <a:lnTo>
                    <a:pt x="36068" y="74549"/>
                  </a:lnTo>
                  <a:lnTo>
                    <a:pt x="35433" y="74549"/>
                  </a:lnTo>
                  <a:lnTo>
                    <a:pt x="34290" y="75185"/>
                  </a:lnTo>
                  <a:lnTo>
                    <a:pt x="33147" y="75185"/>
                  </a:lnTo>
                  <a:lnTo>
                    <a:pt x="32512" y="75819"/>
                  </a:lnTo>
                  <a:lnTo>
                    <a:pt x="31368" y="75819"/>
                  </a:lnTo>
                  <a:lnTo>
                    <a:pt x="30734" y="76454"/>
                  </a:lnTo>
                  <a:lnTo>
                    <a:pt x="28956" y="76454"/>
                  </a:lnTo>
                  <a:lnTo>
                    <a:pt x="27178" y="77217"/>
                  </a:lnTo>
                  <a:lnTo>
                    <a:pt x="26034" y="76454"/>
                  </a:lnTo>
                  <a:lnTo>
                    <a:pt x="24256" y="76454"/>
                  </a:lnTo>
                  <a:lnTo>
                    <a:pt x="22478" y="75819"/>
                  </a:lnTo>
                  <a:lnTo>
                    <a:pt x="21335" y="75819"/>
                  </a:lnTo>
                  <a:lnTo>
                    <a:pt x="18922" y="75185"/>
                  </a:lnTo>
                  <a:lnTo>
                    <a:pt x="17780" y="73787"/>
                  </a:lnTo>
                  <a:lnTo>
                    <a:pt x="16002" y="73153"/>
                  </a:lnTo>
                  <a:lnTo>
                    <a:pt x="10668" y="69216"/>
                  </a:lnTo>
                  <a:lnTo>
                    <a:pt x="10033" y="67946"/>
                  </a:lnTo>
                  <a:lnTo>
                    <a:pt x="7747" y="65279"/>
                  </a:lnTo>
                  <a:lnTo>
                    <a:pt x="6477" y="62611"/>
                  </a:lnTo>
                  <a:lnTo>
                    <a:pt x="4699" y="60706"/>
                  </a:lnTo>
                  <a:lnTo>
                    <a:pt x="4190" y="58674"/>
                  </a:lnTo>
                  <a:lnTo>
                    <a:pt x="2921" y="56135"/>
                  </a:lnTo>
                  <a:lnTo>
                    <a:pt x="2921" y="54737"/>
                  </a:lnTo>
                  <a:lnTo>
                    <a:pt x="1778" y="53467"/>
                  </a:lnTo>
                  <a:lnTo>
                    <a:pt x="1778" y="51436"/>
                  </a:lnTo>
                  <a:lnTo>
                    <a:pt x="0" y="46863"/>
                  </a:lnTo>
                  <a:lnTo>
                    <a:pt x="0" y="33021"/>
                  </a:lnTo>
                  <a:lnTo>
                    <a:pt x="634" y="31750"/>
                  </a:lnTo>
                  <a:lnTo>
                    <a:pt x="634" y="30988"/>
                  </a:lnTo>
                  <a:lnTo>
                    <a:pt x="1143" y="29718"/>
                  </a:lnTo>
                  <a:lnTo>
                    <a:pt x="1143" y="28322"/>
                  </a:lnTo>
                  <a:lnTo>
                    <a:pt x="1778" y="27052"/>
                  </a:lnTo>
                  <a:lnTo>
                    <a:pt x="1778" y="26417"/>
                  </a:lnTo>
                  <a:lnTo>
                    <a:pt x="2412" y="25019"/>
                  </a:lnTo>
                  <a:lnTo>
                    <a:pt x="2921" y="24385"/>
                  </a:lnTo>
                  <a:lnTo>
                    <a:pt x="4699" y="21083"/>
                  </a:lnTo>
                  <a:lnTo>
                    <a:pt x="7112" y="18542"/>
                  </a:lnTo>
                  <a:lnTo>
                    <a:pt x="8890" y="17780"/>
                  </a:lnTo>
                  <a:lnTo>
                    <a:pt x="10033" y="16511"/>
                  </a:lnTo>
                  <a:lnTo>
                    <a:pt x="18287" y="11938"/>
                  </a:lnTo>
                  <a:lnTo>
                    <a:pt x="19558" y="11938"/>
                  </a:lnTo>
                  <a:lnTo>
                    <a:pt x="20065" y="11304"/>
                  </a:lnTo>
                  <a:lnTo>
                    <a:pt x="21335" y="10542"/>
                  </a:lnTo>
                  <a:lnTo>
                    <a:pt x="21843" y="10542"/>
                  </a:lnTo>
                  <a:lnTo>
                    <a:pt x="25400" y="8636"/>
                  </a:lnTo>
                  <a:lnTo>
                    <a:pt x="31877" y="139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Freeform 29"/>
            <p:cNvSpPr/>
            <p:nvPr/>
          </p:nvSpPr>
          <p:spPr>
            <a:xfrm>
              <a:off x="2239242" y="4455632"/>
              <a:ext cx="47563" cy="58771"/>
            </a:xfrm>
            <a:custGeom>
              <a:avLst/>
              <a:gdLst/>
              <a:ahLst/>
              <a:cxnLst/>
              <a:rect l="0" t="0" r="0" b="0"/>
              <a:pathLst>
                <a:path w="47372" h="59311">
                  <a:moveTo>
                    <a:pt x="7112" y="17780"/>
                  </a:moveTo>
                  <a:lnTo>
                    <a:pt x="14223" y="20448"/>
                  </a:lnTo>
                  <a:lnTo>
                    <a:pt x="14223" y="22353"/>
                  </a:lnTo>
                  <a:lnTo>
                    <a:pt x="14859" y="23749"/>
                  </a:lnTo>
                  <a:lnTo>
                    <a:pt x="14859" y="26290"/>
                  </a:lnTo>
                  <a:lnTo>
                    <a:pt x="15366" y="27686"/>
                  </a:lnTo>
                  <a:lnTo>
                    <a:pt x="15366" y="30989"/>
                  </a:lnTo>
                  <a:lnTo>
                    <a:pt x="16001" y="32259"/>
                  </a:lnTo>
                  <a:lnTo>
                    <a:pt x="16001" y="34291"/>
                  </a:lnTo>
                  <a:lnTo>
                    <a:pt x="16637" y="35560"/>
                  </a:lnTo>
                  <a:lnTo>
                    <a:pt x="16637" y="36830"/>
                  </a:lnTo>
                  <a:lnTo>
                    <a:pt x="17272" y="38228"/>
                  </a:lnTo>
                  <a:lnTo>
                    <a:pt x="17272" y="38862"/>
                  </a:lnTo>
                  <a:lnTo>
                    <a:pt x="19557" y="44831"/>
                  </a:lnTo>
                  <a:lnTo>
                    <a:pt x="21971" y="47498"/>
                  </a:lnTo>
                  <a:lnTo>
                    <a:pt x="23113" y="48006"/>
                  </a:lnTo>
                  <a:lnTo>
                    <a:pt x="23748" y="48768"/>
                  </a:lnTo>
                  <a:lnTo>
                    <a:pt x="25526" y="48768"/>
                  </a:lnTo>
                  <a:lnTo>
                    <a:pt x="28447" y="50039"/>
                  </a:lnTo>
                  <a:lnTo>
                    <a:pt x="35560" y="50039"/>
                  </a:lnTo>
                  <a:lnTo>
                    <a:pt x="36703" y="49404"/>
                  </a:lnTo>
                  <a:lnTo>
                    <a:pt x="37846" y="49404"/>
                  </a:lnTo>
                  <a:lnTo>
                    <a:pt x="38481" y="48768"/>
                  </a:lnTo>
                  <a:lnTo>
                    <a:pt x="39750" y="48006"/>
                  </a:lnTo>
                  <a:lnTo>
                    <a:pt x="40259" y="46736"/>
                  </a:lnTo>
                  <a:lnTo>
                    <a:pt x="40259" y="43435"/>
                  </a:lnTo>
                  <a:lnTo>
                    <a:pt x="39750" y="41529"/>
                  </a:lnTo>
                  <a:lnTo>
                    <a:pt x="39750" y="40133"/>
                  </a:lnTo>
                  <a:lnTo>
                    <a:pt x="39116" y="38228"/>
                  </a:lnTo>
                  <a:lnTo>
                    <a:pt x="37338" y="34925"/>
                  </a:lnTo>
                  <a:lnTo>
                    <a:pt x="32638" y="24385"/>
                  </a:lnTo>
                  <a:lnTo>
                    <a:pt x="32638" y="21717"/>
                  </a:lnTo>
                  <a:lnTo>
                    <a:pt x="32003" y="20448"/>
                  </a:lnTo>
                  <a:lnTo>
                    <a:pt x="32003" y="15748"/>
                  </a:lnTo>
                  <a:lnTo>
                    <a:pt x="31369" y="13843"/>
                  </a:lnTo>
                  <a:lnTo>
                    <a:pt x="31369" y="8510"/>
                  </a:lnTo>
                  <a:lnTo>
                    <a:pt x="30860" y="6604"/>
                  </a:lnTo>
                  <a:lnTo>
                    <a:pt x="30860" y="1271"/>
                  </a:lnTo>
                  <a:lnTo>
                    <a:pt x="32003" y="0"/>
                  </a:lnTo>
                  <a:lnTo>
                    <a:pt x="32638" y="635"/>
                  </a:lnTo>
                  <a:lnTo>
                    <a:pt x="33781" y="635"/>
                  </a:lnTo>
                  <a:lnTo>
                    <a:pt x="36194" y="2033"/>
                  </a:lnTo>
                  <a:lnTo>
                    <a:pt x="37338" y="3303"/>
                  </a:lnTo>
                  <a:lnTo>
                    <a:pt x="38481" y="5970"/>
                  </a:lnTo>
                  <a:lnTo>
                    <a:pt x="38481" y="7240"/>
                  </a:lnTo>
                  <a:lnTo>
                    <a:pt x="39116" y="8510"/>
                  </a:lnTo>
                  <a:lnTo>
                    <a:pt x="39116" y="21083"/>
                  </a:lnTo>
                  <a:lnTo>
                    <a:pt x="38481" y="22987"/>
                  </a:lnTo>
                  <a:lnTo>
                    <a:pt x="38481" y="25020"/>
                  </a:lnTo>
                  <a:lnTo>
                    <a:pt x="39116" y="25654"/>
                  </a:lnTo>
                  <a:lnTo>
                    <a:pt x="39116" y="26290"/>
                  </a:lnTo>
                  <a:lnTo>
                    <a:pt x="40259" y="27686"/>
                  </a:lnTo>
                  <a:lnTo>
                    <a:pt x="40259" y="28956"/>
                  </a:lnTo>
                  <a:lnTo>
                    <a:pt x="41401" y="30354"/>
                  </a:lnTo>
                  <a:lnTo>
                    <a:pt x="44450" y="35560"/>
                  </a:lnTo>
                  <a:lnTo>
                    <a:pt x="44957" y="37592"/>
                  </a:lnTo>
                  <a:lnTo>
                    <a:pt x="44957" y="38228"/>
                  </a:lnTo>
                  <a:lnTo>
                    <a:pt x="46228" y="40767"/>
                  </a:lnTo>
                  <a:lnTo>
                    <a:pt x="46228" y="41529"/>
                  </a:lnTo>
                  <a:lnTo>
                    <a:pt x="47371" y="45466"/>
                  </a:lnTo>
                  <a:lnTo>
                    <a:pt x="47371" y="49404"/>
                  </a:lnTo>
                  <a:lnTo>
                    <a:pt x="45593" y="53341"/>
                  </a:lnTo>
                  <a:lnTo>
                    <a:pt x="44957" y="53975"/>
                  </a:lnTo>
                  <a:lnTo>
                    <a:pt x="43815" y="54737"/>
                  </a:lnTo>
                  <a:lnTo>
                    <a:pt x="43179" y="56008"/>
                  </a:lnTo>
                  <a:lnTo>
                    <a:pt x="42037" y="56642"/>
                  </a:lnTo>
                  <a:lnTo>
                    <a:pt x="41401" y="57278"/>
                  </a:lnTo>
                  <a:lnTo>
                    <a:pt x="39750" y="57278"/>
                  </a:lnTo>
                  <a:lnTo>
                    <a:pt x="38481" y="57912"/>
                  </a:lnTo>
                  <a:lnTo>
                    <a:pt x="37338" y="57912"/>
                  </a:lnTo>
                  <a:lnTo>
                    <a:pt x="36703" y="58674"/>
                  </a:lnTo>
                  <a:lnTo>
                    <a:pt x="32638" y="58674"/>
                  </a:lnTo>
                  <a:lnTo>
                    <a:pt x="32003" y="59310"/>
                  </a:lnTo>
                  <a:lnTo>
                    <a:pt x="30225" y="58674"/>
                  </a:lnTo>
                  <a:lnTo>
                    <a:pt x="27813" y="58674"/>
                  </a:lnTo>
                  <a:lnTo>
                    <a:pt x="26669" y="57912"/>
                  </a:lnTo>
                  <a:lnTo>
                    <a:pt x="24891" y="57912"/>
                  </a:lnTo>
                  <a:lnTo>
                    <a:pt x="18922" y="54737"/>
                  </a:lnTo>
                  <a:lnTo>
                    <a:pt x="16001" y="51435"/>
                  </a:lnTo>
                  <a:lnTo>
                    <a:pt x="16001" y="50039"/>
                  </a:lnTo>
                  <a:lnTo>
                    <a:pt x="15366" y="48768"/>
                  </a:lnTo>
                  <a:lnTo>
                    <a:pt x="15366" y="48006"/>
                  </a:lnTo>
                  <a:lnTo>
                    <a:pt x="13081" y="40767"/>
                  </a:lnTo>
                  <a:lnTo>
                    <a:pt x="13081" y="38862"/>
                  </a:lnTo>
                  <a:lnTo>
                    <a:pt x="12446" y="38228"/>
                  </a:lnTo>
                  <a:lnTo>
                    <a:pt x="12446" y="36830"/>
                  </a:lnTo>
                  <a:lnTo>
                    <a:pt x="11303" y="33529"/>
                  </a:lnTo>
                  <a:lnTo>
                    <a:pt x="11303" y="31623"/>
                  </a:lnTo>
                  <a:lnTo>
                    <a:pt x="10160" y="28322"/>
                  </a:lnTo>
                  <a:lnTo>
                    <a:pt x="10160" y="26924"/>
                  </a:lnTo>
                  <a:lnTo>
                    <a:pt x="9525" y="25654"/>
                  </a:lnTo>
                  <a:lnTo>
                    <a:pt x="9525" y="24385"/>
                  </a:lnTo>
                  <a:lnTo>
                    <a:pt x="0" y="1968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Freeform 30"/>
            <p:cNvSpPr/>
            <p:nvPr/>
          </p:nvSpPr>
          <p:spPr>
            <a:xfrm>
              <a:off x="2242765" y="4414492"/>
              <a:ext cx="66939" cy="76403"/>
            </a:xfrm>
            <a:custGeom>
              <a:avLst/>
              <a:gdLst/>
              <a:ahLst/>
              <a:cxnLst/>
              <a:rect l="0" t="0" r="0" b="0"/>
              <a:pathLst>
                <a:path w="65533" h="75820">
                  <a:moveTo>
                    <a:pt x="15368" y="17145"/>
                  </a:moveTo>
                  <a:lnTo>
                    <a:pt x="17146" y="18415"/>
                  </a:lnTo>
                  <a:lnTo>
                    <a:pt x="17653" y="19177"/>
                  </a:lnTo>
                  <a:lnTo>
                    <a:pt x="20066" y="20448"/>
                  </a:lnTo>
                  <a:lnTo>
                    <a:pt x="21210" y="21718"/>
                  </a:lnTo>
                  <a:lnTo>
                    <a:pt x="24131" y="23750"/>
                  </a:lnTo>
                  <a:lnTo>
                    <a:pt x="24766" y="24384"/>
                  </a:lnTo>
                  <a:lnTo>
                    <a:pt x="26544" y="25655"/>
                  </a:lnTo>
                  <a:lnTo>
                    <a:pt x="27178" y="26417"/>
                  </a:lnTo>
                  <a:lnTo>
                    <a:pt x="29465" y="27687"/>
                  </a:lnTo>
                  <a:lnTo>
                    <a:pt x="30100" y="29083"/>
                  </a:lnTo>
                  <a:lnTo>
                    <a:pt x="30735" y="29083"/>
                  </a:lnTo>
                  <a:lnTo>
                    <a:pt x="31878" y="29719"/>
                  </a:lnTo>
                  <a:lnTo>
                    <a:pt x="37212" y="29719"/>
                  </a:lnTo>
                  <a:lnTo>
                    <a:pt x="38990" y="29083"/>
                  </a:lnTo>
                  <a:lnTo>
                    <a:pt x="40132" y="29083"/>
                  </a:lnTo>
                  <a:lnTo>
                    <a:pt x="42546" y="27687"/>
                  </a:lnTo>
                  <a:lnTo>
                    <a:pt x="43688" y="27687"/>
                  </a:lnTo>
                  <a:lnTo>
                    <a:pt x="47244" y="25655"/>
                  </a:lnTo>
                  <a:lnTo>
                    <a:pt x="47879" y="25655"/>
                  </a:lnTo>
                  <a:lnTo>
                    <a:pt x="50166" y="23114"/>
                  </a:lnTo>
                  <a:lnTo>
                    <a:pt x="51435" y="20448"/>
                  </a:lnTo>
                  <a:lnTo>
                    <a:pt x="51435" y="17145"/>
                  </a:lnTo>
                  <a:lnTo>
                    <a:pt x="49657" y="13844"/>
                  </a:lnTo>
                  <a:lnTo>
                    <a:pt x="48515" y="12574"/>
                  </a:lnTo>
                  <a:lnTo>
                    <a:pt x="43181" y="9907"/>
                  </a:lnTo>
                  <a:lnTo>
                    <a:pt x="42546" y="9907"/>
                  </a:lnTo>
                  <a:lnTo>
                    <a:pt x="41403" y="9271"/>
                  </a:lnTo>
                  <a:lnTo>
                    <a:pt x="38354" y="9271"/>
                  </a:lnTo>
                  <a:lnTo>
                    <a:pt x="37212" y="8637"/>
                  </a:lnTo>
                  <a:lnTo>
                    <a:pt x="27178" y="8637"/>
                  </a:lnTo>
                  <a:lnTo>
                    <a:pt x="27178" y="5969"/>
                  </a:lnTo>
                  <a:lnTo>
                    <a:pt x="27813" y="4700"/>
                  </a:lnTo>
                  <a:lnTo>
                    <a:pt x="28322" y="2668"/>
                  </a:lnTo>
                  <a:lnTo>
                    <a:pt x="28956" y="1398"/>
                  </a:lnTo>
                  <a:lnTo>
                    <a:pt x="30100" y="0"/>
                  </a:lnTo>
                  <a:lnTo>
                    <a:pt x="33656" y="0"/>
                  </a:lnTo>
                  <a:lnTo>
                    <a:pt x="35434" y="636"/>
                  </a:lnTo>
                  <a:lnTo>
                    <a:pt x="37847" y="636"/>
                  </a:lnTo>
                  <a:lnTo>
                    <a:pt x="38990" y="1398"/>
                  </a:lnTo>
                  <a:lnTo>
                    <a:pt x="40132" y="1398"/>
                  </a:lnTo>
                  <a:lnTo>
                    <a:pt x="40768" y="2032"/>
                  </a:lnTo>
                  <a:lnTo>
                    <a:pt x="41910" y="2032"/>
                  </a:lnTo>
                  <a:lnTo>
                    <a:pt x="42546" y="2668"/>
                  </a:lnTo>
                  <a:lnTo>
                    <a:pt x="43688" y="2668"/>
                  </a:lnTo>
                  <a:lnTo>
                    <a:pt x="44959" y="3302"/>
                  </a:lnTo>
                  <a:lnTo>
                    <a:pt x="45466" y="3938"/>
                  </a:lnTo>
                  <a:lnTo>
                    <a:pt x="46610" y="3938"/>
                  </a:lnTo>
                  <a:lnTo>
                    <a:pt x="47244" y="4700"/>
                  </a:lnTo>
                  <a:lnTo>
                    <a:pt x="51944" y="6605"/>
                  </a:lnTo>
                  <a:lnTo>
                    <a:pt x="58547" y="13844"/>
                  </a:lnTo>
                  <a:lnTo>
                    <a:pt x="59056" y="15240"/>
                  </a:lnTo>
                  <a:lnTo>
                    <a:pt x="59691" y="15875"/>
                  </a:lnTo>
                  <a:lnTo>
                    <a:pt x="59691" y="17145"/>
                  </a:lnTo>
                  <a:lnTo>
                    <a:pt x="60325" y="17781"/>
                  </a:lnTo>
                  <a:lnTo>
                    <a:pt x="60325" y="23750"/>
                  </a:lnTo>
                  <a:lnTo>
                    <a:pt x="59691" y="24384"/>
                  </a:lnTo>
                  <a:lnTo>
                    <a:pt x="59691" y="25655"/>
                  </a:lnTo>
                  <a:lnTo>
                    <a:pt x="59056" y="26417"/>
                  </a:lnTo>
                  <a:lnTo>
                    <a:pt x="58547" y="27687"/>
                  </a:lnTo>
                  <a:lnTo>
                    <a:pt x="57913" y="28321"/>
                  </a:lnTo>
                  <a:lnTo>
                    <a:pt x="57404" y="29719"/>
                  </a:lnTo>
                  <a:lnTo>
                    <a:pt x="56135" y="30988"/>
                  </a:lnTo>
                  <a:lnTo>
                    <a:pt x="53213" y="33020"/>
                  </a:lnTo>
                  <a:lnTo>
                    <a:pt x="51944" y="33020"/>
                  </a:lnTo>
                  <a:lnTo>
                    <a:pt x="51435" y="33656"/>
                  </a:lnTo>
                  <a:lnTo>
                    <a:pt x="50800" y="33656"/>
                  </a:lnTo>
                  <a:lnTo>
                    <a:pt x="52578" y="35561"/>
                  </a:lnTo>
                  <a:lnTo>
                    <a:pt x="53848" y="35561"/>
                  </a:lnTo>
                  <a:lnTo>
                    <a:pt x="54356" y="36957"/>
                  </a:lnTo>
                  <a:lnTo>
                    <a:pt x="56769" y="39625"/>
                  </a:lnTo>
                  <a:lnTo>
                    <a:pt x="57913" y="40259"/>
                  </a:lnTo>
                  <a:lnTo>
                    <a:pt x="59056" y="41530"/>
                  </a:lnTo>
                  <a:lnTo>
                    <a:pt x="60834" y="44832"/>
                  </a:lnTo>
                  <a:lnTo>
                    <a:pt x="62103" y="46229"/>
                  </a:lnTo>
                  <a:lnTo>
                    <a:pt x="64390" y="52070"/>
                  </a:lnTo>
                  <a:lnTo>
                    <a:pt x="64390" y="54738"/>
                  </a:lnTo>
                  <a:lnTo>
                    <a:pt x="65025" y="56769"/>
                  </a:lnTo>
                  <a:lnTo>
                    <a:pt x="65025" y="57405"/>
                  </a:lnTo>
                  <a:lnTo>
                    <a:pt x="65532" y="58675"/>
                  </a:lnTo>
                  <a:lnTo>
                    <a:pt x="65532" y="62612"/>
                  </a:lnTo>
                  <a:lnTo>
                    <a:pt x="65025" y="63246"/>
                  </a:lnTo>
                  <a:lnTo>
                    <a:pt x="65025" y="64644"/>
                  </a:lnTo>
                  <a:lnTo>
                    <a:pt x="63881" y="67945"/>
                  </a:lnTo>
                  <a:lnTo>
                    <a:pt x="62103" y="69850"/>
                  </a:lnTo>
                  <a:lnTo>
                    <a:pt x="60325" y="71248"/>
                  </a:lnTo>
                  <a:lnTo>
                    <a:pt x="59056" y="73152"/>
                  </a:lnTo>
                  <a:lnTo>
                    <a:pt x="57913" y="74550"/>
                  </a:lnTo>
                  <a:lnTo>
                    <a:pt x="55500" y="75819"/>
                  </a:lnTo>
                  <a:lnTo>
                    <a:pt x="53848" y="75819"/>
                  </a:lnTo>
                  <a:lnTo>
                    <a:pt x="53213" y="75184"/>
                  </a:lnTo>
                  <a:lnTo>
                    <a:pt x="49657" y="73152"/>
                  </a:lnTo>
                  <a:lnTo>
                    <a:pt x="47244" y="70613"/>
                  </a:lnTo>
                  <a:lnTo>
                    <a:pt x="45466" y="69215"/>
                  </a:lnTo>
                  <a:lnTo>
                    <a:pt x="44323" y="67945"/>
                  </a:lnTo>
                  <a:lnTo>
                    <a:pt x="38990" y="64008"/>
                  </a:lnTo>
                  <a:lnTo>
                    <a:pt x="37847" y="62612"/>
                  </a:lnTo>
                  <a:lnTo>
                    <a:pt x="34291" y="59944"/>
                  </a:lnTo>
                  <a:lnTo>
                    <a:pt x="32513" y="58039"/>
                  </a:lnTo>
                  <a:lnTo>
                    <a:pt x="31369" y="57405"/>
                  </a:lnTo>
                  <a:lnTo>
                    <a:pt x="30735" y="56769"/>
                  </a:lnTo>
                  <a:lnTo>
                    <a:pt x="30100" y="56769"/>
                  </a:lnTo>
                  <a:lnTo>
                    <a:pt x="30735" y="47499"/>
                  </a:lnTo>
                  <a:lnTo>
                    <a:pt x="31878" y="48769"/>
                  </a:lnTo>
                  <a:lnTo>
                    <a:pt x="33021" y="49531"/>
                  </a:lnTo>
                  <a:lnTo>
                    <a:pt x="35434" y="52070"/>
                  </a:lnTo>
                  <a:lnTo>
                    <a:pt x="37212" y="53468"/>
                  </a:lnTo>
                  <a:lnTo>
                    <a:pt x="38990" y="55373"/>
                  </a:lnTo>
                  <a:lnTo>
                    <a:pt x="42546" y="58039"/>
                  </a:lnTo>
                  <a:lnTo>
                    <a:pt x="43688" y="59309"/>
                  </a:lnTo>
                  <a:lnTo>
                    <a:pt x="45466" y="60707"/>
                  </a:lnTo>
                  <a:lnTo>
                    <a:pt x="47244" y="61342"/>
                  </a:lnTo>
                  <a:lnTo>
                    <a:pt x="48515" y="62612"/>
                  </a:lnTo>
                  <a:lnTo>
                    <a:pt x="49657" y="62612"/>
                  </a:lnTo>
                  <a:lnTo>
                    <a:pt x="50166" y="63246"/>
                  </a:lnTo>
                  <a:lnTo>
                    <a:pt x="53848" y="63246"/>
                  </a:lnTo>
                  <a:lnTo>
                    <a:pt x="54991" y="62612"/>
                  </a:lnTo>
                  <a:lnTo>
                    <a:pt x="56135" y="61342"/>
                  </a:lnTo>
                  <a:lnTo>
                    <a:pt x="56769" y="59944"/>
                  </a:lnTo>
                  <a:lnTo>
                    <a:pt x="56769" y="58675"/>
                  </a:lnTo>
                  <a:lnTo>
                    <a:pt x="57404" y="58039"/>
                  </a:lnTo>
                  <a:lnTo>
                    <a:pt x="57404" y="55373"/>
                  </a:lnTo>
                  <a:lnTo>
                    <a:pt x="56769" y="53468"/>
                  </a:lnTo>
                  <a:lnTo>
                    <a:pt x="56769" y="51436"/>
                  </a:lnTo>
                  <a:lnTo>
                    <a:pt x="55500" y="50165"/>
                  </a:lnTo>
                  <a:lnTo>
                    <a:pt x="54991" y="48133"/>
                  </a:lnTo>
                  <a:lnTo>
                    <a:pt x="53848" y="46863"/>
                  </a:lnTo>
                  <a:lnTo>
                    <a:pt x="52578" y="44832"/>
                  </a:lnTo>
                  <a:lnTo>
                    <a:pt x="50166" y="42292"/>
                  </a:lnTo>
                  <a:lnTo>
                    <a:pt x="49022" y="40259"/>
                  </a:lnTo>
                  <a:lnTo>
                    <a:pt x="47879" y="38863"/>
                  </a:lnTo>
                  <a:lnTo>
                    <a:pt x="47244" y="37593"/>
                  </a:lnTo>
                  <a:lnTo>
                    <a:pt x="44323" y="35561"/>
                  </a:lnTo>
                  <a:lnTo>
                    <a:pt x="44323" y="34925"/>
                  </a:lnTo>
                  <a:lnTo>
                    <a:pt x="41910" y="37593"/>
                  </a:lnTo>
                  <a:lnTo>
                    <a:pt x="40132" y="38863"/>
                  </a:lnTo>
                  <a:lnTo>
                    <a:pt x="39625" y="39625"/>
                  </a:lnTo>
                  <a:lnTo>
                    <a:pt x="38354" y="40259"/>
                  </a:lnTo>
                  <a:lnTo>
                    <a:pt x="37847" y="40259"/>
                  </a:lnTo>
                  <a:lnTo>
                    <a:pt x="36576" y="40894"/>
                  </a:lnTo>
                  <a:lnTo>
                    <a:pt x="36069" y="40894"/>
                  </a:lnTo>
                  <a:lnTo>
                    <a:pt x="34925" y="41530"/>
                  </a:lnTo>
                  <a:lnTo>
                    <a:pt x="33656" y="40894"/>
                  </a:lnTo>
                  <a:lnTo>
                    <a:pt x="33021" y="40894"/>
                  </a:lnTo>
                  <a:lnTo>
                    <a:pt x="31369" y="38863"/>
                  </a:lnTo>
                  <a:lnTo>
                    <a:pt x="30100" y="38227"/>
                  </a:lnTo>
                  <a:lnTo>
                    <a:pt x="21210" y="28321"/>
                  </a:lnTo>
                  <a:lnTo>
                    <a:pt x="18923" y="27051"/>
                  </a:lnTo>
                  <a:lnTo>
                    <a:pt x="18288" y="26417"/>
                  </a:lnTo>
                  <a:lnTo>
                    <a:pt x="16510" y="25655"/>
                  </a:lnTo>
                  <a:lnTo>
                    <a:pt x="14732" y="25655"/>
                  </a:lnTo>
                  <a:lnTo>
                    <a:pt x="14097" y="25146"/>
                  </a:lnTo>
                  <a:lnTo>
                    <a:pt x="7621" y="25146"/>
                  </a:lnTo>
                  <a:lnTo>
                    <a:pt x="6478" y="24384"/>
                  </a:lnTo>
                  <a:lnTo>
                    <a:pt x="1144" y="24384"/>
                  </a:lnTo>
                  <a:lnTo>
                    <a:pt x="0" y="23750"/>
                  </a:lnTo>
                  <a:lnTo>
                    <a:pt x="0" y="23114"/>
                  </a:lnTo>
                  <a:lnTo>
                    <a:pt x="1144" y="21718"/>
                  </a:lnTo>
                  <a:lnTo>
                    <a:pt x="2287" y="21082"/>
                  </a:lnTo>
                  <a:lnTo>
                    <a:pt x="2922" y="21082"/>
                  </a:lnTo>
                  <a:lnTo>
                    <a:pt x="4700" y="20448"/>
                  </a:lnTo>
                  <a:lnTo>
                    <a:pt x="5335" y="19813"/>
                  </a:lnTo>
                  <a:lnTo>
                    <a:pt x="7113" y="19177"/>
                  </a:lnTo>
                  <a:lnTo>
                    <a:pt x="8256" y="19177"/>
                  </a:lnTo>
                  <a:lnTo>
                    <a:pt x="10541" y="17781"/>
                  </a:lnTo>
                  <a:lnTo>
                    <a:pt x="13590" y="17781"/>
                  </a:lnTo>
                  <a:lnTo>
                    <a:pt x="14732" y="171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Freeform 31"/>
            <p:cNvSpPr/>
            <p:nvPr/>
          </p:nvSpPr>
          <p:spPr>
            <a:xfrm>
              <a:off x="1881647" y="4594723"/>
              <a:ext cx="260710" cy="148886"/>
            </a:xfrm>
            <a:custGeom>
              <a:avLst/>
              <a:gdLst/>
              <a:ahLst/>
              <a:cxnLst/>
              <a:rect l="0" t="0" r="0" b="0"/>
              <a:pathLst>
                <a:path w="262001" h="148337">
                  <a:moveTo>
                    <a:pt x="4699" y="18416"/>
                  </a:moveTo>
                  <a:lnTo>
                    <a:pt x="13588" y="19812"/>
                  </a:lnTo>
                  <a:lnTo>
                    <a:pt x="12953" y="19812"/>
                  </a:lnTo>
                  <a:lnTo>
                    <a:pt x="12953" y="21083"/>
                  </a:lnTo>
                  <a:lnTo>
                    <a:pt x="12446" y="21717"/>
                  </a:lnTo>
                  <a:lnTo>
                    <a:pt x="12446" y="23115"/>
                  </a:lnTo>
                  <a:lnTo>
                    <a:pt x="11810" y="24385"/>
                  </a:lnTo>
                  <a:lnTo>
                    <a:pt x="11810" y="25020"/>
                  </a:lnTo>
                  <a:lnTo>
                    <a:pt x="11175" y="26290"/>
                  </a:lnTo>
                  <a:lnTo>
                    <a:pt x="11175" y="28956"/>
                  </a:lnTo>
                  <a:lnTo>
                    <a:pt x="10668" y="29591"/>
                  </a:lnTo>
                  <a:lnTo>
                    <a:pt x="10668" y="32893"/>
                  </a:lnTo>
                  <a:lnTo>
                    <a:pt x="10032" y="34291"/>
                  </a:lnTo>
                  <a:lnTo>
                    <a:pt x="10032" y="44197"/>
                  </a:lnTo>
                  <a:lnTo>
                    <a:pt x="10668" y="46102"/>
                  </a:lnTo>
                  <a:lnTo>
                    <a:pt x="10668" y="47498"/>
                  </a:lnTo>
                  <a:lnTo>
                    <a:pt x="12446" y="53341"/>
                  </a:lnTo>
                  <a:lnTo>
                    <a:pt x="12446" y="54737"/>
                  </a:lnTo>
                  <a:lnTo>
                    <a:pt x="13588" y="56642"/>
                  </a:lnTo>
                  <a:lnTo>
                    <a:pt x="14224" y="58674"/>
                  </a:lnTo>
                  <a:lnTo>
                    <a:pt x="15366" y="60579"/>
                  </a:lnTo>
                  <a:lnTo>
                    <a:pt x="16002" y="62611"/>
                  </a:lnTo>
                  <a:lnTo>
                    <a:pt x="17144" y="63881"/>
                  </a:lnTo>
                  <a:lnTo>
                    <a:pt x="17653" y="65914"/>
                  </a:lnTo>
                  <a:lnTo>
                    <a:pt x="18922" y="67184"/>
                  </a:lnTo>
                  <a:lnTo>
                    <a:pt x="20065" y="69216"/>
                  </a:lnTo>
                  <a:lnTo>
                    <a:pt x="22478" y="71883"/>
                  </a:lnTo>
                  <a:lnTo>
                    <a:pt x="23622" y="73787"/>
                  </a:lnTo>
                  <a:lnTo>
                    <a:pt x="29590" y="80391"/>
                  </a:lnTo>
                  <a:lnTo>
                    <a:pt x="30734" y="81027"/>
                  </a:lnTo>
                  <a:lnTo>
                    <a:pt x="33147" y="83693"/>
                  </a:lnTo>
                  <a:lnTo>
                    <a:pt x="36068" y="84964"/>
                  </a:lnTo>
                  <a:lnTo>
                    <a:pt x="37210" y="86360"/>
                  </a:lnTo>
                  <a:lnTo>
                    <a:pt x="44322" y="90298"/>
                  </a:lnTo>
                  <a:lnTo>
                    <a:pt x="45465" y="90298"/>
                  </a:lnTo>
                  <a:lnTo>
                    <a:pt x="47878" y="91567"/>
                  </a:lnTo>
                  <a:lnTo>
                    <a:pt x="50291" y="91567"/>
                  </a:lnTo>
                  <a:lnTo>
                    <a:pt x="50800" y="92203"/>
                  </a:lnTo>
                  <a:lnTo>
                    <a:pt x="55625" y="92203"/>
                  </a:lnTo>
                  <a:lnTo>
                    <a:pt x="56134" y="92965"/>
                  </a:lnTo>
                  <a:lnTo>
                    <a:pt x="62103" y="92965"/>
                  </a:lnTo>
                  <a:lnTo>
                    <a:pt x="63246" y="93599"/>
                  </a:lnTo>
                  <a:lnTo>
                    <a:pt x="67437" y="93599"/>
                  </a:lnTo>
                  <a:lnTo>
                    <a:pt x="69215" y="94235"/>
                  </a:lnTo>
                  <a:lnTo>
                    <a:pt x="76834" y="94235"/>
                  </a:lnTo>
                  <a:lnTo>
                    <a:pt x="78612" y="94870"/>
                  </a:lnTo>
                  <a:lnTo>
                    <a:pt x="80390" y="94870"/>
                  </a:lnTo>
                  <a:lnTo>
                    <a:pt x="82169" y="95504"/>
                  </a:lnTo>
                  <a:lnTo>
                    <a:pt x="87503" y="95504"/>
                  </a:lnTo>
                  <a:lnTo>
                    <a:pt x="89281" y="96140"/>
                  </a:lnTo>
                  <a:lnTo>
                    <a:pt x="93472" y="96140"/>
                  </a:lnTo>
                  <a:lnTo>
                    <a:pt x="95250" y="96902"/>
                  </a:lnTo>
                  <a:lnTo>
                    <a:pt x="100584" y="96902"/>
                  </a:lnTo>
                  <a:lnTo>
                    <a:pt x="102362" y="97536"/>
                  </a:lnTo>
                  <a:lnTo>
                    <a:pt x="109347" y="97536"/>
                  </a:lnTo>
                  <a:lnTo>
                    <a:pt x="111125" y="98172"/>
                  </a:lnTo>
                  <a:lnTo>
                    <a:pt x="114172" y="98172"/>
                  </a:lnTo>
                  <a:lnTo>
                    <a:pt x="115950" y="98806"/>
                  </a:lnTo>
                  <a:lnTo>
                    <a:pt x="121793" y="98806"/>
                  </a:lnTo>
                  <a:lnTo>
                    <a:pt x="123571" y="99441"/>
                  </a:lnTo>
                  <a:lnTo>
                    <a:pt x="125984" y="99441"/>
                  </a:lnTo>
                  <a:lnTo>
                    <a:pt x="127127" y="100204"/>
                  </a:lnTo>
                  <a:lnTo>
                    <a:pt x="131825" y="100204"/>
                  </a:lnTo>
                  <a:lnTo>
                    <a:pt x="132460" y="100839"/>
                  </a:lnTo>
                  <a:lnTo>
                    <a:pt x="136016" y="100839"/>
                  </a:lnTo>
                  <a:lnTo>
                    <a:pt x="136525" y="101473"/>
                  </a:lnTo>
                  <a:lnTo>
                    <a:pt x="137794" y="101473"/>
                  </a:lnTo>
                  <a:lnTo>
                    <a:pt x="137794" y="99441"/>
                  </a:lnTo>
                  <a:lnTo>
                    <a:pt x="137159" y="97536"/>
                  </a:lnTo>
                  <a:lnTo>
                    <a:pt x="135381" y="94235"/>
                  </a:lnTo>
                  <a:lnTo>
                    <a:pt x="134874" y="92203"/>
                  </a:lnTo>
                  <a:lnTo>
                    <a:pt x="134238" y="90933"/>
                  </a:lnTo>
                  <a:lnTo>
                    <a:pt x="134238" y="90298"/>
                  </a:lnTo>
                  <a:lnTo>
                    <a:pt x="137159" y="90298"/>
                  </a:lnTo>
                  <a:lnTo>
                    <a:pt x="138430" y="90933"/>
                  </a:lnTo>
                  <a:lnTo>
                    <a:pt x="140715" y="91567"/>
                  </a:lnTo>
                  <a:lnTo>
                    <a:pt x="141350" y="92203"/>
                  </a:lnTo>
                  <a:lnTo>
                    <a:pt x="142494" y="92965"/>
                  </a:lnTo>
                  <a:lnTo>
                    <a:pt x="143128" y="93599"/>
                  </a:lnTo>
                  <a:lnTo>
                    <a:pt x="144272" y="94235"/>
                  </a:lnTo>
                  <a:lnTo>
                    <a:pt x="144906" y="94235"/>
                  </a:lnTo>
                  <a:lnTo>
                    <a:pt x="146050" y="94870"/>
                  </a:lnTo>
                  <a:lnTo>
                    <a:pt x="146684" y="95504"/>
                  </a:lnTo>
                  <a:lnTo>
                    <a:pt x="147828" y="96140"/>
                  </a:lnTo>
                  <a:lnTo>
                    <a:pt x="148462" y="96902"/>
                  </a:lnTo>
                  <a:lnTo>
                    <a:pt x="149606" y="97536"/>
                  </a:lnTo>
                  <a:lnTo>
                    <a:pt x="152527" y="100839"/>
                  </a:lnTo>
                  <a:lnTo>
                    <a:pt x="154305" y="102109"/>
                  </a:lnTo>
                  <a:lnTo>
                    <a:pt x="154940" y="103505"/>
                  </a:lnTo>
                  <a:lnTo>
                    <a:pt x="156718" y="105410"/>
                  </a:lnTo>
                  <a:lnTo>
                    <a:pt x="157860" y="107442"/>
                  </a:lnTo>
                  <a:lnTo>
                    <a:pt x="157860" y="108078"/>
                  </a:lnTo>
                  <a:lnTo>
                    <a:pt x="159003" y="108712"/>
                  </a:lnTo>
                  <a:lnTo>
                    <a:pt x="159638" y="110110"/>
                  </a:lnTo>
                  <a:lnTo>
                    <a:pt x="160909" y="110745"/>
                  </a:lnTo>
                  <a:lnTo>
                    <a:pt x="167385" y="117984"/>
                  </a:lnTo>
                  <a:lnTo>
                    <a:pt x="169163" y="119254"/>
                  </a:lnTo>
                  <a:lnTo>
                    <a:pt x="170306" y="120523"/>
                  </a:lnTo>
                  <a:lnTo>
                    <a:pt x="171450" y="121285"/>
                  </a:lnTo>
                  <a:lnTo>
                    <a:pt x="173862" y="123953"/>
                  </a:lnTo>
                  <a:lnTo>
                    <a:pt x="175640" y="124587"/>
                  </a:lnTo>
                  <a:lnTo>
                    <a:pt x="176784" y="125858"/>
                  </a:lnTo>
                  <a:lnTo>
                    <a:pt x="178053" y="126492"/>
                  </a:lnTo>
                  <a:lnTo>
                    <a:pt x="179197" y="127890"/>
                  </a:lnTo>
                  <a:lnTo>
                    <a:pt x="183387" y="130429"/>
                  </a:lnTo>
                  <a:lnTo>
                    <a:pt x="185038" y="132461"/>
                  </a:lnTo>
                  <a:lnTo>
                    <a:pt x="185674" y="132461"/>
                  </a:lnTo>
                  <a:lnTo>
                    <a:pt x="186816" y="133097"/>
                  </a:lnTo>
                  <a:lnTo>
                    <a:pt x="188087" y="134493"/>
                  </a:lnTo>
                  <a:lnTo>
                    <a:pt x="189865" y="134493"/>
                  </a:lnTo>
                  <a:lnTo>
                    <a:pt x="192785" y="133097"/>
                  </a:lnTo>
                  <a:lnTo>
                    <a:pt x="193928" y="131827"/>
                  </a:lnTo>
                  <a:lnTo>
                    <a:pt x="195706" y="130429"/>
                  </a:lnTo>
                  <a:lnTo>
                    <a:pt x="197484" y="128524"/>
                  </a:lnTo>
                  <a:lnTo>
                    <a:pt x="199897" y="127254"/>
                  </a:lnTo>
                  <a:lnTo>
                    <a:pt x="201040" y="125858"/>
                  </a:lnTo>
                  <a:lnTo>
                    <a:pt x="202310" y="125223"/>
                  </a:lnTo>
                  <a:lnTo>
                    <a:pt x="203453" y="123953"/>
                  </a:lnTo>
                  <a:lnTo>
                    <a:pt x="204597" y="123191"/>
                  </a:lnTo>
                  <a:lnTo>
                    <a:pt x="205866" y="121921"/>
                  </a:lnTo>
                  <a:lnTo>
                    <a:pt x="207518" y="120523"/>
                  </a:lnTo>
                  <a:lnTo>
                    <a:pt x="208787" y="119254"/>
                  </a:lnTo>
                  <a:lnTo>
                    <a:pt x="209931" y="118618"/>
                  </a:lnTo>
                  <a:lnTo>
                    <a:pt x="211200" y="116586"/>
                  </a:lnTo>
                  <a:lnTo>
                    <a:pt x="212852" y="115952"/>
                  </a:lnTo>
                  <a:lnTo>
                    <a:pt x="214122" y="114047"/>
                  </a:lnTo>
                  <a:lnTo>
                    <a:pt x="215265" y="113285"/>
                  </a:lnTo>
                  <a:lnTo>
                    <a:pt x="216407" y="112015"/>
                  </a:lnTo>
                  <a:lnTo>
                    <a:pt x="218185" y="110745"/>
                  </a:lnTo>
                  <a:lnTo>
                    <a:pt x="219456" y="109348"/>
                  </a:lnTo>
                  <a:lnTo>
                    <a:pt x="221234" y="108078"/>
                  </a:lnTo>
                  <a:lnTo>
                    <a:pt x="222377" y="106808"/>
                  </a:lnTo>
                  <a:lnTo>
                    <a:pt x="223519" y="104775"/>
                  </a:lnTo>
                  <a:lnTo>
                    <a:pt x="224790" y="103505"/>
                  </a:lnTo>
                  <a:lnTo>
                    <a:pt x="226440" y="102109"/>
                  </a:lnTo>
                  <a:lnTo>
                    <a:pt x="227075" y="100839"/>
                  </a:lnTo>
                  <a:lnTo>
                    <a:pt x="228853" y="99441"/>
                  </a:lnTo>
                  <a:lnTo>
                    <a:pt x="238378" y="88900"/>
                  </a:lnTo>
                  <a:lnTo>
                    <a:pt x="239522" y="88266"/>
                  </a:lnTo>
                  <a:lnTo>
                    <a:pt x="240665" y="86996"/>
                  </a:lnTo>
                  <a:lnTo>
                    <a:pt x="241300" y="85725"/>
                  </a:lnTo>
                  <a:lnTo>
                    <a:pt x="244221" y="82423"/>
                  </a:lnTo>
                  <a:lnTo>
                    <a:pt x="245363" y="80391"/>
                  </a:lnTo>
                  <a:lnTo>
                    <a:pt x="247777" y="77724"/>
                  </a:lnTo>
                  <a:lnTo>
                    <a:pt x="248919" y="75058"/>
                  </a:lnTo>
                  <a:lnTo>
                    <a:pt x="249555" y="75058"/>
                  </a:lnTo>
                  <a:lnTo>
                    <a:pt x="248412" y="73787"/>
                  </a:lnTo>
                  <a:lnTo>
                    <a:pt x="247777" y="72517"/>
                  </a:lnTo>
                  <a:lnTo>
                    <a:pt x="246634" y="71883"/>
                  </a:lnTo>
                  <a:lnTo>
                    <a:pt x="245363" y="69850"/>
                  </a:lnTo>
                  <a:lnTo>
                    <a:pt x="242443" y="67818"/>
                  </a:lnTo>
                  <a:lnTo>
                    <a:pt x="241934" y="67184"/>
                  </a:lnTo>
                  <a:lnTo>
                    <a:pt x="240665" y="66548"/>
                  </a:lnTo>
                  <a:lnTo>
                    <a:pt x="240156" y="65914"/>
                  </a:lnTo>
                  <a:lnTo>
                    <a:pt x="238887" y="65279"/>
                  </a:lnTo>
                  <a:lnTo>
                    <a:pt x="237744" y="63881"/>
                  </a:lnTo>
                  <a:lnTo>
                    <a:pt x="235331" y="62611"/>
                  </a:lnTo>
                  <a:lnTo>
                    <a:pt x="234187" y="61341"/>
                  </a:lnTo>
                  <a:lnTo>
                    <a:pt x="232409" y="60579"/>
                  </a:lnTo>
                  <a:lnTo>
                    <a:pt x="231266" y="59310"/>
                  </a:lnTo>
                  <a:lnTo>
                    <a:pt x="225932" y="56008"/>
                  </a:lnTo>
                  <a:lnTo>
                    <a:pt x="224790" y="54737"/>
                  </a:lnTo>
                  <a:lnTo>
                    <a:pt x="222884" y="53975"/>
                  </a:lnTo>
                  <a:lnTo>
                    <a:pt x="221741" y="52705"/>
                  </a:lnTo>
                  <a:lnTo>
                    <a:pt x="218821" y="51435"/>
                  </a:lnTo>
                  <a:lnTo>
                    <a:pt x="217043" y="50039"/>
                  </a:lnTo>
                  <a:lnTo>
                    <a:pt x="215900" y="48768"/>
                  </a:lnTo>
                  <a:lnTo>
                    <a:pt x="212344" y="47498"/>
                  </a:lnTo>
                  <a:lnTo>
                    <a:pt x="211200" y="46102"/>
                  </a:lnTo>
                  <a:lnTo>
                    <a:pt x="208153" y="44197"/>
                  </a:lnTo>
                  <a:lnTo>
                    <a:pt x="206375" y="43435"/>
                  </a:lnTo>
                  <a:lnTo>
                    <a:pt x="205231" y="42165"/>
                  </a:lnTo>
                  <a:lnTo>
                    <a:pt x="203453" y="41529"/>
                  </a:lnTo>
                  <a:lnTo>
                    <a:pt x="202310" y="40260"/>
                  </a:lnTo>
                  <a:lnTo>
                    <a:pt x="200406" y="39498"/>
                  </a:lnTo>
                  <a:lnTo>
                    <a:pt x="199262" y="38228"/>
                  </a:lnTo>
                  <a:lnTo>
                    <a:pt x="196341" y="36958"/>
                  </a:lnTo>
                  <a:lnTo>
                    <a:pt x="195199" y="36196"/>
                  </a:lnTo>
                  <a:lnTo>
                    <a:pt x="193928" y="34925"/>
                  </a:lnTo>
                  <a:lnTo>
                    <a:pt x="187452" y="31623"/>
                  </a:lnTo>
                  <a:lnTo>
                    <a:pt x="186816" y="30989"/>
                  </a:lnTo>
                  <a:lnTo>
                    <a:pt x="184531" y="29591"/>
                  </a:lnTo>
                  <a:lnTo>
                    <a:pt x="183896" y="28956"/>
                  </a:lnTo>
                  <a:lnTo>
                    <a:pt x="182753" y="28322"/>
                  </a:lnTo>
                  <a:lnTo>
                    <a:pt x="182118" y="28322"/>
                  </a:lnTo>
                  <a:lnTo>
                    <a:pt x="180340" y="27686"/>
                  </a:lnTo>
                  <a:lnTo>
                    <a:pt x="179831" y="27052"/>
                  </a:lnTo>
                  <a:lnTo>
                    <a:pt x="178053" y="26290"/>
                  </a:lnTo>
                  <a:lnTo>
                    <a:pt x="177419" y="25654"/>
                  </a:lnTo>
                  <a:lnTo>
                    <a:pt x="170941" y="23115"/>
                  </a:lnTo>
                  <a:lnTo>
                    <a:pt x="169799" y="22353"/>
                  </a:lnTo>
                  <a:lnTo>
                    <a:pt x="166750" y="21083"/>
                  </a:lnTo>
                  <a:lnTo>
                    <a:pt x="164972" y="21083"/>
                  </a:lnTo>
                  <a:lnTo>
                    <a:pt x="164465" y="20448"/>
                  </a:lnTo>
                  <a:lnTo>
                    <a:pt x="163194" y="19812"/>
                  </a:lnTo>
                  <a:lnTo>
                    <a:pt x="161416" y="19812"/>
                  </a:lnTo>
                  <a:lnTo>
                    <a:pt x="160909" y="19050"/>
                  </a:lnTo>
                  <a:lnTo>
                    <a:pt x="159638" y="19050"/>
                  </a:lnTo>
                  <a:lnTo>
                    <a:pt x="158496" y="18416"/>
                  </a:lnTo>
                  <a:lnTo>
                    <a:pt x="156718" y="18416"/>
                  </a:lnTo>
                  <a:lnTo>
                    <a:pt x="155575" y="17780"/>
                  </a:lnTo>
                  <a:lnTo>
                    <a:pt x="154940" y="17780"/>
                  </a:lnTo>
                  <a:lnTo>
                    <a:pt x="153797" y="17146"/>
                  </a:lnTo>
                  <a:lnTo>
                    <a:pt x="152019" y="17146"/>
                  </a:lnTo>
                  <a:lnTo>
                    <a:pt x="150749" y="16510"/>
                  </a:lnTo>
                  <a:lnTo>
                    <a:pt x="148462" y="16510"/>
                  </a:lnTo>
                  <a:lnTo>
                    <a:pt x="147828" y="15875"/>
                  </a:lnTo>
                  <a:lnTo>
                    <a:pt x="144906" y="15875"/>
                  </a:lnTo>
                  <a:lnTo>
                    <a:pt x="143763" y="15114"/>
                  </a:lnTo>
                  <a:lnTo>
                    <a:pt x="142494" y="15114"/>
                  </a:lnTo>
                  <a:lnTo>
                    <a:pt x="141350" y="14479"/>
                  </a:lnTo>
                  <a:lnTo>
                    <a:pt x="136525" y="14479"/>
                  </a:lnTo>
                  <a:lnTo>
                    <a:pt x="135381" y="13843"/>
                  </a:lnTo>
                  <a:lnTo>
                    <a:pt x="128905" y="13843"/>
                  </a:lnTo>
                  <a:lnTo>
                    <a:pt x="127762" y="13209"/>
                  </a:lnTo>
                  <a:lnTo>
                    <a:pt x="124840" y="13209"/>
                  </a:lnTo>
                  <a:lnTo>
                    <a:pt x="122935" y="13843"/>
                  </a:lnTo>
                  <a:lnTo>
                    <a:pt x="114681" y="13843"/>
                  </a:lnTo>
                  <a:lnTo>
                    <a:pt x="113537" y="14479"/>
                  </a:lnTo>
                  <a:lnTo>
                    <a:pt x="102362" y="14479"/>
                  </a:lnTo>
                  <a:lnTo>
                    <a:pt x="101091" y="15114"/>
                  </a:lnTo>
                  <a:lnTo>
                    <a:pt x="96393" y="15114"/>
                  </a:lnTo>
                  <a:lnTo>
                    <a:pt x="95250" y="15875"/>
                  </a:lnTo>
                  <a:lnTo>
                    <a:pt x="88137" y="15875"/>
                  </a:lnTo>
                  <a:lnTo>
                    <a:pt x="86359" y="16510"/>
                  </a:lnTo>
                  <a:lnTo>
                    <a:pt x="77469" y="16510"/>
                  </a:lnTo>
                  <a:lnTo>
                    <a:pt x="76327" y="17146"/>
                  </a:lnTo>
                  <a:lnTo>
                    <a:pt x="70357" y="17146"/>
                  </a:lnTo>
                  <a:lnTo>
                    <a:pt x="69215" y="17780"/>
                  </a:lnTo>
                  <a:lnTo>
                    <a:pt x="60325" y="17780"/>
                  </a:lnTo>
                  <a:lnTo>
                    <a:pt x="59055" y="18416"/>
                  </a:lnTo>
                  <a:lnTo>
                    <a:pt x="54356" y="18416"/>
                  </a:lnTo>
                  <a:lnTo>
                    <a:pt x="53212" y="17780"/>
                  </a:lnTo>
                  <a:lnTo>
                    <a:pt x="51434" y="17780"/>
                  </a:lnTo>
                  <a:lnTo>
                    <a:pt x="48513" y="16510"/>
                  </a:lnTo>
                  <a:lnTo>
                    <a:pt x="47244" y="16510"/>
                  </a:lnTo>
                  <a:lnTo>
                    <a:pt x="42544" y="13843"/>
                  </a:lnTo>
                  <a:lnTo>
                    <a:pt x="42037" y="13209"/>
                  </a:lnTo>
                  <a:lnTo>
                    <a:pt x="41402" y="11811"/>
                  </a:lnTo>
                  <a:lnTo>
                    <a:pt x="42037" y="11177"/>
                  </a:lnTo>
                  <a:lnTo>
                    <a:pt x="42037" y="10541"/>
                  </a:lnTo>
                  <a:lnTo>
                    <a:pt x="43180" y="9906"/>
                  </a:lnTo>
                  <a:lnTo>
                    <a:pt x="43687" y="9272"/>
                  </a:lnTo>
                  <a:lnTo>
                    <a:pt x="45465" y="9272"/>
                  </a:lnTo>
                  <a:lnTo>
                    <a:pt x="46735" y="8510"/>
                  </a:lnTo>
                  <a:lnTo>
                    <a:pt x="47878" y="8510"/>
                  </a:lnTo>
                  <a:lnTo>
                    <a:pt x="49022" y="7874"/>
                  </a:lnTo>
                  <a:lnTo>
                    <a:pt x="51434" y="7874"/>
                  </a:lnTo>
                  <a:lnTo>
                    <a:pt x="52578" y="7240"/>
                  </a:lnTo>
                  <a:lnTo>
                    <a:pt x="54356" y="7240"/>
                  </a:lnTo>
                  <a:lnTo>
                    <a:pt x="56134" y="6604"/>
                  </a:lnTo>
                  <a:lnTo>
                    <a:pt x="57403" y="6604"/>
                  </a:lnTo>
                  <a:lnTo>
                    <a:pt x="59055" y="5970"/>
                  </a:lnTo>
                  <a:lnTo>
                    <a:pt x="62103" y="5970"/>
                  </a:lnTo>
                  <a:lnTo>
                    <a:pt x="63881" y="5208"/>
                  </a:lnTo>
                  <a:lnTo>
                    <a:pt x="65659" y="5208"/>
                  </a:lnTo>
                  <a:lnTo>
                    <a:pt x="67437" y="4573"/>
                  </a:lnTo>
                  <a:lnTo>
                    <a:pt x="70357" y="4573"/>
                  </a:lnTo>
                  <a:lnTo>
                    <a:pt x="72135" y="3937"/>
                  </a:lnTo>
                  <a:lnTo>
                    <a:pt x="73913" y="3937"/>
                  </a:lnTo>
                  <a:lnTo>
                    <a:pt x="75691" y="3303"/>
                  </a:lnTo>
                  <a:lnTo>
                    <a:pt x="78612" y="3303"/>
                  </a:lnTo>
                  <a:lnTo>
                    <a:pt x="79882" y="2667"/>
                  </a:lnTo>
                  <a:lnTo>
                    <a:pt x="84581" y="2667"/>
                  </a:lnTo>
                  <a:lnTo>
                    <a:pt x="86359" y="2033"/>
                  </a:lnTo>
                  <a:lnTo>
                    <a:pt x="90424" y="2033"/>
                  </a:lnTo>
                  <a:lnTo>
                    <a:pt x="91059" y="1271"/>
                  </a:lnTo>
                  <a:lnTo>
                    <a:pt x="96393" y="1271"/>
                  </a:lnTo>
                  <a:lnTo>
                    <a:pt x="97535" y="635"/>
                  </a:lnTo>
                  <a:lnTo>
                    <a:pt x="112903" y="635"/>
                  </a:lnTo>
                  <a:lnTo>
                    <a:pt x="114681" y="0"/>
                  </a:lnTo>
                  <a:lnTo>
                    <a:pt x="124840" y="0"/>
                  </a:lnTo>
                  <a:lnTo>
                    <a:pt x="126491" y="635"/>
                  </a:lnTo>
                  <a:lnTo>
                    <a:pt x="141350" y="635"/>
                  </a:lnTo>
                  <a:lnTo>
                    <a:pt x="143128" y="1271"/>
                  </a:lnTo>
                  <a:lnTo>
                    <a:pt x="148462" y="1271"/>
                  </a:lnTo>
                  <a:lnTo>
                    <a:pt x="149606" y="2033"/>
                  </a:lnTo>
                  <a:lnTo>
                    <a:pt x="151384" y="2033"/>
                  </a:lnTo>
                  <a:lnTo>
                    <a:pt x="153162" y="2667"/>
                  </a:lnTo>
                  <a:lnTo>
                    <a:pt x="154305" y="2667"/>
                  </a:lnTo>
                  <a:lnTo>
                    <a:pt x="156082" y="3303"/>
                  </a:lnTo>
                  <a:lnTo>
                    <a:pt x="158496" y="3303"/>
                  </a:lnTo>
                  <a:lnTo>
                    <a:pt x="160274" y="3937"/>
                  </a:lnTo>
                  <a:lnTo>
                    <a:pt x="161416" y="4573"/>
                  </a:lnTo>
                  <a:lnTo>
                    <a:pt x="162559" y="4573"/>
                  </a:lnTo>
                  <a:lnTo>
                    <a:pt x="165607" y="5970"/>
                  </a:lnTo>
                  <a:lnTo>
                    <a:pt x="166750" y="5970"/>
                  </a:lnTo>
                  <a:lnTo>
                    <a:pt x="167385" y="6604"/>
                  </a:lnTo>
                  <a:lnTo>
                    <a:pt x="170941" y="8510"/>
                  </a:lnTo>
                  <a:lnTo>
                    <a:pt x="171450" y="9272"/>
                  </a:lnTo>
                  <a:lnTo>
                    <a:pt x="172719" y="9906"/>
                  </a:lnTo>
                  <a:lnTo>
                    <a:pt x="173228" y="10541"/>
                  </a:lnTo>
                  <a:lnTo>
                    <a:pt x="174497" y="10541"/>
                  </a:lnTo>
                  <a:lnTo>
                    <a:pt x="176275" y="12447"/>
                  </a:lnTo>
                  <a:lnTo>
                    <a:pt x="177419" y="12447"/>
                  </a:lnTo>
                  <a:lnTo>
                    <a:pt x="178562" y="13843"/>
                  </a:lnTo>
                  <a:lnTo>
                    <a:pt x="193421" y="23749"/>
                  </a:lnTo>
                  <a:lnTo>
                    <a:pt x="195199" y="25020"/>
                  </a:lnTo>
                  <a:lnTo>
                    <a:pt x="196977" y="25654"/>
                  </a:lnTo>
                  <a:lnTo>
                    <a:pt x="200406" y="28322"/>
                  </a:lnTo>
                  <a:lnTo>
                    <a:pt x="202310" y="28956"/>
                  </a:lnTo>
                  <a:lnTo>
                    <a:pt x="209931" y="34291"/>
                  </a:lnTo>
                  <a:lnTo>
                    <a:pt x="211709" y="34925"/>
                  </a:lnTo>
                  <a:lnTo>
                    <a:pt x="226440" y="45466"/>
                  </a:lnTo>
                  <a:lnTo>
                    <a:pt x="228346" y="46102"/>
                  </a:lnTo>
                  <a:lnTo>
                    <a:pt x="237109" y="52071"/>
                  </a:lnTo>
                  <a:lnTo>
                    <a:pt x="238378" y="53341"/>
                  </a:lnTo>
                  <a:lnTo>
                    <a:pt x="243078" y="56642"/>
                  </a:lnTo>
                  <a:lnTo>
                    <a:pt x="244856" y="57404"/>
                  </a:lnTo>
                  <a:lnTo>
                    <a:pt x="245999" y="58674"/>
                  </a:lnTo>
                  <a:lnTo>
                    <a:pt x="247777" y="59310"/>
                  </a:lnTo>
                  <a:lnTo>
                    <a:pt x="248919" y="60579"/>
                  </a:lnTo>
                  <a:lnTo>
                    <a:pt x="250190" y="61341"/>
                  </a:lnTo>
                  <a:lnTo>
                    <a:pt x="251332" y="62611"/>
                  </a:lnTo>
                  <a:lnTo>
                    <a:pt x="254888" y="64643"/>
                  </a:lnTo>
                  <a:lnTo>
                    <a:pt x="256666" y="66548"/>
                  </a:lnTo>
                  <a:lnTo>
                    <a:pt x="259080" y="67818"/>
                  </a:lnTo>
                  <a:lnTo>
                    <a:pt x="262000" y="71121"/>
                  </a:lnTo>
                  <a:lnTo>
                    <a:pt x="262000" y="74423"/>
                  </a:lnTo>
                  <a:lnTo>
                    <a:pt x="259587" y="79122"/>
                  </a:lnTo>
                  <a:lnTo>
                    <a:pt x="258444" y="80391"/>
                  </a:lnTo>
                  <a:lnTo>
                    <a:pt x="257302" y="82423"/>
                  </a:lnTo>
                  <a:lnTo>
                    <a:pt x="250697" y="89662"/>
                  </a:lnTo>
                  <a:lnTo>
                    <a:pt x="250190" y="90933"/>
                  </a:lnTo>
                  <a:lnTo>
                    <a:pt x="248919" y="92203"/>
                  </a:lnTo>
                  <a:lnTo>
                    <a:pt x="247777" y="92965"/>
                  </a:lnTo>
                  <a:lnTo>
                    <a:pt x="245363" y="95504"/>
                  </a:lnTo>
                  <a:lnTo>
                    <a:pt x="244856" y="96902"/>
                  </a:lnTo>
                  <a:lnTo>
                    <a:pt x="242443" y="99441"/>
                  </a:lnTo>
                  <a:lnTo>
                    <a:pt x="241300" y="101473"/>
                  </a:lnTo>
                  <a:lnTo>
                    <a:pt x="240156" y="102109"/>
                  </a:lnTo>
                  <a:lnTo>
                    <a:pt x="238887" y="104141"/>
                  </a:lnTo>
                  <a:lnTo>
                    <a:pt x="237109" y="105410"/>
                  </a:lnTo>
                  <a:lnTo>
                    <a:pt x="234187" y="108712"/>
                  </a:lnTo>
                  <a:lnTo>
                    <a:pt x="232409" y="110110"/>
                  </a:lnTo>
                  <a:lnTo>
                    <a:pt x="228346" y="114681"/>
                  </a:lnTo>
                  <a:lnTo>
                    <a:pt x="227075" y="115316"/>
                  </a:lnTo>
                  <a:lnTo>
                    <a:pt x="225297" y="117348"/>
                  </a:lnTo>
                  <a:lnTo>
                    <a:pt x="224155" y="117984"/>
                  </a:lnTo>
                  <a:lnTo>
                    <a:pt x="223519" y="119254"/>
                  </a:lnTo>
                  <a:lnTo>
                    <a:pt x="222377" y="120016"/>
                  </a:lnTo>
                  <a:lnTo>
                    <a:pt x="220599" y="121921"/>
                  </a:lnTo>
                  <a:lnTo>
                    <a:pt x="219456" y="122555"/>
                  </a:lnTo>
                  <a:lnTo>
                    <a:pt x="217678" y="124587"/>
                  </a:lnTo>
                  <a:lnTo>
                    <a:pt x="216407" y="125223"/>
                  </a:lnTo>
                  <a:lnTo>
                    <a:pt x="212344" y="129795"/>
                  </a:lnTo>
                  <a:lnTo>
                    <a:pt x="211200" y="130429"/>
                  </a:lnTo>
                  <a:lnTo>
                    <a:pt x="209296" y="132461"/>
                  </a:lnTo>
                  <a:lnTo>
                    <a:pt x="207009" y="133731"/>
                  </a:lnTo>
                  <a:lnTo>
                    <a:pt x="206375" y="135129"/>
                  </a:lnTo>
                  <a:lnTo>
                    <a:pt x="205231" y="135129"/>
                  </a:lnTo>
                  <a:lnTo>
                    <a:pt x="204597" y="136398"/>
                  </a:lnTo>
                  <a:lnTo>
                    <a:pt x="203453" y="137034"/>
                  </a:lnTo>
                  <a:lnTo>
                    <a:pt x="202819" y="137668"/>
                  </a:lnTo>
                  <a:lnTo>
                    <a:pt x="199262" y="140335"/>
                  </a:lnTo>
                  <a:lnTo>
                    <a:pt x="198119" y="141605"/>
                  </a:lnTo>
                  <a:lnTo>
                    <a:pt x="196341" y="143003"/>
                  </a:lnTo>
                  <a:lnTo>
                    <a:pt x="195199" y="144273"/>
                  </a:lnTo>
                  <a:lnTo>
                    <a:pt x="192785" y="145670"/>
                  </a:lnTo>
                  <a:lnTo>
                    <a:pt x="191643" y="146940"/>
                  </a:lnTo>
                  <a:lnTo>
                    <a:pt x="190372" y="147574"/>
                  </a:lnTo>
                  <a:lnTo>
                    <a:pt x="189865" y="148336"/>
                  </a:lnTo>
                  <a:lnTo>
                    <a:pt x="186816" y="148336"/>
                  </a:lnTo>
                  <a:lnTo>
                    <a:pt x="186309" y="147574"/>
                  </a:lnTo>
                  <a:lnTo>
                    <a:pt x="179197" y="143003"/>
                  </a:lnTo>
                  <a:lnTo>
                    <a:pt x="178053" y="140971"/>
                  </a:lnTo>
                  <a:lnTo>
                    <a:pt x="176275" y="139700"/>
                  </a:lnTo>
                  <a:lnTo>
                    <a:pt x="164972" y="127254"/>
                  </a:lnTo>
                  <a:lnTo>
                    <a:pt x="163830" y="125223"/>
                  </a:lnTo>
                  <a:lnTo>
                    <a:pt x="162052" y="123953"/>
                  </a:lnTo>
                  <a:lnTo>
                    <a:pt x="159638" y="120016"/>
                  </a:lnTo>
                  <a:lnTo>
                    <a:pt x="157860" y="118618"/>
                  </a:lnTo>
                  <a:lnTo>
                    <a:pt x="156082" y="115316"/>
                  </a:lnTo>
                  <a:lnTo>
                    <a:pt x="154940" y="114681"/>
                  </a:lnTo>
                  <a:lnTo>
                    <a:pt x="154305" y="113285"/>
                  </a:lnTo>
                  <a:lnTo>
                    <a:pt x="152527" y="111379"/>
                  </a:lnTo>
                  <a:lnTo>
                    <a:pt x="152527" y="110745"/>
                  </a:lnTo>
                  <a:lnTo>
                    <a:pt x="150749" y="110745"/>
                  </a:lnTo>
                  <a:lnTo>
                    <a:pt x="150240" y="110110"/>
                  </a:lnTo>
                  <a:lnTo>
                    <a:pt x="144272" y="110110"/>
                  </a:lnTo>
                  <a:lnTo>
                    <a:pt x="143128" y="109348"/>
                  </a:lnTo>
                  <a:lnTo>
                    <a:pt x="138430" y="109348"/>
                  </a:lnTo>
                  <a:lnTo>
                    <a:pt x="136525" y="108712"/>
                  </a:lnTo>
                  <a:lnTo>
                    <a:pt x="131318" y="108712"/>
                  </a:lnTo>
                  <a:lnTo>
                    <a:pt x="130047" y="108078"/>
                  </a:lnTo>
                  <a:lnTo>
                    <a:pt x="120650" y="108078"/>
                  </a:lnTo>
                  <a:lnTo>
                    <a:pt x="118872" y="107442"/>
                  </a:lnTo>
                  <a:lnTo>
                    <a:pt x="103505" y="107442"/>
                  </a:lnTo>
                  <a:lnTo>
                    <a:pt x="102869" y="106808"/>
                  </a:lnTo>
                  <a:lnTo>
                    <a:pt x="95250" y="106808"/>
                  </a:lnTo>
                  <a:lnTo>
                    <a:pt x="93980" y="106046"/>
                  </a:lnTo>
                  <a:lnTo>
                    <a:pt x="91059" y="106046"/>
                  </a:lnTo>
                  <a:lnTo>
                    <a:pt x="89915" y="105410"/>
                  </a:lnTo>
                  <a:lnTo>
                    <a:pt x="85725" y="105410"/>
                  </a:lnTo>
                  <a:lnTo>
                    <a:pt x="84581" y="104775"/>
                  </a:lnTo>
                  <a:lnTo>
                    <a:pt x="78612" y="104775"/>
                  </a:lnTo>
                  <a:lnTo>
                    <a:pt x="77469" y="104141"/>
                  </a:lnTo>
                  <a:lnTo>
                    <a:pt x="76834" y="104141"/>
                  </a:lnTo>
                  <a:lnTo>
                    <a:pt x="75691" y="103505"/>
                  </a:lnTo>
                  <a:lnTo>
                    <a:pt x="70357" y="103505"/>
                  </a:lnTo>
                  <a:lnTo>
                    <a:pt x="69215" y="102871"/>
                  </a:lnTo>
                  <a:lnTo>
                    <a:pt x="66802" y="102871"/>
                  </a:lnTo>
                  <a:lnTo>
                    <a:pt x="65659" y="102109"/>
                  </a:lnTo>
                  <a:lnTo>
                    <a:pt x="63246" y="102109"/>
                  </a:lnTo>
                  <a:lnTo>
                    <a:pt x="61468" y="101473"/>
                  </a:lnTo>
                  <a:lnTo>
                    <a:pt x="56769" y="101473"/>
                  </a:lnTo>
                  <a:lnTo>
                    <a:pt x="57403" y="101473"/>
                  </a:lnTo>
                  <a:lnTo>
                    <a:pt x="60325" y="104775"/>
                  </a:lnTo>
                  <a:lnTo>
                    <a:pt x="62103" y="105410"/>
                  </a:lnTo>
                  <a:lnTo>
                    <a:pt x="65024" y="108712"/>
                  </a:lnTo>
                  <a:lnTo>
                    <a:pt x="67437" y="110110"/>
                  </a:lnTo>
                  <a:lnTo>
                    <a:pt x="67944" y="110745"/>
                  </a:lnTo>
                  <a:lnTo>
                    <a:pt x="69215" y="111379"/>
                  </a:lnTo>
                  <a:lnTo>
                    <a:pt x="69722" y="112015"/>
                  </a:lnTo>
                  <a:lnTo>
                    <a:pt x="70993" y="112649"/>
                  </a:lnTo>
                  <a:lnTo>
                    <a:pt x="71500" y="113285"/>
                  </a:lnTo>
                  <a:lnTo>
                    <a:pt x="74549" y="115316"/>
                  </a:lnTo>
                  <a:lnTo>
                    <a:pt x="75691" y="116586"/>
                  </a:lnTo>
                  <a:lnTo>
                    <a:pt x="78612" y="117984"/>
                  </a:lnTo>
                  <a:lnTo>
                    <a:pt x="79882" y="117984"/>
                  </a:lnTo>
                  <a:lnTo>
                    <a:pt x="81025" y="118618"/>
                  </a:lnTo>
                  <a:lnTo>
                    <a:pt x="86868" y="121285"/>
                  </a:lnTo>
                  <a:lnTo>
                    <a:pt x="88137" y="122555"/>
                  </a:lnTo>
                  <a:lnTo>
                    <a:pt x="89915" y="123191"/>
                  </a:lnTo>
                  <a:lnTo>
                    <a:pt x="92202" y="125858"/>
                  </a:lnTo>
                  <a:lnTo>
                    <a:pt x="93472" y="126492"/>
                  </a:lnTo>
                  <a:lnTo>
                    <a:pt x="94615" y="127890"/>
                  </a:lnTo>
                  <a:lnTo>
                    <a:pt x="95250" y="129160"/>
                  </a:lnTo>
                  <a:lnTo>
                    <a:pt x="96393" y="130429"/>
                  </a:lnTo>
                  <a:lnTo>
                    <a:pt x="97535" y="133731"/>
                  </a:lnTo>
                  <a:lnTo>
                    <a:pt x="97535" y="135764"/>
                  </a:lnTo>
                  <a:lnTo>
                    <a:pt x="97028" y="137034"/>
                  </a:lnTo>
                  <a:lnTo>
                    <a:pt x="97028" y="139066"/>
                  </a:lnTo>
                  <a:lnTo>
                    <a:pt x="96393" y="140335"/>
                  </a:lnTo>
                  <a:lnTo>
                    <a:pt x="93980" y="140335"/>
                  </a:lnTo>
                  <a:lnTo>
                    <a:pt x="93472" y="139066"/>
                  </a:lnTo>
                  <a:lnTo>
                    <a:pt x="92202" y="137668"/>
                  </a:lnTo>
                  <a:lnTo>
                    <a:pt x="91694" y="136398"/>
                  </a:lnTo>
                  <a:lnTo>
                    <a:pt x="91059" y="135764"/>
                  </a:lnTo>
                  <a:lnTo>
                    <a:pt x="90424" y="134493"/>
                  </a:lnTo>
                  <a:lnTo>
                    <a:pt x="90424" y="133731"/>
                  </a:lnTo>
                  <a:lnTo>
                    <a:pt x="88646" y="132461"/>
                  </a:lnTo>
                  <a:lnTo>
                    <a:pt x="87503" y="131191"/>
                  </a:lnTo>
                  <a:lnTo>
                    <a:pt x="85725" y="130429"/>
                  </a:lnTo>
                  <a:lnTo>
                    <a:pt x="83947" y="129160"/>
                  </a:lnTo>
                  <a:lnTo>
                    <a:pt x="80390" y="127890"/>
                  </a:lnTo>
                  <a:lnTo>
                    <a:pt x="79882" y="127890"/>
                  </a:lnTo>
                  <a:lnTo>
                    <a:pt x="74549" y="125223"/>
                  </a:lnTo>
                  <a:lnTo>
                    <a:pt x="73913" y="125223"/>
                  </a:lnTo>
                  <a:lnTo>
                    <a:pt x="72771" y="123953"/>
                  </a:lnTo>
                  <a:lnTo>
                    <a:pt x="71500" y="123953"/>
                  </a:lnTo>
                  <a:lnTo>
                    <a:pt x="66166" y="120523"/>
                  </a:lnTo>
                  <a:lnTo>
                    <a:pt x="65024" y="119254"/>
                  </a:lnTo>
                  <a:lnTo>
                    <a:pt x="61468" y="117348"/>
                  </a:lnTo>
                  <a:lnTo>
                    <a:pt x="60325" y="115952"/>
                  </a:lnTo>
                  <a:lnTo>
                    <a:pt x="58547" y="114681"/>
                  </a:lnTo>
                  <a:lnTo>
                    <a:pt x="56134" y="112015"/>
                  </a:lnTo>
                  <a:lnTo>
                    <a:pt x="54356" y="110745"/>
                  </a:lnTo>
                  <a:lnTo>
                    <a:pt x="50291" y="106046"/>
                  </a:lnTo>
                  <a:lnTo>
                    <a:pt x="48513" y="104775"/>
                  </a:lnTo>
                  <a:lnTo>
                    <a:pt x="45465" y="101473"/>
                  </a:lnTo>
                  <a:lnTo>
                    <a:pt x="44322" y="99441"/>
                  </a:lnTo>
                  <a:lnTo>
                    <a:pt x="43687" y="98806"/>
                  </a:lnTo>
                  <a:lnTo>
                    <a:pt x="42037" y="98806"/>
                  </a:lnTo>
                  <a:lnTo>
                    <a:pt x="41402" y="98172"/>
                  </a:lnTo>
                  <a:lnTo>
                    <a:pt x="40131" y="97536"/>
                  </a:lnTo>
                  <a:lnTo>
                    <a:pt x="38988" y="97536"/>
                  </a:lnTo>
                  <a:lnTo>
                    <a:pt x="38481" y="96902"/>
                  </a:lnTo>
                  <a:lnTo>
                    <a:pt x="36575" y="96140"/>
                  </a:lnTo>
                  <a:lnTo>
                    <a:pt x="34290" y="94870"/>
                  </a:lnTo>
                  <a:lnTo>
                    <a:pt x="30734" y="93599"/>
                  </a:lnTo>
                  <a:lnTo>
                    <a:pt x="29590" y="92203"/>
                  </a:lnTo>
                  <a:lnTo>
                    <a:pt x="27812" y="91567"/>
                  </a:lnTo>
                  <a:lnTo>
                    <a:pt x="24765" y="89662"/>
                  </a:lnTo>
                  <a:lnTo>
                    <a:pt x="24256" y="88900"/>
                  </a:lnTo>
                  <a:lnTo>
                    <a:pt x="22987" y="88266"/>
                  </a:lnTo>
                  <a:lnTo>
                    <a:pt x="22478" y="87630"/>
                  </a:lnTo>
                  <a:lnTo>
                    <a:pt x="20700" y="86360"/>
                  </a:lnTo>
                  <a:lnTo>
                    <a:pt x="17144" y="82423"/>
                  </a:lnTo>
                  <a:lnTo>
                    <a:pt x="15366" y="81027"/>
                  </a:lnTo>
                  <a:lnTo>
                    <a:pt x="14224" y="79122"/>
                  </a:lnTo>
                  <a:lnTo>
                    <a:pt x="12446" y="77090"/>
                  </a:lnTo>
                  <a:lnTo>
                    <a:pt x="11810" y="75820"/>
                  </a:lnTo>
                  <a:lnTo>
                    <a:pt x="10032" y="73787"/>
                  </a:lnTo>
                  <a:lnTo>
                    <a:pt x="7619" y="68580"/>
                  </a:lnTo>
                  <a:lnTo>
                    <a:pt x="7112" y="67818"/>
                  </a:lnTo>
                  <a:lnTo>
                    <a:pt x="5841" y="65279"/>
                  </a:lnTo>
                  <a:lnTo>
                    <a:pt x="5334" y="63247"/>
                  </a:lnTo>
                  <a:lnTo>
                    <a:pt x="4699" y="62611"/>
                  </a:lnTo>
                  <a:lnTo>
                    <a:pt x="4063" y="60579"/>
                  </a:lnTo>
                  <a:lnTo>
                    <a:pt x="4063" y="59310"/>
                  </a:lnTo>
                  <a:lnTo>
                    <a:pt x="3556" y="57912"/>
                  </a:lnTo>
                  <a:lnTo>
                    <a:pt x="3556" y="56642"/>
                  </a:lnTo>
                  <a:lnTo>
                    <a:pt x="2921" y="54737"/>
                  </a:lnTo>
                  <a:lnTo>
                    <a:pt x="2285" y="53341"/>
                  </a:lnTo>
                  <a:lnTo>
                    <a:pt x="2285" y="51435"/>
                  </a:lnTo>
                  <a:lnTo>
                    <a:pt x="1778" y="50039"/>
                  </a:lnTo>
                  <a:lnTo>
                    <a:pt x="1778" y="47498"/>
                  </a:lnTo>
                  <a:lnTo>
                    <a:pt x="1143" y="46102"/>
                  </a:lnTo>
                  <a:lnTo>
                    <a:pt x="1143" y="44831"/>
                  </a:lnTo>
                  <a:lnTo>
                    <a:pt x="634" y="43435"/>
                  </a:lnTo>
                  <a:lnTo>
                    <a:pt x="634" y="36196"/>
                  </a:lnTo>
                  <a:lnTo>
                    <a:pt x="0" y="34291"/>
                  </a:lnTo>
                  <a:lnTo>
                    <a:pt x="0" y="32259"/>
                  </a:lnTo>
                  <a:lnTo>
                    <a:pt x="634" y="30989"/>
                  </a:lnTo>
                  <a:lnTo>
                    <a:pt x="634" y="27052"/>
                  </a:lnTo>
                  <a:lnTo>
                    <a:pt x="1143" y="25654"/>
                  </a:lnTo>
                  <a:lnTo>
                    <a:pt x="1143" y="23749"/>
                  </a:lnTo>
                  <a:lnTo>
                    <a:pt x="1778" y="23115"/>
                  </a:lnTo>
                  <a:lnTo>
                    <a:pt x="1778" y="22353"/>
                  </a:lnTo>
                  <a:lnTo>
                    <a:pt x="2285" y="21717"/>
                  </a:lnTo>
                  <a:lnTo>
                    <a:pt x="2921" y="20448"/>
                  </a:lnTo>
                  <a:lnTo>
                    <a:pt x="3556" y="19812"/>
                  </a:lnTo>
                  <a:lnTo>
                    <a:pt x="4063" y="1841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Freeform 32"/>
            <p:cNvSpPr/>
            <p:nvPr/>
          </p:nvSpPr>
          <p:spPr>
            <a:xfrm>
              <a:off x="1994386" y="4698552"/>
              <a:ext cx="59893" cy="121460"/>
            </a:xfrm>
            <a:custGeom>
              <a:avLst/>
              <a:gdLst/>
              <a:ahLst/>
              <a:cxnLst/>
              <a:rect l="0" t="0" r="0" b="0"/>
              <a:pathLst>
                <a:path w="59692" h="119890">
                  <a:moveTo>
                    <a:pt x="37847" y="0"/>
                  </a:moveTo>
                  <a:lnTo>
                    <a:pt x="54357" y="22479"/>
                  </a:lnTo>
                  <a:lnTo>
                    <a:pt x="54357" y="25020"/>
                  </a:lnTo>
                  <a:lnTo>
                    <a:pt x="54991" y="27052"/>
                  </a:lnTo>
                  <a:lnTo>
                    <a:pt x="54991" y="27686"/>
                  </a:lnTo>
                  <a:lnTo>
                    <a:pt x="55626" y="28956"/>
                  </a:lnTo>
                  <a:lnTo>
                    <a:pt x="55626" y="30354"/>
                  </a:lnTo>
                  <a:lnTo>
                    <a:pt x="56262" y="30989"/>
                  </a:lnTo>
                  <a:lnTo>
                    <a:pt x="56262" y="33655"/>
                  </a:lnTo>
                  <a:lnTo>
                    <a:pt x="56769" y="34925"/>
                  </a:lnTo>
                  <a:lnTo>
                    <a:pt x="56769" y="36958"/>
                  </a:lnTo>
                  <a:lnTo>
                    <a:pt x="57404" y="38228"/>
                  </a:lnTo>
                  <a:lnTo>
                    <a:pt x="57404" y="40895"/>
                  </a:lnTo>
                  <a:lnTo>
                    <a:pt x="57913" y="42165"/>
                  </a:lnTo>
                  <a:lnTo>
                    <a:pt x="57913" y="43561"/>
                  </a:lnTo>
                  <a:lnTo>
                    <a:pt x="58547" y="44831"/>
                  </a:lnTo>
                  <a:lnTo>
                    <a:pt x="58547" y="48768"/>
                  </a:lnTo>
                  <a:lnTo>
                    <a:pt x="59182" y="50039"/>
                  </a:lnTo>
                  <a:lnTo>
                    <a:pt x="59182" y="51435"/>
                  </a:lnTo>
                  <a:lnTo>
                    <a:pt x="59691" y="52071"/>
                  </a:lnTo>
                  <a:lnTo>
                    <a:pt x="59691" y="56008"/>
                  </a:lnTo>
                  <a:lnTo>
                    <a:pt x="59182" y="57278"/>
                  </a:lnTo>
                  <a:lnTo>
                    <a:pt x="58547" y="59310"/>
                  </a:lnTo>
                  <a:lnTo>
                    <a:pt x="56769" y="61215"/>
                  </a:lnTo>
                  <a:lnTo>
                    <a:pt x="55626" y="63247"/>
                  </a:lnTo>
                  <a:lnTo>
                    <a:pt x="52070" y="65914"/>
                  </a:lnTo>
                  <a:lnTo>
                    <a:pt x="50293" y="67946"/>
                  </a:lnTo>
                  <a:lnTo>
                    <a:pt x="49022" y="68580"/>
                  </a:lnTo>
                  <a:lnTo>
                    <a:pt x="42545" y="75820"/>
                  </a:lnTo>
                  <a:lnTo>
                    <a:pt x="41403" y="77852"/>
                  </a:lnTo>
                  <a:lnTo>
                    <a:pt x="40260" y="79122"/>
                  </a:lnTo>
                  <a:lnTo>
                    <a:pt x="38990" y="81027"/>
                  </a:lnTo>
                  <a:lnTo>
                    <a:pt x="36069" y="84329"/>
                  </a:lnTo>
                  <a:lnTo>
                    <a:pt x="34925" y="86360"/>
                  </a:lnTo>
                  <a:lnTo>
                    <a:pt x="33147" y="88266"/>
                  </a:lnTo>
                  <a:lnTo>
                    <a:pt x="32513" y="89662"/>
                  </a:lnTo>
                  <a:lnTo>
                    <a:pt x="30226" y="92329"/>
                  </a:lnTo>
                  <a:lnTo>
                    <a:pt x="28957" y="94235"/>
                  </a:lnTo>
                  <a:lnTo>
                    <a:pt x="27178" y="96266"/>
                  </a:lnTo>
                  <a:lnTo>
                    <a:pt x="26035" y="98172"/>
                  </a:lnTo>
                  <a:lnTo>
                    <a:pt x="24257" y="100204"/>
                  </a:lnTo>
                  <a:lnTo>
                    <a:pt x="22988" y="102109"/>
                  </a:lnTo>
                  <a:lnTo>
                    <a:pt x="21337" y="103505"/>
                  </a:lnTo>
                  <a:lnTo>
                    <a:pt x="17145" y="110745"/>
                  </a:lnTo>
                  <a:lnTo>
                    <a:pt x="16003" y="112015"/>
                  </a:lnTo>
                  <a:lnTo>
                    <a:pt x="15368" y="113411"/>
                  </a:lnTo>
                  <a:lnTo>
                    <a:pt x="14860" y="114047"/>
                  </a:lnTo>
                  <a:lnTo>
                    <a:pt x="14225" y="115316"/>
                  </a:lnTo>
                  <a:lnTo>
                    <a:pt x="13590" y="115952"/>
                  </a:lnTo>
                  <a:lnTo>
                    <a:pt x="13590" y="117348"/>
                  </a:lnTo>
                  <a:lnTo>
                    <a:pt x="12447" y="117984"/>
                  </a:lnTo>
                  <a:lnTo>
                    <a:pt x="10669" y="119889"/>
                  </a:lnTo>
                  <a:lnTo>
                    <a:pt x="8891" y="119889"/>
                  </a:lnTo>
                  <a:lnTo>
                    <a:pt x="5335" y="118618"/>
                  </a:lnTo>
                  <a:lnTo>
                    <a:pt x="2413" y="116586"/>
                  </a:lnTo>
                  <a:lnTo>
                    <a:pt x="0" y="114047"/>
                  </a:lnTo>
                  <a:lnTo>
                    <a:pt x="0" y="112015"/>
                  </a:lnTo>
                  <a:lnTo>
                    <a:pt x="635" y="111379"/>
                  </a:lnTo>
                  <a:lnTo>
                    <a:pt x="1144" y="109348"/>
                  </a:lnTo>
                  <a:lnTo>
                    <a:pt x="1778" y="108712"/>
                  </a:lnTo>
                  <a:lnTo>
                    <a:pt x="2413" y="106808"/>
                  </a:lnTo>
                  <a:lnTo>
                    <a:pt x="2922" y="106173"/>
                  </a:lnTo>
                  <a:lnTo>
                    <a:pt x="2922" y="105410"/>
                  </a:lnTo>
                  <a:lnTo>
                    <a:pt x="4191" y="104141"/>
                  </a:lnTo>
                  <a:lnTo>
                    <a:pt x="4700" y="102743"/>
                  </a:lnTo>
                  <a:lnTo>
                    <a:pt x="8256" y="98806"/>
                  </a:lnTo>
                  <a:lnTo>
                    <a:pt x="10034" y="97536"/>
                  </a:lnTo>
                  <a:lnTo>
                    <a:pt x="11812" y="94870"/>
                  </a:lnTo>
                  <a:lnTo>
                    <a:pt x="16003" y="90298"/>
                  </a:lnTo>
                  <a:lnTo>
                    <a:pt x="17145" y="89662"/>
                  </a:lnTo>
                  <a:lnTo>
                    <a:pt x="17781" y="88266"/>
                  </a:lnTo>
                  <a:lnTo>
                    <a:pt x="18923" y="86996"/>
                  </a:lnTo>
                  <a:lnTo>
                    <a:pt x="20066" y="86360"/>
                  </a:lnTo>
                  <a:lnTo>
                    <a:pt x="20701" y="85091"/>
                  </a:lnTo>
                  <a:lnTo>
                    <a:pt x="21844" y="83693"/>
                  </a:lnTo>
                  <a:lnTo>
                    <a:pt x="22988" y="83059"/>
                  </a:lnTo>
                  <a:lnTo>
                    <a:pt x="23622" y="81789"/>
                  </a:lnTo>
                  <a:lnTo>
                    <a:pt x="24893" y="81027"/>
                  </a:lnTo>
                  <a:lnTo>
                    <a:pt x="27178" y="78360"/>
                  </a:lnTo>
                  <a:lnTo>
                    <a:pt x="27813" y="77090"/>
                  </a:lnTo>
                  <a:lnTo>
                    <a:pt x="28957" y="76454"/>
                  </a:lnTo>
                  <a:lnTo>
                    <a:pt x="29591" y="75185"/>
                  </a:lnTo>
                  <a:lnTo>
                    <a:pt x="30735" y="73787"/>
                  </a:lnTo>
                  <a:lnTo>
                    <a:pt x="31878" y="73153"/>
                  </a:lnTo>
                  <a:lnTo>
                    <a:pt x="32513" y="71883"/>
                  </a:lnTo>
                  <a:lnTo>
                    <a:pt x="33782" y="70485"/>
                  </a:lnTo>
                  <a:lnTo>
                    <a:pt x="34925" y="69850"/>
                  </a:lnTo>
                  <a:lnTo>
                    <a:pt x="35434" y="68580"/>
                  </a:lnTo>
                  <a:lnTo>
                    <a:pt x="36703" y="67946"/>
                  </a:lnTo>
                  <a:lnTo>
                    <a:pt x="40260" y="63881"/>
                  </a:lnTo>
                  <a:lnTo>
                    <a:pt x="41403" y="61977"/>
                  </a:lnTo>
                  <a:lnTo>
                    <a:pt x="44323" y="58674"/>
                  </a:lnTo>
                  <a:lnTo>
                    <a:pt x="44959" y="57278"/>
                  </a:lnTo>
                  <a:lnTo>
                    <a:pt x="46101" y="56008"/>
                  </a:lnTo>
                  <a:lnTo>
                    <a:pt x="47372" y="55373"/>
                  </a:lnTo>
                  <a:lnTo>
                    <a:pt x="47372" y="54737"/>
                  </a:lnTo>
                  <a:lnTo>
                    <a:pt x="47879" y="53975"/>
                  </a:lnTo>
                  <a:lnTo>
                    <a:pt x="47879" y="48768"/>
                  </a:lnTo>
                  <a:lnTo>
                    <a:pt x="47372" y="46736"/>
                  </a:lnTo>
                  <a:lnTo>
                    <a:pt x="47372" y="43561"/>
                  </a:lnTo>
                  <a:lnTo>
                    <a:pt x="46737" y="42165"/>
                  </a:lnTo>
                  <a:lnTo>
                    <a:pt x="46737" y="40895"/>
                  </a:lnTo>
                  <a:lnTo>
                    <a:pt x="46101" y="40260"/>
                  </a:lnTo>
                  <a:lnTo>
                    <a:pt x="46101" y="37592"/>
                  </a:lnTo>
                  <a:lnTo>
                    <a:pt x="45466" y="36196"/>
                  </a:lnTo>
                  <a:lnTo>
                    <a:pt x="45466" y="34291"/>
                  </a:lnTo>
                  <a:lnTo>
                    <a:pt x="44959" y="32893"/>
                  </a:lnTo>
                  <a:lnTo>
                    <a:pt x="44959" y="31623"/>
                  </a:lnTo>
                  <a:lnTo>
                    <a:pt x="44323" y="30989"/>
                  </a:lnTo>
                  <a:lnTo>
                    <a:pt x="44323" y="28322"/>
                  </a:lnTo>
                  <a:lnTo>
                    <a:pt x="43816" y="27052"/>
                  </a:lnTo>
                  <a:lnTo>
                    <a:pt x="43816" y="25020"/>
                  </a:lnTo>
                  <a:lnTo>
                    <a:pt x="42545" y="22479"/>
                  </a:lnTo>
                  <a:lnTo>
                    <a:pt x="42545" y="19812"/>
                  </a:lnTo>
                  <a:lnTo>
                    <a:pt x="42038" y="18416"/>
                  </a:lnTo>
                  <a:lnTo>
                    <a:pt x="41403" y="17780"/>
                  </a:lnTo>
                  <a:lnTo>
                    <a:pt x="41403" y="15241"/>
                  </a:lnTo>
                  <a:lnTo>
                    <a:pt x="40768" y="14479"/>
                  </a:lnTo>
                  <a:lnTo>
                    <a:pt x="40768" y="13209"/>
                  </a:lnTo>
                  <a:lnTo>
                    <a:pt x="40260" y="11811"/>
                  </a:lnTo>
                  <a:lnTo>
                    <a:pt x="40260" y="11177"/>
                  </a:lnTo>
                  <a:lnTo>
                    <a:pt x="39625" y="9906"/>
                  </a:lnTo>
                  <a:lnTo>
                    <a:pt x="39625" y="7240"/>
                  </a:lnTo>
                  <a:lnTo>
                    <a:pt x="38990" y="5970"/>
                  </a:lnTo>
                  <a:lnTo>
                    <a:pt x="37847" y="266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Freeform 33"/>
            <p:cNvSpPr/>
            <p:nvPr/>
          </p:nvSpPr>
          <p:spPr>
            <a:xfrm>
              <a:off x="1929208" y="4720100"/>
              <a:ext cx="70462" cy="103829"/>
            </a:xfrm>
            <a:custGeom>
              <a:avLst/>
              <a:gdLst/>
              <a:ahLst/>
              <a:cxnLst/>
              <a:rect l="0" t="0" r="0" b="0"/>
              <a:pathLst>
                <a:path w="71629" h="103505">
                  <a:moveTo>
                    <a:pt x="33656" y="0"/>
                  </a:moveTo>
                  <a:lnTo>
                    <a:pt x="42546" y="4571"/>
                  </a:lnTo>
                  <a:lnTo>
                    <a:pt x="10034" y="32258"/>
                  </a:lnTo>
                  <a:lnTo>
                    <a:pt x="10034" y="33654"/>
                  </a:lnTo>
                  <a:lnTo>
                    <a:pt x="10669" y="34925"/>
                  </a:lnTo>
                  <a:lnTo>
                    <a:pt x="10669" y="36957"/>
                  </a:lnTo>
                  <a:lnTo>
                    <a:pt x="11177" y="37591"/>
                  </a:lnTo>
                  <a:lnTo>
                    <a:pt x="11177" y="40132"/>
                  </a:lnTo>
                  <a:lnTo>
                    <a:pt x="11812" y="41528"/>
                  </a:lnTo>
                  <a:lnTo>
                    <a:pt x="12447" y="42164"/>
                  </a:lnTo>
                  <a:lnTo>
                    <a:pt x="12447" y="43560"/>
                  </a:lnTo>
                  <a:lnTo>
                    <a:pt x="14225" y="48133"/>
                  </a:lnTo>
                  <a:lnTo>
                    <a:pt x="14225" y="49402"/>
                  </a:lnTo>
                  <a:lnTo>
                    <a:pt x="15368" y="52704"/>
                  </a:lnTo>
                  <a:lnTo>
                    <a:pt x="15368" y="54102"/>
                  </a:lnTo>
                  <a:lnTo>
                    <a:pt x="16003" y="56007"/>
                  </a:lnTo>
                  <a:lnTo>
                    <a:pt x="17146" y="58673"/>
                  </a:lnTo>
                  <a:lnTo>
                    <a:pt x="17146" y="59944"/>
                  </a:lnTo>
                  <a:lnTo>
                    <a:pt x="17781" y="61976"/>
                  </a:lnTo>
                  <a:lnTo>
                    <a:pt x="17781" y="62610"/>
                  </a:lnTo>
                  <a:lnTo>
                    <a:pt x="18288" y="64642"/>
                  </a:lnTo>
                  <a:lnTo>
                    <a:pt x="18924" y="65277"/>
                  </a:lnTo>
                  <a:lnTo>
                    <a:pt x="18924" y="66547"/>
                  </a:lnTo>
                  <a:lnTo>
                    <a:pt x="21844" y="72516"/>
                  </a:lnTo>
                  <a:lnTo>
                    <a:pt x="23115" y="73152"/>
                  </a:lnTo>
                  <a:lnTo>
                    <a:pt x="23622" y="73787"/>
                  </a:lnTo>
                  <a:lnTo>
                    <a:pt x="24893" y="74421"/>
                  </a:lnTo>
                  <a:lnTo>
                    <a:pt x="26035" y="75819"/>
                  </a:lnTo>
                  <a:lnTo>
                    <a:pt x="36703" y="81026"/>
                  </a:lnTo>
                  <a:lnTo>
                    <a:pt x="37847" y="81026"/>
                  </a:lnTo>
                  <a:lnTo>
                    <a:pt x="39625" y="81660"/>
                  </a:lnTo>
                  <a:lnTo>
                    <a:pt x="40768" y="82422"/>
                  </a:lnTo>
                  <a:lnTo>
                    <a:pt x="42546" y="83058"/>
                  </a:lnTo>
                  <a:lnTo>
                    <a:pt x="43816" y="83058"/>
                  </a:lnTo>
                  <a:lnTo>
                    <a:pt x="44959" y="83692"/>
                  </a:lnTo>
                  <a:lnTo>
                    <a:pt x="46102" y="83692"/>
                  </a:lnTo>
                  <a:lnTo>
                    <a:pt x="48515" y="85090"/>
                  </a:lnTo>
                  <a:lnTo>
                    <a:pt x="49657" y="85090"/>
                  </a:lnTo>
                  <a:lnTo>
                    <a:pt x="50928" y="85725"/>
                  </a:lnTo>
                  <a:lnTo>
                    <a:pt x="52071" y="85725"/>
                  </a:lnTo>
                  <a:lnTo>
                    <a:pt x="52578" y="86359"/>
                  </a:lnTo>
                  <a:lnTo>
                    <a:pt x="53849" y="86359"/>
                  </a:lnTo>
                  <a:lnTo>
                    <a:pt x="54484" y="86995"/>
                  </a:lnTo>
                  <a:lnTo>
                    <a:pt x="54991" y="86995"/>
                  </a:lnTo>
                  <a:lnTo>
                    <a:pt x="57404" y="88265"/>
                  </a:lnTo>
                  <a:lnTo>
                    <a:pt x="58547" y="88265"/>
                  </a:lnTo>
                  <a:lnTo>
                    <a:pt x="59691" y="89027"/>
                  </a:lnTo>
                  <a:lnTo>
                    <a:pt x="61469" y="89662"/>
                  </a:lnTo>
                  <a:lnTo>
                    <a:pt x="62738" y="90932"/>
                  </a:lnTo>
                  <a:lnTo>
                    <a:pt x="65659" y="92328"/>
                  </a:lnTo>
                  <a:lnTo>
                    <a:pt x="66803" y="92328"/>
                  </a:lnTo>
                  <a:lnTo>
                    <a:pt x="68072" y="92964"/>
                  </a:lnTo>
                  <a:lnTo>
                    <a:pt x="68581" y="93598"/>
                  </a:lnTo>
                  <a:lnTo>
                    <a:pt x="70994" y="94869"/>
                  </a:lnTo>
                  <a:lnTo>
                    <a:pt x="71628" y="95503"/>
                  </a:lnTo>
                  <a:lnTo>
                    <a:pt x="71628" y="94869"/>
                  </a:lnTo>
                  <a:lnTo>
                    <a:pt x="50293" y="94869"/>
                  </a:lnTo>
                  <a:lnTo>
                    <a:pt x="49657" y="95503"/>
                  </a:lnTo>
                  <a:lnTo>
                    <a:pt x="48515" y="94869"/>
                  </a:lnTo>
                  <a:lnTo>
                    <a:pt x="46737" y="94869"/>
                  </a:lnTo>
                  <a:lnTo>
                    <a:pt x="45594" y="94233"/>
                  </a:lnTo>
                  <a:lnTo>
                    <a:pt x="44324" y="94233"/>
                  </a:lnTo>
                  <a:lnTo>
                    <a:pt x="32512" y="89027"/>
                  </a:lnTo>
                  <a:lnTo>
                    <a:pt x="31369" y="89027"/>
                  </a:lnTo>
                  <a:lnTo>
                    <a:pt x="30227" y="88265"/>
                  </a:lnTo>
                  <a:lnTo>
                    <a:pt x="26671" y="88265"/>
                  </a:lnTo>
                  <a:lnTo>
                    <a:pt x="23115" y="89662"/>
                  </a:lnTo>
                  <a:lnTo>
                    <a:pt x="22479" y="90296"/>
                  </a:lnTo>
                  <a:lnTo>
                    <a:pt x="21337" y="90932"/>
                  </a:lnTo>
                  <a:lnTo>
                    <a:pt x="20702" y="91566"/>
                  </a:lnTo>
                  <a:lnTo>
                    <a:pt x="19559" y="92328"/>
                  </a:lnTo>
                  <a:lnTo>
                    <a:pt x="18924" y="92328"/>
                  </a:lnTo>
                  <a:lnTo>
                    <a:pt x="17781" y="92964"/>
                  </a:lnTo>
                  <a:lnTo>
                    <a:pt x="17146" y="94233"/>
                  </a:lnTo>
                  <a:lnTo>
                    <a:pt x="16003" y="94869"/>
                  </a:lnTo>
                  <a:lnTo>
                    <a:pt x="15368" y="95503"/>
                  </a:lnTo>
                  <a:lnTo>
                    <a:pt x="13081" y="96901"/>
                  </a:lnTo>
                  <a:lnTo>
                    <a:pt x="12447" y="97535"/>
                  </a:lnTo>
                  <a:lnTo>
                    <a:pt x="8891" y="100202"/>
                  </a:lnTo>
                  <a:lnTo>
                    <a:pt x="7112" y="100838"/>
                  </a:lnTo>
                  <a:lnTo>
                    <a:pt x="5334" y="102234"/>
                  </a:lnTo>
                  <a:lnTo>
                    <a:pt x="2922" y="103504"/>
                  </a:lnTo>
                  <a:lnTo>
                    <a:pt x="2413" y="103504"/>
                  </a:lnTo>
                  <a:lnTo>
                    <a:pt x="2413" y="102742"/>
                  </a:lnTo>
                  <a:lnTo>
                    <a:pt x="2922" y="101472"/>
                  </a:lnTo>
                  <a:lnTo>
                    <a:pt x="3556" y="100838"/>
                  </a:lnTo>
                  <a:lnTo>
                    <a:pt x="4700" y="98806"/>
                  </a:lnTo>
                  <a:lnTo>
                    <a:pt x="6478" y="97535"/>
                  </a:lnTo>
                  <a:lnTo>
                    <a:pt x="7112" y="96265"/>
                  </a:lnTo>
                  <a:lnTo>
                    <a:pt x="8256" y="95503"/>
                  </a:lnTo>
                  <a:lnTo>
                    <a:pt x="10034" y="93598"/>
                  </a:lnTo>
                  <a:lnTo>
                    <a:pt x="11177" y="92964"/>
                  </a:lnTo>
                  <a:lnTo>
                    <a:pt x="13081" y="90932"/>
                  </a:lnTo>
                  <a:lnTo>
                    <a:pt x="14225" y="90296"/>
                  </a:lnTo>
                  <a:lnTo>
                    <a:pt x="14732" y="89027"/>
                  </a:lnTo>
                  <a:lnTo>
                    <a:pt x="16003" y="88265"/>
                  </a:lnTo>
                  <a:lnTo>
                    <a:pt x="17146" y="86995"/>
                  </a:lnTo>
                  <a:lnTo>
                    <a:pt x="17781" y="86995"/>
                  </a:lnTo>
                  <a:lnTo>
                    <a:pt x="19559" y="85090"/>
                  </a:lnTo>
                  <a:lnTo>
                    <a:pt x="20702" y="84327"/>
                  </a:lnTo>
                  <a:lnTo>
                    <a:pt x="21337" y="83692"/>
                  </a:lnTo>
                  <a:lnTo>
                    <a:pt x="21844" y="83692"/>
                  </a:lnTo>
                  <a:lnTo>
                    <a:pt x="21337" y="83058"/>
                  </a:lnTo>
                  <a:lnTo>
                    <a:pt x="20066" y="83058"/>
                  </a:lnTo>
                  <a:lnTo>
                    <a:pt x="18924" y="81660"/>
                  </a:lnTo>
                  <a:lnTo>
                    <a:pt x="17146" y="80390"/>
                  </a:lnTo>
                  <a:lnTo>
                    <a:pt x="13081" y="75819"/>
                  </a:lnTo>
                  <a:lnTo>
                    <a:pt x="12447" y="74421"/>
                  </a:lnTo>
                  <a:lnTo>
                    <a:pt x="11177" y="73152"/>
                  </a:lnTo>
                  <a:lnTo>
                    <a:pt x="8891" y="66547"/>
                  </a:lnTo>
                  <a:lnTo>
                    <a:pt x="8891" y="65277"/>
                  </a:lnTo>
                  <a:lnTo>
                    <a:pt x="7747" y="62610"/>
                  </a:lnTo>
                  <a:lnTo>
                    <a:pt x="7747" y="61340"/>
                  </a:lnTo>
                  <a:lnTo>
                    <a:pt x="6478" y="58673"/>
                  </a:lnTo>
                  <a:lnTo>
                    <a:pt x="5969" y="56769"/>
                  </a:lnTo>
                  <a:lnTo>
                    <a:pt x="5969" y="55371"/>
                  </a:lnTo>
                  <a:lnTo>
                    <a:pt x="4191" y="50800"/>
                  </a:lnTo>
                  <a:lnTo>
                    <a:pt x="4191" y="49402"/>
                  </a:lnTo>
                  <a:lnTo>
                    <a:pt x="3556" y="48133"/>
                  </a:lnTo>
                  <a:lnTo>
                    <a:pt x="3556" y="46863"/>
                  </a:lnTo>
                  <a:lnTo>
                    <a:pt x="1778" y="42164"/>
                  </a:lnTo>
                  <a:lnTo>
                    <a:pt x="1778" y="40894"/>
                  </a:lnTo>
                  <a:lnTo>
                    <a:pt x="1144" y="39623"/>
                  </a:lnTo>
                  <a:lnTo>
                    <a:pt x="1144" y="38227"/>
                  </a:lnTo>
                  <a:lnTo>
                    <a:pt x="635" y="36957"/>
                  </a:lnTo>
                  <a:lnTo>
                    <a:pt x="635" y="34925"/>
                  </a:lnTo>
                  <a:lnTo>
                    <a:pt x="0" y="33654"/>
                  </a:lnTo>
                  <a:lnTo>
                    <a:pt x="0" y="30352"/>
                  </a:lnTo>
                  <a:lnTo>
                    <a:pt x="2413" y="27685"/>
                  </a:lnTo>
                  <a:lnTo>
                    <a:pt x="2922" y="26415"/>
                  </a:lnTo>
                  <a:lnTo>
                    <a:pt x="4191" y="25019"/>
                  </a:lnTo>
                  <a:lnTo>
                    <a:pt x="5334" y="24383"/>
                  </a:lnTo>
                  <a:lnTo>
                    <a:pt x="7747" y="21716"/>
                  </a:lnTo>
                  <a:lnTo>
                    <a:pt x="10669" y="19812"/>
                  </a:lnTo>
                  <a:lnTo>
                    <a:pt x="13590" y="16509"/>
                  </a:lnTo>
                  <a:lnTo>
                    <a:pt x="15368" y="15113"/>
                  </a:lnTo>
                  <a:lnTo>
                    <a:pt x="17146" y="14477"/>
                  </a:lnTo>
                  <a:lnTo>
                    <a:pt x="18288" y="12572"/>
                  </a:lnTo>
                  <a:lnTo>
                    <a:pt x="20066" y="11176"/>
                  </a:lnTo>
                  <a:lnTo>
                    <a:pt x="21337" y="9906"/>
                  </a:lnTo>
                  <a:lnTo>
                    <a:pt x="23115" y="8635"/>
                  </a:lnTo>
                  <a:lnTo>
                    <a:pt x="24257" y="7239"/>
                  </a:lnTo>
                  <a:lnTo>
                    <a:pt x="25400" y="6603"/>
                  </a:lnTo>
                  <a:lnTo>
                    <a:pt x="26671" y="5333"/>
                  </a:lnTo>
                  <a:lnTo>
                    <a:pt x="28449" y="4571"/>
                  </a:lnTo>
                  <a:lnTo>
                    <a:pt x="28956" y="3302"/>
                  </a:lnTo>
                  <a:lnTo>
                    <a:pt x="30227" y="2666"/>
                  </a:lnTo>
                  <a:lnTo>
                    <a:pt x="30734" y="2032"/>
                  </a:lnTo>
                  <a:lnTo>
                    <a:pt x="32004" y="1396"/>
                  </a:lnTo>
                  <a:lnTo>
                    <a:pt x="3314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Freeform 34"/>
            <p:cNvSpPr/>
            <p:nvPr/>
          </p:nvSpPr>
          <p:spPr>
            <a:xfrm>
              <a:off x="1895739" y="4765158"/>
              <a:ext cx="140924" cy="119500"/>
            </a:xfrm>
            <a:custGeom>
              <a:avLst/>
              <a:gdLst/>
              <a:ahLst/>
              <a:cxnLst/>
              <a:rect l="0" t="0" r="0" b="0"/>
              <a:pathLst>
                <a:path w="139575" h="119253">
                  <a:moveTo>
                    <a:pt x="40259" y="9144"/>
                  </a:moveTo>
                  <a:lnTo>
                    <a:pt x="30099" y="9144"/>
                  </a:lnTo>
                  <a:lnTo>
                    <a:pt x="29591" y="9906"/>
                  </a:lnTo>
                  <a:lnTo>
                    <a:pt x="28321" y="9906"/>
                  </a:lnTo>
                  <a:lnTo>
                    <a:pt x="27814" y="10541"/>
                  </a:lnTo>
                  <a:lnTo>
                    <a:pt x="25400" y="10541"/>
                  </a:lnTo>
                  <a:lnTo>
                    <a:pt x="24765" y="11175"/>
                  </a:lnTo>
                  <a:lnTo>
                    <a:pt x="23622" y="11811"/>
                  </a:lnTo>
                  <a:lnTo>
                    <a:pt x="23115" y="12573"/>
                  </a:lnTo>
                  <a:lnTo>
                    <a:pt x="21844" y="12573"/>
                  </a:lnTo>
                  <a:lnTo>
                    <a:pt x="20702" y="13081"/>
                  </a:lnTo>
                  <a:lnTo>
                    <a:pt x="16511" y="17780"/>
                  </a:lnTo>
                  <a:lnTo>
                    <a:pt x="16003" y="19050"/>
                  </a:lnTo>
                  <a:lnTo>
                    <a:pt x="14733" y="20446"/>
                  </a:lnTo>
                  <a:lnTo>
                    <a:pt x="14224" y="21717"/>
                  </a:lnTo>
                  <a:lnTo>
                    <a:pt x="13590" y="22351"/>
                  </a:lnTo>
                  <a:lnTo>
                    <a:pt x="12955" y="24383"/>
                  </a:lnTo>
                  <a:lnTo>
                    <a:pt x="12955" y="25654"/>
                  </a:lnTo>
                  <a:lnTo>
                    <a:pt x="11177" y="29591"/>
                  </a:lnTo>
                  <a:lnTo>
                    <a:pt x="11177" y="33527"/>
                  </a:lnTo>
                  <a:lnTo>
                    <a:pt x="10668" y="34925"/>
                  </a:lnTo>
                  <a:lnTo>
                    <a:pt x="10668" y="48132"/>
                  </a:lnTo>
                  <a:lnTo>
                    <a:pt x="11177" y="50037"/>
                  </a:lnTo>
                  <a:lnTo>
                    <a:pt x="11177" y="52705"/>
                  </a:lnTo>
                  <a:lnTo>
                    <a:pt x="11812" y="53975"/>
                  </a:lnTo>
                  <a:lnTo>
                    <a:pt x="11812" y="54610"/>
                  </a:lnTo>
                  <a:lnTo>
                    <a:pt x="12446" y="56006"/>
                  </a:lnTo>
                  <a:lnTo>
                    <a:pt x="12955" y="58038"/>
                  </a:lnTo>
                  <a:lnTo>
                    <a:pt x="12955" y="59944"/>
                  </a:lnTo>
                  <a:lnTo>
                    <a:pt x="13590" y="60579"/>
                  </a:lnTo>
                  <a:lnTo>
                    <a:pt x="14224" y="61975"/>
                  </a:lnTo>
                  <a:lnTo>
                    <a:pt x="14224" y="62611"/>
                  </a:lnTo>
                  <a:lnTo>
                    <a:pt x="16003" y="67818"/>
                  </a:lnTo>
                  <a:lnTo>
                    <a:pt x="16511" y="68452"/>
                  </a:lnTo>
                  <a:lnTo>
                    <a:pt x="17146" y="69850"/>
                  </a:lnTo>
                  <a:lnTo>
                    <a:pt x="17781" y="70485"/>
                  </a:lnTo>
                  <a:lnTo>
                    <a:pt x="18289" y="71755"/>
                  </a:lnTo>
                  <a:lnTo>
                    <a:pt x="19559" y="73151"/>
                  </a:lnTo>
                  <a:lnTo>
                    <a:pt x="21844" y="77088"/>
                  </a:lnTo>
                  <a:lnTo>
                    <a:pt x="24258" y="79756"/>
                  </a:lnTo>
                  <a:lnTo>
                    <a:pt x="25400" y="80391"/>
                  </a:lnTo>
                  <a:lnTo>
                    <a:pt x="26036" y="81661"/>
                  </a:lnTo>
                  <a:lnTo>
                    <a:pt x="28321" y="83057"/>
                  </a:lnTo>
                  <a:lnTo>
                    <a:pt x="30099" y="84962"/>
                  </a:lnTo>
                  <a:lnTo>
                    <a:pt x="33656" y="86994"/>
                  </a:lnTo>
                  <a:lnTo>
                    <a:pt x="34925" y="88264"/>
                  </a:lnTo>
                  <a:lnTo>
                    <a:pt x="39624" y="90931"/>
                  </a:lnTo>
                  <a:lnTo>
                    <a:pt x="40768" y="92201"/>
                  </a:lnTo>
                  <a:lnTo>
                    <a:pt x="43181" y="93599"/>
                  </a:lnTo>
                  <a:lnTo>
                    <a:pt x="46102" y="94869"/>
                  </a:lnTo>
                  <a:lnTo>
                    <a:pt x="47244" y="95504"/>
                  </a:lnTo>
                  <a:lnTo>
                    <a:pt x="54356" y="98806"/>
                  </a:lnTo>
                  <a:lnTo>
                    <a:pt x="55627" y="98806"/>
                  </a:lnTo>
                  <a:lnTo>
                    <a:pt x="62739" y="102107"/>
                  </a:lnTo>
                  <a:lnTo>
                    <a:pt x="63881" y="102107"/>
                  </a:lnTo>
                  <a:lnTo>
                    <a:pt x="66803" y="103505"/>
                  </a:lnTo>
                  <a:lnTo>
                    <a:pt x="68072" y="103505"/>
                  </a:lnTo>
                  <a:lnTo>
                    <a:pt x="70993" y="104775"/>
                  </a:lnTo>
                  <a:lnTo>
                    <a:pt x="72137" y="104775"/>
                  </a:lnTo>
                  <a:lnTo>
                    <a:pt x="73915" y="105410"/>
                  </a:lnTo>
                  <a:lnTo>
                    <a:pt x="75058" y="105410"/>
                  </a:lnTo>
                  <a:lnTo>
                    <a:pt x="77471" y="106680"/>
                  </a:lnTo>
                  <a:lnTo>
                    <a:pt x="80391" y="106680"/>
                  </a:lnTo>
                  <a:lnTo>
                    <a:pt x="81662" y="107442"/>
                  </a:lnTo>
                  <a:lnTo>
                    <a:pt x="82805" y="107442"/>
                  </a:lnTo>
                  <a:lnTo>
                    <a:pt x="84583" y="108076"/>
                  </a:lnTo>
                  <a:lnTo>
                    <a:pt x="88139" y="108076"/>
                  </a:lnTo>
                  <a:lnTo>
                    <a:pt x="89281" y="108712"/>
                  </a:lnTo>
                  <a:lnTo>
                    <a:pt x="101093" y="108712"/>
                  </a:lnTo>
                  <a:lnTo>
                    <a:pt x="101728" y="109346"/>
                  </a:lnTo>
                  <a:lnTo>
                    <a:pt x="118237" y="109346"/>
                  </a:lnTo>
                  <a:lnTo>
                    <a:pt x="119508" y="108712"/>
                  </a:lnTo>
                  <a:lnTo>
                    <a:pt x="122428" y="108712"/>
                  </a:lnTo>
                  <a:lnTo>
                    <a:pt x="125984" y="106680"/>
                  </a:lnTo>
                  <a:lnTo>
                    <a:pt x="127128" y="105410"/>
                  </a:lnTo>
                  <a:lnTo>
                    <a:pt x="128397" y="104775"/>
                  </a:lnTo>
                  <a:lnTo>
                    <a:pt x="129540" y="102107"/>
                  </a:lnTo>
                  <a:lnTo>
                    <a:pt x="129540" y="100837"/>
                  </a:lnTo>
                  <a:lnTo>
                    <a:pt x="130049" y="99441"/>
                  </a:lnTo>
                  <a:lnTo>
                    <a:pt x="130049" y="94869"/>
                  </a:lnTo>
                  <a:lnTo>
                    <a:pt x="129540" y="94233"/>
                  </a:lnTo>
                  <a:lnTo>
                    <a:pt x="129540" y="92201"/>
                  </a:lnTo>
                  <a:lnTo>
                    <a:pt x="128906" y="90931"/>
                  </a:lnTo>
                  <a:lnTo>
                    <a:pt x="128906" y="89535"/>
                  </a:lnTo>
                  <a:lnTo>
                    <a:pt x="128397" y="88900"/>
                  </a:lnTo>
                  <a:lnTo>
                    <a:pt x="128397" y="87630"/>
                  </a:lnTo>
                  <a:lnTo>
                    <a:pt x="127128" y="84962"/>
                  </a:lnTo>
                  <a:lnTo>
                    <a:pt x="127128" y="83693"/>
                  </a:lnTo>
                  <a:lnTo>
                    <a:pt x="126619" y="82423"/>
                  </a:lnTo>
                  <a:lnTo>
                    <a:pt x="125984" y="81661"/>
                  </a:lnTo>
                  <a:lnTo>
                    <a:pt x="125349" y="80391"/>
                  </a:lnTo>
                  <a:lnTo>
                    <a:pt x="125349" y="79756"/>
                  </a:lnTo>
                  <a:lnTo>
                    <a:pt x="124206" y="77088"/>
                  </a:lnTo>
                  <a:lnTo>
                    <a:pt x="123064" y="76454"/>
                  </a:lnTo>
                  <a:lnTo>
                    <a:pt x="122428" y="75056"/>
                  </a:lnTo>
                  <a:lnTo>
                    <a:pt x="122428" y="74421"/>
                  </a:lnTo>
                  <a:lnTo>
                    <a:pt x="120015" y="70485"/>
                  </a:lnTo>
                  <a:lnTo>
                    <a:pt x="113031" y="62611"/>
                  </a:lnTo>
                  <a:lnTo>
                    <a:pt x="111125" y="61213"/>
                  </a:lnTo>
                  <a:lnTo>
                    <a:pt x="109983" y="59944"/>
                  </a:lnTo>
                  <a:lnTo>
                    <a:pt x="107062" y="58038"/>
                  </a:lnTo>
                  <a:lnTo>
                    <a:pt x="105918" y="56642"/>
                  </a:lnTo>
                  <a:lnTo>
                    <a:pt x="102871" y="55371"/>
                  </a:lnTo>
                  <a:lnTo>
                    <a:pt x="101728" y="53975"/>
                  </a:lnTo>
                  <a:lnTo>
                    <a:pt x="98171" y="52069"/>
                  </a:lnTo>
                  <a:lnTo>
                    <a:pt x="97537" y="52069"/>
                  </a:lnTo>
                  <a:lnTo>
                    <a:pt x="96393" y="51307"/>
                  </a:lnTo>
                  <a:lnTo>
                    <a:pt x="95759" y="50673"/>
                  </a:lnTo>
                  <a:lnTo>
                    <a:pt x="95250" y="50673"/>
                  </a:lnTo>
                  <a:lnTo>
                    <a:pt x="94615" y="50037"/>
                  </a:lnTo>
                  <a:lnTo>
                    <a:pt x="93981" y="50037"/>
                  </a:lnTo>
                  <a:lnTo>
                    <a:pt x="108840" y="46736"/>
                  </a:lnTo>
                  <a:lnTo>
                    <a:pt x="109983" y="48132"/>
                  </a:lnTo>
                  <a:lnTo>
                    <a:pt x="110618" y="48132"/>
                  </a:lnTo>
                  <a:lnTo>
                    <a:pt x="113031" y="49402"/>
                  </a:lnTo>
                  <a:lnTo>
                    <a:pt x="113539" y="50037"/>
                  </a:lnTo>
                  <a:lnTo>
                    <a:pt x="114174" y="51307"/>
                  </a:lnTo>
                  <a:lnTo>
                    <a:pt x="117094" y="52705"/>
                  </a:lnTo>
                  <a:lnTo>
                    <a:pt x="119508" y="55371"/>
                  </a:lnTo>
                  <a:lnTo>
                    <a:pt x="120650" y="56006"/>
                  </a:lnTo>
                  <a:lnTo>
                    <a:pt x="122428" y="58038"/>
                  </a:lnTo>
                  <a:lnTo>
                    <a:pt x="123571" y="58546"/>
                  </a:lnTo>
                  <a:lnTo>
                    <a:pt x="125984" y="61213"/>
                  </a:lnTo>
                  <a:lnTo>
                    <a:pt x="127128" y="63245"/>
                  </a:lnTo>
                  <a:lnTo>
                    <a:pt x="131318" y="67818"/>
                  </a:lnTo>
                  <a:lnTo>
                    <a:pt x="132462" y="69850"/>
                  </a:lnTo>
                  <a:lnTo>
                    <a:pt x="133605" y="71119"/>
                  </a:lnTo>
                  <a:lnTo>
                    <a:pt x="134874" y="74421"/>
                  </a:lnTo>
                  <a:lnTo>
                    <a:pt x="135383" y="75056"/>
                  </a:lnTo>
                  <a:lnTo>
                    <a:pt x="136018" y="76454"/>
                  </a:lnTo>
                  <a:lnTo>
                    <a:pt x="136653" y="77088"/>
                  </a:lnTo>
                  <a:lnTo>
                    <a:pt x="136653" y="78358"/>
                  </a:lnTo>
                  <a:lnTo>
                    <a:pt x="137161" y="79120"/>
                  </a:lnTo>
                  <a:lnTo>
                    <a:pt x="137161" y="80391"/>
                  </a:lnTo>
                  <a:lnTo>
                    <a:pt x="137796" y="81025"/>
                  </a:lnTo>
                  <a:lnTo>
                    <a:pt x="137796" y="82423"/>
                  </a:lnTo>
                  <a:lnTo>
                    <a:pt x="138431" y="83693"/>
                  </a:lnTo>
                  <a:lnTo>
                    <a:pt x="138431" y="84327"/>
                  </a:lnTo>
                  <a:lnTo>
                    <a:pt x="138939" y="85598"/>
                  </a:lnTo>
                  <a:lnTo>
                    <a:pt x="138939" y="89535"/>
                  </a:lnTo>
                  <a:lnTo>
                    <a:pt x="139574" y="91567"/>
                  </a:lnTo>
                  <a:lnTo>
                    <a:pt x="139574" y="100837"/>
                  </a:lnTo>
                  <a:lnTo>
                    <a:pt x="138939" y="102107"/>
                  </a:lnTo>
                  <a:lnTo>
                    <a:pt x="138939" y="104775"/>
                  </a:lnTo>
                  <a:lnTo>
                    <a:pt x="138431" y="105410"/>
                  </a:lnTo>
                  <a:lnTo>
                    <a:pt x="137161" y="108076"/>
                  </a:lnTo>
                  <a:lnTo>
                    <a:pt x="137161" y="108712"/>
                  </a:lnTo>
                  <a:lnTo>
                    <a:pt x="135383" y="109981"/>
                  </a:lnTo>
                  <a:lnTo>
                    <a:pt x="134240" y="112013"/>
                  </a:lnTo>
                  <a:lnTo>
                    <a:pt x="133096" y="112649"/>
                  </a:lnTo>
                  <a:lnTo>
                    <a:pt x="132462" y="113283"/>
                  </a:lnTo>
                  <a:lnTo>
                    <a:pt x="131318" y="113919"/>
                  </a:lnTo>
                  <a:lnTo>
                    <a:pt x="130684" y="114681"/>
                  </a:lnTo>
                  <a:lnTo>
                    <a:pt x="128906" y="114681"/>
                  </a:lnTo>
                  <a:lnTo>
                    <a:pt x="126619" y="115950"/>
                  </a:lnTo>
                  <a:lnTo>
                    <a:pt x="125349" y="115950"/>
                  </a:lnTo>
                  <a:lnTo>
                    <a:pt x="122428" y="117220"/>
                  </a:lnTo>
                  <a:lnTo>
                    <a:pt x="121159" y="117220"/>
                  </a:lnTo>
                  <a:lnTo>
                    <a:pt x="119508" y="117982"/>
                  </a:lnTo>
                  <a:lnTo>
                    <a:pt x="116459" y="117982"/>
                  </a:lnTo>
                  <a:lnTo>
                    <a:pt x="115952" y="118618"/>
                  </a:lnTo>
                  <a:lnTo>
                    <a:pt x="106427" y="118618"/>
                  </a:lnTo>
                  <a:lnTo>
                    <a:pt x="105284" y="119252"/>
                  </a:lnTo>
                  <a:lnTo>
                    <a:pt x="97028" y="119252"/>
                  </a:lnTo>
                  <a:lnTo>
                    <a:pt x="95250" y="118618"/>
                  </a:lnTo>
                  <a:lnTo>
                    <a:pt x="88139" y="118618"/>
                  </a:lnTo>
                  <a:lnTo>
                    <a:pt x="86361" y="117982"/>
                  </a:lnTo>
                  <a:lnTo>
                    <a:pt x="82805" y="117982"/>
                  </a:lnTo>
                  <a:lnTo>
                    <a:pt x="80391" y="117220"/>
                  </a:lnTo>
                  <a:lnTo>
                    <a:pt x="76836" y="117220"/>
                  </a:lnTo>
                  <a:lnTo>
                    <a:pt x="72771" y="115950"/>
                  </a:lnTo>
                  <a:lnTo>
                    <a:pt x="70993" y="115950"/>
                  </a:lnTo>
                  <a:lnTo>
                    <a:pt x="68581" y="115316"/>
                  </a:lnTo>
                  <a:lnTo>
                    <a:pt x="66803" y="115316"/>
                  </a:lnTo>
                  <a:lnTo>
                    <a:pt x="54356" y="111379"/>
                  </a:lnTo>
                  <a:lnTo>
                    <a:pt x="52578" y="111379"/>
                  </a:lnTo>
                  <a:lnTo>
                    <a:pt x="50800" y="109981"/>
                  </a:lnTo>
                  <a:lnTo>
                    <a:pt x="44959" y="108076"/>
                  </a:lnTo>
                  <a:lnTo>
                    <a:pt x="42546" y="106680"/>
                  </a:lnTo>
                  <a:lnTo>
                    <a:pt x="40768" y="106044"/>
                  </a:lnTo>
                  <a:lnTo>
                    <a:pt x="38990" y="104775"/>
                  </a:lnTo>
                  <a:lnTo>
                    <a:pt x="35434" y="103505"/>
                  </a:lnTo>
                  <a:lnTo>
                    <a:pt x="31878" y="100837"/>
                  </a:lnTo>
                  <a:lnTo>
                    <a:pt x="30099" y="100075"/>
                  </a:lnTo>
                  <a:lnTo>
                    <a:pt x="26671" y="97536"/>
                  </a:lnTo>
                  <a:lnTo>
                    <a:pt x="25400" y="96138"/>
                  </a:lnTo>
                  <a:lnTo>
                    <a:pt x="23622" y="94869"/>
                  </a:lnTo>
                  <a:lnTo>
                    <a:pt x="22480" y="93599"/>
                  </a:lnTo>
                  <a:lnTo>
                    <a:pt x="20702" y="92201"/>
                  </a:lnTo>
                  <a:lnTo>
                    <a:pt x="19559" y="90296"/>
                  </a:lnTo>
                  <a:lnTo>
                    <a:pt x="18289" y="89535"/>
                  </a:lnTo>
                  <a:lnTo>
                    <a:pt x="16511" y="87630"/>
                  </a:lnTo>
                  <a:lnTo>
                    <a:pt x="15368" y="85598"/>
                  </a:lnTo>
                  <a:lnTo>
                    <a:pt x="14224" y="84327"/>
                  </a:lnTo>
                  <a:lnTo>
                    <a:pt x="12446" y="81025"/>
                  </a:lnTo>
                  <a:lnTo>
                    <a:pt x="11177" y="79756"/>
                  </a:lnTo>
                  <a:lnTo>
                    <a:pt x="10034" y="77724"/>
                  </a:lnTo>
                  <a:lnTo>
                    <a:pt x="9399" y="75692"/>
                  </a:lnTo>
                  <a:lnTo>
                    <a:pt x="8256" y="74421"/>
                  </a:lnTo>
                  <a:lnTo>
                    <a:pt x="6478" y="69214"/>
                  </a:lnTo>
                  <a:lnTo>
                    <a:pt x="5334" y="67818"/>
                  </a:lnTo>
                  <a:lnTo>
                    <a:pt x="3556" y="62611"/>
                  </a:lnTo>
                  <a:lnTo>
                    <a:pt x="3556" y="61213"/>
                  </a:lnTo>
                  <a:lnTo>
                    <a:pt x="2287" y="58038"/>
                  </a:lnTo>
                  <a:lnTo>
                    <a:pt x="2287" y="56642"/>
                  </a:lnTo>
                  <a:lnTo>
                    <a:pt x="1778" y="55371"/>
                  </a:lnTo>
                  <a:lnTo>
                    <a:pt x="1143" y="53339"/>
                  </a:lnTo>
                  <a:lnTo>
                    <a:pt x="1143" y="52069"/>
                  </a:lnTo>
                  <a:lnTo>
                    <a:pt x="636" y="50673"/>
                  </a:lnTo>
                  <a:lnTo>
                    <a:pt x="636" y="44831"/>
                  </a:lnTo>
                  <a:lnTo>
                    <a:pt x="0" y="43433"/>
                  </a:lnTo>
                  <a:lnTo>
                    <a:pt x="0" y="36830"/>
                  </a:lnTo>
                  <a:lnTo>
                    <a:pt x="636" y="35560"/>
                  </a:lnTo>
                  <a:lnTo>
                    <a:pt x="636" y="32257"/>
                  </a:lnTo>
                  <a:lnTo>
                    <a:pt x="1143" y="30987"/>
                  </a:lnTo>
                  <a:lnTo>
                    <a:pt x="1143" y="28320"/>
                  </a:lnTo>
                  <a:lnTo>
                    <a:pt x="1778" y="27686"/>
                  </a:lnTo>
                  <a:lnTo>
                    <a:pt x="1778" y="26288"/>
                  </a:lnTo>
                  <a:lnTo>
                    <a:pt x="2287" y="25019"/>
                  </a:lnTo>
                  <a:lnTo>
                    <a:pt x="2287" y="24383"/>
                  </a:lnTo>
                  <a:lnTo>
                    <a:pt x="2921" y="22987"/>
                  </a:lnTo>
                  <a:lnTo>
                    <a:pt x="2921" y="21717"/>
                  </a:lnTo>
                  <a:lnTo>
                    <a:pt x="3556" y="21081"/>
                  </a:lnTo>
                  <a:lnTo>
                    <a:pt x="4191" y="19050"/>
                  </a:lnTo>
                  <a:lnTo>
                    <a:pt x="5334" y="17780"/>
                  </a:lnTo>
                  <a:lnTo>
                    <a:pt x="7112" y="14477"/>
                  </a:lnTo>
                  <a:lnTo>
                    <a:pt x="9399" y="11811"/>
                  </a:lnTo>
                  <a:lnTo>
                    <a:pt x="10034" y="10541"/>
                  </a:lnTo>
                  <a:lnTo>
                    <a:pt x="13590" y="8508"/>
                  </a:lnTo>
                  <a:lnTo>
                    <a:pt x="15368" y="6604"/>
                  </a:lnTo>
                  <a:lnTo>
                    <a:pt x="16511" y="6604"/>
                  </a:lnTo>
                  <a:lnTo>
                    <a:pt x="17146" y="5842"/>
                  </a:lnTo>
                  <a:lnTo>
                    <a:pt x="19559" y="4571"/>
                  </a:lnTo>
                  <a:lnTo>
                    <a:pt x="20066" y="4571"/>
                  </a:lnTo>
                  <a:lnTo>
                    <a:pt x="22480" y="3301"/>
                  </a:lnTo>
                  <a:lnTo>
                    <a:pt x="23622" y="3301"/>
                  </a:lnTo>
                  <a:lnTo>
                    <a:pt x="24258" y="2667"/>
                  </a:lnTo>
                  <a:lnTo>
                    <a:pt x="25400" y="2667"/>
                  </a:lnTo>
                  <a:lnTo>
                    <a:pt x="26671" y="1905"/>
                  </a:lnTo>
                  <a:lnTo>
                    <a:pt x="29591" y="1905"/>
                  </a:lnTo>
                  <a:lnTo>
                    <a:pt x="32512" y="635"/>
                  </a:lnTo>
                  <a:lnTo>
                    <a:pt x="34925" y="635"/>
                  </a:lnTo>
                  <a:lnTo>
                    <a:pt x="36068" y="0"/>
                  </a:lnTo>
                  <a:lnTo>
                    <a:pt x="3721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Freeform 35"/>
            <p:cNvSpPr/>
            <p:nvPr/>
          </p:nvSpPr>
          <p:spPr>
            <a:xfrm>
              <a:off x="2080702" y="4665247"/>
              <a:ext cx="133878" cy="103829"/>
            </a:xfrm>
            <a:custGeom>
              <a:avLst/>
              <a:gdLst/>
              <a:ahLst/>
              <a:cxnLst/>
              <a:rect l="0" t="0" r="0" b="0"/>
              <a:pathLst>
                <a:path w="133732" h="104776">
                  <a:moveTo>
                    <a:pt x="28449" y="51436"/>
                  </a:moveTo>
                  <a:lnTo>
                    <a:pt x="28449" y="50800"/>
                  </a:lnTo>
                  <a:lnTo>
                    <a:pt x="29591" y="48133"/>
                  </a:lnTo>
                  <a:lnTo>
                    <a:pt x="30100" y="46101"/>
                  </a:lnTo>
                  <a:lnTo>
                    <a:pt x="30734" y="44831"/>
                  </a:lnTo>
                  <a:lnTo>
                    <a:pt x="31369" y="44196"/>
                  </a:lnTo>
                  <a:lnTo>
                    <a:pt x="31878" y="42800"/>
                  </a:lnTo>
                  <a:lnTo>
                    <a:pt x="33147" y="41530"/>
                  </a:lnTo>
                  <a:lnTo>
                    <a:pt x="33147" y="40260"/>
                  </a:lnTo>
                  <a:lnTo>
                    <a:pt x="34290" y="39625"/>
                  </a:lnTo>
                  <a:lnTo>
                    <a:pt x="34925" y="38227"/>
                  </a:lnTo>
                  <a:lnTo>
                    <a:pt x="36068" y="36957"/>
                  </a:lnTo>
                  <a:lnTo>
                    <a:pt x="36703" y="34925"/>
                  </a:lnTo>
                  <a:lnTo>
                    <a:pt x="37212" y="34290"/>
                  </a:lnTo>
                  <a:lnTo>
                    <a:pt x="38990" y="30988"/>
                  </a:lnTo>
                  <a:lnTo>
                    <a:pt x="41403" y="28321"/>
                  </a:lnTo>
                  <a:lnTo>
                    <a:pt x="42037" y="27051"/>
                  </a:lnTo>
                  <a:lnTo>
                    <a:pt x="43181" y="25655"/>
                  </a:lnTo>
                  <a:lnTo>
                    <a:pt x="43815" y="24385"/>
                  </a:lnTo>
                  <a:lnTo>
                    <a:pt x="44959" y="23114"/>
                  </a:lnTo>
                  <a:lnTo>
                    <a:pt x="46102" y="22480"/>
                  </a:lnTo>
                  <a:lnTo>
                    <a:pt x="46737" y="21082"/>
                  </a:lnTo>
                  <a:lnTo>
                    <a:pt x="48515" y="19177"/>
                  </a:lnTo>
                  <a:lnTo>
                    <a:pt x="50800" y="17781"/>
                  </a:lnTo>
                  <a:lnTo>
                    <a:pt x="51435" y="16511"/>
                  </a:lnTo>
                  <a:lnTo>
                    <a:pt x="56769" y="13208"/>
                  </a:lnTo>
                  <a:lnTo>
                    <a:pt x="58547" y="12574"/>
                  </a:lnTo>
                  <a:lnTo>
                    <a:pt x="59183" y="11938"/>
                  </a:lnTo>
                  <a:lnTo>
                    <a:pt x="60325" y="11938"/>
                  </a:lnTo>
                  <a:lnTo>
                    <a:pt x="60960" y="11176"/>
                  </a:lnTo>
                  <a:lnTo>
                    <a:pt x="62103" y="11176"/>
                  </a:lnTo>
                  <a:lnTo>
                    <a:pt x="62738" y="10542"/>
                  </a:lnTo>
                  <a:lnTo>
                    <a:pt x="63881" y="9906"/>
                  </a:lnTo>
                  <a:lnTo>
                    <a:pt x="64390" y="9906"/>
                  </a:lnTo>
                  <a:lnTo>
                    <a:pt x="66803" y="8637"/>
                  </a:lnTo>
                  <a:lnTo>
                    <a:pt x="67437" y="8637"/>
                  </a:lnTo>
                  <a:lnTo>
                    <a:pt x="68581" y="8001"/>
                  </a:lnTo>
                  <a:lnTo>
                    <a:pt x="69850" y="8001"/>
                  </a:lnTo>
                  <a:lnTo>
                    <a:pt x="70993" y="7239"/>
                  </a:lnTo>
                  <a:lnTo>
                    <a:pt x="71502" y="7239"/>
                  </a:lnTo>
                  <a:lnTo>
                    <a:pt x="73915" y="5969"/>
                  </a:lnTo>
                  <a:lnTo>
                    <a:pt x="75693" y="5969"/>
                  </a:lnTo>
                  <a:lnTo>
                    <a:pt x="76835" y="5335"/>
                  </a:lnTo>
                  <a:lnTo>
                    <a:pt x="78106" y="5335"/>
                  </a:lnTo>
                  <a:lnTo>
                    <a:pt x="79249" y="4573"/>
                  </a:lnTo>
                  <a:lnTo>
                    <a:pt x="80391" y="4573"/>
                  </a:lnTo>
                  <a:lnTo>
                    <a:pt x="81662" y="3938"/>
                  </a:lnTo>
                  <a:lnTo>
                    <a:pt x="82805" y="3938"/>
                  </a:lnTo>
                  <a:lnTo>
                    <a:pt x="83440" y="3302"/>
                  </a:lnTo>
                  <a:lnTo>
                    <a:pt x="84583" y="3302"/>
                  </a:lnTo>
                  <a:lnTo>
                    <a:pt x="85725" y="2668"/>
                  </a:lnTo>
                  <a:lnTo>
                    <a:pt x="87503" y="2668"/>
                  </a:lnTo>
                  <a:lnTo>
                    <a:pt x="88774" y="2032"/>
                  </a:lnTo>
                  <a:lnTo>
                    <a:pt x="89916" y="2032"/>
                  </a:lnTo>
                  <a:lnTo>
                    <a:pt x="90425" y="1398"/>
                  </a:lnTo>
                  <a:lnTo>
                    <a:pt x="94615" y="1398"/>
                  </a:lnTo>
                  <a:lnTo>
                    <a:pt x="96393" y="636"/>
                  </a:lnTo>
                  <a:lnTo>
                    <a:pt x="98172" y="636"/>
                  </a:lnTo>
                  <a:lnTo>
                    <a:pt x="99950" y="0"/>
                  </a:lnTo>
                  <a:lnTo>
                    <a:pt x="105918" y="0"/>
                  </a:lnTo>
                  <a:lnTo>
                    <a:pt x="107062" y="636"/>
                  </a:lnTo>
                  <a:lnTo>
                    <a:pt x="112396" y="636"/>
                  </a:lnTo>
                  <a:lnTo>
                    <a:pt x="112903" y="1398"/>
                  </a:lnTo>
                  <a:lnTo>
                    <a:pt x="116459" y="1398"/>
                  </a:lnTo>
                  <a:lnTo>
                    <a:pt x="117730" y="2032"/>
                  </a:lnTo>
                  <a:lnTo>
                    <a:pt x="118237" y="2032"/>
                  </a:lnTo>
                  <a:lnTo>
                    <a:pt x="119508" y="2668"/>
                  </a:lnTo>
                  <a:lnTo>
                    <a:pt x="120650" y="2668"/>
                  </a:lnTo>
                  <a:lnTo>
                    <a:pt x="121793" y="3302"/>
                  </a:lnTo>
                  <a:lnTo>
                    <a:pt x="122428" y="3938"/>
                  </a:lnTo>
                  <a:lnTo>
                    <a:pt x="123572" y="4573"/>
                  </a:lnTo>
                  <a:lnTo>
                    <a:pt x="124841" y="4573"/>
                  </a:lnTo>
                  <a:lnTo>
                    <a:pt x="125350" y="5335"/>
                  </a:lnTo>
                  <a:lnTo>
                    <a:pt x="126619" y="5969"/>
                  </a:lnTo>
                  <a:lnTo>
                    <a:pt x="127128" y="6605"/>
                  </a:lnTo>
                  <a:lnTo>
                    <a:pt x="128906" y="8001"/>
                  </a:lnTo>
                  <a:lnTo>
                    <a:pt x="130684" y="11176"/>
                  </a:lnTo>
                  <a:lnTo>
                    <a:pt x="131318" y="11938"/>
                  </a:lnTo>
                  <a:lnTo>
                    <a:pt x="132462" y="14479"/>
                  </a:lnTo>
                  <a:lnTo>
                    <a:pt x="132462" y="15240"/>
                  </a:lnTo>
                  <a:lnTo>
                    <a:pt x="133097" y="16511"/>
                  </a:lnTo>
                  <a:lnTo>
                    <a:pt x="133097" y="17781"/>
                  </a:lnTo>
                  <a:lnTo>
                    <a:pt x="133731" y="19813"/>
                  </a:lnTo>
                  <a:lnTo>
                    <a:pt x="133097" y="21082"/>
                  </a:lnTo>
                  <a:lnTo>
                    <a:pt x="133097" y="23750"/>
                  </a:lnTo>
                  <a:lnTo>
                    <a:pt x="131827" y="27051"/>
                  </a:lnTo>
                  <a:lnTo>
                    <a:pt x="130684" y="30988"/>
                  </a:lnTo>
                  <a:lnTo>
                    <a:pt x="129540" y="33020"/>
                  </a:lnTo>
                  <a:lnTo>
                    <a:pt x="128271" y="34290"/>
                  </a:lnTo>
                  <a:lnTo>
                    <a:pt x="127128" y="36323"/>
                  </a:lnTo>
                  <a:lnTo>
                    <a:pt x="125984" y="37593"/>
                  </a:lnTo>
                  <a:lnTo>
                    <a:pt x="124841" y="39625"/>
                  </a:lnTo>
                  <a:lnTo>
                    <a:pt x="123063" y="41530"/>
                  </a:lnTo>
                  <a:lnTo>
                    <a:pt x="121793" y="43562"/>
                  </a:lnTo>
                  <a:lnTo>
                    <a:pt x="120015" y="44831"/>
                  </a:lnTo>
                  <a:lnTo>
                    <a:pt x="115952" y="49531"/>
                  </a:lnTo>
                  <a:lnTo>
                    <a:pt x="114681" y="50038"/>
                  </a:lnTo>
                  <a:lnTo>
                    <a:pt x="114174" y="51436"/>
                  </a:lnTo>
                  <a:lnTo>
                    <a:pt x="112903" y="52070"/>
                  </a:lnTo>
                  <a:lnTo>
                    <a:pt x="110618" y="54738"/>
                  </a:lnTo>
                  <a:lnTo>
                    <a:pt x="109347" y="55373"/>
                  </a:lnTo>
                  <a:lnTo>
                    <a:pt x="107697" y="57405"/>
                  </a:lnTo>
                  <a:lnTo>
                    <a:pt x="106427" y="58039"/>
                  </a:lnTo>
                  <a:lnTo>
                    <a:pt x="104140" y="60706"/>
                  </a:lnTo>
                  <a:lnTo>
                    <a:pt x="101728" y="61976"/>
                  </a:lnTo>
                  <a:lnTo>
                    <a:pt x="101093" y="63246"/>
                  </a:lnTo>
                  <a:lnTo>
                    <a:pt x="99950" y="64008"/>
                  </a:lnTo>
                  <a:lnTo>
                    <a:pt x="99315" y="64644"/>
                  </a:lnTo>
                  <a:lnTo>
                    <a:pt x="98172" y="65279"/>
                  </a:lnTo>
                  <a:lnTo>
                    <a:pt x="96393" y="67183"/>
                  </a:lnTo>
                  <a:lnTo>
                    <a:pt x="92837" y="69850"/>
                  </a:lnTo>
                  <a:lnTo>
                    <a:pt x="91694" y="71248"/>
                  </a:lnTo>
                  <a:lnTo>
                    <a:pt x="88138" y="73788"/>
                  </a:lnTo>
                  <a:lnTo>
                    <a:pt x="86868" y="75185"/>
                  </a:lnTo>
                  <a:lnTo>
                    <a:pt x="84583" y="76455"/>
                  </a:lnTo>
                  <a:lnTo>
                    <a:pt x="82169" y="79121"/>
                  </a:lnTo>
                  <a:lnTo>
                    <a:pt x="79884" y="80392"/>
                  </a:lnTo>
                  <a:lnTo>
                    <a:pt x="79249" y="81026"/>
                  </a:lnTo>
                  <a:lnTo>
                    <a:pt x="78106" y="81788"/>
                  </a:lnTo>
                  <a:lnTo>
                    <a:pt x="76835" y="83058"/>
                  </a:lnTo>
                  <a:lnTo>
                    <a:pt x="75693" y="83694"/>
                  </a:lnTo>
                  <a:lnTo>
                    <a:pt x="75058" y="84329"/>
                  </a:lnTo>
                  <a:lnTo>
                    <a:pt x="71502" y="86361"/>
                  </a:lnTo>
                  <a:lnTo>
                    <a:pt x="70359" y="87631"/>
                  </a:lnTo>
                  <a:lnTo>
                    <a:pt x="69215" y="87631"/>
                  </a:lnTo>
                  <a:lnTo>
                    <a:pt x="67946" y="89027"/>
                  </a:lnTo>
                  <a:lnTo>
                    <a:pt x="66803" y="89663"/>
                  </a:lnTo>
                  <a:lnTo>
                    <a:pt x="66294" y="90298"/>
                  </a:lnTo>
                  <a:lnTo>
                    <a:pt x="62738" y="92330"/>
                  </a:lnTo>
                  <a:lnTo>
                    <a:pt x="61468" y="93600"/>
                  </a:lnTo>
                  <a:lnTo>
                    <a:pt x="53213" y="98171"/>
                  </a:lnTo>
                  <a:lnTo>
                    <a:pt x="52071" y="98171"/>
                  </a:lnTo>
                  <a:lnTo>
                    <a:pt x="47372" y="100838"/>
                  </a:lnTo>
                  <a:lnTo>
                    <a:pt x="46102" y="100838"/>
                  </a:lnTo>
                  <a:lnTo>
                    <a:pt x="44959" y="101474"/>
                  </a:lnTo>
                  <a:lnTo>
                    <a:pt x="43815" y="101474"/>
                  </a:lnTo>
                  <a:lnTo>
                    <a:pt x="42546" y="102236"/>
                  </a:lnTo>
                  <a:lnTo>
                    <a:pt x="42037" y="102870"/>
                  </a:lnTo>
                  <a:lnTo>
                    <a:pt x="40768" y="102870"/>
                  </a:lnTo>
                  <a:lnTo>
                    <a:pt x="39625" y="103506"/>
                  </a:lnTo>
                  <a:lnTo>
                    <a:pt x="37212" y="103506"/>
                  </a:lnTo>
                  <a:lnTo>
                    <a:pt x="36068" y="104140"/>
                  </a:lnTo>
                  <a:lnTo>
                    <a:pt x="31369" y="104140"/>
                  </a:lnTo>
                  <a:lnTo>
                    <a:pt x="30100" y="104775"/>
                  </a:lnTo>
                  <a:lnTo>
                    <a:pt x="28956" y="104140"/>
                  </a:lnTo>
                  <a:lnTo>
                    <a:pt x="26035" y="104140"/>
                  </a:lnTo>
                  <a:lnTo>
                    <a:pt x="19559" y="101474"/>
                  </a:lnTo>
                  <a:lnTo>
                    <a:pt x="17781" y="100204"/>
                  </a:lnTo>
                  <a:lnTo>
                    <a:pt x="16510" y="98933"/>
                  </a:lnTo>
                  <a:lnTo>
                    <a:pt x="13590" y="96901"/>
                  </a:lnTo>
                  <a:lnTo>
                    <a:pt x="12447" y="95505"/>
                  </a:lnTo>
                  <a:lnTo>
                    <a:pt x="10668" y="92330"/>
                  </a:lnTo>
                  <a:lnTo>
                    <a:pt x="8256" y="89663"/>
                  </a:lnTo>
                  <a:lnTo>
                    <a:pt x="7621" y="88265"/>
                  </a:lnTo>
                  <a:lnTo>
                    <a:pt x="6478" y="86995"/>
                  </a:lnTo>
                  <a:lnTo>
                    <a:pt x="5334" y="83694"/>
                  </a:lnTo>
                  <a:lnTo>
                    <a:pt x="4700" y="83058"/>
                  </a:lnTo>
                  <a:lnTo>
                    <a:pt x="2922" y="79756"/>
                  </a:lnTo>
                  <a:lnTo>
                    <a:pt x="2922" y="78487"/>
                  </a:lnTo>
                  <a:lnTo>
                    <a:pt x="1143" y="74550"/>
                  </a:lnTo>
                  <a:lnTo>
                    <a:pt x="1143" y="72518"/>
                  </a:lnTo>
                  <a:lnTo>
                    <a:pt x="0" y="70486"/>
                  </a:lnTo>
                  <a:lnTo>
                    <a:pt x="0" y="68581"/>
                  </a:lnTo>
                  <a:lnTo>
                    <a:pt x="7621" y="59944"/>
                  </a:lnTo>
                  <a:lnTo>
                    <a:pt x="7621" y="60706"/>
                  </a:lnTo>
                  <a:lnTo>
                    <a:pt x="8256" y="61976"/>
                  </a:lnTo>
                  <a:lnTo>
                    <a:pt x="8256" y="64008"/>
                  </a:lnTo>
                  <a:lnTo>
                    <a:pt x="8890" y="64644"/>
                  </a:lnTo>
                  <a:lnTo>
                    <a:pt x="8890" y="65913"/>
                  </a:lnTo>
                  <a:lnTo>
                    <a:pt x="9399" y="67183"/>
                  </a:lnTo>
                  <a:lnTo>
                    <a:pt x="9399" y="68581"/>
                  </a:lnTo>
                  <a:lnTo>
                    <a:pt x="12447" y="75185"/>
                  </a:lnTo>
                  <a:lnTo>
                    <a:pt x="12447" y="76455"/>
                  </a:lnTo>
                  <a:lnTo>
                    <a:pt x="13590" y="79756"/>
                  </a:lnTo>
                  <a:lnTo>
                    <a:pt x="14225" y="80392"/>
                  </a:lnTo>
                  <a:lnTo>
                    <a:pt x="16510" y="85090"/>
                  </a:lnTo>
                  <a:lnTo>
                    <a:pt x="18288" y="86995"/>
                  </a:lnTo>
                  <a:lnTo>
                    <a:pt x="19559" y="87631"/>
                  </a:lnTo>
                  <a:lnTo>
                    <a:pt x="22480" y="90932"/>
                  </a:lnTo>
                  <a:lnTo>
                    <a:pt x="23622" y="90932"/>
                  </a:lnTo>
                  <a:lnTo>
                    <a:pt x="24893" y="92330"/>
                  </a:lnTo>
                  <a:lnTo>
                    <a:pt x="27178" y="92330"/>
                  </a:lnTo>
                  <a:lnTo>
                    <a:pt x="28449" y="92964"/>
                  </a:lnTo>
                  <a:lnTo>
                    <a:pt x="36703" y="92964"/>
                  </a:lnTo>
                  <a:lnTo>
                    <a:pt x="38481" y="92330"/>
                  </a:lnTo>
                  <a:lnTo>
                    <a:pt x="40259" y="92330"/>
                  </a:lnTo>
                  <a:lnTo>
                    <a:pt x="44959" y="90298"/>
                  </a:lnTo>
                  <a:lnTo>
                    <a:pt x="46737" y="90298"/>
                  </a:lnTo>
                  <a:lnTo>
                    <a:pt x="48515" y="89663"/>
                  </a:lnTo>
                  <a:lnTo>
                    <a:pt x="50293" y="88265"/>
                  </a:lnTo>
                  <a:lnTo>
                    <a:pt x="54991" y="86361"/>
                  </a:lnTo>
                  <a:lnTo>
                    <a:pt x="56769" y="85090"/>
                  </a:lnTo>
                  <a:lnTo>
                    <a:pt x="58547" y="84329"/>
                  </a:lnTo>
                  <a:lnTo>
                    <a:pt x="60325" y="83058"/>
                  </a:lnTo>
                  <a:lnTo>
                    <a:pt x="63247" y="81788"/>
                  </a:lnTo>
                  <a:lnTo>
                    <a:pt x="64390" y="80392"/>
                  </a:lnTo>
                  <a:lnTo>
                    <a:pt x="69215" y="77851"/>
                  </a:lnTo>
                  <a:lnTo>
                    <a:pt x="70359" y="76455"/>
                  </a:lnTo>
                  <a:lnTo>
                    <a:pt x="72772" y="75185"/>
                  </a:lnTo>
                  <a:lnTo>
                    <a:pt x="75058" y="72518"/>
                  </a:lnTo>
                  <a:lnTo>
                    <a:pt x="79884" y="69215"/>
                  </a:lnTo>
                  <a:lnTo>
                    <a:pt x="81662" y="67183"/>
                  </a:lnTo>
                  <a:lnTo>
                    <a:pt x="82805" y="66549"/>
                  </a:lnTo>
                  <a:lnTo>
                    <a:pt x="83440" y="65913"/>
                  </a:lnTo>
                  <a:lnTo>
                    <a:pt x="88138" y="62612"/>
                  </a:lnTo>
                  <a:lnTo>
                    <a:pt x="88774" y="61976"/>
                  </a:lnTo>
                  <a:lnTo>
                    <a:pt x="91059" y="60706"/>
                  </a:lnTo>
                  <a:lnTo>
                    <a:pt x="91694" y="59944"/>
                  </a:lnTo>
                  <a:lnTo>
                    <a:pt x="92837" y="59310"/>
                  </a:lnTo>
                  <a:lnTo>
                    <a:pt x="94615" y="57405"/>
                  </a:lnTo>
                  <a:lnTo>
                    <a:pt x="95759" y="57405"/>
                  </a:lnTo>
                  <a:lnTo>
                    <a:pt x="97537" y="55373"/>
                  </a:lnTo>
                  <a:lnTo>
                    <a:pt x="98172" y="55373"/>
                  </a:lnTo>
                  <a:lnTo>
                    <a:pt x="102871" y="52070"/>
                  </a:lnTo>
                  <a:lnTo>
                    <a:pt x="105284" y="49531"/>
                  </a:lnTo>
                  <a:lnTo>
                    <a:pt x="106427" y="49531"/>
                  </a:lnTo>
                  <a:lnTo>
                    <a:pt x="108205" y="48133"/>
                  </a:lnTo>
                  <a:lnTo>
                    <a:pt x="109347" y="46863"/>
                  </a:lnTo>
                  <a:lnTo>
                    <a:pt x="114174" y="43562"/>
                  </a:lnTo>
                  <a:lnTo>
                    <a:pt x="116459" y="40894"/>
                  </a:lnTo>
                  <a:lnTo>
                    <a:pt x="117730" y="40260"/>
                  </a:lnTo>
                  <a:lnTo>
                    <a:pt x="118237" y="38863"/>
                  </a:lnTo>
                  <a:lnTo>
                    <a:pt x="118872" y="38227"/>
                  </a:lnTo>
                  <a:lnTo>
                    <a:pt x="120015" y="37593"/>
                  </a:lnTo>
                  <a:lnTo>
                    <a:pt x="120650" y="36957"/>
                  </a:lnTo>
                  <a:lnTo>
                    <a:pt x="121793" y="33656"/>
                  </a:lnTo>
                  <a:lnTo>
                    <a:pt x="121793" y="31624"/>
                  </a:lnTo>
                  <a:lnTo>
                    <a:pt x="122428" y="30354"/>
                  </a:lnTo>
                  <a:lnTo>
                    <a:pt x="121793" y="28321"/>
                  </a:lnTo>
                  <a:lnTo>
                    <a:pt x="121793" y="24385"/>
                  </a:lnTo>
                  <a:lnTo>
                    <a:pt x="120650" y="20448"/>
                  </a:lnTo>
                  <a:lnTo>
                    <a:pt x="117094" y="13844"/>
                  </a:lnTo>
                  <a:lnTo>
                    <a:pt x="115316" y="13208"/>
                  </a:lnTo>
                  <a:lnTo>
                    <a:pt x="114174" y="11938"/>
                  </a:lnTo>
                  <a:lnTo>
                    <a:pt x="112396" y="11176"/>
                  </a:lnTo>
                  <a:lnTo>
                    <a:pt x="109983" y="11176"/>
                  </a:lnTo>
                  <a:lnTo>
                    <a:pt x="108840" y="10542"/>
                  </a:lnTo>
                  <a:lnTo>
                    <a:pt x="98806" y="10542"/>
                  </a:lnTo>
                  <a:lnTo>
                    <a:pt x="98172" y="11176"/>
                  </a:lnTo>
                  <a:lnTo>
                    <a:pt x="92837" y="11176"/>
                  </a:lnTo>
                  <a:lnTo>
                    <a:pt x="92330" y="11938"/>
                  </a:lnTo>
                  <a:lnTo>
                    <a:pt x="89281" y="11938"/>
                  </a:lnTo>
                  <a:lnTo>
                    <a:pt x="87503" y="12574"/>
                  </a:lnTo>
                  <a:lnTo>
                    <a:pt x="85725" y="12574"/>
                  </a:lnTo>
                  <a:lnTo>
                    <a:pt x="84583" y="13208"/>
                  </a:lnTo>
                  <a:lnTo>
                    <a:pt x="82169" y="13208"/>
                  </a:lnTo>
                  <a:lnTo>
                    <a:pt x="80391" y="13844"/>
                  </a:lnTo>
                  <a:lnTo>
                    <a:pt x="78613" y="13844"/>
                  </a:lnTo>
                  <a:lnTo>
                    <a:pt x="77471" y="14479"/>
                  </a:lnTo>
                  <a:lnTo>
                    <a:pt x="75693" y="14479"/>
                  </a:lnTo>
                  <a:lnTo>
                    <a:pt x="74550" y="15240"/>
                  </a:lnTo>
                  <a:lnTo>
                    <a:pt x="72772" y="15875"/>
                  </a:lnTo>
                  <a:lnTo>
                    <a:pt x="71502" y="15875"/>
                  </a:lnTo>
                  <a:lnTo>
                    <a:pt x="70359" y="16511"/>
                  </a:lnTo>
                  <a:lnTo>
                    <a:pt x="69850" y="16511"/>
                  </a:lnTo>
                  <a:lnTo>
                    <a:pt x="68581" y="17145"/>
                  </a:lnTo>
                  <a:lnTo>
                    <a:pt x="67946" y="17781"/>
                  </a:lnTo>
                  <a:lnTo>
                    <a:pt x="66803" y="17781"/>
                  </a:lnTo>
                  <a:lnTo>
                    <a:pt x="66803" y="18415"/>
                  </a:lnTo>
                  <a:lnTo>
                    <a:pt x="63247" y="20448"/>
                  </a:lnTo>
                  <a:lnTo>
                    <a:pt x="62103" y="21718"/>
                  </a:lnTo>
                  <a:lnTo>
                    <a:pt x="60325" y="23114"/>
                  </a:lnTo>
                  <a:lnTo>
                    <a:pt x="58547" y="23750"/>
                  </a:lnTo>
                  <a:lnTo>
                    <a:pt x="55627" y="27051"/>
                  </a:lnTo>
                  <a:lnTo>
                    <a:pt x="53849" y="28321"/>
                  </a:lnTo>
                  <a:lnTo>
                    <a:pt x="52578" y="29719"/>
                  </a:lnTo>
                  <a:lnTo>
                    <a:pt x="50800" y="30988"/>
                  </a:lnTo>
                  <a:lnTo>
                    <a:pt x="49658" y="32386"/>
                  </a:lnTo>
                  <a:lnTo>
                    <a:pt x="47880" y="33656"/>
                  </a:lnTo>
                  <a:lnTo>
                    <a:pt x="44324" y="37593"/>
                  </a:lnTo>
                  <a:lnTo>
                    <a:pt x="43815" y="39625"/>
                  </a:lnTo>
                  <a:lnTo>
                    <a:pt x="42546" y="40260"/>
                  </a:lnTo>
                  <a:lnTo>
                    <a:pt x="42037" y="42164"/>
                  </a:lnTo>
                  <a:lnTo>
                    <a:pt x="40768" y="43562"/>
                  </a:lnTo>
                  <a:lnTo>
                    <a:pt x="40259" y="45467"/>
                  </a:lnTo>
                  <a:lnTo>
                    <a:pt x="39625" y="46863"/>
                  </a:lnTo>
                  <a:lnTo>
                    <a:pt x="38990" y="48769"/>
                  </a:lnTo>
                  <a:lnTo>
                    <a:pt x="37847" y="50038"/>
                  </a:lnTo>
                  <a:lnTo>
                    <a:pt x="37212" y="51436"/>
                  </a:lnTo>
                  <a:lnTo>
                    <a:pt x="36068" y="52706"/>
                  </a:lnTo>
                  <a:lnTo>
                    <a:pt x="34925" y="55373"/>
                  </a:lnTo>
                  <a:lnTo>
                    <a:pt x="33656" y="56769"/>
                  </a:lnTo>
                  <a:lnTo>
                    <a:pt x="32512" y="56769"/>
                  </a:lnTo>
                  <a:lnTo>
                    <a:pt x="31369" y="56007"/>
                  </a:lnTo>
                  <a:lnTo>
                    <a:pt x="28956" y="53468"/>
                  </a:lnTo>
                  <a:lnTo>
                    <a:pt x="28956" y="527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43" name="Group 66"/>
          <p:cNvGrpSpPr>
            <a:grpSpLocks/>
          </p:cNvGrpSpPr>
          <p:nvPr/>
        </p:nvGrpSpPr>
        <p:grpSpPr bwMode="auto">
          <a:xfrm>
            <a:off x="3852863" y="1219200"/>
            <a:ext cx="863600" cy="554038"/>
            <a:chOff x="2362200" y="3151758"/>
            <a:chExt cx="959866" cy="682881"/>
          </a:xfrm>
        </p:grpSpPr>
        <p:sp>
          <p:nvSpPr>
            <p:cNvPr id="38" name="Freeform 37"/>
            <p:cNvSpPr/>
            <p:nvPr/>
          </p:nvSpPr>
          <p:spPr>
            <a:xfrm>
              <a:off x="2362200" y="3151758"/>
              <a:ext cx="959866" cy="682881"/>
            </a:xfrm>
            <a:custGeom>
              <a:avLst/>
              <a:gdLst/>
              <a:ahLst/>
              <a:cxnLst/>
              <a:rect l="0" t="0" r="0" b="0"/>
              <a:pathLst>
                <a:path w="959866" h="682881">
                  <a:moveTo>
                    <a:pt x="167639" y="5589"/>
                  </a:moveTo>
                  <a:lnTo>
                    <a:pt x="178180" y="2921"/>
                  </a:lnTo>
                  <a:lnTo>
                    <a:pt x="181864" y="2921"/>
                  </a:lnTo>
                  <a:lnTo>
                    <a:pt x="185673" y="1397"/>
                  </a:lnTo>
                  <a:lnTo>
                    <a:pt x="189357" y="1397"/>
                  </a:lnTo>
                  <a:lnTo>
                    <a:pt x="193039" y="636"/>
                  </a:lnTo>
                  <a:lnTo>
                    <a:pt x="196976" y="636"/>
                  </a:lnTo>
                  <a:lnTo>
                    <a:pt x="200660" y="0"/>
                  </a:lnTo>
                  <a:lnTo>
                    <a:pt x="221869" y="0"/>
                  </a:lnTo>
                  <a:lnTo>
                    <a:pt x="224917" y="636"/>
                  </a:lnTo>
                  <a:lnTo>
                    <a:pt x="231648" y="636"/>
                  </a:lnTo>
                  <a:lnTo>
                    <a:pt x="238379" y="2159"/>
                  </a:lnTo>
                  <a:lnTo>
                    <a:pt x="241426" y="2159"/>
                  </a:lnTo>
                  <a:lnTo>
                    <a:pt x="265683" y="7747"/>
                  </a:lnTo>
                  <a:lnTo>
                    <a:pt x="268604" y="9144"/>
                  </a:lnTo>
                  <a:lnTo>
                    <a:pt x="271652" y="10034"/>
                  </a:lnTo>
                  <a:lnTo>
                    <a:pt x="276986" y="12065"/>
                  </a:lnTo>
                  <a:lnTo>
                    <a:pt x="282194" y="13590"/>
                  </a:lnTo>
                  <a:lnTo>
                    <a:pt x="285114" y="14987"/>
                  </a:lnTo>
                  <a:lnTo>
                    <a:pt x="287527" y="15621"/>
                  </a:lnTo>
                  <a:lnTo>
                    <a:pt x="289686" y="17146"/>
                  </a:lnTo>
                  <a:lnTo>
                    <a:pt x="292100" y="17781"/>
                  </a:lnTo>
                  <a:lnTo>
                    <a:pt x="294258" y="19177"/>
                  </a:lnTo>
                  <a:lnTo>
                    <a:pt x="296545" y="19812"/>
                  </a:lnTo>
                  <a:lnTo>
                    <a:pt x="301117" y="22734"/>
                  </a:lnTo>
                  <a:lnTo>
                    <a:pt x="303276" y="23496"/>
                  </a:lnTo>
                  <a:lnTo>
                    <a:pt x="315341" y="30481"/>
                  </a:lnTo>
                  <a:lnTo>
                    <a:pt x="334264" y="46228"/>
                  </a:lnTo>
                  <a:lnTo>
                    <a:pt x="335026" y="47499"/>
                  </a:lnTo>
                  <a:lnTo>
                    <a:pt x="337311" y="49022"/>
                  </a:lnTo>
                  <a:lnTo>
                    <a:pt x="339598" y="52578"/>
                  </a:lnTo>
                  <a:lnTo>
                    <a:pt x="340995" y="53975"/>
                  </a:lnTo>
                  <a:lnTo>
                    <a:pt x="341883" y="56134"/>
                  </a:lnTo>
                  <a:lnTo>
                    <a:pt x="343407" y="57531"/>
                  </a:lnTo>
                  <a:lnTo>
                    <a:pt x="346329" y="62484"/>
                  </a:lnTo>
                  <a:lnTo>
                    <a:pt x="347217" y="64643"/>
                  </a:lnTo>
                  <a:lnTo>
                    <a:pt x="348614" y="66040"/>
                  </a:lnTo>
                  <a:lnTo>
                    <a:pt x="348614" y="67565"/>
                  </a:lnTo>
                  <a:lnTo>
                    <a:pt x="350139" y="69596"/>
                  </a:lnTo>
                  <a:lnTo>
                    <a:pt x="350139" y="71121"/>
                  </a:lnTo>
                  <a:lnTo>
                    <a:pt x="351535" y="73152"/>
                  </a:lnTo>
                  <a:lnTo>
                    <a:pt x="352425" y="76074"/>
                  </a:lnTo>
                  <a:lnTo>
                    <a:pt x="356870" y="85218"/>
                  </a:lnTo>
                  <a:lnTo>
                    <a:pt x="357758" y="88774"/>
                  </a:lnTo>
                  <a:lnTo>
                    <a:pt x="359155" y="91568"/>
                  </a:lnTo>
                  <a:lnTo>
                    <a:pt x="359917" y="94489"/>
                  </a:lnTo>
                  <a:lnTo>
                    <a:pt x="363727" y="102997"/>
                  </a:lnTo>
                  <a:lnTo>
                    <a:pt x="363727" y="105157"/>
                  </a:lnTo>
                  <a:lnTo>
                    <a:pt x="365251" y="110109"/>
                  </a:lnTo>
                  <a:lnTo>
                    <a:pt x="365251" y="113031"/>
                  </a:lnTo>
                  <a:lnTo>
                    <a:pt x="365886" y="115697"/>
                  </a:lnTo>
                  <a:lnTo>
                    <a:pt x="365886" y="118619"/>
                  </a:lnTo>
                  <a:lnTo>
                    <a:pt x="366648" y="122175"/>
                  </a:lnTo>
                  <a:lnTo>
                    <a:pt x="366648" y="125095"/>
                  </a:lnTo>
                  <a:lnTo>
                    <a:pt x="367538" y="128651"/>
                  </a:lnTo>
                  <a:lnTo>
                    <a:pt x="367538" y="136399"/>
                  </a:lnTo>
                  <a:lnTo>
                    <a:pt x="368300" y="137795"/>
                  </a:lnTo>
                  <a:lnTo>
                    <a:pt x="368300" y="144907"/>
                  </a:lnTo>
                  <a:lnTo>
                    <a:pt x="369061" y="147828"/>
                  </a:lnTo>
                  <a:lnTo>
                    <a:pt x="369061" y="156338"/>
                  </a:lnTo>
                  <a:lnTo>
                    <a:pt x="369697" y="159132"/>
                  </a:lnTo>
                  <a:lnTo>
                    <a:pt x="369697" y="174118"/>
                  </a:lnTo>
                  <a:lnTo>
                    <a:pt x="373633" y="174118"/>
                  </a:lnTo>
                  <a:lnTo>
                    <a:pt x="376554" y="174752"/>
                  </a:lnTo>
                  <a:lnTo>
                    <a:pt x="381761" y="174752"/>
                  </a:lnTo>
                  <a:lnTo>
                    <a:pt x="384048" y="174118"/>
                  </a:lnTo>
                  <a:lnTo>
                    <a:pt x="387095" y="174118"/>
                  </a:lnTo>
                  <a:lnTo>
                    <a:pt x="387095" y="173356"/>
                  </a:lnTo>
                  <a:lnTo>
                    <a:pt x="388620" y="171832"/>
                  </a:lnTo>
                  <a:lnTo>
                    <a:pt x="389382" y="170562"/>
                  </a:lnTo>
                  <a:lnTo>
                    <a:pt x="390144" y="168276"/>
                  </a:lnTo>
                  <a:lnTo>
                    <a:pt x="391667" y="166244"/>
                  </a:lnTo>
                  <a:lnTo>
                    <a:pt x="393954" y="161418"/>
                  </a:lnTo>
                  <a:lnTo>
                    <a:pt x="402208" y="144907"/>
                  </a:lnTo>
                  <a:lnTo>
                    <a:pt x="402844" y="142876"/>
                  </a:lnTo>
                  <a:lnTo>
                    <a:pt x="404495" y="141351"/>
                  </a:lnTo>
                  <a:lnTo>
                    <a:pt x="405257" y="139320"/>
                  </a:lnTo>
                  <a:lnTo>
                    <a:pt x="406780" y="137795"/>
                  </a:lnTo>
                  <a:lnTo>
                    <a:pt x="407416" y="135763"/>
                  </a:lnTo>
                  <a:lnTo>
                    <a:pt x="409067" y="134239"/>
                  </a:lnTo>
                  <a:lnTo>
                    <a:pt x="411226" y="127889"/>
                  </a:lnTo>
                  <a:lnTo>
                    <a:pt x="412750" y="125731"/>
                  </a:lnTo>
                  <a:lnTo>
                    <a:pt x="413639" y="123699"/>
                  </a:lnTo>
                  <a:lnTo>
                    <a:pt x="417195" y="117983"/>
                  </a:lnTo>
                  <a:lnTo>
                    <a:pt x="417957" y="115697"/>
                  </a:lnTo>
                  <a:lnTo>
                    <a:pt x="419607" y="114301"/>
                  </a:lnTo>
                  <a:lnTo>
                    <a:pt x="421132" y="112142"/>
                  </a:lnTo>
                  <a:lnTo>
                    <a:pt x="421767" y="110109"/>
                  </a:lnTo>
                  <a:lnTo>
                    <a:pt x="423291" y="108713"/>
                  </a:lnTo>
                  <a:lnTo>
                    <a:pt x="424179" y="106553"/>
                  </a:lnTo>
                  <a:lnTo>
                    <a:pt x="427101" y="103759"/>
                  </a:lnTo>
                  <a:lnTo>
                    <a:pt x="427863" y="101601"/>
                  </a:lnTo>
                  <a:lnTo>
                    <a:pt x="429386" y="100076"/>
                  </a:lnTo>
                  <a:lnTo>
                    <a:pt x="430910" y="98044"/>
                  </a:lnTo>
                  <a:lnTo>
                    <a:pt x="431673" y="96521"/>
                  </a:lnTo>
                  <a:lnTo>
                    <a:pt x="442214" y="86742"/>
                  </a:lnTo>
                  <a:lnTo>
                    <a:pt x="454405" y="80265"/>
                  </a:lnTo>
                  <a:lnTo>
                    <a:pt x="462533" y="77597"/>
                  </a:lnTo>
                  <a:lnTo>
                    <a:pt x="464692" y="77597"/>
                  </a:lnTo>
                  <a:lnTo>
                    <a:pt x="467105" y="76074"/>
                  </a:lnTo>
                  <a:lnTo>
                    <a:pt x="469264" y="76074"/>
                  </a:lnTo>
                  <a:lnTo>
                    <a:pt x="476885" y="73787"/>
                  </a:lnTo>
                  <a:lnTo>
                    <a:pt x="479805" y="73787"/>
                  </a:lnTo>
                  <a:lnTo>
                    <a:pt x="490601" y="71121"/>
                  </a:lnTo>
                  <a:lnTo>
                    <a:pt x="493522" y="71121"/>
                  </a:lnTo>
                  <a:lnTo>
                    <a:pt x="499491" y="69596"/>
                  </a:lnTo>
                  <a:lnTo>
                    <a:pt x="502539" y="69596"/>
                  </a:lnTo>
                  <a:lnTo>
                    <a:pt x="505714" y="68834"/>
                  </a:lnTo>
                  <a:lnTo>
                    <a:pt x="508635" y="68834"/>
                  </a:lnTo>
                  <a:lnTo>
                    <a:pt x="518414" y="66675"/>
                  </a:lnTo>
                  <a:lnTo>
                    <a:pt x="521335" y="66675"/>
                  </a:lnTo>
                  <a:lnTo>
                    <a:pt x="525145" y="66040"/>
                  </a:lnTo>
                  <a:lnTo>
                    <a:pt x="528192" y="66040"/>
                  </a:lnTo>
                  <a:lnTo>
                    <a:pt x="535051" y="64643"/>
                  </a:lnTo>
                  <a:lnTo>
                    <a:pt x="538098" y="64643"/>
                  </a:lnTo>
                  <a:lnTo>
                    <a:pt x="544829" y="63246"/>
                  </a:lnTo>
                  <a:lnTo>
                    <a:pt x="548639" y="63246"/>
                  </a:lnTo>
                  <a:lnTo>
                    <a:pt x="551560" y="62484"/>
                  </a:lnTo>
                  <a:lnTo>
                    <a:pt x="555370" y="62484"/>
                  </a:lnTo>
                  <a:lnTo>
                    <a:pt x="558419" y="61722"/>
                  </a:lnTo>
                  <a:lnTo>
                    <a:pt x="562101" y="61722"/>
                  </a:lnTo>
                  <a:lnTo>
                    <a:pt x="565150" y="61087"/>
                  </a:lnTo>
                  <a:lnTo>
                    <a:pt x="568960" y="61087"/>
                  </a:lnTo>
                  <a:lnTo>
                    <a:pt x="572007" y="60325"/>
                  </a:lnTo>
                  <a:lnTo>
                    <a:pt x="575691" y="60325"/>
                  </a:lnTo>
                  <a:lnTo>
                    <a:pt x="578611" y="59690"/>
                  </a:lnTo>
                  <a:lnTo>
                    <a:pt x="582548" y="59690"/>
                  </a:lnTo>
                  <a:lnTo>
                    <a:pt x="585597" y="59056"/>
                  </a:lnTo>
                  <a:lnTo>
                    <a:pt x="589407" y="59056"/>
                  </a:lnTo>
                  <a:lnTo>
                    <a:pt x="592327" y="58167"/>
                  </a:lnTo>
                  <a:lnTo>
                    <a:pt x="602107" y="58167"/>
                  </a:lnTo>
                  <a:lnTo>
                    <a:pt x="605154" y="57531"/>
                  </a:lnTo>
                  <a:lnTo>
                    <a:pt x="611251" y="57531"/>
                  </a:lnTo>
                  <a:lnTo>
                    <a:pt x="614298" y="56896"/>
                  </a:lnTo>
                  <a:lnTo>
                    <a:pt x="620267" y="56896"/>
                  </a:lnTo>
                  <a:lnTo>
                    <a:pt x="623189" y="56134"/>
                  </a:lnTo>
                  <a:lnTo>
                    <a:pt x="634745" y="56134"/>
                  </a:lnTo>
                  <a:lnTo>
                    <a:pt x="637667" y="55499"/>
                  </a:lnTo>
                  <a:lnTo>
                    <a:pt x="667766" y="55499"/>
                  </a:lnTo>
                  <a:lnTo>
                    <a:pt x="671576" y="56134"/>
                  </a:lnTo>
                  <a:lnTo>
                    <a:pt x="683641" y="56134"/>
                  </a:lnTo>
                  <a:lnTo>
                    <a:pt x="688213" y="56896"/>
                  </a:lnTo>
                  <a:lnTo>
                    <a:pt x="696595" y="56896"/>
                  </a:lnTo>
                  <a:lnTo>
                    <a:pt x="700277" y="57531"/>
                  </a:lnTo>
                  <a:lnTo>
                    <a:pt x="709295" y="57531"/>
                  </a:lnTo>
                  <a:lnTo>
                    <a:pt x="713867" y="58167"/>
                  </a:lnTo>
                  <a:lnTo>
                    <a:pt x="726567" y="59056"/>
                  </a:lnTo>
                  <a:lnTo>
                    <a:pt x="740282" y="61087"/>
                  </a:lnTo>
                  <a:lnTo>
                    <a:pt x="744854" y="61087"/>
                  </a:lnTo>
                  <a:lnTo>
                    <a:pt x="758444" y="63246"/>
                  </a:lnTo>
                  <a:lnTo>
                    <a:pt x="763016" y="63246"/>
                  </a:lnTo>
                  <a:lnTo>
                    <a:pt x="771144" y="64643"/>
                  </a:lnTo>
                  <a:lnTo>
                    <a:pt x="775716" y="64643"/>
                  </a:lnTo>
                  <a:lnTo>
                    <a:pt x="805179" y="69596"/>
                  </a:lnTo>
                  <a:lnTo>
                    <a:pt x="816482" y="71756"/>
                  </a:lnTo>
                  <a:lnTo>
                    <a:pt x="820292" y="73152"/>
                  </a:lnTo>
                  <a:lnTo>
                    <a:pt x="839977" y="77597"/>
                  </a:lnTo>
                  <a:lnTo>
                    <a:pt x="846708" y="79630"/>
                  </a:lnTo>
                  <a:lnTo>
                    <a:pt x="848867" y="80899"/>
                  </a:lnTo>
                  <a:lnTo>
                    <a:pt x="856488" y="83186"/>
                  </a:lnTo>
                  <a:lnTo>
                    <a:pt x="858773" y="84456"/>
                  </a:lnTo>
                  <a:lnTo>
                    <a:pt x="861060" y="85218"/>
                  </a:lnTo>
                  <a:lnTo>
                    <a:pt x="862583" y="86742"/>
                  </a:lnTo>
                  <a:lnTo>
                    <a:pt x="864742" y="87377"/>
                  </a:lnTo>
                  <a:lnTo>
                    <a:pt x="866139" y="88774"/>
                  </a:lnTo>
                  <a:lnTo>
                    <a:pt x="869314" y="90297"/>
                  </a:lnTo>
                  <a:lnTo>
                    <a:pt x="872363" y="92965"/>
                  </a:lnTo>
                  <a:lnTo>
                    <a:pt x="874522" y="93853"/>
                  </a:lnTo>
                  <a:lnTo>
                    <a:pt x="877570" y="96521"/>
                  </a:lnTo>
                  <a:lnTo>
                    <a:pt x="879855" y="98044"/>
                  </a:lnTo>
                  <a:lnTo>
                    <a:pt x="881252" y="99442"/>
                  </a:lnTo>
                  <a:lnTo>
                    <a:pt x="883666" y="100965"/>
                  </a:lnTo>
                  <a:lnTo>
                    <a:pt x="894969" y="111507"/>
                  </a:lnTo>
                  <a:lnTo>
                    <a:pt x="897254" y="113031"/>
                  </a:lnTo>
                  <a:lnTo>
                    <a:pt x="900938" y="116587"/>
                  </a:lnTo>
                  <a:lnTo>
                    <a:pt x="903223" y="117983"/>
                  </a:lnTo>
                  <a:lnTo>
                    <a:pt x="904747" y="120143"/>
                  </a:lnTo>
                  <a:lnTo>
                    <a:pt x="907160" y="122175"/>
                  </a:lnTo>
                  <a:lnTo>
                    <a:pt x="908558" y="124333"/>
                  </a:lnTo>
                  <a:lnTo>
                    <a:pt x="914527" y="130049"/>
                  </a:lnTo>
                  <a:lnTo>
                    <a:pt x="916051" y="132207"/>
                  </a:lnTo>
                  <a:lnTo>
                    <a:pt x="918336" y="134239"/>
                  </a:lnTo>
                  <a:lnTo>
                    <a:pt x="920622" y="135763"/>
                  </a:lnTo>
                  <a:lnTo>
                    <a:pt x="922020" y="137795"/>
                  </a:lnTo>
                  <a:lnTo>
                    <a:pt x="924433" y="139955"/>
                  </a:lnTo>
                  <a:lnTo>
                    <a:pt x="927480" y="144272"/>
                  </a:lnTo>
                  <a:lnTo>
                    <a:pt x="931164" y="147828"/>
                  </a:lnTo>
                  <a:lnTo>
                    <a:pt x="932560" y="149861"/>
                  </a:lnTo>
                  <a:lnTo>
                    <a:pt x="934211" y="151384"/>
                  </a:lnTo>
                  <a:lnTo>
                    <a:pt x="935735" y="153417"/>
                  </a:lnTo>
                  <a:lnTo>
                    <a:pt x="938021" y="154940"/>
                  </a:lnTo>
                  <a:lnTo>
                    <a:pt x="939546" y="156972"/>
                  </a:lnTo>
                  <a:lnTo>
                    <a:pt x="940180" y="159132"/>
                  </a:lnTo>
                  <a:lnTo>
                    <a:pt x="941704" y="160528"/>
                  </a:lnTo>
                  <a:lnTo>
                    <a:pt x="943355" y="162688"/>
                  </a:lnTo>
                  <a:lnTo>
                    <a:pt x="946277" y="165608"/>
                  </a:lnTo>
                  <a:lnTo>
                    <a:pt x="947673" y="167640"/>
                  </a:lnTo>
                  <a:lnTo>
                    <a:pt x="948563" y="169800"/>
                  </a:lnTo>
                  <a:lnTo>
                    <a:pt x="952246" y="174118"/>
                  </a:lnTo>
                  <a:lnTo>
                    <a:pt x="955294" y="179706"/>
                  </a:lnTo>
                  <a:lnTo>
                    <a:pt x="957579" y="182626"/>
                  </a:lnTo>
                  <a:lnTo>
                    <a:pt x="957579" y="184786"/>
                  </a:lnTo>
                  <a:lnTo>
                    <a:pt x="959103" y="186818"/>
                  </a:lnTo>
                  <a:lnTo>
                    <a:pt x="959103" y="188342"/>
                  </a:lnTo>
                  <a:lnTo>
                    <a:pt x="959865" y="190374"/>
                  </a:lnTo>
                  <a:lnTo>
                    <a:pt x="959103" y="191770"/>
                  </a:lnTo>
                  <a:lnTo>
                    <a:pt x="959103" y="193930"/>
                  </a:lnTo>
                  <a:lnTo>
                    <a:pt x="958215" y="195962"/>
                  </a:lnTo>
                  <a:lnTo>
                    <a:pt x="958215" y="203327"/>
                  </a:lnTo>
                  <a:lnTo>
                    <a:pt x="957579" y="205359"/>
                  </a:lnTo>
                  <a:lnTo>
                    <a:pt x="957579" y="218059"/>
                  </a:lnTo>
                  <a:lnTo>
                    <a:pt x="956817" y="221615"/>
                  </a:lnTo>
                  <a:lnTo>
                    <a:pt x="956817" y="233807"/>
                  </a:lnTo>
                  <a:lnTo>
                    <a:pt x="956055" y="238126"/>
                  </a:lnTo>
                  <a:lnTo>
                    <a:pt x="955294" y="266446"/>
                  </a:lnTo>
                  <a:lnTo>
                    <a:pt x="954659" y="287147"/>
                  </a:lnTo>
                  <a:lnTo>
                    <a:pt x="953896" y="314071"/>
                  </a:lnTo>
                  <a:lnTo>
                    <a:pt x="952246" y="339599"/>
                  </a:lnTo>
                  <a:lnTo>
                    <a:pt x="952246" y="350267"/>
                  </a:lnTo>
                  <a:lnTo>
                    <a:pt x="951484" y="354457"/>
                  </a:lnTo>
                  <a:lnTo>
                    <a:pt x="950721" y="387858"/>
                  </a:lnTo>
                  <a:lnTo>
                    <a:pt x="950086" y="392176"/>
                  </a:lnTo>
                  <a:lnTo>
                    <a:pt x="950086" y="395732"/>
                  </a:lnTo>
                  <a:lnTo>
                    <a:pt x="949325" y="400051"/>
                  </a:lnTo>
                  <a:lnTo>
                    <a:pt x="949325" y="407036"/>
                  </a:lnTo>
                  <a:lnTo>
                    <a:pt x="948563" y="410592"/>
                  </a:lnTo>
                  <a:lnTo>
                    <a:pt x="948563" y="419101"/>
                  </a:lnTo>
                  <a:lnTo>
                    <a:pt x="947673" y="422021"/>
                  </a:lnTo>
                  <a:lnTo>
                    <a:pt x="947673" y="426975"/>
                  </a:lnTo>
                  <a:lnTo>
                    <a:pt x="946911" y="428499"/>
                  </a:lnTo>
                  <a:lnTo>
                    <a:pt x="946911" y="432689"/>
                  </a:lnTo>
                  <a:lnTo>
                    <a:pt x="945515" y="436245"/>
                  </a:lnTo>
                  <a:lnTo>
                    <a:pt x="943990" y="439167"/>
                  </a:lnTo>
                  <a:lnTo>
                    <a:pt x="941704" y="445517"/>
                  </a:lnTo>
                  <a:lnTo>
                    <a:pt x="937133" y="451867"/>
                  </a:lnTo>
                  <a:lnTo>
                    <a:pt x="935735" y="453263"/>
                  </a:lnTo>
                  <a:lnTo>
                    <a:pt x="933450" y="456820"/>
                  </a:lnTo>
                  <a:lnTo>
                    <a:pt x="931164" y="458978"/>
                  </a:lnTo>
                  <a:lnTo>
                    <a:pt x="930402" y="460376"/>
                  </a:lnTo>
                  <a:lnTo>
                    <a:pt x="928878" y="461900"/>
                  </a:lnTo>
                  <a:lnTo>
                    <a:pt x="928242" y="463932"/>
                  </a:lnTo>
                  <a:lnTo>
                    <a:pt x="926591" y="466090"/>
                  </a:lnTo>
                  <a:lnTo>
                    <a:pt x="926591" y="468122"/>
                  </a:lnTo>
                  <a:lnTo>
                    <a:pt x="925829" y="470408"/>
                  </a:lnTo>
                  <a:lnTo>
                    <a:pt x="925829" y="474600"/>
                  </a:lnTo>
                  <a:lnTo>
                    <a:pt x="926591" y="476886"/>
                  </a:lnTo>
                  <a:lnTo>
                    <a:pt x="931164" y="483108"/>
                  </a:lnTo>
                  <a:lnTo>
                    <a:pt x="933450" y="485268"/>
                  </a:lnTo>
                  <a:lnTo>
                    <a:pt x="934973" y="487426"/>
                  </a:lnTo>
                  <a:lnTo>
                    <a:pt x="936371" y="488824"/>
                  </a:lnTo>
                  <a:lnTo>
                    <a:pt x="938021" y="490856"/>
                  </a:lnTo>
                  <a:lnTo>
                    <a:pt x="941704" y="494538"/>
                  </a:lnTo>
                  <a:lnTo>
                    <a:pt x="945515" y="500253"/>
                  </a:lnTo>
                  <a:lnTo>
                    <a:pt x="945515" y="502286"/>
                  </a:lnTo>
                  <a:lnTo>
                    <a:pt x="946277" y="504445"/>
                  </a:lnTo>
                  <a:lnTo>
                    <a:pt x="946277" y="515875"/>
                  </a:lnTo>
                  <a:lnTo>
                    <a:pt x="946911" y="517907"/>
                  </a:lnTo>
                  <a:lnTo>
                    <a:pt x="946911" y="540639"/>
                  </a:lnTo>
                  <a:lnTo>
                    <a:pt x="947673" y="543561"/>
                  </a:lnTo>
                  <a:lnTo>
                    <a:pt x="947673" y="578994"/>
                  </a:lnTo>
                  <a:lnTo>
                    <a:pt x="946911" y="581914"/>
                  </a:lnTo>
                  <a:lnTo>
                    <a:pt x="946911" y="596774"/>
                  </a:lnTo>
                  <a:lnTo>
                    <a:pt x="946277" y="599695"/>
                  </a:lnTo>
                  <a:lnTo>
                    <a:pt x="946277" y="615951"/>
                  </a:lnTo>
                  <a:lnTo>
                    <a:pt x="945515" y="618237"/>
                  </a:lnTo>
                  <a:lnTo>
                    <a:pt x="945515" y="623063"/>
                  </a:lnTo>
                  <a:lnTo>
                    <a:pt x="944753" y="625349"/>
                  </a:lnTo>
                  <a:lnTo>
                    <a:pt x="944753" y="632461"/>
                  </a:lnTo>
                  <a:lnTo>
                    <a:pt x="943990" y="633857"/>
                  </a:lnTo>
                  <a:lnTo>
                    <a:pt x="943990" y="638683"/>
                  </a:lnTo>
                  <a:lnTo>
                    <a:pt x="942466" y="644526"/>
                  </a:lnTo>
                  <a:lnTo>
                    <a:pt x="934973" y="658622"/>
                  </a:lnTo>
                  <a:lnTo>
                    <a:pt x="932560" y="660146"/>
                  </a:lnTo>
                  <a:lnTo>
                    <a:pt x="931164" y="661417"/>
                  </a:lnTo>
                  <a:lnTo>
                    <a:pt x="928878" y="662813"/>
                  </a:lnTo>
                  <a:lnTo>
                    <a:pt x="927480" y="664338"/>
                  </a:lnTo>
                  <a:lnTo>
                    <a:pt x="923671" y="665734"/>
                  </a:lnTo>
                  <a:lnTo>
                    <a:pt x="922909" y="665734"/>
                  </a:lnTo>
                  <a:lnTo>
                    <a:pt x="920622" y="666370"/>
                  </a:lnTo>
                  <a:lnTo>
                    <a:pt x="920622" y="667258"/>
                  </a:lnTo>
                  <a:lnTo>
                    <a:pt x="895603" y="669926"/>
                  </a:lnTo>
                  <a:lnTo>
                    <a:pt x="869950" y="673482"/>
                  </a:lnTo>
                  <a:lnTo>
                    <a:pt x="790829" y="679958"/>
                  </a:lnTo>
                  <a:lnTo>
                    <a:pt x="763016" y="680594"/>
                  </a:lnTo>
                  <a:lnTo>
                    <a:pt x="725932" y="681990"/>
                  </a:lnTo>
                  <a:lnTo>
                    <a:pt x="680592" y="681990"/>
                  </a:lnTo>
                  <a:lnTo>
                    <a:pt x="654176" y="682880"/>
                  </a:lnTo>
                  <a:lnTo>
                    <a:pt x="628523" y="682880"/>
                  </a:lnTo>
                  <a:lnTo>
                    <a:pt x="604520" y="681990"/>
                  </a:lnTo>
                  <a:lnTo>
                    <a:pt x="565150" y="681356"/>
                  </a:lnTo>
                  <a:lnTo>
                    <a:pt x="537336" y="679958"/>
                  </a:lnTo>
                  <a:lnTo>
                    <a:pt x="513079" y="679196"/>
                  </a:lnTo>
                  <a:lnTo>
                    <a:pt x="483616" y="677800"/>
                  </a:lnTo>
                  <a:lnTo>
                    <a:pt x="479805" y="677800"/>
                  </a:lnTo>
                  <a:lnTo>
                    <a:pt x="476250" y="677038"/>
                  </a:lnTo>
                  <a:lnTo>
                    <a:pt x="472439" y="677038"/>
                  </a:lnTo>
                  <a:lnTo>
                    <a:pt x="469264" y="676402"/>
                  </a:lnTo>
                  <a:lnTo>
                    <a:pt x="459485" y="676402"/>
                  </a:lnTo>
                  <a:lnTo>
                    <a:pt x="456564" y="675768"/>
                  </a:lnTo>
                  <a:lnTo>
                    <a:pt x="454405" y="675768"/>
                  </a:lnTo>
                  <a:lnTo>
                    <a:pt x="441451" y="672212"/>
                  </a:lnTo>
                  <a:lnTo>
                    <a:pt x="439927" y="671450"/>
                  </a:lnTo>
                  <a:lnTo>
                    <a:pt x="430910" y="667894"/>
                  </a:lnTo>
                  <a:lnTo>
                    <a:pt x="427101" y="665734"/>
                  </a:lnTo>
                  <a:lnTo>
                    <a:pt x="424942" y="665100"/>
                  </a:lnTo>
                  <a:lnTo>
                    <a:pt x="423291" y="663702"/>
                  </a:lnTo>
                  <a:lnTo>
                    <a:pt x="417957" y="660782"/>
                  </a:lnTo>
                  <a:lnTo>
                    <a:pt x="416560" y="659384"/>
                  </a:lnTo>
                  <a:lnTo>
                    <a:pt x="413639" y="657861"/>
                  </a:lnTo>
                  <a:lnTo>
                    <a:pt x="411988" y="656463"/>
                  </a:lnTo>
                  <a:lnTo>
                    <a:pt x="409829" y="655194"/>
                  </a:lnTo>
                  <a:lnTo>
                    <a:pt x="409067" y="654305"/>
                  </a:lnTo>
                  <a:lnTo>
                    <a:pt x="407416" y="653670"/>
                  </a:lnTo>
                  <a:lnTo>
                    <a:pt x="404495" y="653670"/>
                  </a:lnTo>
                  <a:lnTo>
                    <a:pt x="402844" y="654305"/>
                  </a:lnTo>
                  <a:lnTo>
                    <a:pt x="400685" y="654305"/>
                  </a:lnTo>
                  <a:lnTo>
                    <a:pt x="397636" y="655194"/>
                  </a:lnTo>
                  <a:lnTo>
                    <a:pt x="395351" y="655194"/>
                  </a:lnTo>
                  <a:lnTo>
                    <a:pt x="393954" y="655828"/>
                  </a:lnTo>
                  <a:lnTo>
                    <a:pt x="392302" y="655828"/>
                  </a:lnTo>
                  <a:lnTo>
                    <a:pt x="390905" y="656463"/>
                  </a:lnTo>
                  <a:lnTo>
                    <a:pt x="388620" y="656463"/>
                  </a:lnTo>
                  <a:lnTo>
                    <a:pt x="386333" y="657226"/>
                  </a:lnTo>
                  <a:lnTo>
                    <a:pt x="384048" y="657226"/>
                  </a:lnTo>
                  <a:lnTo>
                    <a:pt x="376554" y="659384"/>
                  </a:lnTo>
                  <a:lnTo>
                    <a:pt x="374269" y="659384"/>
                  </a:lnTo>
                  <a:lnTo>
                    <a:pt x="371982" y="660146"/>
                  </a:lnTo>
                  <a:lnTo>
                    <a:pt x="369061" y="660146"/>
                  </a:lnTo>
                  <a:lnTo>
                    <a:pt x="360679" y="662178"/>
                  </a:lnTo>
                  <a:lnTo>
                    <a:pt x="357758" y="662178"/>
                  </a:lnTo>
                  <a:lnTo>
                    <a:pt x="354710" y="662813"/>
                  </a:lnTo>
                  <a:lnTo>
                    <a:pt x="351535" y="662813"/>
                  </a:lnTo>
                  <a:lnTo>
                    <a:pt x="348614" y="664338"/>
                  </a:lnTo>
                  <a:lnTo>
                    <a:pt x="344804" y="664338"/>
                  </a:lnTo>
                  <a:lnTo>
                    <a:pt x="338073" y="665734"/>
                  </a:lnTo>
                  <a:lnTo>
                    <a:pt x="335026" y="665734"/>
                  </a:lnTo>
                  <a:lnTo>
                    <a:pt x="324485" y="667894"/>
                  </a:lnTo>
                  <a:lnTo>
                    <a:pt x="321564" y="667894"/>
                  </a:lnTo>
                  <a:lnTo>
                    <a:pt x="314579" y="669290"/>
                  </a:lnTo>
                  <a:lnTo>
                    <a:pt x="311023" y="669290"/>
                  </a:lnTo>
                  <a:lnTo>
                    <a:pt x="307213" y="669926"/>
                  </a:lnTo>
                  <a:lnTo>
                    <a:pt x="303276" y="669926"/>
                  </a:lnTo>
                  <a:lnTo>
                    <a:pt x="296545" y="671450"/>
                  </a:lnTo>
                  <a:lnTo>
                    <a:pt x="293497" y="671450"/>
                  </a:lnTo>
                  <a:lnTo>
                    <a:pt x="289686" y="672212"/>
                  </a:lnTo>
                  <a:lnTo>
                    <a:pt x="286004" y="672212"/>
                  </a:lnTo>
                  <a:lnTo>
                    <a:pt x="279145" y="673482"/>
                  </a:lnTo>
                  <a:lnTo>
                    <a:pt x="267842" y="673482"/>
                  </a:lnTo>
                  <a:lnTo>
                    <a:pt x="264032" y="674370"/>
                  </a:lnTo>
                  <a:lnTo>
                    <a:pt x="260350" y="674370"/>
                  </a:lnTo>
                  <a:lnTo>
                    <a:pt x="257301" y="675006"/>
                  </a:lnTo>
                  <a:lnTo>
                    <a:pt x="253492" y="675006"/>
                  </a:lnTo>
                  <a:lnTo>
                    <a:pt x="250570" y="675768"/>
                  </a:lnTo>
                  <a:lnTo>
                    <a:pt x="240029" y="675768"/>
                  </a:lnTo>
                  <a:lnTo>
                    <a:pt x="237617" y="676402"/>
                  </a:lnTo>
                  <a:lnTo>
                    <a:pt x="233807" y="675768"/>
                  </a:lnTo>
                  <a:lnTo>
                    <a:pt x="215138" y="675768"/>
                  </a:lnTo>
                  <a:lnTo>
                    <a:pt x="211327" y="675006"/>
                  </a:lnTo>
                  <a:lnTo>
                    <a:pt x="207391" y="675006"/>
                  </a:lnTo>
                  <a:lnTo>
                    <a:pt x="203835" y="674370"/>
                  </a:lnTo>
                  <a:lnTo>
                    <a:pt x="199263" y="674370"/>
                  </a:lnTo>
                  <a:lnTo>
                    <a:pt x="195452" y="673482"/>
                  </a:lnTo>
                  <a:lnTo>
                    <a:pt x="190880" y="673482"/>
                  </a:lnTo>
                  <a:lnTo>
                    <a:pt x="186308" y="672846"/>
                  </a:lnTo>
                  <a:lnTo>
                    <a:pt x="182498" y="672846"/>
                  </a:lnTo>
                  <a:lnTo>
                    <a:pt x="159892" y="669290"/>
                  </a:lnTo>
                  <a:lnTo>
                    <a:pt x="150876" y="668656"/>
                  </a:lnTo>
                  <a:lnTo>
                    <a:pt x="124460" y="663702"/>
                  </a:lnTo>
                  <a:lnTo>
                    <a:pt x="98044" y="659384"/>
                  </a:lnTo>
                  <a:lnTo>
                    <a:pt x="94233" y="657861"/>
                  </a:lnTo>
                  <a:lnTo>
                    <a:pt x="86105" y="656463"/>
                  </a:lnTo>
                  <a:lnTo>
                    <a:pt x="81533" y="655194"/>
                  </a:lnTo>
                  <a:lnTo>
                    <a:pt x="69342" y="652907"/>
                  </a:lnTo>
                  <a:lnTo>
                    <a:pt x="65658" y="651638"/>
                  </a:lnTo>
                  <a:lnTo>
                    <a:pt x="58039" y="650113"/>
                  </a:lnTo>
                  <a:lnTo>
                    <a:pt x="55117" y="648717"/>
                  </a:lnTo>
                  <a:lnTo>
                    <a:pt x="45339" y="646557"/>
                  </a:lnTo>
                  <a:lnTo>
                    <a:pt x="42164" y="645161"/>
                  </a:lnTo>
                  <a:lnTo>
                    <a:pt x="39242" y="644526"/>
                  </a:lnTo>
                  <a:lnTo>
                    <a:pt x="36195" y="643001"/>
                  </a:lnTo>
                  <a:lnTo>
                    <a:pt x="27813" y="640970"/>
                  </a:lnTo>
                  <a:lnTo>
                    <a:pt x="25654" y="639445"/>
                  </a:lnTo>
                  <a:lnTo>
                    <a:pt x="21844" y="638049"/>
                  </a:lnTo>
                  <a:lnTo>
                    <a:pt x="15113" y="634493"/>
                  </a:lnTo>
                  <a:lnTo>
                    <a:pt x="12064" y="631571"/>
                  </a:lnTo>
                  <a:lnTo>
                    <a:pt x="8382" y="625983"/>
                  </a:lnTo>
                  <a:lnTo>
                    <a:pt x="8382" y="623825"/>
                  </a:lnTo>
                  <a:lnTo>
                    <a:pt x="6730" y="619507"/>
                  </a:lnTo>
                  <a:lnTo>
                    <a:pt x="6730" y="614681"/>
                  </a:lnTo>
                  <a:lnTo>
                    <a:pt x="5969" y="611759"/>
                  </a:lnTo>
                  <a:lnTo>
                    <a:pt x="5969" y="606807"/>
                  </a:lnTo>
                  <a:lnTo>
                    <a:pt x="6730" y="604647"/>
                  </a:lnTo>
                  <a:lnTo>
                    <a:pt x="6730" y="601726"/>
                  </a:lnTo>
                  <a:lnTo>
                    <a:pt x="7492" y="599695"/>
                  </a:lnTo>
                  <a:lnTo>
                    <a:pt x="7492" y="596774"/>
                  </a:lnTo>
                  <a:lnTo>
                    <a:pt x="8382" y="594742"/>
                  </a:lnTo>
                  <a:lnTo>
                    <a:pt x="8382" y="591947"/>
                  </a:lnTo>
                  <a:lnTo>
                    <a:pt x="9144" y="589662"/>
                  </a:lnTo>
                  <a:lnTo>
                    <a:pt x="9144" y="586995"/>
                  </a:lnTo>
                  <a:lnTo>
                    <a:pt x="9779" y="585470"/>
                  </a:lnTo>
                  <a:lnTo>
                    <a:pt x="9779" y="583438"/>
                  </a:lnTo>
                  <a:lnTo>
                    <a:pt x="14351" y="571246"/>
                  </a:lnTo>
                  <a:lnTo>
                    <a:pt x="14351" y="570484"/>
                  </a:lnTo>
                  <a:lnTo>
                    <a:pt x="12064" y="566928"/>
                  </a:lnTo>
                  <a:lnTo>
                    <a:pt x="11302" y="564896"/>
                  </a:lnTo>
                  <a:lnTo>
                    <a:pt x="5969" y="552705"/>
                  </a:lnTo>
                  <a:lnTo>
                    <a:pt x="5969" y="551307"/>
                  </a:lnTo>
                  <a:lnTo>
                    <a:pt x="5333" y="549911"/>
                  </a:lnTo>
                  <a:lnTo>
                    <a:pt x="5333" y="547751"/>
                  </a:lnTo>
                  <a:lnTo>
                    <a:pt x="3810" y="544195"/>
                  </a:lnTo>
                  <a:lnTo>
                    <a:pt x="3810" y="537972"/>
                  </a:lnTo>
                  <a:lnTo>
                    <a:pt x="3048" y="536449"/>
                  </a:lnTo>
                  <a:lnTo>
                    <a:pt x="3048" y="531495"/>
                  </a:lnTo>
                  <a:lnTo>
                    <a:pt x="2413" y="529337"/>
                  </a:lnTo>
                  <a:lnTo>
                    <a:pt x="2413" y="527177"/>
                  </a:lnTo>
                  <a:lnTo>
                    <a:pt x="1523" y="525019"/>
                  </a:lnTo>
                  <a:lnTo>
                    <a:pt x="1523" y="514351"/>
                  </a:lnTo>
                  <a:lnTo>
                    <a:pt x="761" y="511557"/>
                  </a:lnTo>
                  <a:lnTo>
                    <a:pt x="761" y="494538"/>
                  </a:lnTo>
                  <a:lnTo>
                    <a:pt x="0" y="491618"/>
                  </a:lnTo>
                  <a:lnTo>
                    <a:pt x="0" y="439167"/>
                  </a:lnTo>
                  <a:lnTo>
                    <a:pt x="761" y="435611"/>
                  </a:lnTo>
                  <a:lnTo>
                    <a:pt x="761" y="426339"/>
                  </a:lnTo>
                  <a:lnTo>
                    <a:pt x="1523" y="423545"/>
                  </a:lnTo>
                  <a:lnTo>
                    <a:pt x="1523" y="414147"/>
                  </a:lnTo>
                  <a:lnTo>
                    <a:pt x="2413" y="411353"/>
                  </a:lnTo>
                  <a:lnTo>
                    <a:pt x="2413" y="405765"/>
                  </a:lnTo>
                  <a:lnTo>
                    <a:pt x="3810" y="400051"/>
                  </a:lnTo>
                  <a:lnTo>
                    <a:pt x="3810" y="390780"/>
                  </a:lnTo>
                  <a:lnTo>
                    <a:pt x="5969" y="383032"/>
                  </a:lnTo>
                  <a:lnTo>
                    <a:pt x="5969" y="380112"/>
                  </a:lnTo>
                  <a:lnTo>
                    <a:pt x="8382" y="375158"/>
                  </a:lnTo>
                  <a:lnTo>
                    <a:pt x="10541" y="367412"/>
                  </a:lnTo>
                  <a:lnTo>
                    <a:pt x="12064" y="365126"/>
                  </a:lnTo>
                  <a:lnTo>
                    <a:pt x="17272" y="353822"/>
                  </a:lnTo>
                  <a:lnTo>
                    <a:pt x="18923" y="351790"/>
                  </a:lnTo>
                  <a:lnTo>
                    <a:pt x="19685" y="349632"/>
                  </a:lnTo>
                  <a:lnTo>
                    <a:pt x="21082" y="347345"/>
                  </a:lnTo>
                  <a:lnTo>
                    <a:pt x="22605" y="346076"/>
                  </a:lnTo>
                  <a:lnTo>
                    <a:pt x="23495" y="343789"/>
                  </a:lnTo>
                  <a:lnTo>
                    <a:pt x="24892" y="342393"/>
                  </a:lnTo>
                  <a:lnTo>
                    <a:pt x="28701" y="336805"/>
                  </a:lnTo>
                  <a:lnTo>
                    <a:pt x="49148" y="316103"/>
                  </a:lnTo>
                  <a:lnTo>
                    <a:pt x="51307" y="314833"/>
                  </a:lnTo>
                  <a:lnTo>
                    <a:pt x="53720" y="312547"/>
                  </a:lnTo>
                  <a:lnTo>
                    <a:pt x="55879" y="311151"/>
                  </a:lnTo>
                  <a:lnTo>
                    <a:pt x="57276" y="309881"/>
                  </a:lnTo>
                  <a:lnTo>
                    <a:pt x="58801" y="308992"/>
                  </a:lnTo>
                  <a:lnTo>
                    <a:pt x="60325" y="307595"/>
                  </a:lnTo>
                  <a:lnTo>
                    <a:pt x="61848" y="306959"/>
                  </a:lnTo>
                  <a:lnTo>
                    <a:pt x="63373" y="305436"/>
                  </a:lnTo>
                  <a:lnTo>
                    <a:pt x="64261" y="305436"/>
                  </a:lnTo>
                  <a:lnTo>
                    <a:pt x="61086" y="287147"/>
                  </a:lnTo>
                  <a:lnTo>
                    <a:pt x="60325" y="286258"/>
                  </a:lnTo>
                  <a:lnTo>
                    <a:pt x="59689" y="286258"/>
                  </a:lnTo>
                  <a:lnTo>
                    <a:pt x="57276" y="284862"/>
                  </a:lnTo>
                  <a:lnTo>
                    <a:pt x="54355" y="284862"/>
                  </a:lnTo>
                  <a:lnTo>
                    <a:pt x="52832" y="283592"/>
                  </a:lnTo>
                  <a:lnTo>
                    <a:pt x="43688" y="279908"/>
                  </a:lnTo>
                  <a:lnTo>
                    <a:pt x="42164" y="278512"/>
                  </a:lnTo>
                  <a:lnTo>
                    <a:pt x="40004" y="277750"/>
                  </a:lnTo>
                  <a:lnTo>
                    <a:pt x="38607" y="276352"/>
                  </a:lnTo>
                  <a:lnTo>
                    <a:pt x="34035" y="273558"/>
                  </a:lnTo>
                  <a:lnTo>
                    <a:pt x="32385" y="272162"/>
                  </a:lnTo>
                  <a:lnTo>
                    <a:pt x="30226" y="270638"/>
                  </a:lnTo>
                  <a:lnTo>
                    <a:pt x="27177" y="267970"/>
                  </a:lnTo>
                  <a:lnTo>
                    <a:pt x="24892" y="266446"/>
                  </a:lnTo>
                  <a:lnTo>
                    <a:pt x="21844" y="262128"/>
                  </a:lnTo>
                  <a:lnTo>
                    <a:pt x="21082" y="259970"/>
                  </a:lnTo>
                  <a:lnTo>
                    <a:pt x="19685" y="258572"/>
                  </a:lnTo>
                  <a:lnTo>
                    <a:pt x="18923" y="255778"/>
                  </a:lnTo>
                  <a:lnTo>
                    <a:pt x="16636" y="252222"/>
                  </a:lnTo>
                  <a:lnTo>
                    <a:pt x="16636" y="233045"/>
                  </a:lnTo>
                  <a:lnTo>
                    <a:pt x="18923" y="227331"/>
                  </a:lnTo>
                  <a:lnTo>
                    <a:pt x="18923" y="225171"/>
                  </a:lnTo>
                  <a:lnTo>
                    <a:pt x="21844" y="218059"/>
                  </a:lnTo>
                  <a:lnTo>
                    <a:pt x="24129" y="213869"/>
                  </a:lnTo>
                  <a:lnTo>
                    <a:pt x="24892" y="211075"/>
                  </a:lnTo>
                  <a:lnTo>
                    <a:pt x="26416" y="208915"/>
                  </a:lnTo>
                  <a:lnTo>
                    <a:pt x="27813" y="207519"/>
                  </a:lnTo>
                  <a:lnTo>
                    <a:pt x="30988" y="203963"/>
                  </a:lnTo>
                  <a:lnTo>
                    <a:pt x="30988" y="203327"/>
                  </a:lnTo>
                  <a:lnTo>
                    <a:pt x="29464" y="198882"/>
                  </a:lnTo>
                  <a:lnTo>
                    <a:pt x="29464" y="197486"/>
                  </a:lnTo>
                  <a:lnTo>
                    <a:pt x="27177" y="189738"/>
                  </a:lnTo>
                  <a:lnTo>
                    <a:pt x="27177" y="186818"/>
                  </a:lnTo>
                  <a:lnTo>
                    <a:pt x="25654" y="183262"/>
                  </a:lnTo>
                  <a:lnTo>
                    <a:pt x="25654" y="180595"/>
                  </a:lnTo>
                  <a:lnTo>
                    <a:pt x="24892" y="178308"/>
                  </a:lnTo>
                  <a:lnTo>
                    <a:pt x="24892" y="172594"/>
                  </a:lnTo>
                  <a:lnTo>
                    <a:pt x="24129" y="170562"/>
                  </a:lnTo>
                  <a:lnTo>
                    <a:pt x="24129" y="169164"/>
                  </a:lnTo>
                  <a:lnTo>
                    <a:pt x="23495" y="167006"/>
                  </a:lnTo>
                  <a:lnTo>
                    <a:pt x="23495" y="160528"/>
                  </a:lnTo>
                  <a:lnTo>
                    <a:pt x="22605" y="157862"/>
                  </a:lnTo>
                  <a:lnTo>
                    <a:pt x="22605" y="130049"/>
                  </a:lnTo>
                  <a:lnTo>
                    <a:pt x="23495" y="127889"/>
                  </a:lnTo>
                  <a:lnTo>
                    <a:pt x="23495" y="120143"/>
                  </a:lnTo>
                  <a:lnTo>
                    <a:pt x="24129" y="117983"/>
                  </a:lnTo>
                  <a:lnTo>
                    <a:pt x="24129" y="115063"/>
                  </a:lnTo>
                  <a:lnTo>
                    <a:pt x="24892" y="112142"/>
                  </a:lnTo>
                  <a:lnTo>
                    <a:pt x="24892" y="110109"/>
                  </a:lnTo>
                  <a:lnTo>
                    <a:pt x="27177" y="102363"/>
                  </a:lnTo>
                  <a:lnTo>
                    <a:pt x="27177" y="100076"/>
                  </a:lnTo>
                  <a:lnTo>
                    <a:pt x="28701" y="98044"/>
                  </a:lnTo>
                  <a:lnTo>
                    <a:pt x="32385" y="85980"/>
                  </a:lnTo>
                  <a:lnTo>
                    <a:pt x="39242" y="72518"/>
                  </a:lnTo>
                  <a:lnTo>
                    <a:pt x="40767" y="71121"/>
                  </a:lnTo>
                  <a:lnTo>
                    <a:pt x="41529" y="68834"/>
                  </a:lnTo>
                  <a:lnTo>
                    <a:pt x="46735" y="61087"/>
                  </a:lnTo>
                  <a:lnTo>
                    <a:pt x="53720" y="54611"/>
                  </a:lnTo>
                  <a:lnTo>
                    <a:pt x="55117" y="52578"/>
                  </a:lnTo>
                  <a:lnTo>
                    <a:pt x="56642" y="51055"/>
                  </a:lnTo>
                  <a:lnTo>
                    <a:pt x="58801" y="49784"/>
                  </a:lnTo>
                  <a:lnTo>
                    <a:pt x="60325" y="47499"/>
                  </a:lnTo>
                  <a:lnTo>
                    <a:pt x="61848" y="46228"/>
                  </a:lnTo>
                  <a:lnTo>
                    <a:pt x="64261" y="44831"/>
                  </a:lnTo>
                  <a:lnTo>
                    <a:pt x="66420" y="44069"/>
                  </a:lnTo>
                  <a:lnTo>
                    <a:pt x="67945" y="41911"/>
                  </a:lnTo>
                  <a:lnTo>
                    <a:pt x="70230" y="41275"/>
                  </a:lnTo>
                  <a:lnTo>
                    <a:pt x="71754" y="39878"/>
                  </a:lnTo>
                  <a:lnTo>
                    <a:pt x="73914" y="38355"/>
                  </a:lnTo>
                  <a:lnTo>
                    <a:pt x="75438" y="36958"/>
                  </a:lnTo>
                  <a:lnTo>
                    <a:pt x="77723" y="36322"/>
                  </a:lnTo>
                  <a:lnTo>
                    <a:pt x="82295" y="33402"/>
                  </a:lnTo>
                  <a:lnTo>
                    <a:pt x="84454" y="32767"/>
                  </a:lnTo>
                  <a:lnTo>
                    <a:pt x="89026" y="29846"/>
                  </a:lnTo>
                  <a:lnTo>
                    <a:pt x="91313" y="29211"/>
                  </a:lnTo>
                  <a:lnTo>
                    <a:pt x="93472" y="27687"/>
                  </a:lnTo>
                  <a:lnTo>
                    <a:pt x="101219" y="25655"/>
                  </a:lnTo>
                  <a:lnTo>
                    <a:pt x="103377" y="24131"/>
                  </a:lnTo>
                  <a:lnTo>
                    <a:pt x="105536" y="23496"/>
                  </a:lnTo>
                  <a:lnTo>
                    <a:pt x="107950" y="22099"/>
                  </a:lnTo>
                  <a:lnTo>
                    <a:pt x="113157" y="20574"/>
                  </a:lnTo>
                  <a:lnTo>
                    <a:pt x="115570" y="19177"/>
                  </a:lnTo>
                  <a:lnTo>
                    <a:pt x="131191" y="14987"/>
                  </a:lnTo>
                  <a:lnTo>
                    <a:pt x="134366" y="13590"/>
                  </a:lnTo>
                  <a:lnTo>
                    <a:pt x="137414" y="13590"/>
                  </a:lnTo>
                  <a:lnTo>
                    <a:pt x="140335" y="12065"/>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Freeform 38"/>
            <p:cNvSpPr/>
            <p:nvPr/>
          </p:nvSpPr>
          <p:spPr>
            <a:xfrm>
              <a:off x="3067984" y="3331772"/>
              <a:ext cx="215264" cy="270021"/>
            </a:xfrm>
            <a:custGeom>
              <a:avLst/>
              <a:gdLst/>
              <a:ahLst/>
              <a:cxnLst/>
              <a:rect l="0" t="0" r="0" b="0"/>
              <a:pathLst>
                <a:path w="214376" h="269113">
                  <a:moveTo>
                    <a:pt x="0" y="0"/>
                  </a:moveTo>
                  <a:lnTo>
                    <a:pt x="214375" y="14097"/>
                  </a:lnTo>
                  <a:lnTo>
                    <a:pt x="199262" y="264922"/>
                  </a:lnTo>
                  <a:lnTo>
                    <a:pt x="0" y="269112"/>
                  </a:lnTo>
                  <a:close/>
                </a:path>
              </a:pathLst>
            </a:custGeom>
            <a:solidFill>
              <a:srgbClr val="D4EBD4"/>
            </a:solidFill>
            <a:ln w="0" cap="flat" cmpd="sng" algn="ctr">
              <a:solidFill>
                <a:srgbClr val="D4EB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Freeform 39"/>
            <p:cNvSpPr/>
            <p:nvPr/>
          </p:nvSpPr>
          <p:spPr>
            <a:xfrm>
              <a:off x="2399253" y="3451130"/>
              <a:ext cx="354657" cy="334591"/>
            </a:xfrm>
            <a:custGeom>
              <a:avLst/>
              <a:gdLst/>
              <a:ahLst/>
              <a:cxnLst/>
              <a:rect l="0" t="0" r="0" b="0"/>
              <a:pathLst>
                <a:path w="356108" h="335407">
                  <a:moveTo>
                    <a:pt x="8381" y="300481"/>
                  </a:moveTo>
                  <a:lnTo>
                    <a:pt x="12953" y="253619"/>
                  </a:lnTo>
                  <a:lnTo>
                    <a:pt x="762" y="208914"/>
                  </a:lnTo>
                  <a:lnTo>
                    <a:pt x="0" y="132714"/>
                  </a:lnTo>
                  <a:lnTo>
                    <a:pt x="17525" y="57531"/>
                  </a:lnTo>
                  <a:lnTo>
                    <a:pt x="49910" y="28320"/>
                  </a:lnTo>
                  <a:lnTo>
                    <a:pt x="110109" y="0"/>
                  </a:lnTo>
                  <a:lnTo>
                    <a:pt x="290575" y="14986"/>
                  </a:lnTo>
                  <a:lnTo>
                    <a:pt x="331215" y="42671"/>
                  </a:lnTo>
                  <a:lnTo>
                    <a:pt x="350900" y="87249"/>
                  </a:lnTo>
                  <a:lnTo>
                    <a:pt x="356107" y="151892"/>
                  </a:lnTo>
                  <a:lnTo>
                    <a:pt x="308609" y="151256"/>
                  </a:lnTo>
                  <a:lnTo>
                    <a:pt x="317753" y="251460"/>
                  </a:lnTo>
                  <a:lnTo>
                    <a:pt x="278384" y="321818"/>
                  </a:lnTo>
                  <a:lnTo>
                    <a:pt x="160019" y="335406"/>
                  </a:lnTo>
                  <a:close/>
                </a:path>
              </a:pathLst>
            </a:custGeom>
            <a:solidFill>
              <a:srgbClr val="A6E8A6"/>
            </a:solidFill>
            <a:ln w="0" cap="flat" cmpd="sng" algn="ctr">
              <a:solidFill>
                <a:srgbClr val="A6E8A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Freeform 40"/>
            <p:cNvSpPr/>
            <p:nvPr/>
          </p:nvSpPr>
          <p:spPr>
            <a:xfrm>
              <a:off x="2475125" y="3462870"/>
              <a:ext cx="217028" cy="101747"/>
            </a:xfrm>
            <a:custGeom>
              <a:avLst/>
              <a:gdLst/>
              <a:ahLst/>
              <a:cxnLst/>
              <a:rect l="0" t="0" r="0" b="0"/>
              <a:pathLst>
                <a:path w="217298" h="101474">
                  <a:moveTo>
                    <a:pt x="0" y="4954"/>
                  </a:moveTo>
                  <a:lnTo>
                    <a:pt x="205359" y="0"/>
                  </a:lnTo>
                  <a:lnTo>
                    <a:pt x="217297" y="11430"/>
                  </a:lnTo>
                  <a:lnTo>
                    <a:pt x="216662" y="12700"/>
                  </a:lnTo>
                  <a:lnTo>
                    <a:pt x="216662" y="13462"/>
                  </a:lnTo>
                  <a:lnTo>
                    <a:pt x="215900" y="15622"/>
                  </a:lnTo>
                  <a:lnTo>
                    <a:pt x="214375" y="17018"/>
                  </a:lnTo>
                  <a:lnTo>
                    <a:pt x="209803" y="25655"/>
                  </a:lnTo>
                  <a:lnTo>
                    <a:pt x="207518" y="27686"/>
                  </a:lnTo>
                  <a:lnTo>
                    <a:pt x="205994" y="31878"/>
                  </a:lnTo>
                  <a:lnTo>
                    <a:pt x="204597" y="33274"/>
                  </a:lnTo>
                  <a:lnTo>
                    <a:pt x="203834" y="35561"/>
                  </a:lnTo>
                  <a:lnTo>
                    <a:pt x="202184" y="36830"/>
                  </a:lnTo>
                  <a:lnTo>
                    <a:pt x="187832" y="57531"/>
                  </a:lnTo>
                  <a:lnTo>
                    <a:pt x="181863" y="63119"/>
                  </a:lnTo>
                  <a:lnTo>
                    <a:pt x="180466" y="65405"/>
                  </a:lnTo>
                  <a:lnTo>
                    <a:pt x="178181" y="67565"/>
                  </a:lnTo>
                  <a:lnTo>
                    <a:pt x="176530" y="69597"/>
                  </a:lnTo>
                  <a:lnTo>
                    <a:pt x="174371" y="71755"/>
                  </a:lnTo>
                  <a:lnTo>
                    <a:pt x="172084" y="73153"/>
                  </a:lnTo>
                  <a:lnTo>
                    <a:pt x="169799" y="75185"/>
                  </a:lnTo>
                  <a:lnTo>
                    <a:pt x="167640" y="76709"/>
                  </a:lnTo>
                  <a:lnTo>
                    <a:pt x="165988" y="79630"/>
                  </a:lnTo>
                  <a:lnTo>
                    <a:pt x="161416" y="82297"/>
                  </a:lnTo>
                  <a:lnTo>
                    <a:pt x="159257" y="84582"/>
                  </a:lnTo>
                  <a:lnTo>
                    <a:pt x="141985" y="94488"/>
                  </a:lnTo>
                  <a:lnTo>
                    <a:pt x="138937" y="95250"/>
                  </a:lnTo>
                  <a:lnTo>
                    <a:pt x="136525" y="96521"/>
                  </a:lnTo>
                  <a:lnTo>
                    <a:pt x="123062" y="100077"/>
                  </a:lnTo>
                  <a:lnTo>
                    <a:pt x="120777" y="100077"/>
                  </a:lnTo>
                  <a:lnTo>
                    <a:pt x="114681" y="101473"/>
                  </a:lnTo>
                  <a:lnTo>
                    <a:pt x="111759" y="100838"/>
                  </a:lnTo>
                  <a:lnTo>
                    <a:pt x="106299" y="100838"/>
                  </a:lnTo>
                  <a:lnTo>
                    <a:pt x="100330" y="99442"/>
                  </a:lnTo>
                  <a:lnTo>
                    <a:pt x="97409" y="99442"/>
                  </a:lnTo>
                  <a:lnTo>
                    <a:pt x="94360" y="97917"/>
                  </a:lnTo>
                  <a:lnTo>
                    <a:pt x="92075" y="97917"/>
                  </a:lnTo>
                  <a:lnTo>
                    <a:pt x="89027" y="96521"/>
                  </a:lnTo>
                  <a:lnTo>
                    <a:pt x="86106" y="95886"/>
                  </a:lnTo>
                  <a:lnTo>
                    <a:pt x="70103" y="87377"/>
                  </a:lnTo>
                  <a:lnTo>
                    <a:pt x="67182" y="85217"/>
                  </a:lnTo>
                  <a:lnTo>
                    <a:pt x="65024" y="83186"/>
                  </a:lnTo>
                  <a:lnTo>
                    <a:pt x="62610" y="81661"/>
                  </a:lnTo>
                  <a:lnTo>
                    <a:pt x="43053" y="64643"/>
                  </a:lnTo>
                  <a:lnTo>
                    <a:pt x="41528" y="62485"/>
                  </a:lnTo>
                  <a:lnTo>
                    <a:pt x="39369" y="60453"/>
                  </a:lnTo>
                  <a:lnTo>
                    <a:pt x="37719" y="58293"/>
                  </a:lnTo>
                  <a:lnTo>
                    <a:pt x="35559" y="56007"/>
                  </a:lnTo>
                  <a:lnTo>
                    <a:pt x="31750" y="51055"/>
                  </a:lnTo>
                  <a:lnTo>
                    <a:pt x="29463" y="49023"/>
                  </a:lnTo>
                  <a:lnTo>
                    <a:pt x="27940" y="46102"/>
                  </a:lnTo>
                  <a:lnTo>
                    <a:pt x="25653" y="43942"/>
                  </a:lnTo>
                  <a:lnTo>
                    <a:pt x="24256" y="41911"/>
                  </a:lnTo>
                  <a:lnTo>
                    <a:pt x="21971" y="39752"/>
                  </a:lnTo>
                  <a:lnTo>
                    <a:pt x="14350" y="29084"/>
                  </a:lnTo>
                  <a:lnTo>
                    <a:pt x="13715" y="27052"/>
                  </a:lnTo>
                  <a:lnTo>
                    <a:pt x="12065" y="24766"/>
                  </a:lnTo>
                  <a:lnTo>
                    <a:pt x="10668" y="23368"/>
                  </a:lnTo>
                  <a:lnTo>
                    <a:pt x="9906" y="21210"/>
                  </a:lnTo>
                  <a:lnTo>
                    <a:pt x="8255" y="19812"/>
                  </a:lnTo>
                  <a:lnTo>
                    <a:pt x="7493" y="17654"/>
                  </a:lnTo>
                  <a:lnTo>
                    <a:pt x="6096" y="16256"/>
                  </a:lnTo>
                  <a:lnTo>
                    <a:pt x="0" y="5588"/>
                  </a:lnTo>
                  <a:close/>
                </a:path>
              </a:pathLst>
            </a:custGeom>
            <a:solidFill>
              <a:srgbClr val="85D185"/>
            </a:solidFill>
            <a:ln w="0" cap="flat" cmpd="sng" algn="ctr">
              <a:solidFill>
                <a:srgbClr val="85D18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Freeform 41"/>
            <p:cNvSpPr/>
            <p:nvPr/>
          </p:nvSpPr>
          <p:spPr>
            <a:xfrm>
              <a:off x="2416898" y="3235896"/>
              <a:ext cx="291136" cy="271978"/>
            </a:xfrm>
            <a:custGeom>
              <a:avLst/>
              <a:gdLst/>
              <a:ahLst/>
              <a:cxnLst/>
              <a:rect l="0" t="0" r="0" b="0"/>
              <a:pathLst>
                <a:path w="291975" h="271526">
                  <a:moveTo>
                    <a:pt x="39878" y="9144"/>
                  </a:moveTo>
                  <a:lnTo>
                    <a:pt x="259589" y="0"/>
                  </a:lnTo>
                  <a:lnTo>
                    <a:pt x="290449" y="77597"/>
                  </a:lnTo>
                  <a:lnTo>
                    <a:pt x="280671" y="130048"/>
                  </a:lnTo>
                  <a:lnTo>
                    <a:pt x="291974" y="151384"/>
                  </a:lnTo>
                  <a:lnTo>
                    <a:pt x="288290" y="177037"/>
                  </a:lnTo>
                  <a:lnTo>
                    <a:pt x="270130" y="219582"/>
                  </a:lnTo>
                  <a:lnTo>
                    <a:pt x="237745" y="255016"/>
                  </a:lnTo>
                  <a:lnTo>
                    <a:pt x="189484" y="271525"/>
                  </a:lnTo>
                  <a:lnTo>
                    <a:pt x="119253" y="257936"/>
                  </a:lnTo>
                  <a:lnTo>
                    <a:pt x="56643" y="210438"/>
                  </a:lnTo>
                  <a:lnTo>
                    <a:pt x="39117" y="180593"/>
                  </a:lnTo>
                  <a:lnTo>
                    <a:pt x="16637" y="175513"/>
                  </a:lnTo>
                  <a:lnTo>
                    <a:pt x="4446" y="164718"/>
                  </a:lnTo>
                  <a:lnTo>
                    <a:pt x="0" y="137794"/>
                  </a:lnTo>
                  <a:lnTo>
                    <a:pt x="14224" y="113030"/>
                  </a:lnTo>
                  <a:close/>
                </a:path>
              </a:pathLst>
            </a:custGeom>
            <a:solidFill>
              <a:srgbClr val="CC804D"/>
            </a:solidFill>
            <a:ln w="0" cap="flat" cmpd="sng" algn="ctr">
              <a:solidFill>
                <a:srgbClr val="CC80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Freeform 42"/>
            <p:cNvSpPr/>
            <p:nvPr/>
          </p:nvSpPr>
          <p:spPr>
            <a:xfrm>
              <a:off x="2503357" y="3269159"/>
              <a:ext cx="188797" cy="232845"/>
            </a:xfrm>
            <a:custGeom>
              <a:avLst/>
              <a:gdLst/>
              <a:ahLst/>
              <a:cxnLst/>
              <a:rect l="0" t="0" r="0" b="0"/>
              <a:pathLst>
                <a:path w="189358" h="232919">
                  <a:moveTo>
                    <a:pt x="51307" y="4192"/>
                  </a:moveTo>
                  <a:lnTo>
                    <a:pt x="149351" y="0"/>
                  </a:lnTo>
                  <a:lnTo>
                    <a:pt x="151765" y="636"/>
                  </a:lnTo>
                  <a:lnTo>
                    <a:pt x="154685" y="2794"/>
                  </a:lnTo>
                  <a:lnTo>
                    <a:pt x="160782" y="6350"/>
                  </a:lnTo>
                  <a:lnTo>
                    <a:pt x="162306" y="8510"/>
                  </a:lnTo>
                  <a:lnTo>
                    <a:pt x="164465" y="10668"/>
                  </a:lnTo>
                  <a:lnTo>
                    <a:pt x="167513" y="14224"/>
                  </a:lnTo>
                  <a:lnTo>
                    <a:pt x="169037" y="17780"/>
                  </a:lnTo>
                  <a:lnTo>
                    <a:pt x="170688" y="19178"/>
                  </a:lnTo>
                  <a:lnTo>
                    <a:pt x="175894" y="34799"/>
                  </a:lnTo>
                  <a:lnTo>
                    <a:pt x="175894" y="36957"/>
                  </a:lnTo>
                  <a:lnTo>
                    <a:pt x="177419" y="42545"/>
                  </a:lnTo>
                  <a:lnTo>
                    <a:pt x="177419" y="45467"/>
                  </a:lnTo>
                  <a:lnTo>
                    <a:pt x="181863" y="58801"/>
                  </a:lnTo>
                  <a:lnTo>
                    <a:pt x="181863" y="61723"/>
                  </a:lnTo>
                  <a:lnTo>
                    <a:pt x="183388" y="64643"/>
                  </a:lnTo>
                  <a:lnTo>
                    <a:pt x="186435" y="75947"/>
                  </a:lnTo>
                  <a:lnTo>
                    <a:pt x="186435" y="77343"/>
                  </a:lnTo>
                  <a:lnTo>
                    <a:pt x="187197" y="78868"/>
                  </a:lnTo>
                  <a:lnTo>
                    <a:pt x="187197" y="80899"/>
                  </a:lnTo>
                  <a:lnTo>
                    <a:pt x="187960" y="82424"/>
                  </a:lnTo>
                  <a:lnTo>
                    <a:pt x="188722" y="85980"/>
                  </a:lnTo>
                  <a:lnTo>
                    <a:pt x="188722" y="92330"/>
                  </a:lnTo>
                  <a:lnTo>
                    <a:pt x="189357" y="94488"/>
                  </a:lnTo>
                  <a:lnTo>
                    <a:pt x="189357" y="111634"/>
                  </a:lnTo>
                  <a:lnTo>
                    <a:pt x="188722" y="113666"/>
                  </a:lnTo>
                  <a:lnTo>
                    <a:pt x="188722" y="120143"/>
                  </a:lnTo>
                  <a:lnTo>
                    <a:pt x="187197" y="124334"/>
                  </a:lnTo>
                  <a:lnTo>
                    <a:pt x="187197" y="126366"/>
                  </a:lnTo>
                  <a:lnTo>
                    <a:pt x="186435" y="129287"/>
                  </a:lnTo>
                  <a:lnTo>
                    <a:pt x="186435" y="132080"/>
                  </a:lnTo>
                  <a:lnTo>
                    <a:pt x="181229" y="150623"/>
                  </a:lnTo>
                  <a:lnTo>
                    <a:pt x="179578" y="152655"/>
                  </a:lnTo>
                  <a:lnTo>
                    <a:pt x="177419" y="161163"/>
                  </a:lnTo>
                  <a:lnTo>
                    <a:pt x="175894" y="163323"/>
                  </a:lnTo>
                  <a:lnTo>
                    <a:pt x="174244" y="168275"/>
                  </a:lnTo>
                  <a:lnTo>
                    <a:pt x="172847" y="171197"/>
                  </a:lnTo>
                  <a:lnTo>
                    <a:pt x="170688" y="177674"/>
                  </a:lnTo>
                  <a:lnTo>
                    <a:pt x="169037" y="179705"/>
                  </a:lnTo>
                  <a:lnTo>
                    <a:pt x="166878" y="186055"/>
                  </a:lnTo>
                  <a:lnTo>
                    <a:pt x="164465" y="189612"/>
                  </a:lnTo>
                  <a:lnTo>
                    <a:pt x="162941" y="191009"/>
                  </a:lnTo>
                  <a:lnTo>
                    <a:pt x="162306" y="193168"/>
                  </a:lnTo>
                  <a:lnTo>
                    <a:pt x="158495" y="198120"/>
                  </a:lnTo>
                  <a:lnTo>
                    <a:pt x="156972" y="201676"/>
                  </a:lnTo>
                  <a:lnTo>
                    <a:pt x="153923" y="203962"/>
                  </a:lnTo>
                  <a:lnTo>
                    <a:pt x="147192" y="212344"/>
                  </a:lnTo>
                  <a:lnTo>
                    <a:pt x="144779" y="213742"/>
                  </a:lnTo>
                  <a:lnTo>
                    <a:pt x="136651" y="220218"/>
                  </a:lnTo>
                  <a:lnTo>
                    <a:pt x="125348" y="226695"/>
                  </a:lnTo>
                  <a:lnTo>
                    <a:pt x="122300" y="227330"/>
                  </a:lnTo>
                  <a:lnTo>
                    <a:pt x="119379" y="228728"/>
                  </a:lnTo>
                  <a:lnTo>
                    <a:pt x="112394" y="230251"/>
                  </a:lnTo>
                  <a:lnTo>
                    <a:pt x="110997" y="230251"/>
                  </a:lnTo>
                  <a:lnTo>
                    <a:pt x="109473" y="230887"/>
                  </a:lnTo>
                  <a:lnTo>
                    <a:pt x="107188" y="230887"/>
                  </a:lnTo>
                  <a:lnTo>
                    <a:pt x="103504" y="232284"/>
                  </a:lnTo>
                  <a:lnTo>
                    <a:pt x="101854" y="232284"/>
                  </a:lnTo>
                  <a:lnTo>
                    <a:pt x="100329" y="232918"/>
                  </a:lnTo>
                  <a:lnTo>
                    <a:pt x="82931" y="232918"/>
                  </a:lnTo>
                  <a:lnTo>
                    <a:pt x="76962" y="230887"/>
                  </a:lnTo>
                  <a:lnTo>
                    <a:pt x="75438" y="230251"/>
                  </a:lnTo>
                  <a:lnTo>
                    <a:pt x="67817" y="227330"/>
                  </a:lnTo>
                  <a:lnTo>
                    <a:pt x="60325" y="223139"/>
                  </a:lnTo>
                  <a:lnTo>
                    <a:pt x="50545" y="215266"/>
                  </a:lnTo>
                  <a:lnTo>
                    <a:pt x="39242" y="204598"/>
                  </a:lnTo>
                  <a:lnTo>
                    <a:pt x="38481" y="203074"/>
                  </a:lnTo>
                  <a:lnTo>
                    <a:pt x="36194" y="201042"/>
                  </a:lnTo>
                  <a:lnTo>
                    <a:pt x="33909" y="197486"/>
                  </a:lnTo>
                  <a:lnTo>
                    <a:pt x="32512" y="196088"/>
                  </a:lnTo>
                  <a:lnTo>
                    <a:pt x="30225" y="192532"/>
                  </a:lnTo>
                  <a:lnTo>
                    <a:pt x="27940" y="191009"/>
                  </a:lnTo>
                  <a:lnTo>
                    <a:pt x="27304" y="188976"/>
                  </a:lnTo>
                  <a:lnTo>
                    <a:pt x="25654" y="187453"/>
                  </a:lnTo>
                  <a:lnTo>
                    <a:pt x="24129" y="185420"/>
                  </a:lnTo>
                  <a:lnTo>
                    <a:pt x="23494" y="183262"/>
                  </a:lnTo>
                  <a:lnTo>
                    <a:pt x="21970" y="181864"/>
                  </a:lnTo>
                  <a:lnTo>
                    <a:pt x="21082" y="179705"/>
                  </a:lnTo>
                  <a:lnTo>
                    <a:pt x="19557" y="178309"/>
                  </a:lnTo>
                  <a:lnTo>
                    <a:pt x="18922" y="176912"/>
                  </a:lnTo>
                  <a:lnTo>
                    <a:pt x="15113" y="171197"/>
                  </a:lnTo>
                  <a:lnTo>
                    <a:pt x="14350" y="169164"/>
                  </a:lnTo>
                  <a:lnTo>
                    <a:pt x="4572" y="149099"/>
                  </a:lnTo>
                  <a:lnTo>
                    <a:pt x="3810" y="146431"/>
                  </a:lnTo>
                  <a:lnTo>
                    <a:pt x="2285" y="143511"/>
                  </a:lnTo>
                  <a:lnTo>
                    <a:pt x="2285" y="140589"/>
                  </a:lnTo>
                  <a:lnTo>
                    <a:pt x="888" y="137795"/>
                  </a:lnTo>
                  <a:lnTo>
                    <a:pt x="888" y="129922"/>
                  </a:lnTo>
                  <a:lnTo>
                    <a:pt x="0" y="127889"/>
                  </a:lnTo>
                  <a:lnTo>
                    <a:pt x="0" y="124968"/>
                  </a:lnTo>
                  <a:lnTo>
                    <a:pt x="888" y="122174"/>
                  </a:lnTo>
                  <a:lnTo>
                    <a:pt x="888" y="120143"/>
                  </a:lnTo>
                  <a:lnTo>
                    <a:pt x="2285" y="115062"/>
                  </a:lnTo>
                  <a:lnTo>
                    <a:pt x="2285" y="113666"/>
                  </a:lnTo>
                  <a:lnTo>
                    <a:pt x="3810" y="111634"/>
                  </a:lnTo>
                  <a:lnTo>
                    <a:pt x="4572" y="109348"/>
                  </a:lnTo>
                  <a:lnTo>
                    <a:pt x="4572" y="107188"/>
                  </a:lnTo>
                  <a:lnTo>
                    <a:pt x="5969" y="105156"/>
                  </a:lnTo>
                  <a:lnTo>
                    <a:pt x="8382" y="99442"/>
                  </a:lnTo>
                  <a:lnTo>
                    <a:pt x="9016" y="98044"/>
                  </a:lnTo>
                  <a:lnTo>
                    <a:pt x="10541" y="96520"/>
                  </a:lnTo>
                  <a:lnTo>
                    <a:pt x="12191" y="93092"/>
                  </a:lnTo>
                  <a:lnTo>
                    <a:pt x="16510" y="86614"/>
                  </a:lnTo>
                  <a:lnTo>
                    <a:pt x="18160" y="82424"/>
                  </a:lnTo>
                  <a:lnTo>
                    <a:pt x="18160" y="79503"/>
                  </a:lnTo>
                  <a:lnTo>
                    <a:pt x="18922" y="76709"/>
                  </a:lnTo>
                  <a:lnTo>
                    <a:pt x="18160" y="73787"/>
                  </a:lnTo>
                  <a:lnTo>
                    <a:pt x="18160" y="70359"/>
                  </a:lnTo>
                  <a:lnTo>
                    <a:pt x="17398" y="68835"/>
                  </a:lnTo>
                  <a:lnTo>
                    <a:pt x="17398" y="59691"/>
                  </a:lnTo>
                  <a:lnTo>
                    <a:pt x="16510" y="57531"/>
                  </a:lnTo>
                  <a:lnTo>
                    <a:pt x="16510" y="41149"/>
                  </a:lnTo>
                  <a:lnTo>
                    <a:pt x="17398" y="39879"/>
                  </a:lnTo>
                  <a:lnTo>
                    <a:pt x="17398" y="35434"/>
                  </a:lnTo>
                  <a:lnTo>
                    <a:pt x="18160" y="33401"/>
                  </a:lnTo>
                  <a:lnTo>
                    <a:pt x="19557" y="31878"/>
                  </a:lnTo>
                  <a:lnTo>
                    <a:pt x="19557" y="29845"/>
                  </a:lnTo>
                  <a:lnTo>
                    <a:pt x="20319" y="27560"/>
                  </a:lnTo>
                  <a:lnTo>
                    <a:pt x="21082" y="26289"/>
                  </a:lnTo>
                  <a:lnTo>
                    <a:pt x="21970" y="24004"/>
                  </a:lnTo>
                  <a:lnTo>
                    <a:pt x="25654" y="19178"/>
                  </a:lnTo>
                  <a:lnTo>
                    <a:pt x="27304" y="16256"/>
                  </a:lnTo>
                  <a:lnTo>
                    <a:pt x="30860" y="12700"/>
                  </a:lnTo>
                  <a:lnTo>
                    <a:pt x="37845" y="8510"/>
                  </a:lnTo>
                  <a:lnTo>
                    <a:pt x="46735" y="5716"/>
                  </a:lnTo>
                  <a:lnTo>
                    <a:pt x="49022" y="4192"/>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Freeform 43"/>
            <p:cNvSpPr/>
            <p:nvPr/>
          </p:nvSpPr>
          <p:spPr>
            <a:xfrm>
              <a:off x="2399253" y="3601794"/>
              <a:ext cx="486991" cy="129141"/>
            </a:xfrm>
            <a:custGeom>
              <a:avLst/>
              <a:gdLst/>
              <a:ahLst/>
              <a:cxnLst/>
              <a:rect l="0" t="0" r="0" b="0"/>
              <a:pathLst>
                <a:path w="488188" h="129540">
                  <a:moveTo>
                    <a:pt x="0" y="42799"/>
                  </a:moveTo>
                  <a:lnTo>
                    <a:pt x="33147" y="25653"/>
                  </a:lnTo>
                  <a:lnTo>
                    <a:pt x="91312" y="33654"/>
                  </a:lnTo>
                  <a:lnTo>
                    <a:pt x="186309" y="37083"/>
                  </a:lnTo>
                  <a:lnTo>
                    <a:pt x="303403" y="5079"/>
                  </a:lnTo>
                  <a:lnTo>
                    <a:pt x="355472" y="0"/>
                  </a:lnTo>
                  <a:lnTo>
                    <a:pt x="365252" y="23621"/>
                  </a:lnTo>
                  <a:lnTo>
                    <a:pt x="488187" y="66166"/>
                  </a:lnTo>
                  <a:lnTo>
                    <a:pt x="313181" y="99568"/>
                  </a:lnTo>
                  <a:lnTo>
                    <a:pt x="298831" y="81788"/>
                  </a:lnTo>
                  <a:lnTo>
                    <a:pt x="290575" y="96012"/>
                  </a:lnTo>
                  <a:lnTo>
                    <a:pt x="268605" y="93852"/>
                  </a:lnTo>
                  <a:lnTo>
                    <a:pt x="262635" y="105918"/>
                  </a:lnTo>
                  <a:lnTo>
                    <a:pt x="248919" y="101727"/>
                  </a:lnTo>
                  <a:lnTo>
                    <a:pt x="228727" y="88900"/>
                  </a:lnTo>
                  <a:lnTo>
                    <a:pt x="177419" y="100964"/>
                  </a:lnTo>
                  <a:lnTo>
                    <a:pt x="105028" y="129539"/>
                  </a:lnTo>
                  <a:lnTo>
                    <a:pt x="57277" y="129539"/>
                  </a:lnTo>
                  <a:lnTo>
                    <a:pt x="15112" y="108077"/>
                  </a:lnTo>
                  <a:close/>
                </a:path>
              </a:pathLst>
            </a:custGeom>
            <a:solidFill>
              <a:srgbClr val="CC804D"/>
            </a:solidFill>
            <a:ln w="0" cap="flat" cmpd="sng" algn="ctr">
              <a:solidFill>
                <a:srgbClr val="CC80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Freeform 44"/>
            <p:cNvSpPr/>
            <p:nvPr/>
          </p:nvSpPr>
          <p:spPr>
            <a:xfrm>
              <a:off x="2665687" y="3670278"/>
              <a:ext cx="238201" cy="131097"/>
            </a:xfrm>
            <a:custGeom>
              <a:avLst/>
              <a:gdLst/>
              <a:ahLst/>
              <a:cxnLst/>
              <a:rect l="0" t="0" r="0" b="0"/>
              <a:pathLst>
                <a:path w="236983" h="130811">
                  <a:moveTo>
                    <a:pt x="0" y="54737"/>
                  </a:moveTo>
                  <a:lnTo>
                    <a:pt x="12191" y="41275"/>
                  </a:lnTo>
                  <a:lnTo>
                    <a:pt x="105029" y="21336"/>
                  </a:lnTo>
                  <a:lnTo>
                    <a:pt x="132079" y="24256"/>
                  </a:lnTo>
                  <a:lnTo>
                    <a:pt x="135254" y="7112"/>
                  </a:lnTo>
                  <a:lnTo>
                    <a:pt x="235457" y="0"/>
                  </a:lnTo>
                  <a:lnTo>
                    <a:pt x="236982" y="127888"/>
                  </a:lnTo>
                  <a:lnTo>
                    <a:pt x="180339" y="130810"/>
                  </a:lnTo>
                  <a:lnTo>
                    <a:pt x="134366" y="101600"/>
                  </a:lnTo>
                  <a:lnTo>
                    <a:pt x="22732" y="96774"/>
                  </a:lnTo>
                  <a:close/>
                </a:path>
              </a:pathLst>
            </a:custGeom>
            <a:solidFill>
              <a:srgbClr val="D4EBD4"/>
            </a:solidFill>
            <a:ln w="0" cap="flat" cmpd="sng" algn="ctr">
              <a:solidFill>
                <a:srgbClr val="D4EB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Freeform 45"/>
            <p:cNvSpPr/>
            <p:nvPr/>
          </p:nvSpPr>
          <p:spPr>
            <a:xfrm>
              <a:off x="2879186" y="3588098"/>
              <a:ext cx="386417" cy="209364"/>
            </a:xfrm>
            <a:custGeom>
              <a:avLst/>
              <a:gdLst/>
              <a:ahLst/>
              <a:cxnLst/>
              <a:rect l="0" t="0" r="0" b="0"/>
              <a:pathLst>
                <a:path w="387223" h="210185">
                  <a:moveTo>
                    <a:pt x="19685" y="85216"/>
                  </a:moveTo>
                  <a:lnTo>
                    <a:pt x="124713" y="75946"/>
                  </a:lnTo>
                  <a:lnTo>
                    <a:pt x="117982" y="56769"/>
                  </a:lnTo>
                  <a:lnTo>
                    <a:pt x="0" y="51815"/>
                  </a:lnTo>
                  <a:lnTo>
                    <a:pt x="181991" y="0"/>
                  </a:lnTo>
                  <a:lnTo>
                    <a:pt x="271017" y="21209"/>
                  </a:lnTo>
                  <a:lnTo>
                    <a:pt x="377444" y="12065"/>
                  </a:lnTo>
                  <a:lnTo>
                    <a:pt x="329945" y="45465"/>
                  </a:lnTo>
                  <a:lnTo>
                    <a:pt x="328294" y="68198"/>
                  </a:lnTo>
                  <a:lnTo>
                    <a:pt x="387222" y="75946"/>
                  </a:lnTo>
                  <a:lnTo>
                    <a:pt x="385064" y="203072"/>
                  </a:lnTo>
                  <a:lnTo>
                    <a:pt x="24257" y="210184"/>
                  </a:lnTo>
                  <a:close/>
                </a:path>
              </a:pathLst>
            </a:custGeom>
            <a:solidFill>
              <a:srgbClr val="C2D6C2"/>
            </a:solidFill>
            <a:ln w="0" cap="flat" cmpd="sng" algn="ctr">
              <a:solidFill>
                <a:srgbClr val="C2D6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Freeform 46"/>
            <p:cNvSpPr/>
            <p:nvPr/>
          </p:nvSpPr>
          <p:spPr>
            <a:xfrm>
              <a:off x="2780376" y="3263289"/>
              <a:ext cx="289371" cy="377638"/>
            </a:xfrm>
            <a:custGeom>
              <a:avLst/>
              <a:gdLst/>
              <a:ahLst/>
              <a:cxnLst/>
              <a:rect l="0" t="0" r="0" b="0"/>
              <a:pathLst>
                <a:path w="289179" h="377445">
                  <a:moveTo>
                    <a:pt x="47625" y="377444"/>
                  </a:moveTo>
                  <a:lnTo>
                    <a:pt x="21335" y="307847"/>
                  </a:lnTo>
                  <a:lnTo>
                    <a:pt x="0" y="209803"/>
                  </a:lnTo>
                  <a:lnTo>
                    <a:pt x="8382" y="136397"/>
                  </a:lnTo>
                  <a:lnTo>
                    <a:pt x="38607" y="24257"/>
                  </a:lnTo>
                  <a:lnTo>
                    <a:pt x="60451" y="0"/>
                  </a:lnTo>
                  <a:lnTo>
                    <a:pt x="283844" y="78232"/>
                  </a:lnTo>
                  <a:lnTo>
                    <a:pt x="289178" y="323469"/>
                  </a:lnTo>
                  <a:close/>
                </a:path>
              </a:pathLst>
            </a:custGeom>
            <a:solidFill>
              <a:srgbClr val="E6FFE6"/>
            </a:solidFill>
            <a:ln w="0" cap="flat" cmpd="sng" algn="ctr">
              <a:solidFill>
                <a:srgbClr val="E6FFE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Freeform 47"/>
            <p:cNvSpPr/>
            <p:nvPr/>
          </p:nvSpPr>
          <p:spPr>
            <a:xfrm>
              <a:off x="2850955" y="3235896"/>
              <a:ext cx="428764" cy="109574"/>
            </a:xfrm>
            <a:custGeom>
              <a:avLst/>
              <a:gdLst/>
              <a:ahLst/>
              <a:cxnLst/>
              <a:rect l="0" t="0" r="0" b="0"/>
              <a:pathLst>
                <a:path w="428498" h="108840">
                  <a:moveTo>
                    <a:pt x="0" y="22859"/>
                  </a:moveTo>
                  <a:lnTo>
                    <a:pt x="218185" y="0"/>
                  </a:lnTo>
                  <a:lnTo>
                    <a:pt x="371220" y="37083"/>
                  </a:lnTo>
                  <a:lnTo>
                    <a:pt x="428497" y="108839"/>
                  </a:lnTo>
                  <a:lnTo>
                    <a:pt x="212851" y="103124"/>
                  </a:lnTo>
                  <a:lnTo>
                    <a:pt x="211327" y="103124"/>
                  </a:lnTo>
                  <a:lnTo>
                    <a:pt x="195452" y="96774"/>
                  </a:lnTo>
                  <a:lnTo>
                    <a:pt x="192532" y="96139"/>
                  </a:lnTo>
                  <a:lnTo>
                    <a:pt x="185547" y="93218"/>
                  </a:lnTo>
                  <a:lnTo>
                    <a:pt x="181991" y="92328"/>
                  </a:lnTo>
                  <a:lnTo>
                    <a:pt x="153161" y="81788"/>
                  </a:lnTo>
                  <a:lnTo>
                    <a:pt x="124460" y="71882"/>
                  </a:lnTo>
                  <a:lnTo>
                    <a:pt x="95123" y="60451"/>
                  </a:lnTo>
                  <a:lnTo>
                    <a:pt x="70230" y="51943"/>
                  </a:lnTo>
                  <a:lnTo>
                    <a:pt x="61214" y="47751"/>
                  </a:lnTo>
                  <a:lnTo>
                    <a:pt x="55879" y="46227"/>
                  </a:lnTo>
                  <a:lnTo>
                    <a:pt x="47498" y="42671"/>
                  </a:lnTo>
                  <a:lnTo>
                    <a:pt x="18160" y="32131"/>
                  </a:lnTo>
                  <a:lnTo>
                    <a:pt x="15113" y="29845"/>
                  </a:lnTo>
                  <a:lnTo>
                    <a:pt x="12192" y="29209"/>
                  </a:lnTo>
                  <a:lnTo>
                    <a:pt x="9779" y="27686"/>
                  </a:lnTo>
                  <a:lnTo>
                    <a:pt x="5333" y="26415"/>
                  </a:lnTo>
                  <a:lnTo>
                    <a:pt x="3810" y="25653"/>
                  </a:lnTo>
                  <a:lnTo>
                    <a:pt x="2285" y="24257"/>
                  </a:lnTo>
                  <a:lnTo>
                    <a:pt x="1651" y="24257"/>
                  </a:lnTo>
                  <a:lnTo>
                    <a:pt x="0" y="23495"/>
                  </a:lnTo>
                  <a:close/>
                </a:path>
              </a:pathLst>
            </a:custGeom>
            <a:solidFill>
              <a:srgbClr val="C2D6C2"/>
            </a:solidFill>
            <a:ln w="0" cap="flat" cmpd="sng" algn="ctr">
              <a:solidFill>
                <a:srgbClr val="C2D6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 name="Freeform 48"/>
            <p:cNvSpPr/>
            <p:nvPr/>
          </p:nvSpPr>
          <p:spPr>
            <a:xfrm>
              <a:off x="2543939" y="3337643"/>
              <a:ext cx="21174" cy="31307"/>
            </a:xfrm>
            <a:custGeom>
              <a:avLst/>
              <a:gdLst/>
              <a:ahLst/>
              <a:cxnLst/>
              <a:rect l="0" t="0" r="0" b="0"/>
              <a:pathLst>
                <a:path w="20193" h="32006">
                  <a:moveTo>
                    <a:pt x="19431" y="0"/>
                  </a:moveTo>
                  <a:lnTo>
                    <a:pt x="20192" y="762"/>
                  </a:lnTo>
                  <a:lnTo>
                    <a:pt x="20192" y="14987"/>
                  </a:lnTo>
                  <a:lnTo>
                    <a:pt x="19431" y="17018"/>
                  </a:lnTo>
                  <a:lnTo>
                    <a:pt x="19431" y="22099"/>
                  </a:lnTo>
                  <a:lnTo>
                    <a:pt x="18669" y="23495"/>
                  </a:lnTo>
                  <a:lnTo>
                    <a:pt x="18669" y="25655"/>
                  </a:lnTo>
                  <a:lnTo>
                    <a:pt x="18034" y="27687"/>
                  </a:lnTo>
                  <a:lnTo>
                    <a:pt x="18034" y="29083"/>
                  </a:lnTo>
                  <a:lnTo>
                    <a:pt x="16510" y="30607"/>
                  </a:lnTo>
                  <a:lnTo>
                    <a:pt x="14985" y="31243"/>
                  </a:lnTo>
                  <a:lnTo>
                    <a:pt x="11938" y="31243"/>
                  </a:lnTo>
                  <a:lnTo>
                    <a:pt x="9651" y="32005"/>
                  </a:lnTo>
                  <a:lnTo>
                    <a:pt x="2159" y="29845"/>
                  </a:lnTo>
                  <a:lnTo>
                    <a:pt x="1397" y="29083"/>
                  </a:lnTo>
                  <a:lnTo>
                    <a:pt x="0" y="27051"/>
                  </a:lnTo>
                  <a:lnTo>
                    <a:pt x="0" y="20575"/>
                  </a:lnTo>
                  <a:lnTo>
                    <a:pt x="507" y="19177"/>
                  </a:lnTo>
                  <a:lnTo>
                    <a:pt x="507" y="14987"/>
                  </a:lnTo>
                  <a:lnTo>
                    <a:pt x="1397" y="13462"/>
                  </a:lnTo>
                  <a:lnTo>
                    <a:pt x="1397" y="11431"/>
                  </a:lnTo>
                  <a:lnTo>
                    <a:pt x="2159" y="9906"/>
                  </a:lnTo>
                  <a:lnTo>
                    <a:pt x="3682" y="4954"/>
                  </a:lnTo>
                  <a:lnTo>
                    <a:pt x="4317" y="3556"/>
                  </a:lnTo>
                  <a:lnTo>
                    <a:pt x="6731" y="1398"/>
                  </a:lnTo>
                  <a:lnTo>
                    <a:pt x="1054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 name="Freeform 49"/>
            <p:cNvSpPr/>
            <p:nvPr/>
          </p:nvSpPr>
          <p:spPr>
            <a:xfrm>
              <a:off x="2656864" y="3335686"/>
              <a:ext cx="17645" cy="31307"/>
            </a:xfrm>
            <a:custGeom>
              <a:avLst/>
              <a:gdLst/>
              <a:ahLst/>
              <a:cxnLst/>
              <a:rect l="0" t="0" r="0" b="0"/>
              <a:pathLst>
                <a:path w="17400" h="31115">
                  <a:moveTo>
                    <a:pt x="14352" y="1269"/>
                  </a:moveTo>
                  <a:lnTo>
                    <a:pt x="15875" y="2031"/>
                  </a:lnTo>
                  <a:lnTo>
                    <a:pt x="16765" y="4825"/>
                  </a:lnTo>
                  <a:lnTo>
                    <a:pt x="17399" y="6223"/>
                  </a:lnTo>
                  <a:lnTo>
                    <a:pt x="17399" y="21208"/>
                  </a:lnTo>
                  <a:lnTo>
                    <a:pt x="16765" y="22732"/>
                  </a:lnTo>
                  <a:lnTo>
                    <a:pt x="16765" y="26924"/>
                  </a:lnTo>
                  <a:lnTo>
                    <a:pt x="15114" y="28320"/>
                  </a:lnTo>
                  <a:lnTo>
                    <a:pt x="14352" y="29718"/>
                  </a:lnTo>
                  <a:lnTo>
                    <a:pt x="11431" y="31114"/>
                  </a:lnTo>
                  <a:lnTo>
                    <a:pt x="9018" y="30352"/>
                  </a:lnTo>
                  <a:lnTo>
                    <a:pt x="6859" y="30352"/>
                  </a:lnTo>
                  <a:lnTo>
                    <a:pt x="4572" y="29718"/>
                  </a:lnTo>
                  <a:lnTo>
                    <a:pt x="3049" y="29718"/>
                  </a:lnTo>
                  <a:lnTo>
                    <a:pt x="1652" y="28320"/>
                  </a:lnTo>
                  <a:lnTo>
                    <a:pt x="0" y="24764"/>
                  </a:lnTo>
                  <a:lnTo>
                    <a:pt x="0" y="22732"/>
                  </a:lnTo>
                  <a:lnTo>
                    <a:pt x="1652" y="19812"/>
                  </a:lnTo>
                  <a:lnTo>
                    <a:pt x="1652" y="17652"/>
                  </a:lnTo>
                  <a:lnTo>
                    <a:pt x="2287" y="15367"/>
                  </a:lnTo>
                  <a:lnTo>
                    <a:pt x="2287" y="13335"/>
                  </a:lnTo>
                  <a:lnTo>
                    <a:pt x="3049" y="11811"/>
                  </a:lnTo>
                  <a:lnTo>
                    <a:pt x="3811" y="9779"/>
                  </a:lnTo>
                  <a:lnTo>
                    <a:pt x="5969" y="4825"/>
                  </a:lnTo>
                  <a:lnTo>
                    <a:pt x="6859" y="2031"/>
                  </a:lnTo>
                  <a:lnTo>
                    <a:pt x="7621" y="635"/>
                  </a:lnTo>
                  <a:lnTo>
                    <a:pt x="8383" y="0"/>
                  </a:lnTo>
                  <a:lnTo>
                    <a:pt x="9780" y="0"/>
                  </a:lnTo>
                  <a:lnTo>
                    <a:pt x="10542" y="635"/>
                  </a:lnTo>
                  <a:lnTo>
                    <a:pt x="12193" y="6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Freeform 50"/>
            <p:cNvSpPr/>
            <p:nvPr/>
          </p:nvSpPr>
          <p:spPr>
            <a:xfrm>
              <a:off x="2595109" y="3390473"/>
              <a:ext cx="49405" cy="23480"/>
            </a:xfrm>
            <a:custGeom>
              <a:avLst/>
              <a:gdLst/>
              <a:ahLst/>
              <a:cxnLst/>
              <a:rect l="0" t="0" r="0" b="0"/>
              <a:pathLst>
                <a:path w="50546" h="23369">
                  <a:moveTo>
                    <a:pt x="49148" y="0"/>
                  </a:moveTo>
                  <a:lnTo>
                    <a:pt x="49148" y="635"/>
                  </a:lnTo>
                  <a:lnTo>
                    <a:pt x="50545" y="3556"/>
                  </a:lnTo>
                  <a:lnTo>
                    <a:pt x="50545" y="7746"/>
                  </a:lnTo>
                  <a:lnTo>
                    <a:pt x="48387" y="9779"/>
                  </a:lnTo>
                  <a:lnTo>
                    <a:pt x="42163" y="17652"/>
                  </a:lnTo>
                  <a:lnTo>
                    <a:pt x="40004" y="18287"/>
                  </a:lnTo>
                  <a:lnTo>
                    <a:pt x="38481" y="19812"/>
                  </a:lnTo>
                  <a:lnTo>
                    <a:pt x="36194" y="20446"/>
                  </a:lnTo>
                  <a:lnTo>
                    <a:pt x="34670" y="21844"/>
                  </a:lnTo>
                  <a:lnTo>
                    <a:pt x="29463" y="23368"/>
                  </a:lnTo>
                  <a:lnTo>
                    <a:pt x="24891" y="23368"/>
                  </a:lnTo>
                  <a:lnTo>
                    <a:pt x="16510" y="21208"/>
                  </a:lnTo>
                  <a:lnTo>
                    <a:pt x="14350" y="19812"/>
                  </a:lnTo>
                  <a:lnTo>
                    <a:pt x="12191" y="19050"/>
                  </a:lnTo>
                  <a:lnTo>
                    <a:pt x="9779" y="17652"/>
                  </a:lnTo>
                  <a:lnTo>
                    <a:pt x="8254" y="16256"/>
                  </a:lnTo>
                  <a:lnTo>
                    <a:pt x="6857" y="15494"/>
                  </a:lnTo>
                  <a:lnTo>
                    <a:pt x="3047" y="11937"/>
                  </a:lnTo>
                  <a:lnTo>
                    <a:pt x="0" y="7746"/>
                  </a:lnTo>
                  <a:lnTo>
                    <a:pt x="0" y="4825"/>
                  </a:lnTo>
                  <a:lnTo>
                    <a:pt x="762" y="4191"/>
                  </a:lnTo>
                  <a:lnTo>
                    <a:pt x="3047" y="3556"/>
                  </a:lnTo>
                  <a:lnTo>
                    <a:pt x="5207" y="4191"/>
                  </a:lnTo>
                  <a:lnTo>
                    <a:pt x="9016" y="4191"/>
                  </a:lnTo>
                  <a:lnTo>
                    <a:pt x="11303" y="4825"/>
                  </a:lnTo>
                  <a:lnTo>
                    <a:pt x="16510" y="4825"/>
                  </a:lnTo>
                  <a:lnTo>
                    <a:pt x="19557" y="5587"/>
                  </a:lnTo>
                  <a:lnTo>
                    <a:pt x="24891" y="5587"/>
                  </a:lnTo>
                  <a:lnTo>
                    <a:pt x="26416" y="6223"/>
                  </a:lnTo>
                  <a:lnTo>
                    <a:pt x="29463" y="5587"/>
                  </a:lnTo>
                  <a:lnTo>
                    <a:pt x="36957" y="5587"/>
                  </a:lnTo>
                  <a:lnTo>
                    <a:pt x="43815" y="2667"/>
                  </a:lnTo>
                  <a:lnTo>
                    <a:pt x="45338" y="126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Freeform 51"/>
            <p:cNvSpPr/>
            <p:nvPr/>
          </p:nvSpPr>
          <p:spPr>
            <a:xfrm>
              <a:off x="2513944" y="3404170"/>
              <a:ext cx="137628" cy="33263"/>
            </a:xfrm>
            <a:custGeom>
              <a:avLst/>
              <a:gdLst/>
              <a:ahLst/>
              <a:cxnLst/>
              <a:rect l="0" t="0" r="0" b="0"/>
              <a:pathLst>
                <a:path w="137162" h="32641">
                  <a:moveTo>
                    <a:pt x="130430" y="18416"/>
                  </a:moveTo>
                  <a:lnTo>
                    <a:pt x="131953" y="18416"/>
                  </a:lnTo>
                  <a:lnTo>
                    <a:pt x="135763" y="20574"/>
                  </a:lnTo>
                  <a:lnTo>
                    <a:pt x="136399" y="21336"/>
                  </a:lnTo>
                  <a:lnTo>
                    <a:pt x="137161" y="22734"/>
                  </a:lnTo>
                  <a:lnTo>
                    <a:pt x="137161" y="24892"/>
                  </a:lnTo>
                  <a:lnTo>
                    <a:pt x="136399" y="26290"/>
                  </a:lnTo>
                  <a:lnTo>
                    <a:pt x="132715" y="28448"/>
                  </a:lnTo>
                  <a:lnTo>
                    <a:pt x="131191" y="28448"/>
                  </a:lnTo>
                  <a:lnTo>
                    <a:pt x="129794" y="29084"/>
                  </a:lnTo>
                  <a:lnTo>
                    <a:pt x="127381" y="29084"/>
                  </a:lnTo>
                  <a:lnTo>
                    <a:pt x="125984" y="29846"/>
                  </a:lnTo>
                  <a:lnTo>
                    <a:pt x="123699" y="29846"/>
                  </a:lnTo>
                  <a:lnTo>
                    <a:pt x="121412" y="30480"/>
                  </a:lnTo>
                  <a:lnTo>
                    <a:pt x="119127" y="30480"/>
                  </a:lnTo>
                  <a:lnTo>
                    <a:pt x="116840" y="31370"/>
                  </a:lnTo>
                  <a:lnTo>
                    <a:pt x="114681" y="31370"/>
                  </a:lnTo>
                  <a:lnTo>
                    <a:pt x="112268" y="32004"/>
                  </a:lnTo>
                  <a:lnTo>
                    <a:pt x="109347" y="32004"/>
                  </a:lnTo>
                  <a:lnTo>
                    <a:pt x="106300" y="32640"/>
                  </a:lnTo>
                  <a:lnTo>
                    <a:pt x="75312" y="32640"/>
                  </a:lnTo>
                  <a:lnTo>
                    <a:pt x="73915" y="32004"/>
                  </a:lnTo>
                  <a:lnTo>
                    <a:pt x="64009" y="32004"/>
                  </a:lnTo>
                  <a:lnTo>
                    <a:pt x="62612" y="31370"/>
                  </a:lnTo>
                  <a:lnTo>
                    <a:pt x="57278" y="31370"/>
                  </a:lnTo>
                  <a:lnTo>
                    <a:pt x="54991" y="30480"/>
                  </a:lnTo>
                  <a:lnTo>
                    <a:pt x="49658" y="30480"/>
                  </a:lnTo>
                  <a:lnTo>
                    <a:pt x="47499" y="29846"/>
                  </a:lnTo>
                  <a:lnTo>
                    <a:pt x="45212" y="29846"/>
                  </a:lnTo>
                  <a:lnTo>
                    <a:pt x="43688" y="29084"/>
                  </a:lnTo>
                  <a:lnTo>
                    <a:pt x="42165" y="29084"/>
                  </a:lnTo>
                  <a:lnTo>
                    <a:pt x="30100" y="26290"/>
                  </a:lnTo>
                  <a:lnTo>
                    <a:pt x="27813" y="26290"/>
                  </a:lnTo>
                  <a:lnTo>
                    <a:pt x="25655" y="25528"/>
                  </a:lnTo>
                  <a:lnTo>
                    <a:pt x="23241" y="24130"/>
                  </a:lnTo>
                  <a:lnTo>
                    <a:pt x="19431" y="22734"/>
                  </a:lnTo>
                  <a:lnTo>
                    <a:pt x="18796" y="21972"/>
                  </a:lnTo>
                  <a:lnTo>
                    <a:pt x="15875" y="20574"/>
                  </a:lnTo>
                  <a:lnTo>
                    <a:pt x="12065" y="16384"/>
                  </a:lnTo>
                  <a:lnTo>
                    <a:pt x="9653" y="12828"/>
                  </a:lnTo>
                  <a:lnTo>
                    <a:pt x="10541" y="12192"/>
                  </a:lnTo>
                  <a:lnTo>
                    <a:pt x="8890" y="12192"/>
                  </a:lnTo>
                  <a:lnTo>
                    <a:pt x="6731" y="12828"/>
                  </a:lnTo>
                  <a:lnTo>
                    <a:pt x="3684" y="12828"/>
                  </a:lnTo>
                  <a:lnTo>
                    <a:pt x="1397" y="12192"/>
                  </a:lnTo>
                  <a:lnTo>
                    <a:pt x="762" y="12192"/>
                  </a:lnTo>
                  <a:lnTo>
                    <a:pt x="0" y="9906"/>
                  </a:lnTo>
                  <a:lnTo>
                    <a:pt x="6731" y="4191"/>
                  </a:lnTo>
                  <a:lnTo>
                    <a:pt x="12065" y="1398"/>
                  </a:lnTo>
                  <a:lnTo>
                    <a:pt x="14225" y="1398"/>
                  </a:lnTo>
                  <a:lnTo>
                    <a:pt x="15875" y="0"/>
                  </a:lnTo>
                  <a:lnTo>
                    <a:pt x="18034" y="0"/>
                  </a:lnTo>
                  <a:lnTo>
                    <a:pt x="19431" y="762"/>
                  </a:lnTo>
                  <a:lnTo>
                    <a:pt x="20193" y="2160"/>
                  </a:lnTo>
                  <a:lnTo>
                    <a:pt x="16511" y="3556"/>
                  </a:lnTo>
                  <a:lnTo>
                    <a:pt x="15875" y="4191"/>
                  </a:lnTo>
                  <a:lnTo>
                    <a:pt x="17272" y="5716"/>
                  </a:lnTo>
                  <a:lnTo>
                    <a:pt x="19431" y="7112"/>
                  </a:lnTo>
                  <a:lnTo>
                    <a:pt x="21083" y="8636"/>
                  </a:lnTo>
                  <a:lnTo>
                    <a:pt x="45847" y="19304"/>
                  </a:lnTo>
                  <a:lnTo>
                    <a:pt x="48896" y="19940"/>
                  </a:lnTo>
                  <a:lnTo>
                    <a:pt x="51309" y="19940"/>
                  </a:lnTo>
                  <a:lnTo>
                    <a:pt x="62612" y="22734"/>
                  </a:lnTo>
                  <a:lnTo>
                    <a:pt x="65533" y="22734"/>
                  </a:lnTo>
                  <a:lnTo>
                    <a:pt x="68581" y="23496"/>
                  </a:lnTo>
                  <a:lnTo>
                    <a:pt x="92837" y="23496"/>
                  </a:lnTo>
                  <a:lnTo>
                    <a:pt x="94996" y="22734"/>
                  </a:lnTo>
                  <a:lnTo>
                    <a:pt x="107062" y="22734"/>
                  </a:lnTo>
                  <a:lnTo>
                    <a:pt x="108586" y="21972"/>
                  </a:lnTo>
                  <a:lnTo>
                    <a:pt x="110871" y="21972"/>
                  </a:lnTo>
                  <a:lnTo>
                    <a:pt x="112268" y="21336"/>
                  </a:lnTo>
                  <a:lnTo>
                    <a:pt x="114681" y="21336"/>
                  </a:lnTo>
                  <a:lnTo>
                    <a:pt x="116078" y="20574"/>
                  </a:lnTo>
                  <a:lnTo>
                    <a:pt x="118237" y="20574"/>
                  </a:lnTo>
                  <a:lnTo>
                    <a:pt x="120650" y="19940"/>
                  </a:lnTo>
                  <a:lnTo>
                    <a:pt x="123699" y="19940"/>
                  </a:lnTo>
                  <a:lnTo>
                    <a:pt x="125984" y="19304"/>
                  </a:lnTo>
                  <a:lnTo>
                    <a:pt x="127381" y="1841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Freeform 52"/>
            <p:cNvSpPr/>
            <p:nvPr/>
          </p:nvSpPr>
          <p:spPr>
            <a:xfrm>
              <a:off x="2413369" y="3185022"/>
              <a:ext cx="298194" cy="336548"/>
            </a:xfrm>
            <a:custGeom>
              <a:avLst/>
              <a:gdLst/>
              <a:ahLst/>
              <a:cxnLst/>
              <a:rect l="0" t="0" r="0" b="0"/>
              <a:pathLst>
                <a:path w="298833" h="336043">
                  <a:moveTo>
                    <a:pt x="50547" y="188213"/>
                  </a:moveTo>
                  <a:lnTo>
                    <a:pt x="41529" y="179705"/>
                  </a:lnTo>
                  <a:lnTo>
                    <a:pt x="40006" y="179069"/>
                  </a:lnTo>
                  <a:lnTo>
                    <a:pt x="38609" y="176911"/>
                  </a:lnTo>
                  <a:lnTo>
                    <a:pt x="36195" y="176149"/>
                  </a:lnTo>
                  <a:lnTo>
                    <a:pt x="34037" y="174751"/>
                  </a:lnTo>
                  <a:lnTo>
                    <a:pt x="27813" y="172593"/>
                  </a:lnTo>
                  <a:lnTo>
                    <a:pt x="25654" y="171195"/>
                  </a:lnTo>
                  <a:lnTo>
                    <a:pt x="17272" y="171195"/>
                  </a:lnTo>
                  <a:lnTo>
                    <a:pt x="13590" y="173481"/>
                  </a:lnTo>
                  <a:lnTo>
                    <a:pt x="12954" y="174751"/>
                  </a:lnTo>
                  <a:lnTo>
                    <a:pt x="12066" y="175513"/>
                  </a:lnTo>
                  <a:lnTo>
                    <a:pt x="12066" y="176149"/>
                  </a:lnTo>
                  <a:lnTo>
                    <a:pt x="12066" y="175513"/>
                  </a:lnTo>
                  <a:lnTo>
                    <a:pt x="11303" y="174751"/>
                  </a:lnTo>
                  <a:lnTo>
                    <a:pt x="10541" y="173481"/>
                  </a:lnTo>
                  <a:lnTo>
                    <a:pt x="10541" y="171195"/>
                  </a:lnTo>
                  <a:lnTo>
                    <a:pt x="9018" y="169036"/>
                  </a:lnTo>
                  <a:lnTo>
                    <a:pt x="5969" y="157734"/>
                  </a:lnTo>
                  <a:lnTo>
                    <a:pt x="5335" y="156336"/>
                  </a:lnTo>
                  <a:lnTo>
                    <a:pt x="4572" y="154178"/>
                  </a:lnTo>
                  <a:lnTo>
                    <a:pt x="4572" y="152780"/>
                  </a:lnTo>
                  <a:lnTo>
                    <a:pt x="3810" y="150749"/>
                  </a:lnTo>
                  <a:lnTo>
                    <a:pt x="3810" y="148462"/>
                  </a:lnTo>
                  <a:lnTo>
                    <a:pt x="3048" y="146304"/>
                  </a:lnTo>
                  <a:lnTo>
                    <a:pt x="3048" y="144906"/>
                  </a:lnTo>
                  <a:lnTo>
                    <a:pt x="2413" y="142748"/>
                  </a:lnTo>
                  <a:lnTo>
                    <a:pt x="2413" y="140716"/>
                  </a:lnTo>
                  <a:lnTo>
                    <a:pt x="1525" y="139192"/>
                  </a:lnTo>
                  <a:lnTo>
                    <a:pt x="1525" y="137160"/>
                  </a:lnTo>
                  <a:lnTo>
                    <a:pt x="763" y="135762"/>
                  </a:lnTo>
                  <a:lnTo>
                    <a:pt x="763" y="130682"/>
                  </a:lnTo>
                  <a:lnTo>
                    <a:pt x="0" y="128650"/>
                  </a:lnTo>
                  <a:lnTo>
                    <a:pt x="0" y="124460"/>
                  </a:lnTo>
                  <a:lnTo>
                    <a:pt x="763" y="122936"/>
                  </a:lnTo>
                  <a:lnTo>
                    <a:pt x="763" y="117982"/>
                  </a:lnTo>
                  <a:lnTo>
                    <a:pt x="2413" y="113030"/>
                  </a:lnTo>
                  <a:lnTo>
                    <a:pt x="2413" y="107315"/>
                  </a:lnTo>
                  <a:lnTo>
                    <a:pt x="8382" y="86741"/>
                  </a:lnTo>
                  <a:lnTo>
                    <a:pt x="9779" y="80899"/>
                  </a:lnTo>
                  <a:lnTo>
                    <a:pt x="11303" y="78105"/>
                  </a:lnTo>
                  <a:lnTo>
                    <a:pt x="12066" y="74549"/>
                  </a:lnTo>
                  <a:lnTo>
                    <a:pt x="16638" y="65404"/>
                  </a:lnTo>
                  <a:lnTo>
                    <a:pt x="17272" y="61848"/>
                  </a:lnTo>
                  <a:lnTo>
                    <a:pt x="24893" y="46863"/>
                  </a:lnTo>
                  <a:lnTo>
                    <a:pt x="30988" y="38354"/>
                  </a:lnTo>
                  <a:lnTo>
                    <a:pt x="32385" y="35432"/>
                  </a:lnTo>
                  <a:lnTo>
                    <a:pt x="49150" y="19938"/>
                  </a:lnTo>
                  <a:lnTo>
                    <a:pt x="52070" y="18541"/>
                  </a:lnTo>
                  <a:lnTo>
                    <a:pt x="55119" y="16382"/>
                  </a:lnTo>
                  <a:lnTo>
                    <a:pt x="61850" y="12826"/>
                  </a:lnTo>
                  <a:lnTo>
                    <a:pt x="65025" y="12065"/>
                  </a:lnTo>
                  <a:lnTo>
                    <a:pt x="67184" y="10667"/>
                  </a:lnTo>
                  <a:lnTo>
                    <a:pt x="69343" y="10667"/>
                  </a:lnTo>
                  <a:lnTo>
                    <a:pt x="70994" y="9906"/>
                  </a:lnTo>
                  <a:lnTo>
                    <a:pt x="81535" y="6476"/>
                  </a:lnTo>
                  <a:lnTo>
                    <a:pt x="83059" y="6476"/>
                  </a:lnTo>
                  <a:lnTo>
                    <a:pt x="88266" y="4953"/>
                  </a:lnTo>
                  <a:lnTo>
                    <a:pt x="90551" y="4953"/>
                  </a:lnTo>
                  <a:lnTo>
                    <a:pt x="92838" y="4191"/>
                  </a:lnTo>
                  <a:lnTo>
                    <a:pt x="94997" y="4191"/>
                  </a:lnTo>
                  <a:lnTo>
                    <a:pt x="100457" y="2920"/>
                  </a:lnTo>
                  <a:lnTo>
                    <a:pt x="106426" y="2920"/>
                  </a:lnTo>
                  <a:lnTo>
                    <a:pt x="108585" y="2032"/>
                  </a:lnTo>
                  <a:lnTo>
                    <a:pt x="111760" y="2032"/>
                  </a:lnTo>
                  <a:lnTo>
                    <a:pt x="114682" y="1397"/>
                  </a:lnTo>
                  <a:lnTo>
                    <a:pt x="116968" y="1397"/>
                  </a:lnTo>
                  <a:lnTo>
                    <a:pt x="119888" y="635"/>
                  </a:lnTo>
                  <a:lnTo>
                    <a:pt x="126112" y="635"/>
                  </a:lnTo>
                  <a:lnTo>
                    <a:pt x="129794" y="0"/>
                  </a:lnTo>
                  <a:lnTo>
                    <a:pt x="182500" y="0"/>
                  </a:lnTo>
                  <a:lnTo>
                    <a:pt x="186310" y="635"/>
                  </a:lnTo>
                  <a:lnTo>
                    <a:pt x="189357" y="635"/>
                  </a:lnTo>
                  <a:lnTo>
                    <a:pt x="193294" y="1397"/>
                  </a:lnTo>
                  <a:lnTo>
                    <a:pt x="196216" y="1397"/>
                  </a:lnTo>
                  <a:lnTo>
                    <a:pt x="201422" y="2920"/>
                  </a:lnTo>
                  <a:lnTo>
                    <a:pt x="205232" y="2920"/>
                  </a:lnTo>
                  <a:lnTo>
                    <a:pt x="232410" y="10667"/>
                  </a:lnTo>
                  <a:lnTo>
                    <a:pt x="234697" y="12065"/>
                  </a:lnTo>
                  <a:lnTo>
                    <a:pt x="238379" y="13462"/>
                  </a:lnTo>
                  <a:lnTo>
                    <a:pt x="240793" y="14985"/>
                  </a:lnTo>
                  <a:lnTo>
                    <a:pt x="246762" y="17017"/>
                  </a:lnTo>
                  <a:lnTo>
                    <a:pt x="248285" y="18541"/>
                  </a:lnTo>
                  <a:lnTo>
                    <a:pt x="249810" y="19176"/>
                  </a:lnTo>
                  <a:lnTo>
                    <a:pt x="252731" y="21209"/>
                  </a:lnTo>
                  <a:lnTo>
                    <a:pt x="255906" y="22732"/>
                  </a:lnTo>
                  <a:lnTo>
                    <a:pt x="260350" y="26923"/>
                  </a:lnTo>
                  <a:lnTo>
                    <a:pt x="262637" y="28320"/>
                  </a:lnTo>
                  <a:lnTo>
                    <a:pt x="273178" y="39750"/>
                  </a:lnTo>
                  <a:lnTo>
                    <a:pt x="274828" y="41910"/>
                  </a:lnTo>
                  <a:lnTo>
                    <a:pt x="275463" y="43307"/>
                  </a:lnTo>
                  <a:lnTo>
                    <a:pt x="275463" y="58928"/>
                  </a:lnTo>
                  <a:lnTo>
                    <a:pt x="276225" y="60451"/>
                  </a:lnTo>
                  <a:lnTo>
                    <a:pt x="276225" y="61848"/>
                  </a:lnTo>
                  <a:lnTo>
                    <a:pt x="283719" y="80899"/>
                  </a:lnTo>
                  <a:lnTo>
                    <a:pt x="290576" y="100203"/>
                  </a:lnTo>
                  <a:lnTo>
                    <a:pt x="295022" y="112141"/>
                  </a:lnTo>
                  <a:lnTo>
                    <a:pt x="295910" y="115824"/>
                  </a:lnTo>
                  <a:lnTo>
                    <a:pt x="295910" y="117982"/>
                  </a:lnTo>
                  <a:lnTo>
                    <a:pt x="298069" y="125094"/>
                  </a:lnTo>
                  <a:lnTo>
                    <a:pt x="298069" y="130682"/>
                  </a:lnTo>
                  <a:lnTo>
                    <a:pt x="298832" y="132206"/>
                  </a:lnTo>
                  <a:lnTo>
                    <a:pt x="297307" y="134238"/>
                  </a:lnTo>
                  <a:lnTo>
                    <a:pt x="297307" y="137160"/>
                  </a:lnTo>
                  <a:lnTo>
                    <a:pt x="296545" y="138430"/>
                  </a:lnTo>
                  <a:lnTo>
                    <a:pt x="296545" y="140716"/>
                  </a:lnTo>
                  <a:lnTo>
                    <a:pt x="295910" y="142748"/>
                  </a:lnTo>
                  <a:lnTo>
                    <a:pt x="295910" y="144272"/>
                  </a:lnTo>
                  <a:lnTo>
                    <a:pt x="295022" y="146304"/>
                  </a:lnTo>
                  <a:lnTo>
                    <a:pt x="295022" y="148462"/>
                  </a:lnTo>
                  <a:lnTo>
                    <a:pt x="294260" y="149860"/>
                  </a:lnTo>
                  <a:lnTo>
                    <a:pt x="292863" y="154178"/>
                  </a:lnTo>
                  <a:lnTo>
                    <a:pt x="292863" y="156336"/>
                  </a:lnTo>
                  <a:lnTo>
                    <a:pt x="292100" y="158368"/>
                  </a:lnTo>
                  <a:lnTo>
                    <a:pt x="292100" y="160528"/>
                  </a:lnTo>
                  <a:lnTo>
                    <a:pt x="290576" y="164084"/>
                  </a:lnTo>
                  <a:lnTo>
                    <a:pt x="290576" y="166116"/>
                  </a:lnTo>
                  <a:lnTo>
                    <a:pt x="289053" y="169036"/>
                  </a:lnTo>
                  <a:lnTo>
                    <a:pt x="289053" y="171195"/>
                  </a:lnTo>
                  <a:lnTo>
                    <a:pt x="288291" y="172593"/>
                  </a:lnTo>
                  <a:lnTo>
                    <a:pt x="288291" y="174117"/>
                  </a:lnTo>
                  <a:lnTo>
                    <a:pt x="287528" y="176911"/>
                  </a:lnTo>
                  <a:lnTo>
                    <a:pt x="286766" y="178435"/>
                  </a:lnTo>
                  <a:lnTo>
                    <a:pt x="286766" y="180467"/>
                  </a:lnTo>
                  <a:lnTo>
                    <a:pt x="287528" y="181101"/>
                  </a:lnTo>
                  <a:lnTo>
                    <a:pt x="288291" y="183261"/>
                  </a:lnTo>
                  <a:lnTo>
                    <a:pt x="289688" y="184657"/>
                  </a:lnTo>
                  <a:lnTo>
                    <a:pt x="290576" y="186817"/>
                  </a:lnTo>
                  <a:lnTo>
                    <a:pt x="292100" y="188213"/>
                  </a:lnTo>
                  <a:lnTo>
                    <a:pt x="292863" y="191135"/>
                  </a:lnTo>
                  <a:lnTo>
                    <a:pt x="295022" y="196215"/>
                  </a:lnTo>
                  <a:lnTo>
                    <a:pt x="295910" y="198881"/>
                  </a:lnTo>
                  <a:lnTo>
                    <a:pt x="297307" y="201803"/>
                  </a:lnTo>
                  <a:lnTo>
                    <a:pt x="297307" y="204724"/>
                  </a:lnTo>
                  <a:lnTo>
                    <a:pt x="298069" y="207391"/>
                  </a:lnTo>
                  <a:lnTo>
                    <a:pt x="298069" y="210311"/>
                  </a:lnTo>
                  <a:lnTo>
                    <a:pt x="298832" y="213105"/>
                  </a:lnTo>
                  <a:lnTo>
                    <a:pt x="297307" y="216661"/>
                  </a:lnTo>
                  <a:lnTo>
                    <a:pt x="297307" y="218059"/>
                  </a:lnTo>
                  <a:lnTo>
                    <a:pt x="296545" y="219582"/>
                  </a:lnTo>
                  <a:lnTo>
                    <a:pt x="296545" y="220980"/>
                  </a:lnTo>
                  <a:lnTo>
                    <a:pt x="295022" y="224536"/>
                  </a:lnTo>
                  <a:lnTo>
                    <a:pt x="295022" y="225932"/>
                  </a:lnTo>
                  <a:lnTo>
                    <a:pt x="292100" y="234568"/>
                  </a:lnTo>
                  <a:lnTo>
                    <a:pt x="290576" y="237236"/>
                  </a:lnTo>
                  <a:lnTo>
                    <a:pt x="290576" y="239394"/>
                  </a:lnTo>
                  <a:lnTo>
                    <a:pt x="289053" y="241554"/>
                  </a:lnTo>
                  <a:lnTo>
                    <a:pt x="288291" y="244348"/>
                  </a:lnTo>
                  <a:lnTo>
                    <a:pt x="286766" y="247268"/>
                  </a:lnTo>
                  <a:lnTo>
                    <a:pt x="282194" y="257936"/>
                  </a:lnTo>
                  <a:lnTo>
                    <a:pt x="277750" y="266445"/>
                  </a:lnTo>
                  <a:lnTo>
                    <a:pt x="275463" y="269240"/>
                  </a:lnTo>
                  <a:lnTo>
                    <a:pt x="270891" y="277749"/>
                  </a:lnTo>
                  <a:lnTo>
                    <a:pt x="268606" y="280669"/>
                  </a:lnTo>
                  <a:lnTo>
                    <a:pt x="267082" y="284225"/>
                  </a:lnTo>
                  <a:lnTo>
                    <a:pt x="264922" y="286257"/>
                  </a:lnTo>
                  <a:lnTo>
                    <a:pt x="263272" y="289179"/>
                  </a:lnTo>
                  <a:lnTo>
                    <a:pt x="245238" y="309753"/>
                  </a:lnTo>
                  <a:lnTo>
                    <a:pt x="231648" y="321055"/>
                  </a:lnTo>
                  <a:lnTo>
                    <a:pt x="228728" y="323215"/>
                  </a:lnTo>
                  <a:lnTo>
                    <a:pt x="219584" y="327532"/>
                  </a:lnTo>
                  <a:lnTo>
                    <a:pt x="216535" y="329692"/>
                  </a:lnTo>
                  <a:lnTo>
                    <a:pt x="212725" y="330454"/>
                  </a:lnTo>
                  <a:lnTo>
                    <a:pt x="209804" y="331724"/>
                  </a:lnTo>
                  <a:lnTo>
                    <a:pt x="206757" y="332486"/>
                  </a:lnTo>
                  <a:lnTo>
                    <a:pt x="203835" y="334010"/>
                  </a:lnTo>
                  <a:lnTo>
                    <a:pt x="200025" y="334010"/>
                  </a:lnTo>
                  <a:lnTo>
                    <a:pt x="189357" y="336042"/>
                  </a:lnTo>
                  <a:lnTo>
                    <a:pt x="181865" y="336042"/>
                  </a:lnTo>
                  <a:lnTo>
                    <a:pt x="177419" y="335406"/>
                  </a:lnTo>
                  <a:lnTo>
                    <a:pt x="174372" y="335406"/>
                  </a:lnTo>
                  <a:lnTo>
                    <a:pt x="147194" y="328168"/>
                  </a:lnTo>
                  <a:lnTo>
                    <a:pt x="140335" y="326136"/>
                  </a:lnTo>
                  <a:lnTo>
                    <a:pt x="115570" y="314832"/>
                  </a:lnTo>
                  <a:lnTo>
                    <a:pt x="112522" y="312674"/>
                  </a:lnTo>
                  <a:lnTo>
                    <a:pt x="109347" y="311276"/>
                  </a:lnTo>
                  <a:lnTo>
                    <a:pt x="107188" y="308991"/>
                  </a:lnTo>
                  <a:lnTo>
                    <a:pt x="104141" y="306959"/>
                  </a:lnTo>
                  <a:lnTo>
                    <a:pt x="101219" y="305435"/>
                  </a:lnTo>
                  <a:lnTo>
                    <a:pt x="98807" y="303403"/>
                  </a:lnTo>
                  <a:lnTo>
                    <a:pt x="93600" y="300481"/>
                  </a:lnTo>
                  <a:lnTo>
                    <a:pt x="91313" y="298323"/>
                  </a:lnTo>
                  <a:lnTo>
                    <a:pt x="89028" y="296925"/>
                  </a:lnTo>
                  <a:lnTo>
                    <a:pt x="84456" y="292735"/>
                  </a:lnTo>
                  <a:lnTo>
                    <a:pt x="82297" y="291211"/>
                  </a:lnTo>
                  <a:lnTo>
                    <a:pt x="80772" y="289179"/>
                  </a:lnTo>
                  <a:lnTo>
                    <a:pt x="78487" y="287655"/>
                  </a:lnTo>
                  <a:lnTo>
                    <a:pt x="76200" y="285623"/>
                  </a:lnTo>
                  <a:lnTo>
                    <a:pt x="74803" y="283463"/>
                  </a:lnTo>
                  <a:lnTo>
                    <a:pt x="72391" y="282067"/>
                  </a:lnTo>
                  <a:lnTo>
                    <a:pt x="69343" y="277749"/>
                  </a:lnTo>
                  <a:lnTo>
                    <a:pt x="67184" y="276479"/>
                  </a:lnTo>
                  <a:lnTo>
                    <a:pt x="65660" y="274193"/>
                  </a:lnTo>
                  <a:lnTo>
                    <a:pt x="62612" y="271399"/>
                  </a:lnTo>
                  <a:lnTo>
                    <a:pt x="61088" y="269240"/>
                  </a:lnTo>
                  <a:lnTo>
                    <a:pt x="59691" y="267843"/>
                  </a:lnTo>
                  <a:lnTo>
                    <a:pt x="58801" y="266445"/>
                  </a:lnTo>
                  <a:lnTo>
                    <a:pt x="50547" y="255778"/>
                  </a:lnTo>
                  <a:lnTo>
                    <a:pt x="49912" y="253745"/>
                  </a:lnTo>
                  <a:lnTo>
                    <a:pt x="48260" y="252222"/>
                  </a:lnTo>
                  <a:lnTo>
                    <a:pt x="46737" y="250190"/>
                  </a:lnTo>
                  <a:lnTo>
                    <a:pt x="46737" y="249300"/>
                  </a:lnTo>
                  <a:lnTo>
                    <a:pt x="46101" y="247904"/>
                  </a:lnTo>
                  <a:lnTo>
                    <a:pt x="46101" y="241554"/>
                  </a:lnTo>
                  <a:lnTo>
                    <a:pt x="46737" y="240792"/>
                  </a:lnTo>
                  <a:lnTo>
                    <a:pt x="49150" y="240792"/>
                  </a:lnTo>
                  <a:lnTo>
                    <a:pt x="51309" y="242316"/>
                  </a:lnTo>
                  <a:lnTo>
                    <a:pt x="54229" y="245110"/>
                  </a:lnTo>
                  <a:lnTo>
                    <a:pt x="55881" y="247268"/>
                  </a:lnTo>
                  <a:lnTo>
                    <a:pt x="57278" y="248666"/>
                  </a:lnTo>
                  <a:lnTo>
                    <a:pt x="58801" y="250824"/>
                  </a:lnTo>
                  <a:lnTo>
                    <a:pt x="63373" y="255778"/>
                  </a:lnTo>
                  <a:lnTo>
                    <a:pt x="65025" y="258699"/>
                  </a:lnTo>
                  <a:lnTo>
                    <a:pt x="86107" y="277749"/>
                  </a:lnTo>
                  <a:lnTo>
                    <a:pt x="87503" y="278511"/>
                  </a:lnTo>
                  <a:lnTo>
                    <a:pt x="89028" y="280035"/>
                  </a:lnTo>
                  <a:lnTo>
                    <a:pt x="91313" y="281431"/>
                  </a:lnTo>
                  <a:lnTo>
                    <a:pt x="92838" y="282701"/>
                  </a:lnTo>
                  <a:lnTo>
                    <a:pt x="98807" y="286257"/>
                  </a:lnTo>
                  <a:lnTo>
                    <a:pt x="100457" y="287655"/>
                  </a:lnTo>
                  <a:lnTo>
                    <a:pt x="102616" y="288543"/>
                  </a:lnTo>
                  <a:lnTo>
                    <a:pt x="104141" y="289813"/>
                  </a:lnTo>
                  <a:lnTo>
                    <a:pt x="113157" y="294767"/>
                  </a:lnTo>
                  <a:lnTo>
                    <a:pt x="115570" y="295655"/>
                  </a:lnTo>
                  <a:lnTo>
                    <a:pt x="119253" y="297687"/>
                  </a:lnTo>
                  <a:lnTo>
                    <a:pt x="121540" y="298323"/>
                  </a:lnTo>
                  <a:lnTo>
                    <a:pt x="123698" y="299847"/>
                  </a:lnTo>
                  <a:lnTo>
                    <a:pt x="132843" y="302768"/>
                  </a:lnTo>
                  <a:lnTo>
                    <a:pt x="135763" y="304165"/>
                  </a:lnTo>
                  <a:lnTo>
                    <a:pt x="138050" y="304799"/>
                  </a:lnTo>
                  <a:lnTo>
                    <a:pt x="140335" y="304799"/>
                  </a:lnTo>
                  <a:lnTo>
                    <a:pt x="145669" y="306959"/>
                  </a:lnTo>
                  <a:lnTo>
                    <a:pt x="147194" y="306959"/>
                  </a:lnTo>
                  <a:lnTo>
                    <a:pt x="155448" y="308991"/>
                  </a:lnTo>
                  <a:lnTo>
                    <a:pt x="157735" y="308991"/>
                  </a:lnTo>
                  <a:lnTo>
                    <a:pt x="160020" y="309753"/>
                  </a:lnTo>
                  <a:lnTo>
                    <a:pt x="162307" y="309753"/>
                  </a:lnTo>
                  <a:lnTo>
                    <a:pt x="164466" y="310387"/>
                  </a:lnTo>
                  <a:lnTo>
                    <a:pt x="167387" y="310387"/>
                  </a:lnTo>
                  <a:lnTo>
                    <a:pt x="169800" y="311276"/>
                  </a:lnTo>
                  <a:lnTo>
                    <a:pt x="196216" y="311276"/>
                  </a:lnTo>
                  <a:lnTo>
                    <a:pt x="203073" y="308991"/>
                  </a:lnTo>
                  <a:lnTo>
                    <a:pt x="205994" y="308991"/>
                  </a:lnTo>
                  <a:lnTo>
                    <a:pt x="208407" y="307720"/>
                  </a:lnTo>
                  <a:lnTo>
                    <a:pt x="210566" y="306959"/>
                  </a:lnTo>
                  <a:lnTo>
                    <a:pt x="212725" y="306959"/>
                  </a:lnTo>
                  <a:lnTo>
                    <a:pt x="215138" y="306197"/>
                  </a:lnTo>
                  <a:lnTo>
                    <a:pt x="216535" y="304799"/>
                  </a:lnTo>
                  <a:lnTo>
                    <a:pt x="218694" y="304165"/>
                  </a:lnTo>
                  <a:lnTo>
                    <a:pt x="221107" y="302768"/>
                  </a:lnTo>
                  <a:lnTo>
                    <a:pt x="223266" y="301879"/>
                  </a:lnTo>
                  <a:lnTo>
                    <a:pt x="225679" y="300481"/>
                  </a:lnTo>
                  <a:lnTo>
                    <a:pt x="227838" y="299847"/>
                  </a:lnTo>
                  <a:lnTo>
                    <a:pt x="230251" y="298323"/>
                  </a:lnTo>
                  <a:lnTo>
                    <a:pt x="232410" y="297687"/>
                  </a:lnTo>
                  <a:lnTo>
                    <a:pt x="233807" y="296291"/>
                  </a:lnTo>
                  <a:lnTo>
                    <a:pt x="236220" y="294767"/>
                  </a:lnTo>
                  <a:lnTo>
                    <a:pt x="237618" y="293369"/>
                  </a:lnTo>
                  <a:lnTo>
                    <a:pt x="240031" y="292099"/>
                  </a:lnTo>
                  <a:lnTo>
                    <a:pt x="242951" y="289179"/>
                  </a:lnTo>
                  <a:lnTo>
                    <a:pt x="245238" y="287655"/>
                  </a:lnTo>
                  <a:lnTo>
                    <a:pt x="260350" y="274193"/>
                  </a:lnTo>
                  <a:lnTo>
                    <a:pt x="261113" y="272034"/>
                  </a:lnTo>
                  <a:lnTo>
                    <a:pt x="262637" y="270636"/>
                  </a:lnTo>
                  <a:lnTo>
                    <a:pt x="264922" y="267080"/>
                  </a:lnTo>
                  <a:lnTo>
                    <a:pt x="266447" y="265811"/>
                  </a:lnTo>
                  <a:lnTo>
                    <a:pt x="268606" y="262255"/>
                  </a:lnTo>
                  <a:lnTo>
                    <a:pt x="270257" y="260857"/>
                  </a:lnTo>
                  <a:lnTo>
                    <a:pt x="270891" y="258699"/>
                  </a:lnTo>
                  <a:lnTo>
                    <a:pt x="272416" y="257301"/>
                  </a:lnTo>
                  <a:lnTo>
                    <a:pt x="273178" y="255143"/>
                  </a:lnTo>
                  <a:lnTo>
                    <a:pt x="274828" y="253745"/>
                  </a:lnTo>
                  <a:lnTo>
                    <a:pt x="276225" y="250190"/>
                  </a:lnTo>
                  <a:lnTo>
                    <a:pt x="278385" y="247268"/>
                  </a:lnTo>
                  <a:lnTo>
                    <a:pt x="280797" y="242316"/>
                  </a:lnTo>
                  <a:lnTo>
                    <a:pt x="284481" y="234568"/>
                  </a:lnTo>
                  <a:lnTo>
                    <a:pt x="285116" y="231648"/>
                  </a:lnTo>
                  <a:lnTo>
                    <a:pt x="288291" y="224536"/>
                  </a:lnTo>
                  <a:lnTo>
                    <a:pt x="289688" y="219582"/>
                  </a:lnTo>
                  <a:lnTo>
                    <a:pt x="289688" y="216661"/>
                  </a:lnTo>
                  <a:lnTo>
                    <a:pt x="290576" y="215137"/>
                  </a:lnTo>
                  <a:lnTo>
                    <a:pt x="290576" y="206755"/>
                  </a:lnTo>
                  <a:lnTo>
                    <a:pt x="289688" y="205359"/>
                  </a:lnTo>
                  <a:lnTo>
                    <a:pt x="289688" y="203199"/>
                  </a:lnTo>
                  <a:lnTo>
                    <a:pt x="289053" y="201803"/>
                  </a:lnTo>
                  <a:lnTo>
                    <a:pt x="289053" y="199643"/>
                  </a:lnTo>
                  <a:lnTo>
                    <a:pt x="287528" y="193929"/>
                  </a:lnTo>
                  <a:lnTo>
                    <a:pt x="284481" y="188849"/>
                  </a:lnTo>
                  <a:lnTo>
                    <a:pt x="281432" y="182625"/>
                  </a:lnTo>
                  <a:lnTo>
                    <a:pt x="281432" y="179069"/>
                  </a:lnTo>
                  <a:lnTo>
                    <a:pt x="282194" y="176911"/>
                  </a:lnTo>
                  <a:lnTo>
                    <a:pt x="282194" y="174751"/>
                  </a:lnTo>
                  <a:lnTo>
                    <a:pt x="282957" y="173481"/>
                  </a:lnTo>
                  <a:lnTo>
                    <a:pt x="286004" y="162560"/>
                  </a:lnTo>
                  <a:lnTo>
                    <a:pt x="286004" y="160528"/>
                  </a:lnTo>
                  <a:lnTo>
                    <a:pt x="286766" y="159130"/>
                  </a:lnTo>
                  <a:lnTo>
                    <a:pt x="286766" y="156972"/>
                  </a:lnTo>
                  <a:lnTo>
                    <a:pt x="287528" y="155574"/>
                  </a:lnTo>
                  <a:lnTo>
                    <a:pt x="287528" y="151384"/>
                  </a:lnTo>
                  <a:lnTo>
                    <a:pt x="288291" y="149224"/>
                  </a:lnTo>
                  <a:lnTo>
                    <a:pt x="288291" y="144906"/>
                  </a:lnTo>
                  <a:lnTo>
                    <a:pt x="289053" y="142748"/>
                  </a:lnTo>
                  <a:lnTo>
                    <a:pt x="289053" y="139954"/>
                  </a:lnTo>
                  <a:lnTo>
                    <a:pt x="289688" y="137794"/>
                  </a:lnTo>
                  <a:lnTo>
                    <a:pt x="289053" y="134874"/>
                  </a:lnTo>
                  <a:lnTo>
                    <a:pt x="289053" y="126492"/>
                  </a:lnTo>
                  <a:lnTo>
                    <a:pt x="282957" y="105029"/>
                  </a:lnTo>
                  <a:lnTo>
                    <a:pt x="281432" y="102997"/>
                  </a:lnTo>
                  <a:lnTo>
                    <a:pt x="279909" y="97917"/>
                  </a:lnTo>
                  <a:lnTo>
                    <a:pt x="278385" y="96647"/>
                  </a:lnTo>
                  <a:lnTo>
                    <a:pt x="277750" y="93725"/>
                  </a:lnTo>
                  <a:lnTo>
                    <a:pt x="273178" y="86741"/>
                  </a:lnTo>
                  <a:lnTo>
                    <a:pt x="272416" y="84581"/>
                  </a:lnTo>
                  <a:lnTo>
                    <a:pt x="270891" y="83185"/>
                  </a:lnTo>
                  <a:lnTo>
                    <a:pt x="270891" y="81661"/>
                  </a:lnTo>
                  <a:lnTo>
                    <a:pt x="268606" y="78740"/>
                  </a:lnTo>
                  <a:lnTo>
                    <a:pt x="267844" y="77469"/>
                  </a:lnTo>
                  <a:lnTo>
                    <a:pt x="267082" y="76707"/>
                  </a:lnTo>
                  <a:lnTo>
                    <a:pt x="266447" y="76707"/>
                  </a:lnTo>
                  <a:lnTo>
                    <a:pt x="263272" y="78105"/>
                  </a:lnTo>
                  <a:lnTo>
                    <a:pt x="260350" y="80263"/>
                  </a:lnTo>
                  <a:lnTo>
                    <a:pt x="228728" y="96647"/>
                  </a:lnTo>
                  <a:lnTo>
                    <a:pt x="223266" y="99441"/>
                  </a:lnTo>
                  <a:lnTo>
                    <a:pt x="215138" y="102361"/>
                  </a:lnTo>
                  <a:lnTo>
                    <a:pt x="212725" y="103759"/>
                  </a:lnTo>
                  <a:lnTo>
                    <a:pt x="205232" y="105918"/>
                  </a:lnTo>
                  <a:lnTo>
                    <a:pt x="203073" y="107315"/>
                  </a:lnTo>
                  <a:lnTo>
                    <a:pt x="186310" y="107315"/>
                  </a:lnTo>
                  <a:lnTo>
                    <a:pt x="184150" y="106553"/>
                  </a:lnTo>
                  <a:lnTo>
                    <a:pt x="179578" y="106553"/>
                  </a:lnTo>
                  <a:lnTo>
                    <a:pt x="177419" y="105918"/>
                  </a:lnTo>
                  <a:lnTo>
                    <a:pt x="175007" y="105918"/>
                  </a:lnTo>
                  <a:lnTo>
                    <a:pt x="172847" y="105029"/>
                  </a:lnTo>
                  <a:lnTo>
                    <a:pt x="167387" y="105029"/>
                  </a:lnTo>
                  <a:lnTo>
                    <a:pt x="161418" y="103759"/>
                  </a:lnTo>
                  <a:lnTo>
                    <a:pt x="159259" y="103759"/>
                  </a:lnTo>
                  <a:lnTo>
                    <a:pt x="156084" y="102997"/>
                  </a:lnTo>
                  <a:lnTo>
                    <a:pt x="153925" y="102997"/>
                  </a:lnTo>
                  <a:lnTo>
                    <a:pt x="150876" y="102361"/>
                  </a:lnTo>
                  <a:lnTo>
                    <a:pt x="147956" y="102361"/>
                  </a:lnTo>
                  <a:lnTo>
                    <a:pt x="145669" y="100837"/>
                  </a:lnTo>
                  <a:lnTo>
                    <a:pt x="142622" y="100837"/>
                  </a:lnTo>
                  <a:lnTo>
                    <a:pt x="139573" y="100203"/>
                  </a:lnTo>
                  <a:lnTo>
                    <a:pt x="136653" y="100203"/>
                  </a:lnTo>
                  <a:lnTo>
                    <a:pt x="133604" y="98805"/>
                  </a:lnTo>
                  <a:lnTo>
                    <a:pt x="130684" y="98805"/>
                  </a:lnTo>
                  <a:lnTo>
                    <a:pt x="128270" y="97917"/>
                  </a:lnTo>
                  <a:lnTo>
                    <a:pt x="125222" y="97917"/>
                  </a:lnTo>
                  <a:lnTo>
                    <a:pt x="105538" y="93091"/>
                  </a:lnTo>
                  <a:lnTo>
                    <a:pt x="103378" y="93091"/>
                  </a:lnTo>
                  <a:lnTo>
                    <a:pt x="100457" y="91693"/>
                  </a:lnTo>
                  <a:lnTo>
                    <a:pt x="98044" y="91693"/>
                  </a:lnTo>
                  <a:lnTo>
                    <a:pt x="95885" y="90931"/>
                  </a:lnTo>
                  <a:lnTo>
                    <a:pt x="93600" y="90931"/>
                  </a:lnTo>
                  <a:lnTo>
                    <a:pt x="86741" y="88773"/>
                  </a:lnTo>
                  <a:lnTo>
                    <a:pt x="85344" y="88773"/>
                  </a:lnTo>
                  <a:lnTo>
                    <a:pt x="83059" y="88137"/>
                  </a:lnTo>
                  <a:lnTo>
                    <a:pt x="81535" y="88137"/>
                  </a:lnTo>
                  <a:lnTo>
                    <a:pt x="74803" y="85851"/>
                  </a:lnTo>
                  <a:lnTo>
                    <a:pt x="72391" y="85851"/>
                  </a:lnTo>
                  <a:lnTo>
                    <a:pt x="70232" y="85217"/>
                  </a:lnTo>
                  <a:lnTo>
                    <a:pt x="69343" y="84581"/>
                  </a:lnTo>
                  <a:lnTo>
                    <a:pt x="67945" y="84581"/>
                  </a:lnTo>
                  <a:lnTo>
                    <a:pt x="67945" y="85217"/>
                  </a:lnTo>
                  <a:lnTo>
                    <a:pt x="69343" y="88773"/>
                  </a:lnTo>
                  <a:lnTo>
                    <a:pt x="70232" y="91693"/>
                  </a:lnTo>
                  <a:lnTo>
                    <a:pt x="71756" y="94487"/>
                  </a:lnTo>
                  <a:lnTo>
                    <a:pt x="71756" y="96647"/>
                  </a:lnTo>
                  <a:lnTo>
                    <a:pt x="74803" y="104393"/>
                  </a:lnTo>
                  <a:lnTo>
                    <a:pt x="78487" y="115061"/>
                  </a:lnTo>
                  <a:lnTo>
                    <a:pt x="78487" y="117220"/>
                  </a:lnTo>
                  <a:lnTo>
                    <a:pt x="80772" y="122936"/>
                  </a:lnTo>
                  <a:lnTo>
                    <a:pt x="80772" y="124460"/>
                  </a:lnTo>
                  <a:lnTo>
                    <a:pt x="81535" y="126492"/>
                  </a:lnTo>
                  <a:lnTo>
                    <a:pt x="81535" y="128016"/>
                  </a:lnTo>
                  <a:lnTo>
                    <a:pt x="83059" y="131318"/>
                  </a:lnTo>
                  <a:lnTo>
                    <a:pt x="83059" y="132842"/>
                  </a:lnTo>
                  <a:lnTo>
                    <a:pt x="82297" y="134238"/>
                  </a:lnTo>
                  <a:lnTo>
                    <a:pt x="80772" y="137794"/>
                  </a:lnTo>
                  <a:lnTo>
                    <a:pt x="78487" y="141350"/>
                  </a:lnTo>
                  <a:lnTo>
                    <a:pt x="77725" y="143382"/>
                  </a:lnTo>
                  <a:lnTo>
                    <a:pt x="76200" y="144906"/>
                  </a:lnTo>
                  <a:lnTo>
                    <a:pt x="75438" y="147828"/>
                  </a:lnTo>
                  <a:lnTo>
                    <a:pt x="67945" y="159130"/>
                  </a:lnTo>
                  <a:lnTo>
                    <a:pt x="67184" y="161924"/>
                  </a:lnTo>
                  <a:lnTo>
                    <a:pt x="65025" y="164084"/>
                  </a:lnTo>
                  <a:lnTo>
                    <a:pt x="61088" y="171195"/>
                  </a:lnTo>
                  <a:lnTo>
                    <a:pt x="58801" y="173481"/>
                  </a:lnTo>
                  <a:lnTo>
                    <a:pt x="58040" y="175513"/>
                  </a:lnTo>
                  <a:lnTo>
                    <a:pt x="56643" y="177673"/>
                  </a:lnTo>
                  <a:lnTo>
                    <a:pt x="55881" y="179705"/>
                  </a:lnTo>
                  <a:lnTo>
                    <a:pt x="53468" y="183261"/>
                  </a:lnTo>
                  <a:lnTo>
                    <a:pt x="52070" y="184023"/>
                  </a:lnTo>
                  <a:lnTo>
                    <a:pt x="52070" y="185293"/>
                  </a:lnTo>
                  <a:lnTo>
                    <a:pt x="50547" y="18757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 name="Freeform 53"/>
            <p:cNvSpPr/>
            <p:nvPr/>
          </p:nvSpPr>
          <p:spPr>
            <a:xfrm>
              <a:off x="2408076" y="3351339"/>
              <a:ext cx="51169" cy="72398"/>
            </a:xfrm>
            <a:custGeom>
              <a:avLst/>
              <a:gdLst/>
              <a:ahLst/>
              <a:cxnLst/>
              <a:rect l="0" t="0" r="0" b="0"/>
              <a:pathLst>
                <a:path w="50674" h="72645">
                  <a:moveTo>
                    <a:pt x="36957" y="7365"/>
                  </a:moveTo>
                  <a:lnTo>
                    <a:pt x="36322" y="6477"/>
                  </a:lnTo>
                  <a:lnTo>
                    <a:pt x="30988" y="6477"/>
                  </a:lnTo>
                  <a:lnTo>
                    <a:pt x="24257" y="9397"/>
                  </a:lnTo>
                  <a:lnTo>
                    <a:pt x="21210" y="12319"/>
                  </a:lnTo>
                  <a:lnTo>
                    <a:pt x="17526" y="17907"/>
                  </a:lnTo>
                  <a:lnTo>
                    <a:pt x="17526" y="19177"/>
                  </a:lnTo>
                  <a:lnTo>
                    <a:pt x="16638" y="20701"/>
                  </a:lnTo>
                  <a:lnTo>
                    <a:pt x="16638" y="22733"/>
                  </a:lnTo>
                  <a:lnTo>
                    <a:pt x="15875" y="25653"/>
                  </a:lnTo>
                  <a:lnTo>
                    <a:pt x="15875" y="34289"/>
                  </a:lnTo>
                  <a:lnTo>
                    <a:pt x="18162" y="42164"/>
                  </a:lnTo>
                  <a:lnTo>
                    <a:pt x="21844" y="48387"/>
                  </a:lnTo>
                  <a:lnTo>
                    <a:pt x="22607" y="50545"/>
                  </a:lnTo>
                  <a:lnTo>
                    <a:pt x="24257" y="52704"/>
                  </a:lnTo>
                  <a:lnTo>
                    <a:pt x="30226" y="58420"/>
                  </a:lnTo>
                  <a:lnTo>
                    <a:pt x="32385" y="59816"/>
                  </a:lnTo>
                  <a:lnTo>
                    <a:pt x="36322" y="61340"/>
                  </a:lnTo>
                  <a:lnTo>
                    <a:pt x="43181" y="62610"/>
                  </a:lnTo>
                  <a:lnTo>
                    <a:pt x="45340" y="62610"/>
                  </a:lnTo>
                  <a:lnTo>
                    <a:pt x="47498" y="63372"/>
                  </a:lnTo>
                  <a:lnTo>
                    <a:pt x="50673" y="63372"/>
                  </a:lnTo>
                  <a:lnTo>
                    <a:pt x="50673" y="68452"/>
                  </a:lnTo>
                  <a:lnTo>
                    <a:pt x="49912" y="69722"/>
                  </a:lnTo>
                  <a:lnTo>
                    <a:pt x="49912" y="71120"/>
                  </a:lnTo>
                  <a:lnTo>
                    <a:pt x="49150" y="72644"/>
                  </a:lnTo>
                  <a:lnTo>
                    <a:pt x="48260" y="72644"/>
                  </a:lnTo>
                  <a:lnTo>
                    <a:pt x="46101" y="71120"/>
                  </a:lnTo>
                  <a:lnTo>
                    <a:pt x="41529" y="66928"/>
                  </a:lnTo>
                  <a:lnTo>
                    <a:pt x="41529" y="66294"/>
                  </a:lnTo>
                  <a:lnTo>
                    <a:pt x="40767" y="65532"/>
                  </a:lnTo>
                  <a:lnTo>
                    <a:pt x="36957" y="65532"/>
                  </a:lnTo>
                  <a:lnTo>
                    <a:pt x="34798" y="64896"/>
                  </a:lnTo>
                  <a:lnTo>
                    <a:pt x="33275" y="64896"/>
                  </a:lnTo>
                  <a:lnTo>
                    <a:pt x="31750" y="64008"/>
                  </a:lnTo>
                  <a:lnTo>
                    <a:pt x="29465" y="64008"/>
                  </a:lnTo>
                  <a:lnTo>
                    <a:pt x="26416" y="62610"/>
                  </a:lnTo>
                  <a:lnTo>
                    <a:pt x="24257" y="62610"/>
                  </a:lnTo>
                  <a:lnTo>
                    <a:pt x="17526" y="59054"/>
                  </a:lnTo>
                  <a:lnTo>
                    <a:pt x="15113" y="58420"/>
                  </a:lnTo>
                  <a:lnTo>
                    <a:pt x="13590" y="56895"/>
                  </a:lnTo>
                  <a:lnTo>
                    <a:pt x="11304" y="56260"/>
                  </a:lnTo>
                  <a:lnTo>
                    <a:pt x="9144" y="54864"/>
                  </a:lnTo>
                  <a:lnTo>
                    <a:pt x="7620" y="53466"/>
                  </a:lnTo>
                  <a:lnTo>
                    <a:pt x="6985" y="51943"/>
                  </a:lnTo>
                  <a:lnTo>
                    <a:pt x="4572" y="50545"/>
                  </a:lnTo>
                  <a:lnTo>
                    <a:pt x="3810" y="48387"/>
                  </a:lnTo>
                  <a:lnTo>
                    <a:pt x="2413" y="46354"/>
                  </a:lnTo>
                  <a:lnTo>
                    <a:pt x="0" y="40639"/>
                  </a:lnTo>
                  <a:lnTo>
                    <a:pt x="0" y="28575"/>
                  </a:lnTo>
                  <a:lnTo>
                    <a:pt x="763" y="26289"/>
                  </a:lnTo>
                  <a:lnTo>
                    <a:pt x="763" y="24257"/>
                  </a:lnTo>
                  <a:lnTo>
                    <a:pt x="1525" y="22733"/>
                  </a:lnTo>
                  <a:lnTo>
                    <a:pt x="1525" y="20701"/>
                  </a:lnTo>
                  <a:lnTo>
                    <a:pt x="4572" y="14351"/>
                  </a:lnTo>
                  <a:lnTo>
                    <a:pt x="5335" y="13589"/>
                  </a:lnTo>
                  <a:lnTo>
                    <a:pt x="6985" y="10795"/>
                  </a:lnTo>
                  <a:lnTo>
                    <a:pt x="9144" y="9397"/>
                  </a:lnTo>
                  <a:lnTo>
                    <a:pt x="10541" y="7365"/>
                  </a:lnTo>
                  <a:lnTo>
                    <a:pt x="13590" y="4445"/>
                  </a:lnTo>
                  <a:lnTo>
                    <a:pt x="15113" y="3809"/>
                  </a:lnTo>
                  <a:lnTo>
                    <a:pt x="16638" y="2285"/>
                  </a:lnTo>
                  <a:lnTo>
                    <a:pt x="3632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 name="Freeform 54"/>
            <p:cNvSpPr/>
            <p:nvPr/>
          </p:nvSpPr>
          <p:spPr>
            <a:xfrm>
              <a:off x="2423956" y="3552877"/>
              <a:ext cx="345834" cy="160448"/>
            </a:xfrm>
            <a:custGeom>
              <a:avLst/>
              <a:gdLst/>
              <a:ahLst/>
              <a:cxnLst/>
              <a:rect l="0" t="0" r="0" b="0"/>
              <a:pathLst>
                <a:path w="346331" h="160528">
                  <a:moveTo>
                    <a:pt x="70105" y="0"/>
                  </a:moveTo>
                  <a:lnTo>
                    <a:pt x="70993" y="1396"/>
                  </a:lnTo>
                  <a:lnTo>
                    <a:pt x="72518" y="2032"/>
                  </a:lnTo>
                  <a:lnTo>
                    <a:pt x="73915" y="4190"/>
                  </a:lnTo>
                  <a:lnTo>
                    <a:pt x="74677" y="6223"/>
                  </a:lnTo>
                  <a:lnTo>
                    <a:pt x="76328" y="9144"/>
                  </a:lnTo>
                  <a:lnTo>
                    <a:pt x="77724" y="14096"/>
                  </a:lnTo>
                  <a:lnTo>
                    <a:pt x="77724" y="35432"/>
                  </a:lnTo>
                  <a:lnTo>
                    <a:pt x="78487" y="38354"/>
                  </a:lnTo>
                  <a:lnTo>
                    <a:pt x="78487" y="43942"/>
                  </a:lnTo>
                  <a:lnTo>
                    <a:pt x="79249" y="46863"/>
                  </a:lnTo>
                  <a:lnTo>
                    <a:pt x="79249" y="58165"/>
                  </a:lnTo>
                  <a:lnTo>
                    <a:pt x="80137" y="61087"/>
                  </a:lnTo>
                  <a:lnTo>
                    <a:pt x="80137" y="68833"/>
                  </a:lnTo>
                  <a:lnTo>
                    <a:pt x="80772" y="70993"/>
                  </a:lnTo>
                  <a:lnTo>
                    <a:pt x="80772" y="79629"/>
                  </a:lnTo>
                  <a:lnTo>
                    <a:pt x="81534" y="80263"/>
                  </a:lnTo>
                  <a:lnTo>
                    <a:pt x="89028" y="80263"/>
                  </a:lnTo>
                  <a:lnTo>
                    <a:pt x="92075" y="80899"/>
                  </a:lnTo>
                  <a:lnTo>
                    <a:pt x="100331" y="80899"/>
                  </a:lnTo>
                  <a:lnTo>
                    <a:pt x="103378" y="81661"/>
                  </a:lnTo>
                  <a:lnTo>
                    <a:pt x="154052" y="81661"/>
                  </a:lnTo>
                  <a:lnTo>
                    <a:pt x="155449" y="80899"/>
                  </a:lnTo>
                  <a:lnTo>
                    <a:pt x="165228" y="80899"/>
                  </a:lnTo>
                  <a:lnTo>
                    <a:pt x="168403" y="80263"/>
                  </a:lnTo>
                  <a:lnTo>
                    <a:pt x="172086" y="80263"/>
                  </a:lnTo>
                  <a:lnTo>
                    <a:pt x="174371" y="79629"/>
                  </a:lnTo>
                  <a:lnTo>
                    <a:pt x="178181" y="79629"/>
                  </a:lnTo>
                  <a:lnTo>
                    <a:pt x="197740" y="73151"/>
                  </a:lnTo>
                  <a:lnTo>
                    <a:pt x="199264" y="73151"/>
                  </a:lnTo>
                  <a:lnTo>
                    <a:pt x="206756" y="70231"/>
                  </a:lnTo>
                  <a:lnTo>
                    <a:pt x="208281" y="69595"/>
                  </a:lnTo>
                  <a:lnTo>
                    <a:pt x="210566" y="69595"/>
                  </a:lnTo>
                  <a:lnTo>
                    <a:pt x="215900" y="67309"/>
                  </a:lnTo>
                  <a:lnTo>
                    <a:pt x="218059" y="67309"/>
                  </a:lnTo>
                  <a:lnTo>
                    <a:pt x="219711" y="66039"/>
                  </a:lnTo>
                  <a:lnTo>
                    <a:pt x="221869" y="65277"/>
                  </a:lnTo>
                  <a:lnTo>
                    <a:pt x="223393" y="65277"/>
                  </a:lnTo>
                  <a:lnTo>
                    <a:pt x="225680" y="64643"/>
                  </a:lnTo>
                  <a:lnTo>
                    <a:pt x="227077" y="63754"/>
                  </a:lnTo>
                  <a:lnTo>
                    <a:pt x="231014" y="62483"/>
                  </a:lnTo>
                  <a:lnTo>
                    <a:pt x="233172" y="62483"/>
                  </a:lnTo>
                  <a:lnTo>
                    <a:pt x="235459" y="61087"/>
                  </a:lnTo>
                  <a:lnTo>
                    <a:pt x="236983" y="61087"/>
                  </a:lnTo>
                  <a:lnTo>
                    <a:pt x="242952" y="58927"/>
                  </a:lnTo>
                  <a:lnTo>
                    <a:pt x="244603" y="58927"/>
                  </a:lnTo>
                  <a:lnTo>
                    <a:pt x="246762" y="58165"/>
                  </a:lnTo>
                  <a:lnTo>
                    <a:pt x="248286" y="58165"/>
                  </a:lnTo>
                  <a:lnTo>
                    <a:pt x="250571" y="57531"/>
                  </a:lnTo>
                  <a:lnTo>
                    <a:pt x="252096" y="56642"/>
                  </a:lnTo>
                  <a:lnTo>
                    <a:pt x="254255" y="56642"/>
                  </a:lnTo>
                  <a:lnTo>
                    <a:pt x="255906" y="56007"/>
                  </a:lnTo>
                  <a:lnTo>
                    <a:pt x="258065" y="55371"/>
                  </a:lnTo>
                  <a:lnTo>
                    <a:pt x="259589" y="55371"/>
                  </a:lnTo>
                  <a:lnTo>
                    <a:pt x="261874" y="54609"/>
                  </a:lnTo>
                  <a:lnTo>
                    <a:pt x="263399" y="54609"/>
                  </a:lnTo>
                  <a:lnTo>
                    <a:pt x="267209" y="53975"/>
                  </a:lnTo>
                  <a:lnTo>
                    <a:pt x="270130" y="53975"/>
                  </a:lnTo>
                  <a:lnTo>
                    <a:pt x="273178" y="53339"/>
                  </a:lnTo>
                  <a:lnTo>
                    <a:pt x="286131" y="53339"/>
                  </a:lnTo>
                  <a:lnTo>
                    <a:pt x="289053" y="54609"/>
                  </a:lnTo>
                  <a:lnTo>
                    <a:pt x="291339" y="54609"/>
                  </a:lnTo>
                  <a:lnTo>
                    <a:pt x="293624" y="55371"/>
                  </a:lnTo>
                  <a:lnTo>
                    <a:pt x="295784" y="56642"/>
                  </a:lnTo>
                  <a:lnTo>
                    <a:pt x="301244" y="58165"/>
                  </a:lnTo>
                  <a:lnTo>
                    <a:pt x="307975" y="62483"/>
                  </a:lnTo>
                  <a:lnTo>
                    <a:pt x="310134" y="63119"/>
                  </a:lnTo>
                  <a:lnTo>
                    <a:pt x="312547" y="65277"/>
                  </a:lnTo>
                  <a:lnTo>
                    <a:pt x="314706" y="66039"/>
                  </a:lnTo>
                  <a:lnTo>
                    <a:pt x="318516" y="69595"/>
                  </a:lnTo>
                  <a:lnTo>
                    <a:pt x="320675" y="70993"/>
                  </a:lnTo>
                  <a:lnTo>
                    <a:pt x="322327" y="73151"/>
                  </a:lnTo>
                  <a:lnTo>
                    <a:pt x="326009" y="76707"/>
                  </a:lnTo>
                  <a:lnTo>
                    <a:pt x="328296" y="78105"/>
                  </a:lnTo>
                  <a:lnTo>
                    <a:pt x="329819" y="80263"/>
                  </a:lnTo>
                  <a:lnTo>
                    <a:pt x="331216" y="81661"/>
                  </a:lnTo>
                  <a:lnTo>
                    <a:pt x="332868" y="83819"/>
                  </a:lnTo>
                  <a:lnTo>
                    <a:pt x="334265" y="85217"/>
                  </a:lnTo>
                  <a:lnTo>
                    <a:pt x="335027" y="87375"/>
                  </a:lnTo>
                  <a:lnTo>
                    <a:pt x="337440" y="89407"/>
                  </a:lnTo>
                  <a:lnTo>
                    <a:pt x="338074" y="90805"/>
                  </a:lnTo>
                  <a:lnTo>
                    <a:pt x="338837" y="92963"/>
                  </a:lnTo>
                  <a:lnTo>
                    <a:pt x="341758" y="97917"/>
                  </a:lnTo>
                  <a:lnTo>
                    <a:pt x="345694" y="107950"/>
                  </a:lnTo>
                  <a:lnTo>
                    <a:pt x="345694" y="109982"/>
                  </a:lnTo>
                  <a:lnTo>
                    <a:pt x="346330" y="112902"/>
                  </a:lnTo>
                  <a:lnTo>
                    <a:pt x="346330" y="119252"/>
                  </a:lnTo>
                  <a:lnTo>
                    <a:pt x="345694" y="122174"/>
                  </a:lnTo>
                  <a:lnTo>
                    <a:pt x="343409" y="125094"/>
                  </a:lnTo>
                  <a:lnTo>
                    <a:pt x="342646" y="126364"/>
                  </a:lnTo>
                  <a:lnTo>
                    <a:pt x="341122" y="127762"/>
                  </a:lnTo>
                  <a:lnTo>
                    <a:pt x="338074" y="132080"/>
                  </a:lnTo>
                  <a:lnTo>
                    <a:pt x="333630" y="134874"/>
                  </a:lnTo>
                  <a:lnTo>
                    <a:pt x="329819" y="134874"/>
                  </a:lnTo>
                  <a:lnTo>
                    <a:pt x="326899" y="134238"/>
                  </a:lnTo>
                  <a:lnTo>
                    <a:pt x="318516" y="129286"/>
                  </a:lnTo>
                  <a:lnTo>
                    <a:pt x="315468" y="125094"/>
                  </a:lnTo>
                  <a:lnTo>
                    <a:pt x="313944" y="123570"/>
                  </a:lnTo>
                  <a:lnTo>
                    <a:pt x="312547" y="120650"/>
                  </a:lnTo>
                  <a:lnTo>
                    <a:pt x="310896" y="120650"/>
                  </a:lnTo>
                  <a:lnTo>
                    <a:pt x="310134" y="122808"/>
                  </a:lnTo>
                  <a:lnTo>
                    <a:pt x="308611" y="124206"/>
                  </a:lnTo>
                  <a:lnTo>
                    <a:pt x="308611" y="125730"/>
                  </a:lnTo>
                  <a:lnTo>
                    <a:pt x="307214" y="127126"/>
                  </a:lnTo>
                  <a:lnTo>
                    <a:pt x="306452" y="129286"/>
                  </a:lnTo>
                  <a:lnTo>
                    <a:pt x="304800" y="131318"/>
                  </a:lnTo>
                  <a:lnTo>
                    <a:pt x="303403" y="132714"/>
                  </a:lnTo>
                  <a:lnTo>
                    <a:pt x="300356" y="137159"/>
                  </a:lnTo>
                  <a:lnTo>
                    <a:pt x="298831" y="138430"/>
                  </a:lnTo>
                  <a:lnTo>
                    <a:pt x="297434" y="140462"/>
                  </a:lnTo>
                  <a:lnTo>
                    <a:pt x="295784" y="141986"/>
                  </a:lnTo>
                  <a:lnTo>
                    <a:pt x="292100" y="144018"/>
                  </a:lnTo>
                  <a:lnTo>
                    <a:pt x="289687" y="144907"/>
                  </a:lnTo>
                  <a:lnTo>
                    <a:pt x="286766" y="144907"/>
                  </a:lnTo>
                  <a:lnTo>
                    <a:pt x="280797" y="143382"/>
                  </a:lnTo>
                  <a:lnTo>
                    <a:pt x="278512" y="141986"/>
                  </a:lnTo>
                  <a:lnTo>
                    <a:pt x="277749" y="140462"/>
                  </a:lnTo>
                  <a:lnTo>
                    <a:pt x="276225" y="139192"/>
                  </a:lnTo>
                  <a:lnTo>
                    <a:pt x="276225" y="140462"/>
                  </a:lnTo>
                  <a:lnTo>
                    <a:pt x="275337" y="141986"/>
                  </a:lnTo>
                  <a:lnTo>
                    <a:pt x="273940" y="146304"/>
                  </a:lnTo>
                  <a:lnTo>
                    <a:pt x="271018" y="150494"/>
                  </a:lnTo>
                  <a:lnTo>
                    <a:pt x="268606" y="152654"/>
                  </a:lnTo>
                  <a:lnTo>
                    <a:pt x="265684" y="153415"/>
                  </a:lnTo>
                  <a:lnTo>
                    <a:pt x="261112" y="153415"/>
                  </a:lnTo>
                  <a:lnTo>
                    <a:pt x="256668" y="152019"/>
                  </a:lnTo>
                  <a:lnTo>
                    <a:pt x="255143" y="152019"/>
                  </a:lnTo>
                  <a:lnTo>
                    <a:pt x="251334" y="150494"/>
                  </a:lnTo>
                  <a:lnTo>
                    <a:pt x="249937" y="149098"/>
                  </a:lnTo>
                  <a:lnTo>
                    <a:pt x="249047" y="149098"/>
                  </a:lnTo>
                  <a:lnTo>
                    <a:pt x="246762" y="147827"/>
                  </a:lnTo>
                  <a:lnTo>
                    <a:pt x="246127" y="147827"/>
                  </a:lnTo>
                  <a:lnTo>
                    <a:pt x="246127" y="149098"/>
                  </a:lnTo>
                  <a:lnTo>
                    <a:pt x="243714" y="155448"/>
                  </a:lnTo>
                  <a:lnTo>
                    <a:pt x="241555" y="157607"/>
                  </a:lnTo>
                  <a:lnTo>
                    <a:pt x="235459" y="160527"/>
                  </a:lnTo>
                  <a:lnTo>
                    <a:pt x="231014" y="160527"/>
                  </a:lnTo>
                  <a:lnTo>
                    <a:pt x="228600" y="159004"/>
                  </a:lnTo>
                  <a:lnTo>
                    <a:pt x="226441" y="158369"/>
                  </a:lnTo>
                  <a:lnTo>
                    <a:pt x="221108" y="154813"/>
                  </a:lnTo>
                  <a:lnTo>
                    <a:pt x="215139" y="148463"/>
                  </a:lnTo>
                  <a:lnTo>
                    <a:pt x="213487" y="146304"/>
                  </a:lnTo>
                  <a:lnTo>
                    <a:pt x="211328" y="144907"/>
                  </a:lnTo>
                  <a:lnTo>
                    <a:pt x="210566" y="142748"/>
                  </a:lnTo>
                  <a:lnTo>
                    <a:pt x="207518" y="139192"/>
                  </a:lnTo>
                  <a:lnTo>
                    <a:pt x="205994" y="139192"/>
                  </a:lnTo>
                  <a:lnTo>
                    <a:pt x="201549" y="137794"/>
                  </a:lnTo>
                  <a:lnTo>
                    <a:pt x="199264" y="136270"/>
                  </a:lnTo>
                  <a:lnTo>
                    <a:pt x="196215" y="133604"/>
                  </a:lnTo>
                  <a:lnTo>
                    <a:pt x="195453" y="132080"/>
                  </a:lnTo>
                  <a:lnTo>
                    <a:pt x="195453" y="130682"/>
                  </a:lnTo>
                  <a:lnTo>
                    <a:pt x="196978" y="129286"/>
                  </a:lnTo>
                  <a:lnTo>
                    <a:pt x="202946" y="129286"/>
                  </a:lnTo>
                  <a:lnTo>
                    <a:pt x="205359" y="128524"/>
                  </a:lnTo>
                  <a:lnTo>
                    <a:pt x="208281" y="129286"/>
                  </a:lnTo>
                  <a:lnTo>
                    <a:pt x="211328" y="129286"/>
                  </a:lnTo>
                  <a:lnTo>
                    <a:pt x="211328" y="129920"/>
                  </a:lnTo>
                  <a:lnTo>
                    <a:pt x="213487" y="131318"/>
                  </a:lnTo>
                  <a:lnTo>
                    <a:pt x="215139" y="134238"/>
                  </a:lnTo>
                  <a:lnTo>
                    <a:pt x="218059" y="137159"/>
                  </a:lnTo>
                  <a:lnTo>
                    <a:pt x="219711" y="139192"/>
                  </a:lnTo>
                  <a:lnTo>
                    <a:pt x="223393" y="141350"/>
                  </a:lnTo>
                  <a:lnTo>
                    <a:pt x="225680" y="143382"/>
                  </a:lnTo>
                  <a:lnTo>
                    <a:pt x="229490" y="145542"/>
                  </a:lnTo>
                  <a:lnTo>
                    <a:pt x="231775" y="145542"/>
                  </a:lnTo>
                  <a:lnTo>
                    <a:pt x="233934" y="146304"/>
                  </a:lnTo>
                  <a:lnTo>
                    <a:pt x="235459" y="146304"/>
                  </a:lnTo>
                  <a:lnTo>
                    <a:pt x="236983" y="145542"/>
                  </a:lnTo>
                  <a:lnTo>
                    <a:pt x="237744" y="144018"/>
                  </a:lnTo>
                  <a:lnTo>
                    <a:pt x="238506" y="143382"/>
                  </a:lnTo>
                  <a:lnTo>
                    <a:pt x="239141" y="141350"/>
                  </a:lnTo>
                  <a:lnTo>
                    <a:pt x="239141" y="134874"/>
                  </a:lnTo>
                  <a:lnTo>
                    <a:pt x="236221" y="125730"/>
                  </a:lnTo>
                  <a:lnTo>
                    <a:pt x="240031" y="132080"/>
                  </a:lnTo>
                  <a:lnTo>
                    <a:pt x="242952" y="134874"/>
                  </a:lnTo>
                  <a:lnTo>
                    <a:pt x="244603" y="137159"/>
                  </a:lnTo>
                  <a:lnTo>
                    <a:pt x="249047" y="139192"/>
                  </a:lnTo>
                  <a:lnTo>
                    <a:pt x="252096" y="139826"/>
                  </a:lnTo>
                  <a:lnTo>
                    <a:pt x="253493" y="140462"/>
                  </a:lnTo>
                  <a:lnTo>
                    <a:pt x="256668" y="140462"/>
                  </a:lnTo>
                  <a:lnTo>
                    <a:pt x="258827" y="141350"/>
                  </a:lnTo>
                  <a:lnTo>
                    <a:pt x="261874" y="139826"/>
                  </a:lnTo>
                  <a:lnTo>
                    <a:pt x="264161" y="139192"/>
                  </a:lnTo>
                  <a:lnTo>
                    <a:pt x="267971" y="135636"/>
                  </a:lnTo>
                  <a:lnTo>
                    <a:pt x="267971" y="133604"/>
                  </a:lnTo>
                  <a:lnTo>
                    <a:pt x="268606" y="130682"/>
                  </a:lnTo>
                  <a:lnTo>
                    <a:pt x="268606" y="126364"/>
                  </a:lnTo>
                  <a:lnTo>
                    <a:pt x="265049" y="114173"/>
                  </a:lnTo>
                  <a:lnTo>
                    <a:pt x="263399" y="112902"/>
                  </a:lnTo>
                  <a:lnTo>
                    <a:pt x="264161" y="112902"/>
                  </a:lnTo>
                  <a:lnTo>
                    <a:pt x="266446" y="116458"/>
                  </a:lnTo>
                  <a:lnTo>
                    <a:pt x="267209" y="118618"/>
                  </a:lnTo>
                  <a:lnTo>
                    <a:pt x="268606" y="120014"/>
                  </a:lnTo>
                  <a:lnTo>
                    <a:pt x="270130" y="122174"/>
                  </a:lnTo>
                  <a:lnTo>
                    <a:pt x="272415" y="123570"/>
                  </a:lnTo>
                  <a:lnTo>
                    <a:pt x="276225" y="127126"/>
                  </a:lnTo>
                  <a:lnTo>
                    <a:pt x="278512" y="128524"/>
                  </a:lnTo>
                  <a:lnTo>
                    <a:pt x="279909" y="129920"/>
                  </a:lnTo>
                  <a:lnTo>
                    <a:pt x="288290" y="132080"/>
                  </a:lnTo>
                  <a:lnTo>
                    <a:pt x="289687" y="132080"/>
                  </a:lnTo>
                  <a:lnTo>
                    <a:pt x="292100" y="130682"/>
                  </a:lnTo>
                  <a:lnTo>
                    <a:pt x="293624" y="129286"/>
                  </a:lnTo>
                  <a:lnTo>
                    <a:pt x="295784" y="127762"/>
                  </a:lnTo>
                  <a:lnTo>
                    <a:pt x="297434" y="125094"/>
                  </a:lnTo>
                  <a:lnTo>
                    <a:pt x="303403" y="106552"/>
                  </a:lnTo>
                  <a:lnTo>
                    <a:pt x="303403" y="101473"/>
                  </a:lnTo>
                  <a:lnTo>
                    <a:pt x="304165" y="101473"/>
                  </a:lnTo>
                  <a:lnTo>
                    <a:pt x="311786" y="109982"/>
                  </a:lnTo>
                  <a:lnTo>
                    <a:pt x="316103" y="113538"/>
                  </a:lnTo>
                  <a:lnTo>
                    <a:pt x="318516" y="114173"/>
                  </a:lnTo>
                  <a:lnTo>
                    <a:pt x="319914" y="115696"/>
                  </a:lnTo>
                  <a:lnTo>
                    <a:pt x="322327" y="116458"/>
                  </a:lnTo>
                  <a:lnTo>
                    <a:pt x="324486" y="116458"/>
                  </a:lnTo>
                  <a:lnTo>
                    <a:pt x="326899" y="115696"/>
                  </a:lnTo>
                  <a:lnTo>
                    <a:pt x="331216" y="110744"/>
                  </a:lnTo>
                  <a:lnTo>
                    <a:pt x="331978" y="108584"/>
                  </a:lnTo>
                  <a:lnTo>
                    <a:pt x="331978" y="104394"/>
                  </a:lnTo>
                  <a:lnTo>
                    <a:pt x="330581" y="101473"/>
                  </a:lnTo>
                  <a:lnTo>
                    <a:pt x="330581" y="100075"/>
                  </a:lnTo>
                  <a:lnTo>
                    <a:pt x="329058" y="97917"/>
                  </a:lnTo>
                  <a:lnTo>
                    <a:pt x="328296" y="95884"/>
                  </a:lnTo>
                  <a:lnTo>
                    <a:pt x="326899" y="94361"/>
                  </a:lnTo>
                  <a:lnTo>
                    <a:pt x="326009" y="92329"/>
                  </a:lnTo>
                  <a:lnTo>
                    <a:pt x="324486" y="90805"/>
                  </a:lnTo>
                  <a:lnTo>
                    <a:pt x="322962" y="88773"/>
                  </a:lnTo>
                  <a:lnTo>
                    <a:pt x="321437" y="87375"/>
                  </a:lnTo>
                  <a:lnTo>
                    <a:pt x="318516" y="83184"/>
                  </a:lnTo>
                  <a:lnTo>
                    <a:pt x="316103" y="81661"/>
                  </a:lnTo>
                  <a:lnTo>
                    <a:pt x="314706" y="79629"/>
                  </a:lnTo>
                  <a:lnTo>
                    <a:pt x="312547" y="77343"/>
                  </a:lnTo>
                  <a:lnTo>
                    <a:pt x="310134" y="76073"/>
                  </a:lnTo>
                  <a:lnTo>
                    <a:pt x="308611" y="73787"/>
                  </a:lnTo>
                  <a:lnTo>
                    <a:pt x="304165" y="70993"/>
                  </a:lnTo>
                  <a:lnTo>
                    <a:pt x="301880" y="68833"/>
                  </a:lnTo>
                  <a:lnTo>
                    <a:pt x="295021" y="66039"/>
                  </a:lnTo>
                  <a:lnTo>
                    <a:pt x="292100" y="64643"/>
                  </a:lnTo>
                  <a:lnTo>
                    <a:pt x="287528" y="63119"/>
                  </a:lnTo>
                  <a:lnTo>
                    <a:pt x="285243" y="63119"/>
                  </a:lnTo>
                  <a:lnTo>
                    <a:pt x="283084" y="62483"/>
                  </a:lnTo>
                  <a:lnTo>
                    <a:pt x="271018" y="62483"/>
                  </a:lnTo>
                  <a:lnTo>
                    <a:pt x="267971" y="63119"/>
                  </a:lnTo>
                  <a:lnTo>
                    <a:pt x="265684" y="63119"/>
                  </a:lnTo>
                  <a:lnTo>
                    <a:pt x="264161" y="63754"/>
                  </a:lnTo>
                  <a:lnTo>
                    <a:pt x="261874" y="64643"/>
                  </a:lnTo>
                  <a:lnTo>
                    <a:pt x="260478" y="65277"/>
                  </a:lnTo>
                  <a:lnTo>
                    <a:pt x="258065" y="65277"/>
                  </a:lnTo>
                  <a:lnTo>
                    <a:pt x="256668" y="66039"/>
                  </a:lnTo>
                  <a:lnTo>
                    <a:pt x="254255" y="66039"/>
                  </a:lnTo>
                  <a:lnTo>
                    <a:pt x="250571" y="67309"/>
                  </a:lnTo>
                  <a:lnTo>
                    <a:pt x="248286" y="67309"/>
                  </a:lnTo>
                  <a:lnTo>
                    <a:pt x="233172" y="72263"/>
                  </a:lnTo>
                  <a:lnTo>
                    <a:pt x="231775" y="73151"/>
                  </a:lnTo>
                  <a:lnTo>
                    <a:pt x="201549" y="82295"/>
                  </a:lnTo>
                  <a:lnTo>
                    <a:pt x="199264" y="83819"/>
                  </a:lnTo>
                  <a:lnTo>
                    <a:pt x="196978" y="83819"/>
                  </a:lnTo>
                  <a:lnTo>
                    <a:pt x="194691" y="85217"/>
                  </a:lnTo>
                  <a:lnTo>
                    <a:pt x="192406" y="85217"/>
                  </a:lnTo>
                  <a:lnTo>
                    <a:pt x="190246" y="86613"/>
                  </a:lnTo>
                  <a:lnTo>
                    <a:pt x="187834" y="86613"/>
                  </a:lnTo>
                  <a:lnTo>
                    <a:pt x="185674" y="88011"/>
                  </a:lnTo>
                  <a:lnTo>
                    <a:pt x="183515" y="88011"/>
                  </a:lnTo>
                  <a:lnTo>
                    <a:pt x="176531" y="90043"/>
                  </a:lnTo>
                  <a:lnTo>
                    <a:pt x="174371" y="90043"/>
                  </a:lnTo>
                  <a:lnTo>
                    <a:pt x="172721" y="91567"/>
                  </a:lnTo>
                  <a:lnTo>
                    <a:pt x="167640" y="91567"/>
                  </a:lnTo>
                  <a:lnTo>
                    <a:pt x="163831" y="92963"/>
                  </a:lnTo>
                  <a:lnTo>
                    <a:pt x="161418" y="92963"/>
                  </a:lnTo>
                  <a:lnTo>
                    <a:pt x="160021" y="93725"/>
                  </a:lnTo>
                  <a:lnTo>
                    <a:pt x="157608" y="93725"/>
                  </a:lnTo>
                  <a:lnTo>
                    <a:pt x="156211" y="94361"/>
                  </a:lnTo>
                  <a:lnTo>
                    <a:pt x="154052" y="94361"/>
                  </a:lnTo>
                  <a:lnTo>
                    <a:pt x="151639" y="94995"/>
                  </a:lnTo>
                  <a:lnTo>
                    <a:pt x="145669" y="94995"/>
                  </a:lnTo>
                  <a:lnTo>
                    <a:pt x="144146" y="95884"/>
                  </a:lnTo>
                  <a:lnTo>
                    <a:pt x="116333" y="95884"/>
                  </a:lnTo>
                  <a:lnTo>
                    <a:pt x="113919" y="94995"/>
                  </a:lnTo>
                  <a:lnTo>
                    <a:pt x="104903" y="94995"/>
                  </a:lnTo>
                  <a:lnTo>
                    <a:pt x="102743" y="94361"/>
                  </a:lnTo>
                  <a:lnTo>
                    <a:pt x="94362" y="94361"/>
                  </a:lnTo>
                  <a:lnTo>
                    <a:pt x="92075" y="93725"/>
                  </a:lnTo>
                  <a:lnTo>
                    <a:pt x="86868" y="93725"/>
                  </a:lnTo>
                  <a:lnTo>
                    <a:pt x="76328" y="91567"/>
                  </a:lnTo>
                  <a:lnTo>
                    <a:pt x="67184" y="91567"/>
                  </a:lnTo>
                  <a:lnTo>
                    <a:pt x="64136" y="90805"/>
                  </a:lnTo>
                  <a:lnTo>
                    <a:pt x="47499" y="90805"/>
                  </a:lnTo>
                  <a:lnTo>
                    <a:pt x="46102" y="91567"/>
                  </a:lnTo>
                  <a:lnTo>
                    <a:pt x="39371" y="91567"/>
                  </a:lnTo>
                  <a:lnTo>
                    <a:pt x="37719" y="92329"/>
                  </a:lnTo>
                  <a:lnTo>
                    <a:pt x="35561" y="92329"/>
                  </a:lnTo>
                  <a:lnTo>
                    <a:pt x="33147" y="92963"/>
                  </a:lnTo>
                  <a:lnTo>
                    <a:pt x="31750" y="93725"/>
                  </a:lnTo>
                  <a:lnTo>
                    <a:pt x="30227" y="93725"/>
                  </a:lnTo>
                  <a:lnTo>
                    <a:pt x="15875" y="98551"/>
                  </a:lnTo>
                  <a:lnTo>
                    <a:pt x="13716" y="100075"/>
                  </a:lnTo>
                  <a:lnTo>
                    <a:pt x="11303" y="100838"/>
                  </a:lnTo>
                  <a:lnTo>
                    <a:pt x="9906" y="102362"/>
                  </a:lnTo>
                  <a:lnTo>
                    <a:pt x="6096" y="102996"/>
                  </a:lnTo>
                  <a:lnTo>
                    <a:pt x="3175" y="104394"/>
                  </a:lnTo>
                  <a:lnTo>
                    <a:pt x="762" y="103632"/>
                  </a:lnTo>
                  <a:lnTo>
                    <a:pt x="0" y="102996"/>
                  </a:lnTo>
                  <a:lnTo>
                    <a:pt x="0" y="100838"/>
                  </a:lnTo>
                  <a:lnTo>
                    <a:pt x="762" y="98551"/>
                  </a:lnTo>
                  <a:lnTo>
                    <a:pt x="5334" y="92329"/>
                  </a:lnTo>
                  <a:lnTo>
                    <a:pt x="17399" y="85217"/>
                  </a:lnTo>
                  <a:lnTo>
                    <a:pt x="27178" y="81661"/>
                  </a:lnTo>
                  <a:lnTo>
                    <a:pt x="28830" y="81661"/>
                  </a:lnTo>
                  <a:lnTo>
                    <a:pt x="30989" y="80263"/>
                  </a:lnTo>
                  <a:lnTo>
                    <a:pt x="32386" y="80263"/>
                  </a:lnTo>
                  <a:lnTo>
                    <a:pt x="39371" y="78105"/>
                  </a:lnTo>
                  <a:lnTo>
                    <a:pt x="40768" y="78105"/>
                  </a:lnTo>
                  <a:lnTo>
                    <a:pt x="43053" y="77343"/>
                  </a:lnTo>
                  <a:lnTo>
                    <a:pt x="45340" y="77343"/>
                  </a:lnTo>
                  <a:lnTo>
                    <a:pt x="46864" y="76707"/>
                  </a:lnTo>
                  <a:lnTo>
                    <a:pt x="49022" y="76073"/>
                  </a:lnTo>
                  <a:lnTo>
                    <a:pt x="50674" y="75183"/>
                  </a:lnTo>
                  <a:lnTo>
                    <a:pt x="52833" y="75183"/>
                  </a:lnTo>
                  <a:lnTo>
                    <a:pt x="54484" y="74549"/>
                  </a:lnTo>
                  <a:lnTo>
                    <a:pt x="55881" y="74549"/>
                  </a:lnTo>
                  <a:lnTo>
                    <a:pt x="57405" y="73787"/>
                  </a:lnTo>
                  <a:lnTo>
                    <a:pt x="58802" y="73787"/>
                  </a:lnTo>
                  <a:lnTo>
                    <a:pt x="61215" y="73151"/>
                  </a:lnTo>
                  <a:lnTo>
                    <a:pt x="65024" y="73151"/>
                  </a:lnTo>
                  <a:lnTo>
                    <a:pt x="65024" y="70231"/>
                  </a:lnTo>
                  <a:lnTo>
                    <a:pt x="64136" y="68833"/>
                  </a:lnTo>
                  <a:lnTo>
                    <a:pt x="64136" y="59563"/>
                  </a:lnTo>
                  <a:lnTo>
                    <a:pt x="63374" y="57531"/>
                  </a:lnTo>
                  <a:lnTo>
                    <a:pt x="63374" y="44704"/>
                  </a:lnTo>
                  <a:lnTo>
                    <a:pt x="62612" y="41909"/>
                  </a:lnTo>
                  <a:lnTo>
                    <a:pt x="62612" y="38988"/>
                  </a:lnTo>
                  <a:lnTo>
                    <a:pt x="61977" y="36194"/>
                  </a:lnTo>
                  <a:lnTo>
                    <a:pt x="61977" y="9779"/>
                  </a:lnTo>
                  <a:lnTo>
                    <a:pt x="62612" y="9144"/>
                  </a:lnTo>
                  <a:lnTo>
                    <a:pt x="62612" y="6223"/>
                  </a:lnTo>
                  <a:lnTo>
                    <a:pt x="65024" y="2032"/>
                  </a:lnTo>
                  <a:lnTo>
                    <a:pt x="6870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Freeform 55"/>
            <p:cNvSpPr/>
            <p:nvPr/>
          </p:nvSpPr>
          <p:spPr>
            <a:xfrm>
              <a:off x="2392195" y="3460913"/>
              <a:ext cx="239967" cy="277848"/>
            </a:xfrm>
            <a:custGeom>
              <a:avLst/>
              <a:gdLst/>
              <a:ahLst/>
              <a:cxnLst/>
              <a:rect l="0" t="0" r="0" b="0"/>
              <a:pathLst>
                <a:path w="239776" h="277115">
                  <a:moveTo>
                    <a:pt x="74549" y="0"/>
                  </a:moveTo>
                  <a:lnTo>
                    <a:pt x="82169" y="0"/>
                  </a:lnTo>
                  <a:lnTo>
                    <a:pt x="86106" y="2159"/>
                  </a:lnTo>
                  <a:lnTo>
                    <a:pt x="86741" y="4445"/>
                  </a:lnTo>
                  <a:lnTo>
                    <a:pt x="86106" y="5841"/>
                  </a:lnTo>
                  <a:lnTo>
                    <a:pt x="82169" y="10667"/>
                  </a:lnTo>
                  <a:lnTo>
                    <a:pt x="79121" y="12953"/>
                  </a:lnTo>
                  <a:lnTo>
                    <a:pt x="76962" y="13589"/>
                  </a:lnTo>
                  <a:lnTo>
                    <a:pt x="75310" y="14985"/>
                  </a:lnTo>
                  <a:lnTo>
                    <a:pt x="73151" y="15621"/>
                  </a:lnTo>
                  <a:lnTo>
                    <a:pt x="67182" y="19177"/>
                  </a:lnTo>
                  <a:lnTo>
                    <a:pt x="65659" y="20065"/>
                  </a:lnTo>
                  <a:lnTo>
                    <a:pt x="64007" y="21335"/>
                  </a:lnTo>
                  <a:lnTo>
                    <a:pt x="56515" y="24257"/>
                  </a:lnTo>
                  <a:lnTo>
                    <a:pt x="55879" y="24891"/>
                  </a:lnTo>
                  <a:lnTo>
                    <a:pt x="53466" y="26289"/>
                  </a:lnTo>
                  <a:lnTo>
                    <a:pt x="46735" y="32765"/>
                  </a:lnTo>
                  <a:lnTo>
                    <a:pt x="44576" y="34163"/>
                  </a:lnTo>
                  <a:lnTo>
                    <a:pt x="42925" y="37084"/>
                  </a:lnTo>
                  <a:lnTo>
                    <a:pt x="40766" y="39242"/>
                  </a:lnTo>
                  <a:lnTo>
                    <a:pt x="39116" y="41909"/>
                  </a:lnTo>
                  <a:lnTo>
                    <a:pt x="36956" y="44069"/>
                  </a:lnTo>
                  <a:lnTo>
                    <a:pt x="30099" y="54864"/>
                  </a:lnTo>
                  <a:lnTo>
                    <a:pt x="29463" y="57530"/>
                  </a:lnTo>
                  <a:lnTo>
                    <a:pt x="27813" y="60452"/>
                  </a:lnTo>
                  <a:lnTo>
                    <a:pt x="27050" y="63372"/>
                  </a:lnTo>
                  <a:lnTo>
                    <a:pt x="24129" y="69088"/>
                  </a:lnTo>
                  <a:lnTo>
                    <a:pt x="22606" y="74676"/>
                  </a:lnTo>
                  <a:lnTo>
                    <a:pt x="21081" y="77596"/>
                  </a:lnTo>
                  <a:lnTo>
                    <a:pt x="16509" y="96011"/>
                  </a:lnTo>
                  <a:lnTo>
                    <a:pt x="16509" y="99440"/>
                  </a:lnTo>
                  <a:lnTo>
                    <a:pt x="15747" y="101600"/>
                  </a:lnTo>
                  <a:lnTo>
                    <a:pt x="15747" y="105155"/>
                  </a:lnTo>
                  <a:lnTo>
                    <a:pt x="15113" y="108077"/>
                  </a:lnTo>
                  <a:lnTo>
                    <a:pt x="15113" y="111633"/>
                  </a:lnTo>
                  <a:lnTo>
                    <a:pt x="14350" y="113791"/>
                  </a:lnTo>
                  <a:lnTo>
                    <a:pt x="14350" y="117347"/>
                  </a:lnTo>
                  <a:lnTo>
                    <a:pt x="13462" y="120141"/>
                  </a:lnTo>
                  <a:lnTo>
                    <a:pt x="13462" y="123063"/>
                  </a:lnTo>
                  <a:lnTo>
                    <a:pt x="12700" y="125095"/>
                  </a:lnTo>
                  <a:lnTo>
                    <a:pt x="12700" y="169164"/>
                  </a:lnTo>
                  <a:lnTo>
                    <a:pt x="13462" y="169926"/>
                  </a:lnTo>
                  <a:lnTo>
                    <a:pt x="18034" y="167004"/>
                  </a:lnTo>
                  <a:lnTo>
                    <a:pt x="30860" y="164084"/>
                  </a:lnTo>
                  <a:lnTo>
                    <a:pt x="32384" y="164084"/>
                  </a:lnTo>
                  <a:lnTo>
                    <a:pt x="34035" y="163448"/>
                  </a:lnTo>
                  <a:lnTo>
                    <a:pt x="37719" y="163448"/>
                  </a:lnTo>
                  <a:lnTo>
                    <a:pt x="40766" y="162814"/>
                  </a:lnTo>
                  <a:lnTo>
                    <a:pt x="52069" y="162814"/>
                  </a:lnTo>
                  <a:lnTo>
                    <a:pt x="53466" y="162052"/>
                  </a:lnTo>
                  <a:lnTo>
                    <a:pt x="64769" y="162052"/>
                  </a:lnTo>
                  <a:lnTo>
                    <a:pt x="67182" y="162814"/>
                  </a:lnTo>
                  <a:lnTo>
                    <a:pt x="86106" y="162814"/>
                  </a:lnTo>
                  <a:lnTo>
                    <a:pt x="88265" y="163448"/>
                  </a:lnTo>
                  <a:lnTo>
                    <a:pt x="92837" y="163448"/>
                  </a:lnTo>
                  <a:lnTo>
                    <a:pt x="94996" y="164084"/>
                  </a:lnTo>
                  <a:lnTo>
                    <a:pt x="98044" y="164084"/>
                  </a:lnTo>
                  <a:lnTo>
                    <a:pt x="100456" y="164972"/>
                  </a:lnTo>
                  <a:lnTo>
                    <a:pt x="100965" y="164972"/>
                  </a:lnTo>
                  <a:lnTo>
                    <a:pt x="64007" y="174878"/>
                  </a:lnTo>
                  <a:lnTo>
                    <a:pt x="43688" y="174878"/>
                  </a:lnTo>
                  <a:lnTo>
                    <a:pt x="42163" y="175640"/>
                  </a:lnTo>
                  <a:lnTo>
                    <a:pt x="37719" y="175640"/>
                  </a:lnTo>
                  <a:lnTo>
                    <a:pt x="31622" y="177038"/>
                  </a:lnTo>
                  <a:lnTo>
                    <a:pt x="30099" y="177038"/>
                  </a:lnTo>
                  <a:lnTo>
                    <a:pt x="20319" y="180594"/>
                  </a:lnTo>
                  <a:lnTo>
                    <a:pt x="18922" y="181228"/>
                  </a:lnTo>
                  <a:lnTo>
                    <a:pt x="16509" y="181864"/>
                  </a:lnTo>
                  <a:lnTo>
                    <a:pt x="12700" y="185546"/>
                  </a:lnTo>
                  <a:lnTo>
                    <a:pt x="11938" y="187705"/>
                  </a:lnTo>
                  <a:lnTo>
                    <a:pt x="11938" y="197611"/>
                  </a:lnTo>
                  <a:lnTo>
                    <a:pt x="12700" y="201167"/>
                  </a:lnTo>
                  <a:lnTo>
                    <a:pt x="12700" y="203961"/>
                  </a:lnTo>
                  <a:lnTo>
                    <a:pt x="17272" y="220345"/>
                  </a:lnTo>
                  <a:lnTo>
                    <a:pt x="18922" y="222503"/>
                  </a:lnTo>
                  <a:lnTo>
                    <a:pt x="21844" y="229615"/>
                  </a:lnTo>
                  <a:lnTo>
                    <a:pt x="23494" y="231647"/>
                  </a:lnTo>
                  <a:lnTo>
                    <a:pt x="24129" y="233807"/>
                  </a:lnTo>
                  <a:lnTo>
                    <a:pt x="25653" y="235203"/>
                  </a:lnTo>
                  <a:lnTo>
                    <a:pt x="29463" y="240919"/>
                  </a:lnTo>
                  <a:lnTo>
                    <a:pt x="32384" y="243713"/>
                  </a:lnTo>
                  <a:lnTo>
                    <a:pt x="34035" y="245871"/>
                  </a:lnTo>
                  <a:lnTo>
                    <a:pt x="40766" y="250825"/>
                  </a:lnTo>
                  <a:lnTo>
                    <a:pt x="44576" y="252984"/>
                  </a:lnTo>
                  <a:lnTo>
                    <a:pt x="45974" y="254380"/>
                  </a:lnTo>
                  <a:lnTo>
                    <a:pt x="51307" y="257302"/>
                  </a:lnTo>
                  <a:lnTo>
                    <a:pt x="55118" y="258826"/>
                  </a:lnTo>
                  <a:lnTo>
                    <a:pt x="56515" y="258826"/>
                  </a:lnTo>
                  <a:lnTo>
                    <a:pt x="62610" y="260858"/>
                  </a:lnTo>
                  <a:lnTo>
                    <a:pt x="64007" y="260858"/>
                  </a:lnTo>
                  <a:lnTo>
                    <a:pt x="66421" y="261492"/>
                  </a:lnTo>
                  <a:lnTo>
                    <a:pt x="68579" y="261492"/>
                  </a:lnTo>
                  <a:lnTo>
                    <a:pt x="70231" y="262254"/>
                  </a:lnTo>
                  <a:lnTo>
                    <a:pt x="72390" y="262254"/>
                  </a:lnTo>
                  <a:lnTo>
                    <a:pt x="73913" y="263016"/>
                  </a:lnTo>
                  <a:lnTo>
                    <a:pt x="76200" y="263016"/>
                  </a:lnTo>
                  <a:lnTo>
                    <a:pt x="77724" y="263652"/>
                  </a:lnTo>
                  <a:lnTo>
                    <a:pt x="92837" y="263652"/>
                  </a:lnTo>
                  <a:lnTo>
                    <a:pt x="99568" y="262254"/>
                  </a:lnTo>
                  <a:lnTo>
                    <a:pt x="102616" y="262254"/>
                  </a:lnTo>
                  <a:lnTo>
                    <a:pt x="111632" y="260096"/>
                  </a:lnTo>
                  <a:lnTo>
                    <a:pt x="114681" y="260096"/>
                  </a:lnTo>
                  <a:lnTo>
                    <a:pt x="117728" y="259460"/>
                  </a:lnTo>
                  <a:lnTo>
                    <a:pt x="119888" y="257936"/>
                  </a:lnTo>
                  <a:lnTo>
                    <a:pt x="122935" y="257936"/>
                  </a:lnTo>
                  <a:lnTo>
                    <a:pt x="125222" y="256540"/>
                  </a:lnTo>
                  <a:lnTo>
                    <a:pt x="130428" y="255270"/>
                  </a:lnTo>
                  <a:lnTo>
                    <a:pt x="133603" y="253746"/>
                  </a:lnTo>
                  <a:lnTo>
                    <a:pt x="140334" y="251714"/>
                  </a:lnTo>
                  <a:lnTo>
                    <a:pt x="142621" y="250190"/>
                  </a:lnTo>
                  <a:lnTo>
                    <a:pt x="147954" y="248792"/>
                  </a:lnTo>
                  <a:lnTo>
                    <a:pt x="150113" y="247269"/>
                  </a:lnTo>
                  <a:lnTo>
                    <a:pt x="152272" y="246634"/>
                  </a:lnTo>
                  <a:lnTo>
                    <a:pt x="154685" y="245236"/>
                  </a:lnTo>
                  <a:lnTo>
                    <a:pt x="159131" y="243713"/>
                  </a:lnTo>
                  <a:lnTo>
                    <a:pt x="161416" y="242315"/>
                  </a:lnTo>
                  <a:lnTo>
                    <a:pt x="165988" y="240919"/>
                  </a:lnTo>
                  <a:lnTo>
                    <a:pt x="167385" y="239521"/>
                  </a:lnTo>
                  <a:lnTo>
                    <a:pt x="181101" y="235203"/>
                  </a:lnTo>
                  <a:lnTo>
                    <a:pt x="183388" y="235203"/>
                  </a:lnTo>
                  <a:lnTo>
                    <a:pt x="190119" y="233171"/>
                  </a:lnTo>
                  <a:lnTo>
                    <a:pt x="192278" y="233171"/>
                  </a:lnTo>
                  <a:lnTo>
                    <a:pt x="198500" y="231013"/>
                  </a:lnTo>
                  <a:lnTo>
                    <a:pt x="201422" y="231013"/>
                  </a:lnTo>
                  <a:lnTo>
                    <a:pt x="203581" y="230251"/>
                  </a:lnTo>
                  <a:lnTo>
                    <a:pt x="205231" y="230251"/>
                  </a:lnTo>
                  <a:lnTo>
                    <a:pt x="209803" y="228980"/>
                  </a:lnTo>
                  <a:lnTo>
                    <a:pt x="213487" y="228980"/>
                  </a:lnTo>
                  <a:lnTo>
                    <a:pt x="215772" y="228091"/>
                  </a:lnTo>
                  <a:lnTo>
                    <a:pt x="218059" y="228091"/>
                  </a:lnTo>
                  <a:lnTo>
                    <a:pt x="221106" y="227457"/>
                  </a:lnTo>
                  <a:lnTo>
                    <a:pt x="224154" y="227457"/>
                  </a:lnTo>
                  <a:lnTo>
                    <a:pt x="227075" y="226695"/>
                  </a:lnTo>
                  <a:lnTo>
                    <a:pt x="234696" y="226695"/>
                  </a:lnTo>
                  <a:lnTo>
                    <a:pt x="239775" y="235203"/>
                  </a:lnTo>
                  <a:lnTo>
                    <a:pt x="228600" y="235203"/>
                  </a:lnTo>
                  <a:lnTo>
                    <a:pt x="225551" y="235839"/>
                  </a:lnTo>
                  <a:lnTo>
                    <a:pt x="222503" y="235839"/>
                  </a:lnTo>
                  <a:lnTo>
                    <a:pt x="219582" y="236728"/>
                  </a:lnTo>
                  <a:lnTo>
                    <a:pt x="216534" y="236728"/>
                  </a:lnTo>
                  <a:lnTo>
                    <a:pt x="203581" y="239521"/>
                  </a:lnTo>
                  <a:lnTo>
                    <a:pt x="201422" y="240919"/>
                  </a:lnTo>
                  <a:lnTo>
                    <a:pt x="198500" y="240919"/>
                  </a:lnTo>
                  <a:lnTo>
                    <a:pt x="190119" y="245236"/>
                  </a:lnTo>
                  <a:lnTo>
                    <a:pt x="183388" y="247269"/>
                  </a:lnTo>
                  <a:lnTo>
                    <a:pt x="181737" y="248792"/>
                  </a:lnTo>
                  <a:lnTo>
                    <a:pt x="177926" y="250190"/>
                  </a:lnTo>
                  <a:lnTo>
                    <a:pt x="175768" y="251714"/>
                  </a:lnTo>
                  <a:lnTo>
                    <a:pt x="168275" y="254380"/>
                  </a:lnTo>
                  <a:lnTo>
                    <a:pt x="165226" y="255904"/>
                  </a:lnTo>
                  <a:lnTo>
                    <a:pt x="161416" y="256540"/>
                  </a:lnTo>
                  <a:lnTo>
                    <a:pt x="151638" y="260858"/>
                  </a:lnTo>
                  <a:lnTo>
                    <a:pt x="149351" y="260858"/>
                  </a:lnTo>
                  <a:lnTo>
                    <a:pt x="144779" y="262254"/>
                  </a:lnTo>
                  <a:lnTo>
                    <a:pt x="143382" y="263016"/>
                  </a:lnTo>
                  <a:lnTo>
                    <a:pt x="138049" y="264414"/>
                  </a:lnTo>
                  <a:lnTo>
                    <a:pt x="134238" y="265810"/>
                  </a:lnTo>
                  <a:lnTo>
                    <a:pt x="131191" y="266446"/>
                  </a:lnTo>
                  <a:lnTo>
                    <a:pt x="129031" y="267970"/>
                  </a:lnTo>
                  <a:lnTo>
                    <a:pt x="125856" y="267970"/>
                  </a:lnTo>
                  <a:lnTo>
                    <a:pt x="122935" y="269366"/>
                  </a:lnTo>
                  <a:lnTo>
                    <a:pt x="105537" y="274446"/>
                  </a:lnTo>
                  <a:lnTo>
                    <a:pt x="102616" y="274446"/>
                  </a:lnTo>
                  <a:lnTo>
                    <a:pt x="97281" y="275716"/>
                  </a:lnTo>
                  <a:lnTo>
                    <a:pt x="94234" y="275716"/>
                  </a:lnTo>
                  <a:lnTo>
                    <a:pt x="91313" y="276478"/>
                  </a:lnTo>
                  <a:lnTo>
                    <a:pt x="80772" y="276478"/>
                  </a:lnTo>
                  <a:lnTo>
                    <a:pt x="78359" y="277114"/>
                  </a:lnTo>
                  <a:lnTo>
                    <a:pt x="75310" y="276478"/>
                  </a:lnTo>
                  <a:lnTo>
                    <a:pt x="67182" y="276478"/>
                  </a:lnTo>
                  <a:lnTo>
                    <a:pt x="64007" y="275716"/>
                  </a:lnTo>
                  <a:lnTo>
                    <a:pt x="62610" y="275082"/>
                  </a:lnTo>
                  <a:lnTo>
                    <a:pt x="60325" y="275082"/>
                  </a:lnTo>
                  <a:lnTo>
                    <a:pt x="58038" y="274446"/>
                  </a:lnTo>
                  <a:lnTo>
                    <a:pt x="55879" y="274446"/>
                  </a:lnTo>
                  <a:lnTo>
                    <a:pt x="48894" y="271526"/>
                  </a:lnTo>
                  <a:lnTo>
                    <a:pt x="46735" y="270890"/>
                  </a:lnTo>
                  <a:lnTo>
                    <a:pt x="39116" y="267208"/>
                  </a:lnTo>
                  <a:lnTo>
                    <a:pt x="30099" y="260096"/>
                  </a:lnTo>
                  <a:lnTo>
                    <a:pt x="18922" y="248792"/>
                  </a:lnTo>
                  <a:lnTo>
                    <a:pt x="9778" y="233171"/>
                  </a:lnTo>
                  <a:lnTo>
                    <a:pt x="7493" y="227457"/>
                  </a:lnTo>
                  <a:lnTo>
                    <a:pt x="7493" y="226059"/>
                  </a:lnTo>
                  <a:lnTo>
                    <a:pt x="5969" y="222503"/>
                  </a:lnTo>
                  <a:lnTo>
                    <a:pt x="5969" y="221107"/>
                  </a:lnTo>
                  <a:lnTo>
                    <a:pt x="5206" y="218947"/>
                  </a:lnTo>
                  <a:lnTo>
                    <a:pt x="4572" y="217551"/>
                  </a:lnTo>
                  <a:lnTo>
                    <a:pt x="4572" y="215391"/>
                  </a:lnTo>
                  <a:lnTo>
                    <a:pt x="3809" y="213105"/>
                  </a:lnTo>
                  <a:lnTo>
                    <a:pt x="3809" y="211073"/>
                  </a:lnTo>
                  <a:lnTo>
                    <a:pt x="2921" y="208915"/>
                  </a:lnTo>
                  <a:lnTo>
                    <a:pt x="2921" y="206883"/>
                  </a:lnTo>
                  <a:lnTo>
                    <a:pt x="2159" y="204723"/>
                  </a:lnTo>
                  <a:lnTo>
                    <a:pt x="2159" y="201803"/>
                  </a:lnTo>
                  <a:lnTo>
                    <a:pt x="1397" y="199771"/>
                  </a:lnTo>
                  <a:lnTo>
                    <a:pt x="1397" y="191896"/>
                  </a:lnTo>
                  <a:lnTo>
                    <a:pt x="762" y="189103"/>
                  </a:lnTo>
                  <a:lnTo>
                    <a:pt x="762" y="183388"/>
                  </a:lnTo>
                  <a:lnTo>
                    <a:pt x="0" y="179832"/>
                  </a:lnTo>
                  <a:lnTo>
                    <a:pt x="0" y="130175"/>
                  </a:lnTo>
                  <a:lnTo>
                    <a:pt x="762" y="127253"/>
                  </a:lnTo>
                  <a:lnTo>
                    <a:pt x="762" y="120903"/>
                  </a:lnTo>
                  <a:lnTo>
                    <a:pt x="1397" y="117983"/>
                  </a:lnTo>
                  <a:lnTo>
                    <a:pt x="1397" y="111633"/>
                  </a:lnTo>
                  <a:lnTo>
                    <a:pt x="2921" y="105155"/>
                  </a:lnTo>
                  <a:lnTo>
                    <a:pt x="2921" y="101600"/>
                  </a:lnTo>
                  <a:lnTo>
                    <a:pt x="3809" y="99440"/>
                  </a:lnTo>
                  <a:lnTo>
                    <a:pt x="3809" y="96011"/>
                  </a:lnTo>
                  <a:lnTo>
                    <a:pt x="5969" y="87376"/>
                  </a:lnTo>
                  <a:lnTo>
                    <a:pt x="5969" y="84709"/>
                  </a:lnTo>
                  <a:lnTo>
                    <a:pt x="10541" y="68198"/>
                  </a:lnTo>
                  <a:lnTo>
                    <a:pt x="11938" y="66928"/>
                  </a:lnTo>
                  <a:lnTo>
                    <a:pt x="13462" y="61976"/>
                  </a:lnTo>
                  <a:lnTo>
                    <a:pt x="15747" y="58420"/>
                  </a:lnTo>
                  <a:lnTo>
                    <a:pt x="16509" y="55498"/>
                  </a:lnTo>
                  <a:lnTo>
                    <a:pt x="18922" y="51942"/>
                  </a:lnTo>
                  <a:lnTo>
                    <a:pt x="19684" y="49910"/>
                  </a:lnTo>
                  <a:lnTo>
                    <a:pt x="21081" y="47625"/>
                  </a:lnTo>
                  <a:lnTo>
                    <a:pt x="21844" y="45465"/>
                  </a:lnTo>
                  <a:lnTo>
                    <a:pt x="24891" y="42798"/>
                  </a:lnTo>
                  <a:lnTo>
                    <a:pt x="25653" y="40640"/>
                  </a:lnTo>
                  <a:lnTo>
                    <a:pt x="27050" y="39242"/>
                  </a:lnTo>
                  <a:lnTo>
                    <a:pt x="29463" y="35686"/>
                  </a:lnTo>
                  <a:lnTo>
                    <a:pt x="45974" y="17779"/>
                  </a:lnTo>
                  <a:lnTo>
                    <a:pt x="55879" y="10667"/>
                  </a:lnTo>
                  <a:lnTo>
                    <a:pt x="57276" y="8635"/>
                  </a:lnTo>
                  <a:lnTo>
                    <a:pt x="59690" y="7111"/>
                  </a:lnTo>
                  <a:lnTo>
                    <a:pt x="61849" y="6477"/>
                  </a:lnTo>
                  <a:lnTo>
                    <a:pt x="63246" y="5079"/>
                  </a:lnTo>
                  <a:lnTo>
                    <a:pt x="7315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 name="Freeform 56"/>
            <p:cNvSpPr/>
            <p:nvPr/>
          </p:nvSpPr>
          <p:spPr>
            <a:xfrm>
              <a:off x="2676274" y="3457000"/>
              <a:ext cx="81165" cy="131098"/>
            </a:xfrm>
            <a:custGeom>
              <a:avLst/>
              <a:gdLst/>
              <a:ahLst/>
              <a:cxnLst/>
              <a:rect l="0" t="0" r="0" b="0"/>
              <a:pathLst>
                <a:path w="81408" h="130176">
                  <a:moveTo>
                    <a:pt x="0" y="10033"/>
                  </a:moveTo>
                  <a:lnTo>
                    <a:pt x="7620" y="0"/>
                  </a:lnTo>
                  <a:lnTo>
                    <a:pt x="15748" y="2921"/>
                  </a:lnTo>
                  <a:lnTo>
                    <a:pt x="17272" y="3556"/>
                  </a:lnTo>
                  <a:lnTo>
                    <a:pt x="19557" y="4445"/>
                  </a:lnTo>
                  <a:lnTo>
                    <a:pt x="21082" y="5715"/>
                  </a:lnTo>
                  <a:lnTo>
                    <a:pt x="28701" y="8635"/>
                  </a:lnTo>
                  <a:lnTo>
                    <a:pt x="30226" y="10033"/>
                  </a:lnTo>
                  <a:lnTo>
                    <a:pt x="32385" y="10667"/>
                  </a:lnTo>
                  <a:lnTo>
                    <a:pt x="33908" y="12191"/>
                  </a:lnTo>
                  <a:lnTo>
                    <a:pt x="37591" y="14223"/>
                  </a:lnTo>
                  <a:lnTo>
                    <a:pt x="40766" y="16509"/>
                  </a:lnTo>
                  <a:lnTo>
                    <a:pt x="42926" y="18541"/>
                  </a:lnTo>
                  <a:lnTo>
                    <a:pt x="49022" y="23621"/>
                  </a:lnTo>
                  <a:lnTo>
                    <a:pt x="51307" y="26289"/>
                  </a:lnTo>
                  <a:lnTo>
                    <a:pt x="54356" y="28447"/>
                  </a:lnTo>
                  <a:lnTo>
                    <a:pt x="66420" y="46990"/>
                  </a:lnTo>
                  <a:lnTo>
                    <a:pt x="68579" y="49910"/>
                  </a:lnTo>
                  <a:lnTo>
                    <a:pt x="71628" y="56134"/>
                  </a:lnTo>
                  <a:lnTo>
                    <a:pt x="71628" y="57658"/>
                  </a:lnTo>
                  <a:lnTo>
                    <a:pt x="73151" y="59690"/>
                  </a:lnTo>
                  <a:lnTo>
                    <a:pt x="75438" y="66166"/>
                  </a:lnTo>
                  <a:lnTo>
                    <a:pt x="75438" y="67564"/>
                  </a:lnTo>
                  <a:lnTo>
                    <a:pt x="77723" y="73278"/>
                  </a:lnTo>
                  <a:lnTo>
                    <a:pt x="77723" y="76834"/>
                  </a:lnTo>
                  <a:lnTo>
                    <a:pt x="78358" y="78232"/>
                  </a:lnTo>
                  <a:lnTo>
                    <a:pt x="79120" y="80264"/>
                  </a:lnTo>
                  <a:lnTo>
                    <a:pt x="79120" y="81788"/>
                  </a:lnTo>
                  <a:lnTo>
                    <a:pt x="80010" y="83820"/>
                  </a:lnTo>
                  <a:lnTo>
                    <a:pt x="80010" y="87376"/>
                  </a:lnTo>
                  <a:lnTo>
                    <a:pt x="80772" y="90296"/>
                  </a:lnTo>
                  <a:lnTo>
                    <a:pt x="80772" y="96773"/>
                  </a:lnTo>
                  <a:lnTo>
                    <a:pt x="81407" y="100329"/>
                  </a:lnTo>
                  <a:lnTo>
                    <a:pt x="81407" y="111633"/>
                  </a:lnTo>
                  <a:lnTo>
                    <a:pt x="80772" y="113665"/>
                  </a:lnTo>
                  <a:lnTo>
                    <a:pt x="80772" y="117347"/>
                  </a:lnTo>
                  <a:lnTo>
                    <a:pt x="80010" y="120141"/>
                  </a:lnTo>
                  <a:lnTo>
                    <a:pt x="80010" y="123063"/>
                  </a:lnTo>
                  <a:lnTo>
                    <a:pt x="78358" y="124459"/>
                  </a:lnTo>
                  <a:lnTo>
                    <a:pt x="77723" y="126619"/>
                  </a:lnTo>
                  <a:lnTo>
                    <a:pt x="76961" y="127253"/>
                  </a:lnTo>
                  <a:lnTo>
                    <a:pt x="76200" y="128651"/>
                  </a:lnTo>
                  <a:lnTo>
                    <a:pt x="75438" y="129285"/>
                  </a:lnTo>
                  <a:lnTo>
                    <a:pt x="75438" y="130175"/>
                  </a:lnTo>
                  <a:lnTo>
                    <a:pt x="70104" y="90296"/>
                  </a:lnTo>
                  <a:lnTo>
                    <a:pt x="66420" y="76072"/>
                  </a:lnTo>
                  <a:lnTo>
                    <a:pt x="64897" y="74040"/>
                  </a:lnTo>
                  <a:lnTo>
                    <a:pt x="62610" y="66166"/>
                  </a:lnTo>
                  <a:lnTo>
                    <a:pt x="59689" y="61976"/>
                  </a:lnTo>
                  <a:lnTo>
                    <a:pt x="58928" y="59690"/>
                  </a:lnTo>
                  <a:lnTo>
                    <a:pt x="55753" y="55498"/>
                  </a:lnTo>
                  <a:lnTo>
                    <a:pt x="55117" y="53466"/>
                  </a:lnTo>
                  <a:lnTo>
                    <a:pt x="49783" y="45465"/>
                  </a:lnTo>
                  <a:lnTo>
                    <a:pt x="48386" y="44196"/>
                  </a:lnTo>
                  <a:lnTo>
                    <a:pt x="46735" y="41909"/>
                  </a:lnTo>
                  <a:lnTo>
                    <a:pt x="39242" y="34163"/>
                  </a:lnTo>
                  <a:lnTo>
                    <a:pt x="36195" y="32131"/>
                  </a:lnTo>
                  <a:lnTo>
                    <a:pt x="33273" y="29209"/>
                  </a:lnTo>
                  <a:lnTo>
                    <a:pt x="27051" y="24257"/>
                  </a:lnTo>
                  <a:lnTo>
                    <a:pt x="24129" y="22733"/>
                  </a:lnTo>
                  <a:lnTo>
                    <a:pt x="18795" y="18541"/>
                  </a:lnTo>
                  <a:lnTo>
                    <a:pt x="11303" y="14223"/>
                  </a:lnTo>
                  <a:lnTo>
                    <a:pt x="9016" y="13589"/>
                  </a:lnTo>
                  <a:lnTo>
                    <a:pt x="3810" y="10667"/>
                  </a:lnTo>
                  <a:lnTo>
                    <a:pt x="2285" y="10667"/>
                  </a:lnTo>
                  <a:lnTo>
                    <a:pt x="635" y="100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 name="Freeform 57"/>
            <p:cNvSpPr/>
            <p:nvPr/>
          </p:nvSpPr>
          <p:spPr>
            <a:xfrm>
              <a:off x="2679803" y="3515700"/>
              <a:ext cx="68813" cy="93921"/>
            </a:xfrm>
            <a:custGeom>
              <a:avLst/>
              <a:gdLst/>
              <a:ahLst/>
              <a:cxnLst/>
              <a:rect l="0" t="0" r="0" b="0"/>
              <a:pathLst>
                <a:path w="67819" h="94362">
                  <a:moveTo>
                    <a:pt x="18669" y="93726"/>
                  </a:moveTo>
                  <a:lnTo>
                    <a:pt x="18669" y="92328"/>
                  </a:lnTo>
                  <a:lnTo>
                    <a:pt x="18034" y="90169"/>
                  </a:lnTo>
                  <a:lnTo>
                    <a:pt x="17272" y="88773"/>
                  </a:lnTo>
                  <a:lnTo>
                    <a:pt x="17272" y="87249"/>
                  </a:lnTo>
                  <a:lnTo>
                    <a:pt x="16510" y="85217"/>
                  </a:lnTo>
                  <a:lnTo>
                    <a:pt x="16510" y="83057"/>
                  </a:lnTo>
                  <a:lnTo>
                    <a:pt x="13462" y="71627"/>
                  </a:lnTo>
                  <a:lnTo>
                    <a:pt x="13462" y="68961"/>
                  </a:lnTo>
                  <a:lnTo>
                    <a:pt x="12700" y="66801"/>
                  </a:lnTo>
                  <a:lnTo>
                    <a:pt x="12700" y="65405"/>
                  </a:lnTo>
                  <a:lnTo>
                    <a:pt x="11303" y="58927"/>
                  </a:lnTo>
                  <a:lnTo>
                    <a:pt x="10541" y="57531"/>
                  </a:lnTo>
                  <a:lnTo>
                    <a:pt x="10541" y="55371"/>
                  </a:lnTo>
                  <a:lnTo>
                    <a:pt x="9778" y="53339"/>
                  </a:lnTo>
                  <a:lnTo>
                    <a:pt x="9778" y="51815"/>
                  </a:lnTo>
                  <a:lnTo>
                    <a:pt x="9016" y="49783"/>
                  </a:lnTo>
                  <a:lnTo>
                    <a:pt x="9016" y="48259"/>
                  </a:lnTo>
                  <a:lnTo>
                    <a:pt x="8381" y="46227"/>
                  </a:lnTo>
                  <a:lnTo>
                    <a:pt x="8381" y="44703"/>
                  </a:lnTo>
                  <a:lnTo>
                    <a:pt x="6731" y="41148"/>
                  </a:lnTo>
                  <a:lnTo>
                    <a:pt x="6731" y="37719"/>
                  </a:lnTo>
                  <a:lnTo>
                    <a:pt x="5969" y="35559"/>
                  </a:lnTo>
                  <a:lnTo>
                    <a:pt x="5969" y="34163"/>
                  </a:lnTo>
                  <a:lnTo>
                    <a:pt x="5206" y="32638"/>
                  </a:lnTo>
                  <a:lnTo>
                    <a:pt x="5206" y="30607"/>
                  </a:lnTo>
                  <a:lnTo>
                    <a:pt x="4444" y="29082"/>
                  </a:lnTo>
                  <a:lnTo>
                    <a:pt x="4444" y="27051"/>
                  </a:lnTo>
                  <a:lnTo>
                    <a:pt x="3810" y="25526"/>
                  </a:lnTo>
                  <a:lnTo>
                    <a:pt x="3810" y="24130"/>
                  </a:lnTo>
                  <a:lnTo>
                    <a:pt x="2159" y="18414"/>
                  </a:lnTo>
                  <a:lnTo>
                    <a:pt x="2159" y="16382"/>
                  </a:lnTo>
                  <a:lnTo>
                    <a:pt x="1397" y="13462"/>
                  </a:lnTo>
                  <a:lnTo>
                    <a:pt x="1397" y="9270"/>
                  </a:lnTo>
                  <a:lnTo>
                    <a:pt x="635" y="6984"/>
                  </a:lnTo>
                  <a:lnTo>
                    <a:pt x="0" y="5714"/>
                  </a:lnTo>
                  <a:lnTo>
                    <a:pt x="0" y="1396"/>
                  </a:lnTo>
                  <a:lnTo>
                    <a:pt x="635" y="0"/>
                  </a:lnTo>
                  <a:lnTo>
                    <a:pt x="2159" y="0"/>
                  </a:lnTo>
                  <a:lnTo>
                    <a:pt x="4444" y="1396"/>
                  </a:lnTo>
                  <a:lnTo>
                    <a:pt x="6731" y="3428"/>
                  </a:lnTo>
                  <a:lnTo>
                    <a:pt x="7493" y="5714"/>
                  </a:lnTo>
                  <a:lnTo>
                    <a:pt x="9016" y="7874"/>
                  </a:lnTo>
                  <a:lnTo>
                    <a:pt x="10541" y="9270"/>
                  </a:lnTo>
                  <a:lnTo>
                    <a:pt x="11303" y="12064"/>
                  </a:lnTo>
                  <a:lnTo>
                    <a:pt x="12700" y="14096"/>
                  </a:lnTo>
                  <a:lnTo>
                    <a:pt x="13462" y="16382"/>
                  </a:lnTo>
                  <a:lnTo>
                    <a:pt x="13462" y="17652"/>
                  </a:lnTo>
                  <a:lnTo>
                    <a:pt x="14350" y="19176"/>
                  </a:lnTo>
                  <a:lnTo>
                    <a:pt x="14350" y="20574"/>
                  </a:lnTo>
                  <a:lnTo>
                    <a:pt x="14985" y="22606"/>
                  </a:lnTo>
                  <a:lnTo>
                    <a:pt x="15747" y="24130"/>
                  </a:lnTo>
                  <a:lnTo>
                    <a:pt x="16510" y="27051"/>
                  </a:lnTo>
                  <a:lnTo>
                    <a:pt x="16510" y="29082"/>
                  </a:lnTo>
                  <a:lnTo>
                    <a:pt x="21844" y="47498"/>
                  </a:lnTo>
                  <a:lnTo>
                    <a:pt x="21844" y="51053"/>
                  </a:lnTo>
                  <a:lnTo>
                    <a:pt x="23241" y="53975"/>
                  </a:lnTo>
                  <a:lnTo>
                    <a:pt x="23241" y="56007"/>
                  </a:lnTo>
                  <a:lnTo>
                    <a:pt x="25653" y="64643"/>
                  </a:lnTo>
                  <a:lnTo>
                    <a:pt x="25653" y="66801"/>
                  </a:lnTo>
                  <a:lnTo>
                    <a:pt x="27813" y="73913"/>
                  </a:lnTo>
                  <a:lnTo>
                    <a:pt x="27813" y="75183"/>
                  </a:lnTo>
                  <a:lnTo>
                    <a:pt x="28575" y="77469"/>
                  </a:lnTo>
                  <a:lnTo>
                    <a:pt x="28575" y="78105"/>
                  </a:lnTo>
                  <a:lnTo>
                    <a:pt x="29463" y="80263"/>
                  </a:lnTo>
                  <a:lnTo>
                    <a:pt x="29463" y="81661"/>
                  </a:lnTo>
                  <a:lnTo>
                    <a:pt x="30098" y="82423"/>
                  </a:lnTo>
                  <a:lnTo>
                    <a:pt x="62610" y="82423"/>
                  </a:lnTo>
                  <a:lnTo>
                    <a:pt x="65659" y="85217"/>
                  </a:lnTo>
                  <a:lnTo>
                    <a:pt x="67818" y="88773"/>
                  </a:lnTo>
                  <a:lnTo>
                    <a:pt x="67818" y="90169"/>
                  </a:lnTo>
                  <a:lnTo>
                    <a:pt x="66294" y="91694"/>
                  </a:lnTo>
                  <a:lnTo>
                    <a:pt x="64007" y="92328"/>
                  </a:lnTo>
                  <a:lnTo>
                    <a:pt x="49656" y="92328"/>
                  </a:lnTo>
                  <a:lnTo>
                    <a:pt x="47497" y="93090"/>
                  </a:lnTo>
                  <a:lnTo>
                    <a:pt x="42163" y="93090"/>
                  </a:lnTo>
                  <a:lnTo>
                    <a:pt x="40766" y="93726"/>
                  </a:lnTo>
                  <a:lnTo>
                    <a:pt x="36956" y="93726"/>
                  </a:lnTo>
                  <a:lnTo>
                    <a:pt x="34671" y="943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Freeform 58"/>
            <p:cNvSpPr/>
            <p:nvPr/>
          </p:nvSpPr>
          <p:spPr>
            <a:xfrm>
              <a:off x="2401018" y="3658538"/>
              <a:ext cx="608738" cy="131097"/>
            </a:xfrm>
            <a:custGeom>
              <a:avLst/>
              <a:gdLst/>
              <a:ahLst/>
              <a:cxnLst/>
              <a:rect l="0" t="0" r="0" b="0"/>
              <a:pathLst>
                <a:path w="608077" h="130685">
                  <a:moveTo>
                    <a:pt x="15113" y="51817"/>
                  </a:moveTo>
                  <a:lnTo>
                    <a:pt x="15113" y="53341"/>
                  </a:lnTo>
                  <a:lnTo>
                    <a:pt x="14225" y="54611"/>
                  </a:lnTo>
                  <a:lnTo>
                    <a:pt x="14225" y="58929"/>
                  </a:lnTo>
                  <a:lnTo>
                    <a:pt x="13463" y="61723"/>
                  </a:lnTo>
                  <a:lnTo>
                    <a:pt x="13463" y="66041"/>
                  </a:lnTo>
                  <a:lnTo>
                    <a:pt x="14225" y="68073"/>
                  </a:lnTo>
                  <a:lnTo>
                    <a:pt x="14225" y="78105"/>
                  </a:lnTo>
                  <a:lnTo>
                    <a:pt x="15113" y="79630"/>
                  </a:lnTo>
                  <a:lnTo>
                    <a:pt x="15113" y="81027"/>
                  </a:lnTo>
                  <a:lnTo>
                    <a:pt x="15748" y="83821"/>
                  </a:lnTo>
                  <a:lnTo>
                    <a:pt x="17272" y="86615"/>
                  </a:lnTo>
                  <a:lnTo>
                    <a:pt x="18035" y="89409"/>
                  </a:lnTo>
                  <a:lnTo>
                    <a:pt x="21082" y="92330"/>
                  </a:lnTo>
                  <a:lnTo>
                    <a:pt x="23241" y="93727"/>
                  </a:lnTo>
                  <a:lnTo>
                    <a:pt x="24003" y="93727"/>
                  </a:lnTo>
                  <a:lnTo>
                    <a:pt x="29972" y="96521"/>
                  </a:lnTo>
                  <a:lnTo>
                    <a:pt x="54229" y="102998"/>
                  </a:lnTo>
                  <a:lnTo>
                    <a:pt x="83694" y="108586"/>
                  </a:lnTo>
                  <a:lnTo>
                    <a:pt x="87503" y="108586"/>
                  </a:lnTo>
                  <a:lnTo>
                    <a:pt x="92075" y="109982"/>
                  </a:lnTo>
                  <a:lnTo>
                    <a:pt x="95759" y="109982"/>
                  </a:lnTo>
                  <a:lnTo>
                    <a:pt x="114554" y="112904"/>
                  </a:lnTo>
                  <a:lnTo>
                    <a:pt x="143891" y="115062"/>
                  </a:lnTo>
                  <a:lnTo>
                    <a:pt x="186310" y="115062"/>
                  </a:lnTo>
                  <a:lnTo>
                    <a:pt x="214122" y="113538"/>
                  </a:lnTo>
                  <a:lnTo>
                    <a:pt x="247397" y="109982"/>
                  </a:lnTo>
                  <a:lnTo>
                    <a:pt x="274575" y="104394"/>
                  </a:lnTo>
                  <a:lnTo>
                    <a:pt x="280544" y="103760"/>
                  </a:lnTo>
                  <a:lnTo>
                    <a:pt x="277622" y="100838"/>
                  </a:lnTo>
                  <a:lnTo>
                    <a:pt x="276734" y="98806"/>
                  </a:lnTo>
                  <a:lnTo>
                    <a:pt x="268606" y="88773"/>
                  </a:lnTo>
                  <a:lnTo>
                    <a:pt x="264034" y="81661"/>
                  </a:lnTo>
                  <a:lnTo>
                    <a:pt x="263272" y="79630"/>
                  </a:lnTo>
                  <a:lnTo>
                    <a:pt x="262510" y="78105"/>
                  </a:lnTo>
                  <a:lnTo>
                    <a:pt x="260985" y="76709"/>
                  </a:lnTo>
                  <a:lnTo>
                    <a:pt x="257938" y="69597"/>
                  </a:lnTo>
                  <a:lnTo>
                    <a:pt x="257938" y="62485"/>
                  </a:lnTo>
                  <a:lnTo>
                    <a:pt x="258700" y="59563"/>
                  </a:lnTo>
                  <a:lnTo>
                    <a:pt x="261620" y="56897"/>
                  </a:lnTo>
                  <a:lnTo>
                    <a:pt x="263272" y="54611"/>
                  </a:lnTo>
                  <a:lnTo>
                    <a:pt x="279147" y="46863"/>
                  </a:lnTo>
                  <a:lnTo>
                    <a:pt x="287528" y="43942"/>
                  </a:lnTo>
                  <a:lnTo>
                    <a:pt x="288925" y="43307"/>
                  </a:lnTo>
                  <a:lnTo>
                    <a:pt x="299466" y="39752"/>
                  </a:lnTo>
                  <a:lnTo>
                    <a:pt x="301753" y="39752"/>
                  </a:lnTo>
                  <a:lnTo>
                    <a:pt x="316738" y="34798"/>
                  </a:lnTo>
                  <a:lnTo>
                    <a:pt x="319151" y="34798"/>
                  </a:lnTo>
                  <a:lnTo>
                    <a:pt x="325120" y="32640"/>
                  </a:lnTo>
                  <a:lnTo>
                    <a:pt x="326644" y="32640"/>
                  </a:lnTo>
                  <a:lnTo>
                    <a:pt x="328803" y="31878"/>
                  </a:lnTo>
                  <a:lnTo>
                    <a:pt x="331090" y="31878"/>
                  </a:lnTo>
                  <a:lnTo>
                    <a:pt x="335662" y="30607"/>
                  </a:lnTo>
                  <a:lnTo>
                    <a:pt x="337185" y="30607"/>
                  </a:lnTo>
                  <a:lnTo>
                    <a:pt x="340234" y="29084"/>
                  </a:lnTo>
                  <a:lnTo>
                    <a:pt x="342393" y="29084"/>
                  </a:lnTo>
                  <a:lnTo>
                    <a:pt x="348488" y="27686"/>
                  </a:lnTo>
                  <a:lnTo>
                    <a:pt x="351537" y="26162"/>
                  </a:lnTo>
                  <a:lnTo>
                    <a:pt x="353695" y="26162"/>
                  </a:lnTo>
                  <a:lnTo>
                    <a:pt x="356109" y="25528"/>
                  </a:lnTo>
                  <a:lnTo>
                    <a:pt x="358268" y="25528"/>
                  </a:lnTo>
                  <a:lnTo>
                    <a:pt x="361316" y="24766"/>
                  </a:lnTo>
                  <a:lnTo>
                    <a:pt x="363601" y="24766"/>
                  </a:lnTo>
                  <a:lnTo>
                    <a:pt x="366650" y="24130"/>
                  </a:lnTo>
                  <a:lnTo>
                    <a:pt x="370460" y="24766"/>
                  </a:lnTo>
                  <a:lnTo>
                    <a:pt x="378588" y="24766"/>
                  </a:lnTo>
                  <a:lnTo>
                    <a:pt x="381000" y="25528"/>
                  </a:lnTo>
                  <a:lnTo>
                    <a:pt x="383160" y="25528"/>
                  </a:lnTo>
                  <a:lnTo>
                    <a:pt x="385572" y="26162"/>
                  </a:lnTo>
                  <a:lnTo>
                    <a:pt x="387732" y="26162"/>
                  </a:lnTo>
                  <a:lnTo>
                    <a:pt x="392303" y="27686"/>
                  </a:lnTo>
                  <a:lnTo>
                    <a:pt x="393066" y="28322"/>
                  </a:lnTo>
                  <a:lnTo>
                    <a:pt x="393066" y="27052"/>
                  </a:lnTo>
                  <a:lnTo>
                    <a:pt x="392303" y="25528"/>
                  </a:lnTo>
                  <a:lnTo>
                    <a:pt x="392303" y="17018"/>
                  </a:lnTo>
                  <a:lnTo>
                    <a:pt x="395225" y="12066"/>
                  </a:lnTo>
                  <a:lnTo>
                    <a:pt x="398272" y="11177"/>
                  </a:lnTo>
                  <a:lnTo>
                    <a:pt x="399035" y="11177"/>
                  </a:lnTo>
                  <a:lnTo>
                    <a:pt x="402082" y="10542"/>
                  </a:lnTo>
                  <a:lnTo>
                    <a:pt x="408813" y="10542"/>
                  </a:lnTo>
                  <a:lnTo>
                    <a:pt x="411226" y="9906"/>
                  </a:lnTo>
                  <a:lnTo>
                    <a:pt x="422529" y="9906"/>
                  </a:lnTo>
                  <a:lnTo>
                    <a:pt x="425450" y="9144"/>
                  </a:lnTo>
                  <a:lnTo>
                    <a:pt x="433070" y="9144"/>
                  </a:lnTo>
                  <a:lnTo>
                    <a:pt x="435991" y="8510"/>
                  </a:lnTo>
                  <a:lnTo>
                    <a:pt x="439801" y="8510"/>
                  </a:lnTo>
                  <a:lnTo>
                    <a:pt x="443612" y="7621"/>
                  </a:lnTo>
                  <a:lnTo>
                    <a:pt x="455676" y="7621"/>
                  </a:lnTo>
                  <a:lnTo>
                    <a:pt x="460122" y="6986"/>
                  </a:lnTo>
                  <a:lnTo>
                    <a:pt x="468503" y="6986"/>
                  </a:lnTo>
                  <a:lnTo>
                    <a:pt x="473075" y="6350"/>
                  </a:lnTo>
                  <a:lnTo>
                    <a:pt x="486538" y="6350"/>
                  </a:lnTo>
                  <a:lnTo>
                    <a:pt x="491110" y="5588"/>
                  </a:lnTo>
                  <a:lnTo>
                    <a:pt x="500253" y="5588"/>
                  </a:lnTo>
                  <a:lnTo>
                    <a:pt x="509270" y="4192"/>
                  </a:lnTo>
                  <a:lnTo>
                    <a:pt x="517525" y="4192"/>
                  </a:lnTo>
                  <a:lnTo>
                    <a:pt x="521970" y="3430"/>
                  </a:lnTo>
                  <a:lnTo>
                    <a:pt x="534925" y="3430"/>
                  </a:lnTo>
                  <a:lnTo>
                    <a:pt x="538607" y="2794"/>
                  </a:lnTo>
                  <a:lnTo>
                    <a:pt x="543179" y="2794"/>
                  </a:lnTo>
                  <a:lnTo>
                    <a:pt x="546990" y="2032"/>
                  </a:lnTo>
                  <a:lnTo>
                    <a:pt x="554482" y="2032"/>
                  </a:lnTo>
                  <a:lnTo>
                    <a:pt x="558293" y="1398"/>
                  </a:lnTo>
                  <a:lnTo>
                    <a:pt x="568072" y="1398"/>
                  </a:lnTo>
                  <a:lnTo>
                    <a:pt x="571882" y="636"/>
                  </a:lnTo>
                  <a:lnTo>
                    <a:pt x="577978" y="636"/>
                  </a:lnTo>
                  <a:lnTo>
                    <a:pt x="580137" y="0"/>
                  </a:lnTo>
                  <a:lnTo>
                    <a:pt x="595250" y="0"/>
                  </a:lnTo>
                  <a:lnTo>
                    <a:pt x="608076" y="9144"/>
                  </a:lnTo>
                  <a:lnTo>
                    <a:pt x="405766" y="22734"/>
                  </a:lnTo>
                  <a:lnTo>
                    <a:pt x="405766" y="115062"/>
                  </a:lnTo>
                  <a:lnTo>
                    <a:pt x="405003" y="115062"/>
                  </a:lnTo>
                  <a:lnTo>
                    <a:pt x="404369" y="115698"/>
                  </a:lnTo>
                  <a:lnTo>
                    <a:pt x="402844" y="115698"/>
                  </a:lnTo>
                  <a:lnTo>
                    <a:pt x="401320" y="116460"/>
                  </a:lnTo>
                  <a:lnTo>
                    <a:pt x="395225" y="116460"/>
                  </a:lnTo>
                  <a:lnTo>
                    <a:pt x="393066" y="115062"/>
                  </a:lnTo>
                  <a:lnTo>
                    <a:pt x="392303" y="114428"/>
                  </a:lnTo>
                  <a:lnTo>
                    <a:pt x="392303" y="113538"/>
                  </a:lnTo>
                  <a:lnTo>
                    <a:pt x="391541" y="112142"/>
                  </a:lnTo>
                  <a:lnTo>
                    <a:pt x="391541" y="110872"/>
                  </a:lnTo>
                  <a:lnTo>
                    <a:pt x="390653" y="108586"/>
                  </a:lnTo>
                  <a:lnTo>
                    <a:pt x="390653" y="106554"/>
                  </a:lnTo>
                  <a:lnTo>
                    <a:pt x="389891" y="104394"/>
                  </a:lnTo>
                  <a:lnTo>
                    <a:pt x="389891" y="98806"/>
                  </a:lnTo>
                  <a:lnTo>
                    <a:pt x="389256" y="95886"/>
                  </a:lnTo>
                  <a:lnTo>
                    <a:pt x="389256" y="89409"/>
                  </a:lnTo>
                  <a:lnTo>
                    <a:pt x="388494" y="88011"/>
                  </a:lnTo>
                  <a:lnTo>
                    <a:pt x="388494" y="68835"/>
                  </a:lnTo>
                  <a:lnTo>
                    <a:pt x="387732" y="66675"/>
                  </a:lnTo>
                  <a:lnTo>
                    <a:pt x="387732" y="38990"/>
                  </a:lnTo>
                  <a:lnTo>
                    <a:pt x="376428" y="38990"/>
                  </a:lnTo>
                  <a:lnTo>
                    <a:pt x="375032" y="39752"/>
                  </a:lnTo>
                  <a:lnTo>
                    <a:pt x="372619" y="39752"/>
                  </a:lnTo>
                  <a:lnTo>
                    <a:pt x="371222" y="40386"/>
                  </a:lnTo>
                  <a:lnTo>
                    <a:pt x="360553" y="40386"/>
                  </a:lnTo>
                  <a:lnTo>
                    <a:pt x="358268" y="41148"/>
                  </a:lnTo>
                  <a:lnTo>
                    <a:pt x="356109" y="41148"/>
                  </a:lnTo>
                  <a:lnTo>
                    <a:pt x="353695" y="41911"/>
                  </a:lnTo>
                  <a:lnTo>
                    <a:pt x="350775" y="41911"/>
                  </a:lnTo>
                  <a:lnTo>
                    <a:pt x="348488" y="42546"/>
                  </a:lnTo>
                  <a:lnTo>
                    <a:pt x="343916" y="42546"/>
                  </a:lnTo>
                  <a:lnTo>
                    <a:pt x="338582" y="43942"/>
                  </a:lnTo>
                  <a:lnTo>
                    <a:pt x="335662" y="43942"/>
                  </a:lnTo>
                  <a:lnTo>
                    <a:pt x="333375" y="44705"/>
                  </a:lnTo>
                  <a:lnTo>
                    <a:pt x="331090" y="44705"/>
                  </a:lnTo>
                  <a:lnTo>
                    <a:pt x="328041" y="45340"/>
                  </a:lnTo>
                  <a:lnTo>
                    <a:pt x="325882" y="45340"/>
                  </a:lnTo>
                  <a:lnTo>
                    <a:pt x="322835" y="46102"/>
                  </a:lnTo>
                  <a:lnTo>
                    <a:pt x="320548" y="46102"/>
                  </a:lnTo>
                  <a:lnTo>
                    <a:pt x="318263" y="46863"/>
                  </a:lnTo>
                  <a:lnTo>
                    <a:pt x="315341" y="46863"/>
                  </a:lnTo>
                  <a:lnTo>
                    <a:pt x="307722" y="48896"/>
                  </a:lnTo>
                  <a:lnTo>
                    <a:pt x="305563" y="48896"/>
                  </a:lnTo>
                  <a:lnTo>
                    <a:pt x="303276" y="49785"/>
                  </a:lnTo>
                  <a:lnTo>
                    <a:pt x="300991" y="49785"/>
                  </a:lnTo>
                  <a:lnTo>
                    <a:pt x="298704" y="51055"/>
                  </a:lnTo>
                  <a:lnTo>
                    <a:pt x="296419" y="51055"/>
                  </a:lnTo>
                  <a:lnTo>
                    <a:pt x="290450" y="53341"/>
                  </a:lnTo>
                  <a:lnTo>
                    <a:pt x="288163" y="53341"/>
                  </a:lnTo>
                  <a:lnTo>
                    <a:pt x="277622" y="58167"/>
                  </a:lnTo>
                  <a:lnTo>
                    <a:pt x="274575" y="61087"/>
                  </a:lnTo>
                  <a:lnTo>
                    <a:pt x="273050" y="63881"/>
                  </a:lnTo>
                  <a:lnTo>
                    <a:pt x="273050" y="70231"/>
                  </a:lnTo>
                  <a:lnTo>
                    <a:pt x="275337" y="76073"/>
                  </a:lnTo>
                  <a:lnTo>
                    <a:pt x="276734" y="77343"/>
                  </a:lnTo>
                  <a:lnTo>
                    <a:pt x="277622" y="79630"/>
                  </a:lnTo>
                  <a:lnTo>
                    <a:pt x="279147" y="81027"/>
                  </a:lnTo>
                  <a:lnTo>
                    <a:pt x="281306" y="84582"/>
                  </a:lnTo>
                  <a:lnTo>
                    <a:pt x="283591" y="86615"/>
                  </a:lnTo>
                  <a:lnTo>
                    <a:pt x="284353" y="88773"/>
                  </a:lnTo>
                  <a:lnTo>
                    <a:pt x="297816" y="104394"/>
                  </a:lnTo>
                  <a:lnTo>
                    <a:pt x="300991" y="109348"/>
                  </a:lnTo>
                  <a:lnTo>
                    <a:pt x="300991" y="112904"/>
                  </a:lnTo>
                  <a:lnTo>
                    <a:pt x="297181" y="115062"/>
                  </a:lnTo>
                  <a:lnTo>
                    <a:pt x="295657" y="116460"/>
                  </a:lnTo>
                  <a:lnTo>
                    <a:pt x="288163" y="119254"/>
                  </a:lnTo>
                  <a:lnTo>
                    <a:pt x="286640" y="120650"/>
                  </a:lnTo>
                  <a:lnTo>
                    <a:pt x="284353" y="120650"/>
                  </a:lnTo>
                  <a:lnTo>
                    <a:pt x="282068" y="121540"/>
                  </a:lnTo>
                  <a:lnTo>
                    <a:pt x="279782" y="121540"/>
                  </a:lnTo>
                  <a:lnTo>
                    <a:pt x="277622" y="122174"/>
                  </a:lnTo>
                  <a:lnTo>
                    <a:pt x="270765" y="122174"/>
                  </a:lnTo>
                  <a:lnTo>
                    <a:pt x="268606" y="122810"/>
                  </a:lnTo>
                  <a:lnTo>
                    <a:pt x="259462" y="122810"/>
                  </a:lnTo>
                  <a:lnTo>
                    <a:pt x="257303" y="123572"/>
                  </a:lnTo>
                  <a:lnTo>
                    <a:pt x="254890" y="123572"/>
                  </a:lnTo>
                  <a:lnTo>
                    <a:pt x="251969" y="124206"/>
                  </a:lnTo>
                  <a:lnTo>
                    <a:pt x="248920" y="124206"/>
                  </a:lnTo>
                  <a:lnTo>
                    <a:pt x="246507" y="125096"/>
                  </a:lnTo>
                  <a:lnTo>
                    <a:pt x="240538" y="125096"/>
                  </a:lnTo>
                  <a:lnTo>
                    <a:pt x="233807" y="126492"/>
                  </a:lnTo>
                  <a:lnTo>
                    <a:pt x="229997" y="126492"/>
                  </a:lnTo>
                  <a:lnTo>
                    <a:pt x="226315" y="127128"/>
                  </a:lnTo>
                  <a:lnTo>
                    <a:pt x="218694" y="127128"/>
                  </a:lnTo>
                  <a:lnTo>
                    <a:pt x="214122" y="127762"/>
                  </a:lnTo>
                  <a:lnTo>
                    <a:pt x="210313" y="127762"/>
                  </a:lnTo>
                  <a:lnTo>
                    <a:pt x="201422" y="129286"/>
                  </a:lnTo>
                  <a:lnTo>
                    <a:pt x="187707" y="129286"/>
                  </a:lnTo>
                  <a:lnTo>
                    <a:pt x="183262" y="130048"/>
                  </a:lnTo>
                  <a:lnTo>
                    <a:pt x="173356" y="130048"/>
                  </a:lnTo>
                  <a:lnTo>
                    <a:pt x="168784" y="130684"/>
                  </a:lnTo>
                  <a:lnTo>
                    <a:pt x="153035" y="130684"/>
                  </a:lnTo>
                  <a:lnTo>
                    <a:pt x="126619" y="129286"/>
                  </a:lnTo>
                  <a:lnTo>
                    <a:pt x="100203" y="127762"/>
                  </a:lnTo>
                  <a:lnTo>
                    <a:pt x="68581" y="122810"/>
                  </a:lnTo>
                  <a:lnTo>
                    <a:pt x="38354" y="115062"/>
                  </a:lnTo>
                  <a:lnTo>
                    <a:pt x="10541" y="103760"/>
                  </a:lnTo>
                  <a:lnTo>
                    <a:pt x="6732" y="100838"/>
                  </a:lnTo>
                  <a:lnTo>
                    <a:pt x="2160" y="98806"/>
                  </a:lnTo>
                  <a:lnTo>
                    <a:pt x="2160" y="97282"/>
                  </a:lnTo>
                  <a:lnTo>
                    <a:pt x="1397" y="94997"/>
                  </a:lnTo>
                  <a:lnTo>
                    <a:pt x="1397" y="88773"/>
                  </a:lnTo>
                  <a:lnTo>
                    <a:pt x="635" y="87377"/>
                  </a:lnTo>
                  <a:lnTo>
                    <a:pt x="635" y="76709"/>
                  </a:lnTo>
                  <a:lnTo>
                    <a:pt x="0" y="73787"/>
                  </a:lnTo>
                  <a:lnTo>
                    <a:pt x="0" y="58167"/>
                  </a:lnTo>
                  <a:lnTo>
                    <a:pt x="635" y="55373"/>
                  </a:lnTo>
                  <a:lnTo>
                    <a:pt x="635" y="49785"/>
                  </a:lnTo>
                  <a:lnTo>
                    <a:pt x="1397" y="46863"/>
                  </a:lnTo>
                  <a:lnTo>
                    <a:pt x="1397" y="41148"/>
                  </a:lnTo>
                  <a:lnTo>
                    <a:pt x="2160" y="38355"/>
                  </a:lnTo>
                  <a:lnTo>
                    <a:pt x="2160" y="35434"/>
                  </a:lnTo>
                  <a:lnTo>
                    <a:pt x="3557" y="326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Freeform 59"/>
            <p:cNvSpPr/>
            <p:nvPr/>
          </p:nvSpPr>
          <p:spPr>
            <a:xfrm>
              <a:off x="2690389" y="3588098"/>
              <a:ext cx="585801" cy="215235"/>
            </a:xfrm>
            <a:custGeom>
              <a:avLst/>
              <a:gdLst/>
              <a:ahLst/>
              <a:cxnLst/>
              <a:rect l="0" t="0" r="0" b="0"/>
              <a:pathLst>
                <a:path w="584709" h="216662">
                  <a:moveTo>
                    <a:pt x="0" y="173227"/>
                  </a:moveTo>
                  <a:lnTo>
                    <a:pt x="108585" y="174752"/>
                  </a:lnTo>
                  <a:lnTo>
                    <a:pt x="109347" y="176148"/>
                  </a:lnTo>
                  <a:lnTo>
                    <a:pt x="110870" y="176784"/>
                  </a:lnTo>
                  <a:lnTo>
                    <a:pt x="113919" y="179070"/>
                  </a:lnTo>
                  <a:lnTo>
                    <a:pt x="116966" y="180340"/>
                  </a:lnTo>
                  <a:lnTo>
                    <a:pt x="118363" y="181736"/>
                  </a:lnTo>
                  <a:lnTo>
                    <a:pt x="122935" y="184658"/>
                  </a:lnTo>
                  <a:lnTo>
                    <a:pt x="124460" y="186182"/>
                  </a:lnTo>
                  <a:lnTo>
                    <a:pt x="131318" y="190372"/>
                  </a:lnTo>
                  <a:lnTo>
                    <a:pt x="133476" y="191008"/>
                  </a:lnTo>
                  <a:lnTo>
                    <a:pt x="146431" y="198882"/>
                  </a:lnTo>
                  <a:lnTo>
                    <a:pt x="148590" y="198882"/>
                  </a:lnTo>
                  <a:lnTo>
                    <a:pt x="150113" y="200278"/>
                  </a:lnTo>
                  <a:lnTo>
                    <a:pt x="153923" y="201802"/>
                  </a:lnTo>
                  <a:lnTo>
                    <a:pt x="159893" y="203072"/>
                  </a:lnTo>
                  <a:lnTo>
                    <a:pt x="160654" y="202438"/>
                  </a:lnTo>
                  <a:lnTo>
                    <a:pt x="166623" y="202438"/>
                  </a:lnTo>
                  <a:lnTo>
                    <a:pt x="168910" y="201802"/>
                  </a:lnTo>
                  <a:lnTo>
                    <a:pt x="276860" y="201802"/>
                  </a:lnTo>
                  <a:lnTo>
                    <a:pt x="303275" y="201040"/>
                  </a:lnTo>
                  <a:lnTo>
                    <a:pt x="386969" y="201040"/>
                  </a:lnTo>
                  <a:lnTo>
                    <a:pt x="414273" y="200278"/>
                  </a:lnTo>
                  <a:lnTo>
                    <a:pt x="482853" y="199516"/>
                  </a:lnTo>
                  <a:lnTo>
                    <a:pt x="512318" y="198882"/>
                  </a:lnTo>
                  <a:lnTo>
                    <a:pt x="554609" y="197484"/>
                  </a:lnTo>
                  <a:lnTo>
                    <a:pt x="557657" y="196850"/>
                  </a:lnTo>
                  <a:lnTo>
                    <a:pt x="565150" y="196850"/>
                  </a:lnTo>
                  <a:lnTo>
                    <a:pt x="566546" y="195960"/>
                  </a:lnTo>
                  <a:lnTo>
                    <a:pt x="567308" y="195960"/>
                  </a:lnTo>
                  <a:lnTo>
                    <a:pt x="567308" y="176784"/>
                  </a:lnTo>
                  <a:lnTo>
                    <a:pt x="568197" y="175514"/>
                  </a:lnTo>
                  <a:lnTo>
                    <a:pt x="568197" y="117856"/>
                  </a:lnTo>
                  <a:lnTo>
                    <a:pt x="567308" y="115061"/>
                  </a:lnTo>
                  <a:lnTo>
                    <a:pt x="567308" y="92964"/>
                  </a:lnTo>
                  <a:lnTo>
                    <a:pt x="566546" y="90296"/>
                  </a:lnTo>
                  <a:lnTo>
                    <a:pt x="566546" y="88010"/>
                  </a:lnTo>
                  <a:lnTo>
                    <a:pt x="565912" y="85852"/>
                  </a:lnTo>
                  <a:lnTo>
                    <a:pt x="565912" y="83820"/>
                  </a:lnTo>
                  <a:lnTo>
                    <a:pt x="565150" y="82931"/>
                  </a:lnTo>
                  <a:lnTo>
                    <a:pt x="565150" y="82296"/>
                  </a:lnTo>
                  <a:lnTo>
                    <a:pt x="558419" y="80264"/>
                  </a:lnTo>
                  <a:lnTo>
                    <a:pt x="556768" y="80264"/>
                  </a:lnTo>
                  <a:lnTo>
                    <a:pt x="554609" y="79375"/>
                  </a:lnTo>
                  <a:lnTo>
                    <a:pt x="550798" y="79375"/>
                  </a:lnTo>
                  <a:lnTo>
                    <a:pt x="548513" y="78740"/>
                  </a:lnTo>
                  <a:lnTo>
                    <a:pt x="544068" y="78740"/>
                  </a:lnTo>
                  <a:lnTo>
                    <a:pt x="540893" y="78104"/>
                  </a:lnTo>
                  <a:lnTo>
                    <a:pt x="534162" y="78104"/>
                  </a:lnTo>
                  <a:lnTo>
                    <a:pt x="531113" y="77342"/>
                  </a:lnTo>
                  <a:lnTo>
                    <a:pt x="528954" y="77342"/>
                  </a:lnTo>
                  <a:lnTo>
                    <a:pt x="526034" y="76708"/>
                  </a:lnTo>
                  <a:lnTo>
                    <a:pt x="516000" y="76708"/>
                  </a:lnTo>
                  <a:lnTo>
                    <a:pt x="513841" y="75946"/>
                  </a:lnTo>
                  <a:lnTo>
                    <a:pt x="508507" y="75946"/>
                  </a:lnTo>
                  <a:lnTo>
                    <a:pt x="508507" y="43307"/>
                  </a:lnTo>
                  <a:lnTo>
                    <a:pt x="559816" y="7111"/>
                  </a:lnTo>
                  <a:lnTo>
                    <a:pt x="560577" y="6222"/>
                  </a:lnTo>
                  <a:lnTo>
                    <a:pt x="562990" y="5588"/>
                  </a:lnTo>
                  <a:lnTo>
                    <a:pt x="564388" y="4190"/>
                  </a:lnTo>
                  <a:lnTo>
                    <a:pt x="568197" y="2666"/>
                  </a:lnTo>
                  <a:lnTo>
                    <a:pt x="569721" y="2032"/>
                  </a:lnTo>
                  <a:lnTo>
                    <a:pt x="571881" y="1396"/>
                  </a:lnTo>
                  <a:lnTo>
                    <a:pt x="574928" y="0"/>
                  </a:lnTo>
                  <a:lnTo>
                    <a:pt x="579501" y="0"/>
                  </a:lnTo>
                  <a:lnTo>
                    <a:pt x="581025" y="2032"/>
                  </a:lnTo>
                  <a:lnTo>
                    <a:pt x="578739" y="5588"/>
                  </a:lnTo>
                  <a:lnTo>
                    <a:pt x="577214" y="6222"/>
                  </a:lnTo>
                  <a:lnTo>
                    <a:pt x="571881" y="11302"/>
                  </a:lnTo>
                  <a:lnTo>
                    <a:pt x="559816" y="19811"/>
                  </a:lnTo>
                  <a:lnTo>
                    <a:pt x="557657" y="21844"/>
                  </a:lnTo>
                  <a:lnTo>
                    <a:pt x="554609" y="24129"/>
                  </a:lnTo>
                  <a:lnTo>
                    <a:pt x="552195" y="26289"/>
                  </a:lnTo>
                  <a:lnTo>
                    <a:pt x="546226" y="28956"/>
                  </a:lnTo>
                  <a:lnTo>
                    <a:pt x="544068" y="31241"/>
                  </a:lnTo>
                  <a:lnTo>
                    <a:pt x="538734" y="34035"/>
                  </a:lnTo>
                  <a:lnTo>
                    <a:pt x="536575" y="36195"/>
                  </a:lnTo>
                  <a:lnTo>
                    <a:pt x="533526" y="37465"/>
                  </a:lnTo>
                  <a:lnTo>
                    <a:pt x="532003" y="38989"/>
                  </a:lnTo>
                  <a:lnTo>
                    <a:pt x="529716" y="40385"/>
                  </a:lnTo>
                  <a:lnTo>
                    <a:pt x="528193" y="41909"/>
                  </a:lnTo>
                  <a:lnTo>
                    <a:pt x="526034" y="42545"/>
                  </a:lnTo>
                  <a:lnTo>
                    <a:pt x="525144" y="43941"/>
                  </a:lnTo>
                  <a:lnTo>
                    <a:pt x="522859" y="44831"/>
                  </a:lnTo>
                  <a:lnTo>
                    <a:pt x="522859" y="68198"/>
                  </a:lnTo>
                  <a:lnTo>
                    <a:pt x="538734" y="68198"/>
                  </a:lnTo>
                  <a:lnTo>
                    <a:pt x="540257" y="68834"/>
                  </a:lnTo>
                  <a:lnTo>
                    <a:pt x="551560" y="68834"/>
                  </a:lnTo>
                  <a:lnTo>
                    <a:pt x="553847" y="69596"/>
                  </a:lnTo>
                  <a:lnTo>
                    <a:pt x="559816" y="69596"/>
                  </a:lnTo>
                  <a:lnTo>
                    <a:pt x="572770" y="73152"/>
                  </a:lnTo>
                  <a:lnTo>
                    <a:pt x="574166" y="74548"/>
                  </a:lnTo>
                  <a:lnTo>
                    <a:pt x="576452" y="75184"/>
                  </a:lnTo>
                  <a:lnTo>
                    <a:pt x="578103" y="76708"/>
                  </a:lnTo>
                  <a:lnTo>
                    <a:pt x="578739" y="78740"/>
                  </a:lnTo>
                  <a:lnTo>
                    <a:pt x="579501" y="79375"/>
                  </a:lnTo>
                  <a:lnTo>
                    <a:pt x="580263" y="81660"/>
                  </a:lnTo>
                  <a:lnTo>
                    <a:pt x="580263" y="82931"/>
                  </a:lnTo>
                  <a:lnTo>
                    <a:pt x="581025" y="85216"/>
                  </a:lnTo>
                  <a:lnTo>
                    <a:pt x="581025" y="87376"/>
                  </a:lnTo>
                  <a:lnTo>
                    <a:pt x="581659" y="90296"/>
                  </a:lnTo>
                  <a:lnTo>
                    <a:pt x="581659" y="91566"/>
                  </a:lnTo>
                  <a:lnTo>
                    <a:pt x="582421" y="93726"/>
                  </a:lnTo>
                  <a:lnTo>
                    <a:pt x="582421" y="112140"/>
                  </a:lnTo>
                  <a:lnTo>
                    <a:pt x="583310" y="114300"/>
                  </a:lnTo>
                  <a:lnTo>
                    <a:pt x="583310" y="135635"/>
                  </a:lnTo>
                  <a:lnTo>
                    <a:pt x="584072" y="137795"/>
                  </a:lnTo>
                  <a:lnTo>
                    <a:pt x="584072" y="152781"/>
                  </a:lnTo>
                  <a:lnTo>
                    <a:pt x="584708" y="155575"/>
                  </a:lnTo>
                  <a:lnTo>
                    <a:pt x="584072" y="156971"/>
                  </a:lnTo>
                  <a:lnTo>
                    <a:pt x="584072" y="186182"/>
                  </a:lnTo>
                  <a:lnTo>
                    <a:pt x="582421" y="191770"/>
                  </a:lnTo>
                  <a:lnTo>
                    <a:pt x="582421" y="196850"/>
                  </a:lnTo>
                  <a:lnTo>
                    <a:pt x="580263" y="201802"/>
                  </a:lnTo>
                  <a:lnTo>
                    <a:pt x="580263" y="203072"/>
                  </a:lnTo>
                  <a:lnTo>
                    <a:pt x="578739" y="203072"/>
                  </a:lnTo>
                  <a:lnTo>
                    <a:pt x="576452" y="203834"/>
                  </a:lnTo>
                  <a:lnTo>
                    <a:pt x="574928" y="203834"/>
                  </a:lnTo>
                  <a:lnTo>
                    <a:pt x="574166" y="204470"/>
                  </a:lnTo>
                  <a:lnTo>
                    <a:pt x="571881" y="204470"/>
                  </a:lnTo>
                  <a:lnTo>
                    <a:pt x="570357" y="205359"/>
                  </a:lnTo>
                  <a:lnTo>
                    <a:pt x="565912" y="205359"/>
                  </a:lnTo>
                  <a:lnTo>
                    <a:pt x="562990" y="205994"/>
                  </a:lnTo>
                  <a:lnTo>
                    <a:pt x="558419" y="205994"/>
                  </a:lnTo>
                  <a:lnTo>
                    <a:pt x="555244" y="206756"/>
                  </a:lnTo>
                  <a:lnTo>
                    <a:pt x="552195" y="206756"/>
                  </a:lnTo>
                  <a:lnTo>
                    <a:pt x="549275" y="207390"/>
                  </a:lnTo>
                  <a:lnTo>
                    <a:pt x="542544" y="207390"/>
                  </a:lnTo>
                  <a:lnTo>
                    <a:pt x="539495" y="208026"/>
                  </a:lnTo>
                  <a:lnTo>
                    <a:pt x="532003" y="208026"/>
                  </a:lnTo>
                  <a:lnTo>
                    <a:pt x="528193" y="208915"/>
                  </a:lnTo>
                  <a:lnTo>
                    <a:pt x="524382" y="208915"/>
                  </a:lnTo>
                  <a:lnTo>
                    <a:pt x="520572" y="209550"/>
                  </a:lnTo>
                  <a:lnTo>
                    <a:pt x="508507" y="209550"/>
                  </a:lnTo>
                  <a:lnTo>
                    <a:pt x="504697" y="210184"/>
                  </a:lnTo>
                  <a:lnTo>
                    <a:pt x="500379" y="210184"/>
                  </a:lnTo>
                  <a:lnTo>
                    <a:pt x="495807" y="210946"/>
                  </a:lnTo>
                  <a:lnTo>
                    <a:pt x="483616" y="210946"/>
                  </a:lnTo>
                  <a:lnTo>
                    <a:pt x="479044" y="211582"/>
                  </a:lnTo>
                  <a:lnTo>
                    <a:pt x="466344" y="211582"/>
                  </a:lnTo>
                  <a:lnTo>
                    <a:pt x="461772" y="212471"/>
                  </a:lnTo>
                  <a:lnTo>
                    <a:pt x="457962" y="212471"/>
                  </a:lnTo>
                  <a:lnTo>
                    <a:pt x="454151" y="213106"/>
                  </a:lnTo>
                  <a:lnTo>
                    <a:pt x="430148" y="213106"/>
                  </a:lnTo>
                  <a:lnTo>
                    <a:pt x="426338" y="213740"/>
                  </a:lnTo>
                  <a:lnTo>
                    <a:pt x="411860" y="213740"/>
                  </a:lnTo>
                  <a:lnTo>
                    <a:pt x="409701" y="214502"/>
                  </a:lnTo>
                  <a:lnTo>
                    <a:pt x="390016" y="214502"/>
                  </a:lnTo>
                  <a:lnTo>
                    <a:pt x="388619" y="215138"/>
                  </a:lnTo>
                  <a:lnTo>
                    <a:pt x="367538" y="215138"/>
                  </a:lnTo>
                  <a:lnTo>
                    <a:pt x="365125" y="216027"/>
                  </a:lnTo>
                  <a:lnTo>
                    <a:pt x="290575" y="216027"/>
                  </a:lnTo>
                  <a:lnTo>
                    <a:pt x="261112" y="216661"/>
                  </a:lnTo>
                  <a:lnTo>
                    <a:pt x="255778" y="216027"/>
                  </a:lnTo>
                  <a:lnTo>
                    <a:pt x="189357" y="216027"/>
                  </a:lnTo>
                  <a:lnTo>
                    <a:pt x="185547" y="215138"/>
                  </a:lnTo>
                  <a:lnTo>
                    <a:pt x="158495" y="215138"/>
                  </a:lnTo>
                  <a:lnTo>
                    <a:pt x="156082" y="214502"/>
                  </a:lnTo>
                  <a:lnTo>
                    <a:pt x="155320" y="214502"/>
                  </a:lnTo>
                  <a:lnTo>
                    <a:pt x="153923" y="213740"/>
                  </a:lnTo>
                  <a:lnTo>
                    <a:pt x="151510" y="213106"/>
                  </a:lnTo>
                  <a:lnTo>
                    <a:pt x="144779" y="209550"/>
                  </a:lnTo>
                  <a:lnTo>
                    <a:pt x="142620" y="208915"/>
                  </a:lnTo>
                  <a:lnTo>
                    <a:pt x="140207" y="207390"/>
                  </a:lnTo>
                  <a:lnTo>
                    <a:pt x="136525" y="205994"/>
                  </a:lnTo>
                  <a:lnTo>
                    <a:pt x="134238" y="204470"/>
                  </a:lnTo>
                  <a:lnTo>
                    <a:pt x="129666" y="203072"/>
                  </a:lnTo>
                  <a:lnTo>
                    <a:pt x="127507" y="201802"/>
                  </a:lnTo>
                  <a:lnTo>
                    <a:pt x="125348" y="201040"/>
                  </a:lnTo>
                  <a:lnTo>
                    <a:pt x="123697" y="199516"/>
                  </a:lnTo>
                  <a:lnTo>
                    <a:pt x="116966" y="196850"/>
                  </a:lnTo>
                  <a:lnTo>
                    <a:pt x="115316" y="195326"/>
                  </a:lnTo>
                  <a:lnTo>
                    <a:pt x="113157" y="194564"/>
                  </a:lnTo>
                  <a:lnTo>
                    <a:pt x="112394" y="193928"/>
                  </a:lnTo>
                  <a:lnTo>
                    <a:pt x="105663" y="191008"/>
                  </a:lnTo>
                  <a:lnTo>
                    <a:pt x="7366" y="18681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 name="Freeform 60"/>
            <p:cNvSpPr/>
            <p:nvPr/>
          </p:nvSpPr>
          <p:spPr>
            <a:xfrm>
              <a:off x="2893302" y="3670278"/>
              <a:ext cx="15881" cy="119357"/>
            </a:xfrm>
            <a:custGeom>
              <a:avLst/>
              <a:gdLst/>
              <a:ahLst/>
              <a:cxnLst/>
              <a:rect l="0" t="0" r="0" b="0"/>
              <a:pathLst>
                <a:path w="14351" h="120142">
                  <a:moveTo>
                    <a:pt x="0" y="2285"/>
                  </a:moveTo>
                  <a:lnTo>
                    <a:pt x="11429" y="0"/>
                  </a:lnTo>
                  <a:lnTo>
                    <a:pt x="11429" y="14985"/>
                  </a:lnTo>
                  <a:lnTo>
                    <a:pt x="12191" y="17145"/>
                  </a:lnTo>
                  <a:lnTo>
                    <a:pt x="12191" y="42798"/>
                  </a:lnTo>
                  <a:lnTo>
                    <a:pt x="12953" y="45720"/>
                  </a:lnTo>
                  <a:lnTo>
                    <a:pt x="12953" y="74676"/>
                  </a:lnTo>
                  <a:lnTo>
                    <a:pt x="13716" y="76834"/>
                  </a:lnTo>
                  <a:lnTo>
                    <a:pt x="13716" y="116585"/>
                  </a:lnTo>
                  <a:lnTo>
                    <a:pt x="14350" y="118109"/>
                  </a:lnTo>
                  <a:lnTo>
                    <a:pt x="13716" y="119507"/>
                  </a:lnTo>
                  <a:lnTo>
                    <a:pt x="12191" y="120141"/>
                  </a:lnTo>
                  <a:lnTo>
                    <a:pt x="8381" y="120141"/>
                  </a:lnTo>
                  <a:lnTo>
                    <a:pt x="6222" y="119507"/>
                  </a:lnTo>
                  <a:lnTo>
                    <a:pt x="3809" y="118109"/>
                  </a:lnTo>
                  <a:lnTo>
                    <a:pt x="2413" y="1181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 name="Freeform 61"/>
            <p:cNvSpPr/>
            <p:nvPr/>
          </p:nvSpPr>
          <p:spPr>
            <a:xfrm>
              <a:off x="2775084" y="3253505"/>
              <a:ext cx="515222" cy="434382"/>
            </a:xfrm>
            <a:custGeom>
              <a:avLst/>
              <a:gdLst/>
              <a:ahLst/>
              <a:cxnLst/>
              <a:rect l="0" t="0" r="0" b="0"/>
              <a:pathLst>
                <a:path w="514604" h="434723">
                  <a:moveTo>
                    <a:pt x="57277" y="386461"/>
                  </a:moveTo>
                  <a:lnTo>
                    <a:pt x="64008" y="386461"/>
                  </a:lnTo>
                  <a:lnTo>
                    <a:pt x="65531" y="385699"/>
                  </a:lnTo>
                  <a:lnTo>
                    <a:pt x="220218" y="385699"/>
                  </a:lnTo>
                  <a:lnTo>
                    <a:pt x="221741" y="386461"/>
                  </a:lnTo>
                  <a:lnTo>
                    <a:pt x="223265" y="386461"/>
                  </a:lnTo>
                  <a:lnTo>
                    <a:pt x="226313" y="387223"/>
                  </a:lnTo>
                  <a:lnTo>
                    <a:pt x="227837" y="387859"/>
                  </a:lnTo>
                  <a:lnTo>
                    <a:pt x="229234" y="391415"/>
                  </a:lnTo>
                  <a:lnTo>
                    <a:pt x="228472" y="392811"/>
                  </a:lnTo>
                  <a:lnTo>
                    <a:pt x="228472" y="394209"/>
                  </a:lnTo>
                  <a:lnTo>
                    <a:pt x="227837" y="395732"/>
                  </a:lnTo>
                  <a:lnTo>
                    <a:pt x="227837" y="397765"/>
                  </a:lnTo>
                  <a:lnTo>
                    <a:pt x="231647" y="403480"/>
                  </a:lnTo>
                  <a:lnTo>
                    <a:pt x="233044" y="404877"/>
                  </a:lnTo>
                  <a:lnTo>
                    <a:pt x="235331" y="406400"/>
                  </a:lnTo>
                  <a:lnTo>
                    <a:pt x="236855" y="407798"/>
                  </a:lnTo>
                  <a:lnTo>
                    <a:pt x="246506" y="412750"/>
                  </a:lnTo>
                  <a:lnTo>
                    <a:pt x="266191" y="416942"/>
                  </a:lnTo>
                  <a:lnTo>
                    <a:pt x="270002" y="416942"/>
                  </a:lnTo>
                  <a:lnTo>
                    <a:pt x="276733" y="418466"/>
                  </a:lnTo>
                  <a:lnTo>
                    <a:pt x="288925" y="418466"/>
                  </a:lnTo>
                  <a:lnTo>
                    <a:pt x="292608" y="419100"/>
                  </a:lnTo>
                  <a:lnTo>
                    <a:pt x="296418" y="418466"/>
                  </a:lnTo>
                  <a:lnTo>
                    <a:pt x="326643" y="418466"/>
                  </a:lnTo>
                  <a:lnTo>
                    <a:pt x="337946" y="416306"/>
                  </a:lnTo>
                  <a:lnTo>
                    <a:pt x="342391" y="416306"/>
                  </a:lnTo>
                  <a:lnTo>
                    <a:pt x="346202" y="415544"/>
                  </a:lnTo>
                  <a:lnTo>
                    <a:pt x="350774" y="415544"/>
                  </a:lnTo>
                  <a:lnTo>
                    <a:pt x="354456" y="414910"/>
                  </a:lnTo>
                  <a:lnTo>
                    <a:pt x="358266" y="414910"/>
                  </a:lnTo>
                  <a:lnTo>
                    <a:pt x="369569" y="412750"/>
                  </a:lnTo>
                  <a:lnTo>
                    <a:pt x="373380" y="412750"/>
                  </a:lnTo>
                  <a:lnTo>
                    <a:pt x="376428" y="411988"/>
                  </a:lnTo>
                  <a:lnTo>
                    <a:pt x="380111" y="411988"/>
                  </a:lnTo>
                  <a:lnTo>
                    <a:pt x="389255" y="409830"/>
                  </a:lnTo>
                  <a:lnTo>
                    <a:pt x="392303" y="409830"/>
                  </a:lnTo>
                  <a:lnTo>
                    <a:pt x="394462" y="409194"/>
                  </a:lnTo>
                  <a:lnTo>
                    <a:pt x="397637" y="409194"/>
                  </a:lnTo>
                  <a:lnTo>
                    <a:pt x="402081" y="407798"/>
                  </a:lnTo>
                  <a:lnTo>
                    <a:pt x="405765" y="407798"/>
                  </a:lnTo>
                  <a:lnTo>
                    <a:pt x="408812" y="406400"/>
                  </a:lnTo>
                  <a:lnTo>
                    <a:pt x="413384" y="406400"/>
                  </a:lnTo>
                  <a:lnTo>
                    <a:pt x="416306" y="412750"/>
                  </a:lnTo>
                  <a:lnTo>
                    <a:pt x="414909" y="412750"/>
                  </a:lnTo>
                  <a:lnTo>
                    <a:pt x="402843" y="418466"/>
                  </a:lnTo>
                  <a:lnTo>
                    <a:pt x="401319" y="419862"/>
                  </a:lnTo>
                  <a:lnTo>
                    <a:pt x="399796" y="420498"/>
                  </a:lnTo>
                  <a:lnTo>
                    <a:pt x="392303" y="422656"/>
                  </a:lnTo>
                  <a:lnTo>
                    <a:pt x="389255" y="424054"/>
                  </a:lnTo>
                  <a:lnTo>
                    <a:pt x="383159" y="425578"/>
                  </a:lnTo>
                  <a:lnTo>
                    <a:pt x="380111" y="426974"/>
                  </a:lnTo>
                  <a:lnTo>
                    <a:pt x="377190" y="427610"/>
                  </a:lnTo>
                  <a:lnTo>
                    <a:pt x="375665" y="427610"/>
                  </a:lnTo>
                  <a:lnTo>
                    <a:pt x="373380" y="428372"/>
                  </a:lnTo>
                  <a:lnTo>
                    <a:pt x="371856" y="428372"/>
                  </a:lnTo>
                  <a:lnTo>
                    <a:pt x="370459" y="429134"/>
                  </a:lnTo>
                  <a:lnTo>
                    <a:pt x="368046" y="429134"/>
                  </a:lnTo>
                  <a:lnTo>
                    <a:pt x="365887" y="429768"/>
                  </a:lnTo>
                  <a:lnTo>
                    <a:pt x="364490" y="430530"/>
                  </a:lnTo>
                  <a:lnTo>
                    <a:pt x="360553" y="430530"/>
                  </a:lnTo>
                  <a:lnTo>
                    <a:pt x="358266" y="431166"/>
                  </a:lnTo>
                  <a:lnTo>
                    <a:pt x="356108" y="431166"/>
                  </a:lnTo>
                  <a:lnTo>
                    <a:pt x="351536" y="432562"/>
                  </a:lnTo>
                  <a:lnTo>
                    <a:pt x="346963" y="432562"/>
                  </a:lnTo>
                  <a:lnTo>
                    <a:pt x="345566" y="433452"/>
                  </a:lnTo>
                  <a:lnTo>
                    <a:pt x="342391" y="433452"/>
                  </a:lnTo>
                  <a:lnTo>
                    <a:pt x="340233" y="434086"/>
                  </a:lnTo>
                  <a:lnTo>
                    <a:pt x="328040" y="434086"/>
                  </a:lnTo>
                  <a:lnTo>
                    <a:pt x="326643" y="434722"/>
                  </a:lnTo>
                  <a:lnTo>
                    <a:pt x="307721" y="434722"/>
                  </a:lnTo>
                  <a:lnTo>
                    <a:pt x="305434" y="434086"/>
                  </a:lnTo>
                  <a:lnTo>
                    <a:pt x="298703" y="434086"/>
                  </a:lnTo>
                  <a:lnTo>
                    <a:pt x="296418" y="433452"/>
                  </a:lnTo>
                  <a:lnTo>
                    <a:pt x="289687" y="433452"/>
                  </a:lnTo>
                  <a:lnTo>
                    <a:pt x="287274" y="432562"/>
                  </a:lnTo>
                  <a:lnTo>
                    <a:pt x="282956" y="432562"/>
                  </a:lnTo>
                  <a:lnTo>
                    <a:pt x="280543" y="431928"/>
                  </a:lnTo>
                  <a:lnTo>
                    <a:pt x="278384" y="431928"/>
                  </a:lnTo>
                  <a:lnTo>
                    <a:pt x="276733" y="431166"/>
                  </a:lnTo>
                  <a:lnTo>
                    <a:pt x="273050" y="431166"/>
                  </a:lnTo>
                  <a:lnTo>
                    <a:pt x="270763" y="430530"/>
                  </a:lnTo>
                  <a:lnTo>
                    <a:pt x="268605" y="430530"/>
                  </a:lnTo>
                  <a:lnTo>
                    <a:pt x="264033" y="429134"/>
                  </a:lnTo>
                  <a:lnTo>
                    <a:pt x="262509" y="429134"/>
                  </a:lnTo>
                  <a:lnTo>
                    <a:pt x="260222" y="428372"/>
                  </a:lnTo>
                  <a:lnTo>
                    <a:pt x="258699" y="428372"/>
                  </a:lnTo>
                  <a:lnTo>
                    <a:pt x="254888" y="426974"/>
                  </a:lnTo>
                  <a:lnTo>
                    <a:pt x="253491" y="426974"/>
                  </a:lnTo>
                  <a:lnTo>
                    <a:pt x="251078" y="426212"/>
                  </a:lnTo>
                  <a:lnTo>
                    <a:pt x="249681" y="426212"/>
                  </a:lnTo>
                  <a:lnTo>
                    <a:pt x="226313" y="417577"/>
                  </a:lnTo>
                  <a:lnTo>
                    <a:pt x="222503" y="415544"/>
                  </a:lnTo>
                  <a:lnTo>
                    <a:pt x="221106" y="414021"/>
                  </a:lnTo>
                  <a:lnTo>
                    <a:pt x="218693" y="413386"/>
                  </a:lnTo>
                  <a:lnTo>
                    <a:pt x="212725" y="407798"/>
                  </a:lnTo>
                  <a:lnTo>
                    <a:pt x="210312" y="404242"/>
                  </a:lnTo>
                  <a:lnTo>
                    <a:pt x="210312" y="399288"/>
                  </a:lnTo>
                  <a:lnTo>
                    <a:pt x="211962" y="397765"/>
                  </a:lnTo>
                  <a:lnTo>
                    <a:pt x="212725" y="396367"/>
                  </a:lnTo>
                  <a:lnTo>
                    <a:pt x="213359" y="396367"/>
                  </a:lnTo>
                  <a:lnTo>
                    <a:pt x="54990" y="396367"/>
                  </a:lnTo>
                  <a:lnTo>
                    <a:pt x="52705" y="397130"/>
                  </a:lnTo>
                  <a:lnTo>
                    <a:pt x="50418" y="397130"/>
                  </a:lnTo>
                  <a:lnTo>
                    <a:pt x="47497" y="395732"/>
                  </a:lnTo>
                  <a:lnTo>
                    <a:pt x="45846" y="394209"/>
                  </a:lnTo>
                  <a:lnTo>
                    <a:pt x="45084" y="392811"/>
                  </a:lnTo>
                  <a:lnTo>
                    <a:pt x="43687" y="391415"/>
                  </a:lnTo>
                  <a:lnTo>
                    <a:pt x="36830" y="377191"/>
                  </a:lnTo>
                  <a:lnTo>
                    <a:pt x="35306" y="372999"/>
                  </a:lnTo>
                  <a:lnTo>
                    <a:pt x="33781" y="370841"/>
                  </a:lnTo>
                  <a:lnTo>
                    <a:pt x="33781" y="368681"/>
                  </a:lnTo>
                  <a:lnTo>
                    <a:pt x="32384" y="365887"/>
                  </a:lnTo>
                  <a:lnTo>
                    <a:pt x="29971" y="357379"/>
                  </a:lnTo>
                  <a:lnTo>
                    <a:pt x="28575" y="354457"/>
                  </a:lnTo>
                  <a:lnTo>
                    <a:pt x="27812" y="350902"/>
                  </a:lnTo>
                  <a:lnTo>
                    <a:pt x="26288" y="347346"/>
                  </a:lnTo>
                  <a:lnTo>
                    <a:pt x="21081" y="327534"/>
                  </a:lnTo>
                  <a:lnTo>
                    <a:pt x="18668" y="322580"/>
                  </a:lnTo>
                  <a:lnTo>
                    <a:pt x="14224" y="302642"/>
                  </a:lnTo>
                  <a:lnTo>
                    <a:pt x="9652" y="285623"/>
                  </a:lnTo>
                  <a:lnTo>
                    <a:pt x="5080" y="267081"/>
                  </a:lnTo>
                  <a:lnTo>
                    <a:pt x="2159" y="248667"/>
                  </a:lnTo>
                  <a:lnTo>
                    <a:pt x="0" y="230760"/>
                  </a:lnTo>
                  <a:lnTo>
                    <a:pt x="0" y="183897"/>
                  </a:lnTo>
                  <a:lnTo>
                    <a:pt x="634" y="172593"/>
                  </a:lnTo>
                  <a:lnTo>
                    <a:pt x="2159" y="167641"/>
                  </a:lnTo>
                  <a:lnTo>
                    <a:pt x="3556" y="150496"/>
                  </a:lnTo>
                  <a:lnTo>
                    <a:pt x="5080" y="145542"/>
                  </a:lnTo>
                  <a:lnTo>
                    <a:pt x="8890" y="124842"/>
                  </a:lnTo>
                  <a:lnTo>
                    <a:pt x="11937" y="110110"/>
                  </a:lnTo>
                  <a:lnTo>
                    <a:pt x="14859" y="100838"/>
                  </a:lnTo>
                  <a:lnTo>
                    <a:pt x="15621" y="95886"/>
                  </a:lnTo>
                  <a:lnTo>
                    <a:pt x="18668" y="87377"/>
                  </a:lnTo>
                  <a:lnTo>
                    <a:pt x="19431" y="82297"/>
                  </a:lnTo>
                  <a:lnTo>
                    <a:pt x="24003" y="70231"/>
                  </a:lnTo>
                  <a:lnTo>
                    <a:pt x="26288" y="62485"/>
                  </a:lnTo>
                  <a:lnTo>
                    <a:pt x="29337" y="55373"/>
                  </a:lnTo>
                  <a:lnTo>
                    <a:pt x="29971" y="51817"/>
                  </a:lnTo>
                  <a:lnTo>
                    <a:pt x="34543" y="42546"/>
                  </a:lnTo>
                  <a:lnTo>
                    <a:pt x="35306" y="39752"/>
                  </a:lnTo>
                  <a:lnTo>
                    <a:pt x="36830" y="36830"/>
                  </a:lnTo>
                  <a:lnTo>
                    <a:pt x="37591" y="33910"/>
                  </a:lnTo>
                  <a:lnTo>
                    <a:pt x="39115" y="31878"/>
                  </a:lnTo>
                  <a:lnTo>
                    <a:pt x="40766" y="26924"/>
                  </a:lnTo>
                  <a:lnTo>
                    <a:pt x="42925" y="23368"/>
                  </a:lnTo>
                  <a:lnTo>
                    <a:pt x="45084" y="17654"/>
                  </a:lnTo>
                  <a:lnTo>
                    <a:pt x="45846" y="17018"/>
                  </a:lnTo>
                  <a:lnTo>
                    <a:pt x="48133" y="13336"/>
                  </a:lnTo>
                  <a:lnTo>
                    <a:pt x="48894" y="10542"/>
                  </a:lnTo>
                  <a:lnTo>
                    <a:pt x="51943" y="5588"/>
                  </a:lnTo>
                  <a:lnTo>
                    <a:pt x="54228" y="3556"/>
                  </a:lnTo>
                  <a:lnTo>
                    <a:pt x="58800" y="636"/>
                  </a:lnTo>
                  <a:lnTo>
                    <a:pt x="64769" y="636"/>
                  </a:lnTo>
                  <a:lnTo>
                    <a:pt x="66166" y="0"/>
                  </a:lnTo>
                  <a:lnTo>
                    <a:pt x="69341" y="0"/>
                  </a:lnTo>
                  <a:lnTo>
                    <a:pt x="71500" y="636"/>
                  </a:lnTo>
                  <a:lnTo>
                    <a:pt x="73152" y="636"/>
                  </a:lnTo>
                  <a:lnTo>
                    <a:pt x="93471" y="6986"/>
                  </a:lnTo>
                  <a:lnTo>
                    <a:pt x="97155" y="9144"/>
                  </a:lnTo>
                  <a:lnTo>
                    <a:pt x="123697" y="18288"/>
                  </a:lnTo>
                  <a:lnTo>
                    <a:pt x="156083" y="30354"/>
                  </a:lnTo>
                  <a:lnTo>
                    <a:pt x="190118" y="43942"/>
                  </a:lnTo>
                  <a:lnTo>
                    <a:pt x="194563" y="45467"/>
                  </a:lnTo>
                  <a:lnTo>
                    <a:pt x="199009" y="47498"/>
                  </a:lnTo>
                  <a:lnTo>
                    <a:pt x="203581" y="48896"/>
                  </a:lnTo>
                  <a:lnTo>
                    <a:pt x="208153" y="51055"/>
                  </a:lnTo>
                  <a:lnTo>
                    <a:pt x="217296" y="53975"/>
                  </a:lnTo>
                  <a:lnTo>
                    <a:pt x="247396" y="66675"/>
                  </a:lnTo>
                  <a:lnTo>
                    <a:pt x="251078" y="67311"/>
                  </a:lnTo>
                  <a:lnTo>
                    <a:pt x="264033" y="73153"/>
                  </a:lnTo>
                  <a:lnTo>
                    <a:pt x="266953" y="73787"/>
                  </a:lnTo>
                  <a:lnTo>
                    <a:pt x="272415" y="76709"/>
                  </a:lnTo>
                  <a:lnTo>
                    <a:pt x="274574" y="76709"/>
                  </a:lnTo>
                  <a:lnTo>
                    <a:pt x="276733" y="78105"/>
                  </a:lnTo>
                  <a:lnTo>
                    <a:pt x="279146" y="78741"/>
                  </a:lnTo>
                  <a:lnTo>
                    <a:pt x="286638" y="82297"/>
                  </a:lnTo>
                  <a:lnTo>
                    <a:pt x="290449" y="82297"/>
                  </a:lnTo>
                  <a:lnTo>
                    <a:pt x="292608" y="83186"/>
                  </a:lnTo>
                  <a:lnTo>
                    <a:pt x="312293" y="83186"/>
                  </a:lnTo>
                  <a:lnTo>
                    <a:pt x="316103" y="83821"/>
                  </a:lnTo>
                  <a:lnTo>
                    <a:pt x="353694" y="83821"/>
                  </a:lnTo>
                  <a:lnTo>
                    <a:pt x="358266" y="84455"/>
                  </a:lnTo>
                  <a:lnTo>
                    <a:pt x="504697" y="84455"/>
                  </a:lnTo>
                  <a:lnTo>
                    <a:pt x="506983" y="85217"/>
                  </a:lnTo>
                  <a:lnTo>
                    <a:pt x="510794" y="85217"/>
                  </a:lnTo>
                  <a:lnTo>
                    <a:pt x="511556" y="85853"/>
                  </a:lnTo>
                  <a:lnTo>
                    <a:pt x="512952" y="85853"/>
                  </a:lnTo>
                  <a:lnTo>
                    <a:pt x="514603" y="87377"/>
                  </a:lnTo>
                  <a:lnTo>
                    <a:pt x="514603" y="88773"/>
                  </a:lnTo>
                  <a:lnTo>
                    <a:pt x="512952" y="90171"/>
                  </a:lnTo>
                  <a:lnTo>
                    <a:pt x="512190" y="91567"/>
                  </a:lnTo>
                  <a:lnTo>
                    <a:pt x="510032" y="93727"/>
                  </a:lnTo>
                  <a:lnTo>
                    <a:pt x="508381" y="95886"/>
                  </a:lnTo>
                  <a:lnTo>
                    <a:pt x="506983" y="96521"/>
                  </a:lnTo>
                  <a:lnTo>
                    <a:pt x="502412" y="96521"/>
                  </a:lnTo>
                  <a:lnTo>
                    <a:pt x="500888" y="97282"/>
                  </a:lnTo>
                  <a:lnTo>
                    <a:pt x="488188" y="97282"/>
                  </a:lnTo>
                  <a:lnTo>
                    <a:pt x="485139" y="97917"/>
                  </a:lnTo>
                  <a:lnTo>
                    <a:pt x="436880" y="97917"/>
                  </a:lnTo>
                  <a:lnTo>
                    <a:pt x="432308" y="97282"/>
                  </a:lnTo>
                  <a:lnTo>
                    <a:pt x="393065" y="97282"/>
                  </a:lnTo>
                  <a:lnTo>
                    <a:pt x="363600" y="95886"/>
                  </a:lnTo>
                  <a:lnTo>
                    <a:pt x="350012" y="95886"/>
                  </a:lnTo>
                  <a:lnTo>
                    <a:pt x="345566" y="94997"/>
                  </a:lnTo>
                  <a:lnTo>
                    <a:pt x="312293" y="94997"/>
                  </a:lnTo>
                  <a:lnTo>
                    <a:pt x="309244" y="94361"/>
                  </a:lnTo>
                  <a:lnTo>
                    <a:pt x="293496" y="94361"/>
                  </a:lnTo>
                  <a:lnTo>
                    <a:pt x="293496" y="112142"/>
                  </a:lnTo>
                  <a:lnTo>
                    <a:pt x="294131" y="115698"/>
                  </a:lnTo>
                  <a:lnTo>
                    <a:pt x="294131" y="142748"/>
                  </a:lnTo>
                  <a:lnTo>
                    <a:pt x="294893" y="161925"/>
                  </a:lnTo>
                  <a:lnTo>
                    <a:pt x="296418" y="188215"/>
                  </a:lnTo>
                  <a:lnTo>
                    <a:pt x="296418" y="204471"/>
                  </a:lnTo>
                  <a:lnTo>
                    <a:pt x="297180" y="220980"/>
                  </a:lnTo>
                  <a:lnTo>
                    <a:pt x="297180" y="247905"/>
                  </a:lnTo>
                  <a:lnTo>
                    <a:pt x="298068" y="268479"/>
                  </a:lnTo>
                  <a:lnTo>
                    <a:pt x="298703" y="334646"/>
                  </a:lnTo>
                  <a:lnTo>
                    <a:pt x="297180" y="337312"/>
                  </a:lnTo>
                  <a:lnTo>
                    <a:pt x="295656" y="338836"/>
                  </a:lnTo>
                  <a:lnTo>
                    <a:pt x="292608" y="338836"/>
                  </a:lnTo>
                  <a:lnTo>
                    <a:pt x="289687" y="336678"/>
                  </a:lnTo>
                  <a:lnTo>
                    <a:pt x="288925" y="335280"/>
                  </a:lnTo>
                  <a:lnTo>
                    <a:pt x="280543" y="93727"/>
                  </a:lnTo>
                  <a:lnTo>
                    <a:pt x="69977" y="17018"/>
                  </a:lnTo>
                  <a:lnTo>
                    <a:pt x="55625" y="38355"/>
                  </a:lnTo>
                  <a:lnTo>
                    <a:pt x="44450" y="61723"/>
                  </a:lnTo>
                  <a:lnTo>
                    <a:pt x="38353" y="76709"/>
                  </a:lnTo>
                  <a:lnTo>
                    <a:pt x="33019" y="92330"/>
                  </a:lnTo>
                  <a:lnTo>
                    <a:pt x="28575" y="108586"/>
                  </a:lnTo>
                  <a:lnTo>
                    <a:pt x="25653" y="124206"/>
                  </a:lnTo>
                  <a:lnTo>
                    <a:pt x="21081" y="147829"/>
                  </a:lnTo>
                  <a:lnTo>
                    <a:pt x="18668" y="171197"/>
                  </a:lnTo>
                  <a:lnTo>
                    <a:pt x="18668" y="216662"/>
                  </a:lnTo>
                  <a:lnTo>
                    <a:pt x="22478" y="252857"/>
                  </a:lnTo>
                  <a:lnTo>
                    <a:pt x="24003" y="259969"/>
                  </a:lnTo>
                  <a:lnTo>
                    <a:pt x="24003" y="266447"/>
                  </a:lnTo>
                  <a:lnTo>
                    <a:pt x="27812" y="286259"/>
                  </a:lnTo>
                  <a:lnTo>
                    <a:pt x="31622" y="304038"/>
                  </a:lnTo>
                  <a:lnTo>
                    <a:pt x="35306" y="321056"/>
                  </a:lnTo>
                  <a:lnTo>
                    <a:pt x="41275" y="341757"/>
                  </a:lnTo>
                  <a:lnTo>
                    <a:pt x="47497" y="361569"/>
                  </a:lnTo>
                  <a:lnTo>
                    <a:pt x="48894" y="365125"/>
                  </a:lnTo>
                  <a:lnTo>
                    <a:pt x="49656" y="368681"/>
                  </a:lnTo>
                  <a:lnTo>
                    <a:pt x="51053" y="371475"/>
                  </a:lnTo>
                  <a:lnTo>
                    <a:pt x="51943" y="374397"/>
                  </a:lnTo>
                  <a:lnTo>
                    <a:pt x="55625" y="382143"/>
                  </a:lnTo>
                  <a:lnTo>
                    <a:pt x="55625" y="383667"/>
                  </a:lnTo>
                  <a:lnTo>
                    <a:pt x="56387" y="3856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 name="Freeform 62"/>
            <p:cNvSpPr/>
            <p:nvPr/>
          </p:nvSpPr>
          <p:spPr>
            <a:xfrm>
              <a:off x="2831546" y="3269159"/>
              <a:ext cx="458759" cy="377639"/>
            </a:xfrm>
            <a:custGeom>
              <a:avLst/>
              <a:gdLst/>
              <a:ahLst/>
              <a:cxnLst/>
              <a:rect l="0" t="0" r="0" b="0"/>
              <a:pathLst>
                <a:path w="458979" h="377318">
                  <a:moveTo>
                    <a:pt x="0" y="368809"/>
                  </a:moveTo>
                  <a:lnTo>
                    <a:pt x="233300" y="311912"/>
                  </a:lnTo>
                  <a:lnTo>
                    <a:pt x="234062" y="311912"/>
                  </a:lnTo>
                  <a:lnTo>
                    <a:pt x="235459" y="312674"/>
                  </a:lnTo>
                  <a:lnTo>
                    <a:pt x="236983" y="312674"/>
                  </a:lnTo>
                  <a:lnTo>
                    <a:pt x="240793" y="313944"/>
                  </a:lnTo>
                  <a:lnTo>
                    <a:pt x="249809" y="316230"/>
                  </a:lnTo>
                  <a:lnTo>
                    <a:pt x="251334" y="316230"/>
                  </a:lnTo>
                  <a:lnTo>
                    <a:pt x="254381" y="317500"/>
                  </a:lnTo>
                  <a:lnTo>
                    <a:pt x="256668" y="317500"/>
                  </a:lnTo>
                  <a:lnTo>
                    <a:pt x="258191" y="318390"/>
                  </a:lnTo>
                  <a:lnTo>
                    <a:pt x="260478" y="319024"/>
                  </a:lnTo>
                  <a:lnTo>
                    <a:pt x="261875" y="319024"/>
                  </a:lnTo>
                  <a:lnTo>
                    <a:pt x="264287" y="319786"/>
                  </a:lnTo>
                  <a:lnTo>
                    <a:pt x="266446" y="319786"/>
                  </a:lnTo>
                  <a:lnTo>
                    <a:pt x="273178" y="321946"/>
                  </a:lnTo>
                  <a:lnTo>
                    <a:pt x="275590" y="321946"/>
                  </a:lnTo>
                  <a:lnTo>
                    <a:pt x="277750" y="322580"/>
                  </a:lnTo>
                  <a:lnTo>
                    <a:pt x="280036" y="322580"/>
                  </a:lnTo>
                  <a:lnTo>
                    <a:pt x="282321" y="323342"/>
                  </a:lnTo>
                  <a:lnTo>
                    <a:pt x="284608" y="323342"/>
                  </a:lnTo>
                  <a:lnTo>
                    <a:pt x="286766" y="323978"/>
                  </a:lnTo>
                  <a:lnTo>
                    <a:pt x="289180" y="323978"/>
                  </a:lnTo>
                  <a:lnTo>
                    <a:pt x="292100" y="324612"/>
                  </a:lnTo>
                  <a:lnTo>
                    <a:pt x="294387" y="324612"/>
                  </a:lnTo>
                  <a:lnTo>
                    <a:pt x="297434" y="325501"/>
                  </a:lnTo>
                  <a:lnTo>
                    <a:pt x="299721" y="325501"/>
                  </a:lnTo>
                  <a:lnTo>
                    <a:pt x="302641" y="326136"/>
                  </a:lnTo>
                  <a:lnTo>
                    <a:pt x="304928" y="326136"/>
                  </a:lnTo>
                  <a:lnTo>
                    <a:pt x="307975" y="326899"/>
                  </a:lnTo>
                  <a:lnTo>
                    <a:pt x="311024" y="326899"/>
                  </a:lnTo>
                  <a:lnTo>
                    <a:pt x="313944" y="327534"/>
                  </a:lnTo>
                  <a:lnTo>
                    <a:pt x="316231" y="327534"/>
                  </a:lnTo>
                  <a:lnTo>
                    <a:pt x="319152" y="328296"/>
                  </a:lnTo>
                  <a:lnTo>
                    <a:pt x="333630" y="328296"/>
                  </a:lnTo>
                  <a:lnTo>
                    <a:pt x="335915" y="328930"/>
                  </a:lnTo>
                  <a:lnTo>
                    <a:pt x="338837" y="328296"/>
                  </a:lnTo>
                  <a:lnTo>
                    <a:pt x="364490" y="328296"/>
                  </a:lnTo>
                  <a:lnTo>
                    <a:pt x="367538" y="327534"/>
                  </a:lnTo>
                  <a:lnTo>
                    <a:pt x="372872" y="327534"/>
                  </a:lnTo>
                  <a:lnTo>
                    <a:pt x="375159" y="326899"/>
                  </a:lnTo>
                  <a:lnTo>
                    <a:pt x="379603" y="326899"/>
                  </a:lnTo>
                  <a:lnTo>
                    <a:pt x="381890" y="326136"/>
                  </a:lnTo>
                  <a:lnTo>
                    <a:pt x="388747" y="326136"/>
                  </a:lnTo>
                  <a:lnTo>
                    <a:pt x="390144" y="325501"/>
                  </a:lnTo>
                  <a:lnTo>
                    <a:pt x="396875" y="325501"/>
                  </a:lnTo>
                  <a:lnTo>
                    <a:pt x="403099" y="323978"/>
                  </a:lnTo>
                  <a:lnTo>
                    <a:pt x="411353" y="323978"/>
                  </a:lnTo>
                  <a:lnTo>
                    <a:pt x="414402" y="323342"/>
                  </a:lnTo>
                  <a:lnTo>
                    <a:pt x="418974" y="323342"/>
                  </a:lnTo>
                  <a:lnTo>
                    <a:pt x="420370" y="322580"/>
                  </a:lnTo>
                  <a:lnTo>
                    <a:pt x="422021" y="322580"/>
                  </a:lnTo>
                  <a:lnTo>
                    <a:pt x="423419" y="321946"/>
                  </a:lnTo>
                  <a:lnTo>
                    <a:pt x="432563" y="321946"/>
                  </a:lnTo>
                  <a:lnTo>
                    <a:pt x="446025" y="73153"/>
                  </a:lnTo>
                  <a:lnTo>
                    <a:pt x="442214" y="69597"/>
                  </a:lnTo>
                  <a:lnTo>
                    <a:pt x="441452" y="68199"/>
                  </a:lnTo>
                  <a:lnTo>
                    <a:pt x="440056" y="66930"/>
                  </a:lnTo>
                  <a:lnTo>
                    <a:pt x="437007" y="62485"/>
                  </a:lnTo>
                  <a:lnTo>
                    <a:pt x="434721" y="60453"/>
                  </a:lnTo>
                  <a:lnTo>
                    <a:pt x="430912" y="55373"/>
                  </a:lnTo>
                  <a:lnTo>
                    <a:pt x="425705" y="50419"/>
                  </a:lnTo>
                  <a:lnTo>
                    <a:pt x="407671" y="29846"/>
                  </a:lnTo>
                  <a:lnTo>
                    <a:pt x="389509" y="11430"/>
                  </a:lnTo>
                  <a:lnTo>
                    <a:pt x="386334" y="9272"/>
                  </a:lnTo>
                  <a:lnTo>
                    <a:pt x="384175" y="7112"/>
                  </a:lnTo>
                  <a:lnTo>
                    <a:pt x="379603" y="4318"/>
                  </a:lnTo>
                  <a:lnTo>
                    <a:pt x="379603" y="3556"/>
                  </a:lnTo>
                  <a:lnTo>
                    <a:pt x="381255" y="2922"/>
                  </a:lnTo>
                  <a:lnTo>
                    <a:pt x="381890" y="2032"/>
                  </a:lnTo>
                  <a:lnTo>
                    <a:pt x="385827" y="762"/>
                  </a:lnTo>
                  <a:lnTo>
                    <a:pt x="388747" y="0"/>
                  </a:lnTo>
                  <a:lnTo>
                    <a:pt x="390144" y="0"/>
                  </a:lnTo>
                  <a:lnTo>
                    <a:pt x="391796" y="762"/>
                  </a:lnTo>
                  <a:lnTo>
                    <a:pt x="393955" y="762"/>
                  </a:lnTo>
                  <a:lnTo>
                    <a:pt x="395478" y="2032"/>
                  </a:lnTo>
                  <a:lnTo>
                    <a:pt x="396875" y="2922"/>
                  </a:lnTo>
                  <a:lnTo>
                    <a:pt x="401447" y="6478"/>
                  </a:lnTo>
                  <a:lnTo>
                    <a:pt x="403099" y="8510"/>
                  </a:lnTo>
                  <a:lnTo>
                    <a:pt x="405258" y="9906"/>
                  </a:lnTo>
                  <a:lnTo>
                    <a:pt x="415799" y="21210"/>
                  </a:lnTo>
                  <a:lnTo>
                    <a:pt x="418212" y="23496"/>
                  </a:lnTo>
                  <a:lnTo>
                    <a:pt x="433959" y="42673"/>
                  </a:lnTo>
                  <a:lnTo>
                    <a:pt x="435483" y="45467"/>
                  </a:lnTo>
                  <a:lnTo>
                    <a:pt x="442214" y="53975"/>
                  </a:lnTo>
                  <a:lnTo>
                    <a:pt x="445263" y="58929"/>
                  </a:lnTo>
                  <a:lnTo>
                    <a:pt x="446787" y="60453"/>
                  </a:lnTo>
                  <a:lnTo>
                    <a:pt x="457327" y="78105"/>
                  </a:lnTo>
                  <a:lnTo>
                    <a:pt x="458978" y="79630"/>
                  </a:lnTo>
                  <a:lnTo>
                    <a:pt x="458978" y="83821"/>
                  </a:lnTo>
                  <a:lnTo>
                    <a:pt x="458216" y="84582"/>
                  </a:lnTo>
                  <a:lnTo>
                    <a:pt x="458216" y="89662"/>
                  </a:lnTo>
                  <a:lnTo>
                    <a:pt x="457327" y="90932"/>
                  </a:lnTo>
                  <a:lnTo>
                    <a:pt x="457327" y="115062"/>
                  </a:lnTo>
                  <a:lnTo>
                    <a:pt x="456565" y="117984"/>
                  </a:lnTo>
                  <a:lnTo>
                    <a:pt x="456565" y="132207"/>
                  </a:lnTo>
                  <a:lnTo>
                    <a:pt x="455931" y="135001"/>
                  </a:lnTo>
                  <a:lnTo>
                    <a:pt x="455931" y="161291"/>
                  </a:lnTo>
                  <a:lnTo>
                    <a:pt x="455169" y="164847"/>
                  </a:lnTo>
                  <a:lnTo>
                    <a:pt x="455169" y="186182"/>
                  </a:lnTo>
                  <a:lnTo>
                    <a:pt x="454407" y="190374"/>
                  </a:lnTo>
                  <a:lnTo>
                    <a:pt x="453645" y="208916"/>
                  </a:lnTo>
                  <a:lnTo>
                    <a:pt x="453645" y="235205"/>
                  </a:lnTo>
                  <a:lnTo>
                    <a:pt x="452756" y="239396"/>
                  </a:lnTo>
                  <a:lnTo>
                    <a:pt x="452756" y="247905"/>
                  </a:lnTo>
                  <a:lnTo>
                    <a:pt x="452120" y="252223"/>
                  </a:lnTo>
                  <a:lnTo>
                    <a:pt x="452120" y="256413"/>
                  </a:lnTo>
                  <a:lnTo>
                    <a:pt x="451358" y="260859"/>
                  </a:lnTo>
                  <a:lnTo>
                    <a:pt x="451358" y="272924"/>
                  </a:lnTo>
                  <a:lnTo>
                    <a:pt x="450596" y="276480"/>
                  </a:lnTo>
                  <a:lnTo>
                    <a:pt x="450596" y="287021"/>
                  </a:lnTo>
                  <a:lnTo>
                    <a:pt x="449834" y="290576"/>
                  </a:lnTo>
                  <a:lnTo>
                    <a:pt x="449834" y="294132"/>
                  </a:lnTo>
                  <a:lnTo>
                    <a:pt x="449072" y="297688"/>
                  </a:lnTo>
                  <a:lnTo>
                    <a:pt x="449072" y="305562"/>
                  </a:lnTo>
                  <a:lnTo>
                    <a:pt x="447676" y="311278"/>
                  </a:lnTo>
                  <a:lnTo>
                    <a:pt x="447676" y="315468"/>
                  </a:lnTo>
                  <a:lnTo>
                    <a:pt x="446787" y="317500"/>
                  </a:lnTo>
                  <a:lnTo>
                    <a:pt x="446787" y="319024"/>
                  </a:lnTo>
                  <a:lnTo>
                    <a:pt x="446025" y="320422"/>
                  </a:lnTo>
                  <a:lnTo>
                    <a:pt x="446025" y="322580"/>
                  </a:lnTo>
                  <a:lnTo>
                    <a:pt x="444501" y="326136"/>
                  </a:lnTo>
                  <a:lnTo>
                    <a:pt x="443865" y="326899"/>
                  </a:lnTo>
                  <a:lnTo>
                    <a:pt x="442214" y="327534"/>
                  </a:lnTo>
                  <a:lnTo>
                    <a:pt x="432563" y="330455"/>
                  </a:lnTo>
                  <a:lnTo>
                    <a:pt x="429514" y="331851"/>
                  </a:lnTo>
                  <a:lnTo>
                    <a:pt x="425705" y="332486"/>
                  </a:lnTo>
                  <a:lnTo>
                    <a:pt x="424181" y="332486"/>
                  </a:lnTo>
                  <a:lnTo>
                    <a:pt x="422021" y="333122"/>
                  </a:lnTo>
                  <a:lnTo>
                    <a:pt x="420370" y="333122"/>
                  </a:lnTo>
                  <a:lnTo>
                    <a:pt x="418212" y="334011"/>
                  </a:lnTo>
                  <a:lnTo>
                    <a:pt x="415799" y="334011"/>
                  </a:lnTo>
                  <a:lnTo>
                    <a:pt x="414402" y="334646"/>
                  </a:lnTo>
                  <a:lnTo>
                    <a:pt x="411988" y="334646"/>
                  </a:lnTo>
                  <a:lnTo>
                    <a:pt x="409830" y="335407"/>
                  </a:lnTo>
                  <a:lnTo>
                    <a:pt x="407671" y="335407"/>
                  </a:lnTo>
                  <a:lnTo>
                    <a:pt x="405258" y="336042"/>
                  </a:lnTo>
                  <a:lnTo>
                    <a:pt x="400686" y="336042"/>
                  </a:lnTo>
                  <a:lnTo>
                    <a:pt x="398527" y="336931"/>
                  </a:lnTo>
                  <a:lnTo>
                    <a:pt x="396368" y="336931"/>
                  </a:lnTo>
                  <a:lnTo>
                    <a:pt x="391796" y="338201"/>
                  </a:lnTo>
                  <a:lnTo>
                    <a:pt x="384175" y="338201"/>
                  </a:lnTo>
                  <a:lnTo>
                    <a:pt x="381890" y="338963"/>
                  </a:lnTo>
                  <a:lnTo>
                    <a:pt x="376683" y="338963"/>
                  </a:lnTo>
                  <a:lnTo>
                    <a:pt x="374396" y="339599"/>
                  </a:lnTo>
                  <a:lnTo>
                    <a:pt x="369062" y="339599"/>
                  </a:lnTo>
                  <a:lnTo>
                    <a:pt x="366903" y="340234"/>
                  </a:lnTo>
                  <a:lnTo>
                    <a:pt x="357759" y="340234"/>
                  </a:lnTo>
                  <a:lnTo>
                    <a:pt x="354712" y="341123"/>
                  </a:lnTo>
                  <a:lnTo>
                    <a:pt x="345694" y="341123"/>
                  </a:lnTo>
                  <a:lnTo>
                    <a:pt x="344171" y="341757"/>
                  </a:lnTo>
                  <a:lnTo>
                    <a:pt x="338075" y="341757"/>
                  </a:lnTo>
                  <a:lnTo>
                    <a:pt x="335915" y="342519"/>
                  </a:lnTo>
                  <a:lnTo>
                    <a:pt x="316993" y="342519"/>
                  </a:lnTo>
                  <a:lnTo>
                    <a:pt x="313944" y="341757"/>
                  </a:lnTo>
                  <a:lnTo>
                    <a:pt x="311024" y="341757"/>
                  </a:lnTo>
                  <a:lnTo>
                    <a:pt x="308865" y="341123"/>
                  </a:lnTo>
                  <a:lnTo>
                    <a:pt x="307213" y="341123"/>
                  </a:lnTo>
                  <a:lnTo>
                    <a:pt x="305690" y="340234"/>
                  </a:lnTo>
                  <a:lnTo>
                    <a:pt x="301880" y="340234"/>
                  </a:lnTo>
                  <a:lnTo>
                    <a:pt x="300483" y="339599"/>
                  </a:lnTo>
                  <a:lnTo>
                    <a:pt x="296672" y="339599"/>
                  </a:lnTo>
                  <a:lnTo>
                    <a:pt x="295149" y="338963"/>
                  </a:lnTo>
                  <a:lnTo>
                    <a:pt x="292862" y="338201"/>
                  </a:lnTo>
                  <a:lnTo>
                    <a:pt x="290577" y="338201"/>
                  </a:lnTo>
                  <a:lnTo>
                    <a:pt x="289180" y="337567"/>
                  </a:lnTo>
                  <a:lnTo>
                    <a:pt x="286766" y="336931"/>
                  </a:lnTo>
                  <a:lnTo>
                    <a:pt x="285369" y="336931"/>
                  </a:lnTo>
                  <a:lnTo>
                    <a:pt x="282956" y="336042"/>
                  </a:lnTo>
                  <a:lnTo>
                    <a:pt x="281559" y="336042"/>
                  </a:lnTo>
                  <a:lnTo>
                    <a:pt x="280036" y="335407"/>
                  </a:lnTo>
                  <a:lnTo>
                    <a:pt x="277750" y="335407"/>
                  </a:lnTo>
                  <a:lnTo>
                    <a:pt x="275590" y="334646"/>
                  </a:lnTo>
                  <a:lnTo>
                    <a:pt x="274066" y="334646"/>
                  </a:lnTo>
                  <a:lnTo>
                    <a:pt x="271653" y="334011"/>
                  </a:lnTo>
                  <a:lnTo>
                    <a:pt x="270256" y="333122"/>
                  </a:lnTo>
                  <a:lnTo>
                    <a:pt x="268733" y="333122"/>
                  </a:lnTo>
                  <a:lnTo>
                    <a:pt x="266446" y="332486"/>
                  </a:lnTo>
                  <a:lnTo>
                    <a:pt x="264922" y="331851"/>
                  </a:lnTo>
                  <a:lnTo>
                    <a:pt x="262637" y="331851"/>
                  </a:lnTo>
                  <a:lnTo>
                    <a:pt x="261240" y="331090"/>
                  </a:lnTo>
                  <a:lnTo>
                    <a:pt x="259715" y="331090"/>
                  </a:lnTo>
                  <a:lnTo>
                    <a:pt x="255906" y="330455"/>
                  </a:lnTo>
                  <a:lnTo>
                    <a:pt x="252984" y="328930"/>
                  </a:lnTo>
                  <a:lnTo>
                    <a:pt x="239268" y="325501"/>
                  </a:lnTo>
                  <a:lnTo>
                    <a:pt x="237871" y="324612"/>
                  </a:lnTo>
                  <a:lnTo>
                    <a:pt x="235459" y="323978"/>
                  </a:lnTo>
                  <a:lnTo>
                    <a:pt x="234824" y="323978"/>
                  </a:lnTo>
                  <a:lnTo>
                    <a:pt x="232537" y="323342"/>
                  </a:lnTo>
                  <a:lnTo>
                    <a:pt x="25019" y="37731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 name="Freeform 63"/>
            <p:cNvSpPr/>
            <p:nvPr/>
          </p:nvSpPr>
          <p:spPr>
            <a:xfrm>
              <a:off x="2999169" y="3629187"/>
              <a:ext cx="204677" cy="11740"/>
            </a:xfrm>
            <a:custGeom>
              <a:avLst/>
              <a:gdLst/>
              <a:ahLst/>
              <a:cxnLst/>
              <a:rect l="0" t="0" r="0" b="0"/>
              <a:pathLst>
                <a:path w="205995" h="11431">
                  <a:moveTo>
                    <a:pt x="0" y="11430"/>
                  </a:moveTo>
                  <a:lnTo>
                    <a:pt x="3810" y="2920"/>
                  </a:lnTo>
                  <a:lnTo>
                    <a:pt x="205994" y="0"/>
                  </a:lnTo>
                  <a:lnTo>
                    <a:pt x="205994" y="571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 name="Freeform 64"/>
            <p:cNvSpPr/>
            <p:nvPr/>
          </p:nvSpPr>
          <p:spPr>
            <a:xfrm>
              <a:off x="3165029" y="3361123"/>
              <a:ext cx="51170" cy="13696"/>
            </a:xfrm>
            <a:custGeom>
              <a:avLst/>
              <a:gdLst/>
              <a:ahLst/>
              <a:cxnLst/>
              <a:rect l="0" t="0" r="0" b="0"/>
              <a:pathLst>
                <a:path w="52070" h="11939">
                  <a:moveTo>
                    <a:pt x="0" y="3556"/>
                  </a:moveTo>
                  <a:lnTo>
                    <a:pt x="762" y="2794"/>
                  </a:lnTo>
                  <a:lnTo>
                    <a:pt x="5969" y="2794"/>
                  </a:lnTo>
                  <a:lnTo>
                    <a:pt x="9144" y="2158"/>
                  </a:lnTo>
                  <a:lnTo>
                    <a:pt x="12826" y="2158"/>
                  </a:lnTo>
                  <a:lnTo>
                    <a:pt x="14350" y="1524"/>
                  </a:lnTo>
                  <a:lnTo>
                    <a:pt x="22732" y="1524"/>
                  </a:lnTo>
                  <a:lnTo>
                    <a:pt x="24891" y="762"/>
                  </a:lnTo>
                  <a:lnTo>
                    <a:pt x="28701" y="762"/>
                  </a:lnTo>
                  <a:lnTo>
                    <a:pt x="30225" y="0"/>
                  </a:lnTo>
                  <a:lnTo>
                    <a:pt x="45338" y="0"/>
                  </a:lnTo>
                  <a:lnTo>
                    <a:pt x="46735" y="762"/>
                  </a:lnTo>
                  <a:lnTo>
                    <a:pt x="49022" y="762"/>
                  </a:lnTo>
                  <a:lnTo>
                    <a:pt x="51307" y="2794"/>
                  </a:lnTo>
                  <a:lnTo>
                    <a:pt x="52069" y="4190"/>
                  </a:lnTo>
                  <a:lnTo>
                    <a:pt x="51307" y="4952"/>
                  </a:lnTo>
                  <a:lnTo>
                    <a:pt x="51307" y="6350"/>
                  </a:lnTo>
                  <a:lnTo>
                    <a:pt x="50545" y="8382"/>
                  </a:lnTo>
                  <a:lnTo>
                    <a:pt x="50545" y="10668"/>
                  </a:lnTo>
                  <a:lnTo>
                    <a:pt x="49022" y="10668"/>
                  </a:lnTo>
                  <a:lnTo>
                    <a:pt x="47497" y="11302"/>
                  </a:lnTo>
                  <a:lnTo>
                    <a:pt x="45338" y="11302"/>
                  </a:lnTo>
                  <a:lnTo>
                    <a:pt x="42291" y="11938"/>
                  </a:lnTo>
                  <a:lnTo>
                    <a:pt x="40766" y="11302"/>
                  </a:lnTo>
                  <a:lnTo>
                    <a:pt x="27304" y="11302"/>
                  </a:lnTo>
                  <a:lnTo>
                    <a:pt x="24891" y="10668"/>
                  </a:lnTo>
                  <a:lnTo>
                    <a:pt x="18922" y="10668"/>
                  </a:lnTo>
                  <a:lnTo>
                    <a:pt x="15875" y="9906"/>
                  </a:lnTo>
                  <a:lnTo>
                    <a:pt x="14350" y="9906"/>
                  </a:lnTo>
                  <a:lnTo>
                    <a:pt x="12826" y="9270"/>
                  </a:lnTo>
                  <a:lnTo>
                    <a:pt x="7619" y="9270"/>
                  </a:lnTo>
                  <a:lnTo>
                    <a:pt x="5969" y="8382"/>
                  </a:lnTo>
                  <a:lnTo>
                    <a:pt x="4572" y="83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 name="Freeform 65"/>
            <p:cNvSpPr/>
            <p:nvPr/>
          </p:nvSpPr>
          <p:spPr>
            <a:xfrm>
              <a:off x="2833310" y="3235896"/>
              <a:ext cx="374065" cy="35220"/>
            </a:xfrm>
            <a:custGeom>
              <a:avLst/>
              <a:gdLst/>
              <a:ahLst/>
              <a:cxnLst/>
              <a:rect l="0" t="0" r="0" b="0"/>
              <a:pathLst>
                <a:path w="374142" h="36323">
                  <a:moveTo>
                    <a:pt x="30988" y="22098"/>
                  </a:moveTo>
                  <a:lnTo>
                    <a:pt x="761" y="22098"/>
                  </a:lnTo>
                  <a:lnTo>
                    <a:pt x="0" y="21336"/>
                  </a:lnTo>
                  <a:lnTo>
                    <a:pt x="761" y="20700"/>
                  </a:lnTo>
                  <a:lnTo>
                    <a:pt x="761" y="19938"/>
                  </a:lnTo>
                  <a:lnTo>
                    <a:pt x="2920" y="19176"/>
                  </a:lnTo>
                  <a:lnTo>
                    <a:pt x="3682" y="18542"/>
                  </a:lnTo>
                  <a:lnTo>
                    <a:pt x="5334" y="18542"/>
                  </a:lnTo>
                  <a:lnTo>
                    <a:pt x="6731" y="17780"/>
                  </a:lnTo>
                  <a:lnTo>
                    <a:pt x="8254" y="17780"/>
                  </a:lnTo>
                  <a:lnTo>
                    <a:pt x="10541" y="16255"/>
                  </a:lnTo>
                  <a:lnTo>
                    <a:pt x="12700" y="16255"/>
                  </a:lnTo>
                  <a:lnTo>
                    <a:pt x="18034" y="14985"/>
                  </a:lnTo>
                  <a:lnTo>
                    <a:pt x="19685" y="14223"/>
                  </a:lnTo>
                  <a:lnTo>
                    <a:pt x="21082" y="14223"/>
                  </a:lnTo>
                  <a:lnTo>
                    <a:pt x="23367" y="13588"/>
                  </a:lnTo>
                  <a:lnTo>
                    <a:pt x="24764" y="13588"/>
                  </a:lnTo>
                  <a:lnTo>
                    <a:pt x="29336" y="12065"/>
                  </a:lnTo>
                  <a:lnTo>
                    <a:pt x="30988" y="12065"/>
                  </a:lnTo>
                  <a:lnTo>
                    <a:pt x="35306" y="10668"/>
                  </a:lnTo>
                  <a:lnTo>
                    <a:pt x="37719" y="10668"/>
                  </a:lnTo>
                  <a:lnTo>
                    <a:pt x="39878" y="10032"/>
                  </a:lnTo>
                  <a:lnTo>
                    <a:pt x="42926" y="10032"/>
                  </a:lnTo>
                  <a:lnTo>
                    <a:pt x="52069" y="7747"/>
                  </a:lnTo>
                  <a:lnTo>
                    <a:pt x="54991" y="7747"/>
                  </a:lnTo>
                  <a:lnTo>
                    <a:pt x="58038" y="7112"/>
                  </a:lnTo>
                  <a:lnTo>
                    <a:pt x="60960" y="7112"/>
                  </a:lnTo>
                  <a:lnTo>
                    <a:pt x="67944" y="5588"/>
                  </a:lnTo>
                  <a:lnTo>
                    <a:pt x="74676" y="5588"/>
                  </a:lnTo>
                  <a:lnTo>
                    <a:pt x="79248" y="4953"/>
                  </a:lnTo>
                  <a:lnTo>
                    <a:pt x="82931" y="4953"/>
                  </a:lnTo>
                  <a:lnTo>
                    <a:pt x="89661" y="3556"/>
                  </a:lnTo>
                  <a:lnTo>
                    <a:pt x="98044" y="3556"/>
                  </a:lnTo>
                  <a:lnTo>
                    <a:pt x="101726" y="2921"/>
                  </a:lnTo>
                  <a:lnTo>
                    <a:pt x="105536" y="2921"/>
                  </a:lnTo>
                  <a:lnTo>
                    <a:pt x="110109" y="2159"/>
                  </a:lnTo>
                  <a:lnTo>
                    <a:pt x="118491" y="2159"/>
                  </a:lnTo>
                  <a:lnTo>
                    <a:pt x="122173" y="1397"/>
                  </a:lnTo>
                  <a:lnTo>
                    <a:pt x="147066" y="1397"/>
                  </a:lnTo>
                  <a:lnTo>
                    <a:pt x="150876" y="635"/>
                  </a:lnTo>
                  <a:lnTo>
                    <a:pt x="155448" y="635"/>
                  </a:lnTo>
                  <a:lnTo>
                    <a:pt x="159257" y="0"/>
                  </a:lnTo>
                  <a:lnTo>
                    <a:pt x="228600" y="0"/>
                  </a:lnTo>
                  <a:lnTo>
                    <a:pt x="230885" y="635"/>
                  </a:lnTo>
                  <a:lnTo>
                    <a:pt x="235331" y="635"/>
                  </a:lnTo>
                  <a:lnTo>
                    <a:pt x="236854" y="1397"/>
                  </a:lnTo>
                  <a:lnTo>
                    <a:pt x="242951" y="1397"/>
                  </a:lnTo>
                  <a:lnTo>
                    <a:pt x="244475" y="2159"/>
                  </a:lnTo>
                  <a:lnTo>
                    <a:pt x="248919" y="2159"/>
                  </a:lnTo>
                  <a:lnTo>
                    <a:pt x="251967" y="2921"/>
                  </a:lnTo>
                  <a:lnTo>
                    <a:pt x="253491" y="3556"/>
                  </a:lnTo>
                  <a:lnTo>
                    <a:pt x="257301" y="3556"/>
                  </a:lnTo>
                  <a:lnTo>
                    <a:pt x="258826" y="4191"/>
                  </a:lnTo>
                  <a:lnTo>
                    <a:pt x="260985" y="4191"/>
                  </a:lnTo>
                  <a:lnTo>
                    <a:pt x="264794" y="5588"/>
                  </a:lnTo>
                  <a:lnTo>
                    <a:pt x="267842" y="5588"/>
                  </a:lnTo>
                  <a:lnTo>
                    <a:pt x="269366" y="6476"/>
                  </a:lnTo>
                  <a:lnTo>
                    <a:pt x="272414" y="7112"/>
                  </a:lnTo>
                  <a:lnTo>
                    <a:pt x="274573" y="7112"/>
                  </a:lnTo>
                  <a:lnTo>
                    <a:pt x="276986" y="7747"/>
                  </a:lnTo>
                  <a:lnTo>
                    <a:pt x="279145" y="7747"/>
                  </a:lnTo>
                  <a:lnTo>
                    <a:pt x="286638" y="10032"/>
                  </a:lnTo>
                  <a:lnTo>
                    <a:pt x="289686" y="10032"/>
                  </a:lnTo>
                  <a:lnTo>
                    <a:pt x="298069" y="12065"/>
                  </a:lnTo>
                  <a:lnTo>
                    <a:pt x="300228" y="12065"/>
                  </a:lnTo>
                  <a:lnTo>
                    <a:pt x="302641" y="13588"/>
                  </a:lnTo>
                  <a:lnTo>
                    <a:pt x="305561" y="13588"/>
                  </a:lnTo>
                  <a:lnTo>
                    <a:pt x="321436" y="17780"/>
                  </a:lnTo>
                  <a:lnTo>
                    <a:pt x="323723" y="17780"/>
                  </a:lnTo>
                  <a:lnTo>
                    <a:pt x="326644" y="18542"/>
                  </a:lnTo>
                  <a:lnTo>
                    <a:pt x="329057" y="19938"/>
                  </a:lnTo>
                  <a:lnTo>
                    <a:pt x="331216" y="19938"/>
                  </a:lnTo>
                  <a:lnTo>
                    <a:pt x="338835" y="22098"/>
                  </a:lnTo>
                  <a:lnTo>
                    <a:pt x="340994" y="22098"/>
                  </a:lnTo>
                  <a:lnTo>
                    <a:pt x="356107" y="27050"/>
                  </a:lnTo>
                  <a:lnTo>
                    <a:pt x="357632" y="27050"/>
                  </a:lnTo>
                  <a:lnTo>
                    <a:pt x="359917" y="27686"/>
                  </a:lnTo>
                  <a:lnTo>
                    <a:pt x="365886" y="30480"/>
                  </a:lnTo>
                  <a:lnTo>
                    <a:pt x="368173" y="31242"/>
                  </a:lnTo>
                  <a:lnTo>
                    <a:pt x="373507" y="34162"/>
                  </a:lnTo>
                  <a:lnTo>
                    <a:pt x="374141" y="35432"/>
                  </a:lnTo>
                  <a:lnTo>
                    <a:pt x="373507" y="36322"/>
                  </a:lnTo>
                  <a:lnTo>
                    <a:pt x="367410" y="36322"/>
                  </a:lnTo>
                  <a:lnTo>
                    <a:pt x="352298" y="32766"/>
                  </a:lnTo>
                  <a:lnTo>
                    <a:pt x="350773" y="32766"/>
                  </a:lnTo>
                  <a:lnTo>
                    <a:pt x="344804" y="30480"/>
                  </a:lnTo>
                  <a:lnTo>
                    <a:pt x="342519" y="30480"/>
                  </a:lnTo>
                  <a:lnTo>
                    <a:pt x="340994" y="29844"/>
                  </a:lnTo>
                  <a:lnTo>
                    <a:pt x="338835" y="29210"/>
                  </a:lnTo>
                  <a:lnTo>
                    <a:pt x="336423" y="29210"/>
                  </a:lnTo>
                  <a:lnTo>
                    <a:pt x="318388" y="24130"/>
                  </a:lnTo>
                  <a:lnTo>
                    <a:pt x="316103" y="24130"/>
                  </a:lnTo>
                  <a:lnTo>
                    <a:pt x="298831" y="19938"/>
                  </a:lnTo>
                  <a:lnTo>
                    <a:pt x="295782" y="19938"/>
                  </a:lnTo>
                  <a:lnTo>
                    <a:pt x="280669" y="16255"/>
                  </a:lnTo>
                  <a:lnTo>
                    <a:pt x="276986" y="16255"/>
                  </a:lnTo>
                  <a:lnTo>
                    <a:pt x="270763" y="14985"/>
                  </a:lnTo>
                  <a:lnTo>
                    <a:pt x="267842" y="14985"/>
                  </a:lnTo>
                  <a:lnTo>
                    <a:pt x="264032" y="14223"/>
                  </a:lnTo>
                  <a:lnTo>
                    <a:pt x="260985" y="14223"/>
                  </a:lnTo>
                  <a:lnTo>
                    <a:pt x="251332" y="12065"/>
                  </a:lnTo>
                  <a:lnTo>
                    <a:pt x="248157" y="12065"/>
                  </a:lnTo>
                  <a:lnTo>
                    <a:pt x="244475" y="11429"/>
                  </a:lnTo>
                  <a:lnTo>
                    <a:pt x="237616" y="11429"/>
                  </a:lnTo>
                  <a:lnTo>
                    <a:pt x="233807" y="10668"/>
                  </a:lnTo>
                  <a:lnTo>
                    <a:pt x="226441" y="10668"/>
                  </a:lnTo>
                  <a:lnTo>
                    <a:pt x="222504" y="10032"/>
                  </a:lnTo>
                  <a:lnTo>
                    <a:pt x="164464" y="10032"/>
                  </a:lnTo>
                  <a:lnTo>
                    <a:pt x="160019" y="10668"/>
                  </a:lnTo>
                  <a:lnTo>
                    <a:pt x="151638" y="10668"/>
                  </a:lnTo>
                  <a:lnTo>
                    <a:pt x="147066" y="11429"/>
                  </a:lnTo>
                  <a:lnTo>
                    <a:pt x="137922" y="11429"/>
                  </a:lnTo>
                  <a:lnTo>
                    <a:pt x="133604" y="12065"/>
                  </a:lnTo>
                  <a:lnTo>
                    <a:pt x="129032" y="12065"/>
                  </a:lnTo>
                  <a:lnTo>
                    <a:pt x="125222" y="12700"/>
                  </a:lnTo>
                  <a:lnTo>
                    <a:pt x="120650" y="12700"/>
                  </a:lnTo>
                  <a:lnTo>
                    <a:pt x="116839" y="13588"/>
                  </a:lnTo>
                  <a:lnTo>
                    <a:pt x="112522" y="13588"/>
                  </a:lnTo>
                  <a:lnTo>
                    <a:pt x="108585" y="14223"/>
                  </a:lnTo>
                  <a:lnTo>
                    <a:pt x="100329" y="14223"/>
                  </a:lnTo>
                  <a:lnTo>
                    <a:pt x="96647" y="14985"/>
                  </a:lnTo>
                  <a:lnTo>
                    <a:pt x="92836" y="14985"/>
                  </a:lnTo>
                  <a:lnTo>
                    <a:pt x="89026" y="15621"/>
                  </a:lnTo>
                  <a:lnTo>
                    <a:pt x="85216" y="15621"/>
                  </a:lnTo>
                  <a:lnTo>
                    <a:pt x="81534" y="16255"/>
                  </a:lnTo>
                  <a:lnTo>
                    <a:pt x="74676" y="16255"/>
                  </a:lnTo>
                  <a:lnTo>
                    <a:pt x="70992" y="17144"/>
                  </a:lnTo>
                  <a:lnTo>
                    <a:pt x="67944" y="17144"/>
                  </a:lnTo>
                  <a:lnTo>
                    <a:pt x="64769" y="17780"/>
                  </a:lnTo>
                  <a:lnTo>
                    <a:pt x="61848" y="17780"/>
                  </a:lnTo>
                  <a:lnTo>
                    <a:pt x="58801" y="18542"/>
                  </a:lnTo>
                  <a:lnTo>
                    <a:pt x="55879" y="18542"/>
                  </a:lnTo>
                  <a:lnTo>
                    <a:pt x="53466" y="19176"/>
                  </a:lnTo>
                  <a:lnTo>
                    <a:pt x="50419" y="19176"/>
                  </a:lnTo>
                  <a:lnTo>
                    <a:pt x="48260" y="19938"/>
                  </a:lnTo>
                  <a:lnTo>
                    <a:pt x="41529" y="19938"/>
                  </a:lnTo>
                  <a:lnTo>
                    <a:pt x="39878" y="20700"/>
                  </a:lnTo>
                  <a:lnTo>
                    <a:pt x="37719" y="20700"/>
                  </a:lnTo>
                  <a:lnTo>
                    <a:pt x="36957" y="21336"/>
                  </a:lnTo>
                  <a:lnTo>
                    <a:pt x="33909" y="21336"/>
                  </a:lnTo>
                  <a:lnTo>
                    <a:pt x="32385" y="2209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44" name="Group 100"/>
          <p:cNvGrpSpPr>
            <a:grpSpLocks/>
          </p:cNvGrpSpPr>
          <p:nvPr/>
        </p:nvGrpSpPr>
        <p:grpSpPr bwMode="auto">
          <a:xfrm>
            <a:off x="6321425" y="4468813"/>
            <a:ext cx="600075" cy="1073150"/>
            <a:chOff x="7023100" y="5519165"/>
            <a:chExt cx="667258" cy="1325881"/>
          </a:xfrm>
        </p:grpSpPr>
        <p:sp>
          <p:nvSpPr>
            <p:cNvPr id="68" name="Freeform 67"/>
            <p:cNvSpPr/>
            <p:nvPr/>
          </p:nvSpPr>
          <p:spPr>
            <a:xfrm>
              <a:off x="7023100" y="5519165"/>
              <a:ext cx="667258" cy="1325881"/>
            </a:xfrm>
            <a:custGeom>
              <a:avLst/>
              <a:gdLst/>
              <a:ahLst/>
              <a:cxnLst/>
              <a:rect l="0" t="0" r="0" b="0"/>
              <a:pathLst>
                <a:path w="667258" h="1325881">
                  <a:moveTo>
                    <a:pt x="140081" y="17781"/>
                  </a:moveTo>
                  <a:lnTo>
                    <a:pt x="142367" y="17781"/>
                  </a:lnTo>
                  <a:lnTo>
                    <a:pt x="144271" y="18924"/>
                  </a:lnTo>
                  <a:lnTo>
                    <a:pt x="145288" y="18924"/>
                  </a:lnTo>
                  <a:lnTo>
                    <a:pt x="147446" y="19939"/>
                  </a:lnTo>
                  <a:lnTo>
                    <a:pt x="149479" y="19939"/>
                  </a:lnTo>
                  <a:lnTo>
                    <a:pt x="152400" y="20956"/>
                  </a:lnTo>
                  <a:lnTo>
                    <a:pt x="153416" y="22352"/>
                  </a:lnTo>
                  <a:lnTo>
                    <a:pt x="155575" y="22352"/>
                  </a:lnTo>
                  <a:lnTo>
                    <a:pt x="157606" y="23369"/>
                  </a:lnTo>
                  <a:lnTo>
                    <a:pt x="158622" y="24385"/>
                  </a:lnTo>
                  <a:lnTo>
                    <a:pt x="159511" y="24385"/>
                  </a:lnTo>
                  <a:lnTo>
                    <a:pt x="161797" y="26544"/>
                  </a:lnTo>
                  <a:lnTo>
                    <a:pt x="163703" y="27687"/>
                  </a:lnTo>
                  <a:lnTo>
                    <a:pt x="168909" y="31115"/>
                  </a:lnTo>
                  <a:lnTo>
                    <a:pt x="170815" y="33275"/>
                  </a:lnTo>
                  <a:lnTo>
                    <a:pt x="170815" y="34544"/>
                  </a:lnTo>
                  <a:lnTo>
                    <a:pt x="171831" y="36704"/>
                  </a:lnTo>
                  <a:lnTo>
                    <a:pt x="172846" y="37719"/>
                  </a:lnTo>
                  <a:lnTo>
                    <a:pt x="172846" y="41149"/>
                  </a:lnTo>
                  <a:lnTo>
                    <a:pt x="174117" y="43307"/>
                  </a:lnTo>
                  <a:lnTo>
                    <a:pt x="174117" y="45467"/>
                  </a:lnTo>
                  <a:lnTo>
                    <a:pt x="175006" y="46737"/>
                  </a:lnTo>
                  <a:lnTo>
                    <a:pt x="175006" y="53340"/>
                  </a:lnTo>
                  <a:lnTo>
                    <a:pt x="176021" y="54483"/>
                  </a:lnTo>
                  <a:lnTo>
                    <a:pt x="176021" y="61088"/>
                  </a:lnTo>
                  <a:lnTo>
                    <a:pt x="177038" y="63246"/>
                  </a:lnTo>
                  <a:lnTo>
                    <a:pt x="177038" y="77598"/>
                  </a:lnTo>
                  <a:lnTo>
                    <a:pt x="178054" y="80011"/>
                  </a:lnTo>
                  <a:lnTo>
                    <a:pt x="178054" y="117730"/>
                  </a:lnTo>
                  <a:lnTo>
                    <a:pt x="185166" y="117730"/>
                  </a:lnTo>
                  <a:lnTo>
                    <a:pt x="189356" y="119888"/>
                  </a:lnTo>
                  <a:lnTo>
                    <a:pt x="191261" y="119888"/>
                  </a:lnTo>
                  <a:lnTo>
                    <a:pt x="193547" y="120905"/>
                  </a:lnTo>
                  <a:lnTo>
                    <a:pt x="195453" y="123318"/>
                  </a:lnTo>
                  <a:lnTo>
                    <a:pt x="198501" y="125476"/>
                  </a:lnTo>
                  <a:lnTo>
                    <a:pt x="199643" y="126493"/>
                  </a:lnTo>
                  <a:lnTo>
                    <a:pt x="199643" y="127636"/>
                  </a:lnTo>
                  <a:lnTo>
                    <a:pt x="201676" y="129921"/>
                  </a:lnTo>
                  <a:lnTo>
                    <a:pt x="202692" y="132081"/>
                  </a:lnTo>
                  <a:lnTo>
                    <a:pt x="203581" y="133224"/>
                  </a:lnTo>
                  <a:lnTo>
                    <a:pt x="203581" y="135256"/>
                  </a:lnTo>
                  <a:lnTo>
                    <a:pt x="204596" y="137669"/>
                  </a:lnTo>
                  <a:lnTo>
                    <a:pt x="204596" y="138685"/>
                  </a:lnTo>
                  <a:lnTo>
                    <a:pt x="205613" y="140844"/>
                  </a:lnTo>
                  <a:lnTo>
                    <a:pt x="205613" y="145415"/>
                  </a:lnTo>
                  <a:lnTo>
                    <a:pt x="204596" y="147575"/>
                  </a:lnTo>
                  <a:lnTo>
                    <a:pt x="204596" y="155194"/>
                  </a:lnTo>
                  <a:lnTo>
                    <a:pt x="202692" y="159767"/>
                  </a:lnTo>
                  <a:lnTo>
                    <a:pt x="202692" y="161925"/>
                  </a:lnTo>
                  <a:lnTo>
                    <a:pt x="201676" y="165355"/>
                  </a:lnTo>
                  <a:lnTo>
                    <a:pt x="200659" y="167513"/>
                  </a:lnTo>
                  <a:lnTo>
                    <a:pt x="200659" y="169800"/>
                  </a:lnTo>
                  <a:lnTo>
                    <a:pt x="194564" y="184150"/>
                  </a:lnTo>
                  <a:lnTo>
                    <a:pt x="194564" y="185294"/>
                  </a:lnTo>
                  <a:lnTo>
                    <a:pt x="192278" y="189738"/>
                  </a:lnTo>
                  <a:lnTo>
                    <a:pt x="191261" y="190881"/>
                  </a:lnTo>
                  <a:lnTo>
                    <a:pt x="191261" y="191898"/>
                  </a:lnTo>
                  <a:lnTo>
                    <a:pt x="189356" y="194311"/>
                  </a:lnTo>
                  <a:lnTo>
                    <a:pt x="189356" y="195326"/>
                  </a:lnTo>
                  <a:lnTo>
                    <a:pt x="188341" y="196469"/>
                  </a:lnTo>
                  <a:lnTo>
                    <a:pt x="188341" y="197486"/>
                  </a:lnTo>
                  <a:lnTo>
                    <a:pt x="182244" y="254127"/>
                  </a:lnTo>
                  <a:lnTo>
                    <a:pt x="184150" y="254127"/>
                  </a:lnTo>
                  <a:lnTo>
                    <a:pt x="186435" y="255144"/>
                  </a:lnTo>
                  <a:lnTo>
                    <a:pt x="187325" y="255144"/>
                  </a:lnTo>
                  <a:lnTo>
                    <a:pt x="189356" y="256287"/>
                  </a:lnTo>
                  <a:lnTo>
                    <a:pt x="190372" y="257556"/>
                  </a:lnTo>
                  <a:lnTo>
                    <a:pt x="192278" y="258573"/>
                  </a:lnTo>
                  <a:lnTo>
                    <a:pt x="192278" y="265304"/>
                  </a:lnTo>
                  <a:lnTo>
                    <a:pt x="191261" y="266319"/>
                  </a:lnTo>
                  <a:lnTo>
                    <a:pt x="191261" y="268479"/>
                  </a:lnTo>
                  <a:lnTo>
                    <a:pt x="190372" y="270892"/>
                  </a:lnTo>
                  <a:lnTo>
                    <a:pt x="190372" y="272924"/>
                  </a:lnTo>
                  <a:lnTo>
                    <a:pt x="189356" y="275082"/>
                  </a:lnTo>
                  <a:lnTo>
                    <a:pt x="189356" y="276352"/>
                  </a:lnTo>
                  <a:lnTo>
                    <a:pt x="188341" y="277495"/>
                  </a:lnTo>
                  <a:lnTo>
                    <a:pt x="188341" y="279655"/>
                  </a:lnTo>
                  <a:lnTo>
                    <a:pt x="187325" y="280670"/>
                  </a:lnTo>
                  <a:lnTo>
                    <a:pt x="187325" y="281813"/>
                  </a:lnTo>
                  <a:lnTo>
                    <a:pt x="186435" y="284100"/>
                  </a:lnTo>
                  <a:lnTo>
                    <a:pt x="186435" y="287401"/>
                  </a:lnTo>
                  <a:lnTo>
                    <a:pt x="185166" y="288418"/>
                  </a:lnTo>
                  <a:lnTo>
                    <a:pt x="185166" y="289688"/>
                  </a:lnTo>
                  <a:lnTo>
                    <a:pt x="184150" y="290831"/>
                  </a:lnTo>
                  <a:lnTo>
                    <a:pt x="184150" y="291846"/>
                  </a:lnTo>
                  <a:lnTo>
                    <a:pt x="184150" y="290831"/>
                  </a:lnTo>
                  <a:lnTo>
                    <a:pt x="185166" y="290831"/>
                  </a:lnTo>
                  <a:lnTo>
                    <a:pt x="189356" y="288418"/>
                  </a:lnTo>
                  <a:lnTo>
                    <a:pt x="190372" y="288418"/>
                  </a:lnTo>
                  <a:lnTo>
                    <a:pt x="191261" y="287401"/>
                  </a:lnTo>
                  <a:lnTo>
                    <a:pt x="193547" y="286258"/>
                  </a:lnTo>
                  <a:lnTo>
                    <a:pt x="194564" y="286258"/>
                  </a:lnTo>
                  <a:lnTo>
                    <a:pt x="196468" y="285243"/>
                  </a:lnTo>
                  <a:lnTo>
                    <a:pt x="197484" y="284100"/>
                  </a:lnTo>
                  <a:lnTo>
                    <a:pt x="199643" y="284100"/>
                  </a:lnTo>
                  <a:lnTo>
                    <a:pt x="201676" y="283083"/>
                  </a:lnTo>
                  <a:lnTo>
                    <a:pt x="203581" y="283083"/>
                  </a:lnTo>
                  <a:lnTo>
                    <a:pt x="204596" y="281813"/>
                  </a:lnTo>
                  <a:lnTo>
                    <a:pt x="211708" y="281813"/>
                  </a:lnTo>
                  <a:lnTo>
                    <a:pt x="213994" y="280670"/>
                  </a:lnTo>
                  <a:lnTo>
                    <a:pt x="244475" y="280670"/>
                  </a:lnTo>
                  <a:lnTo>
                    <a:pt x="243458" y="280670"/>
                  </a:lnTo>
                  <a:lnTo>
                    <a:pt x="243458" y="278512"/>
                  </a:lnTo>
                  <a:lnTo>
                    <a:pt x="242569" y="276352"/>
                  </a:lnTo>
                  <a:lnTo>
                    <a:pt x="242569" y="274067"/>
                  </a:lnTo>
                  <a:lnTo>
                    <a:pt x="241554" y="272924"/>
                  </a:lnTo>
                  <a:lnTo>
                    <a:pt x="241554" y="262890"/>
                  </a:lnTo>
                  <a:lnTo>
                    <a:pt x="242569" y="260731"/>
                  </a:lnTo>
                  <a:lnTo>
                    <a:pt x="244475" y="258573"/>
                  </a:lnTo>
                  <a:lnTo>
                    <a:pt x="248666" y="256287"/>
                  </a:lnTo>
                  <a:lnTo>
                    <a:pt x="251841" y="256287"/>
                  </a:lnTo>
                  <a:lnTo>
                    <a:pt x="253872" y="255144"/>
                  </a:lnTo>
                  <a:lnTo>
                    <a:pt x="256793" y="255144"/>
                  </a:lnTo>
                  <a:lnTo>
                    <a:pt x="258064" y="254127"/>
                  </a:lnTo>
                  <a:lnTo>
                    <a:pt x="265176" y="254127"/>
                  </a:lnTo>
                  <a:lnTo>
                    <a:pt x="267207" y="252985"/>
                  </a:lnTo>
                  <a:lnTo>
                    <a:pt x="295656" y="252985"/>
                  </a:lnTo>
                  <a:lnTo>
                    <a:pt x="297942" y="254127"/>
                  </a:lnTo>
                  <a:lnTo>
                    <a:pt x="305054" y="254127"/>
                  </a:lnTo>
                  <a:lnTo>
                    <a:pt x="307085" y="255144"/>
                  </a:lnTo>
                  <a:lnTo>
                    <a:pt x="312166" y="255144"/>
                  </a:lnTo>
                  <a:lnTo>
                    <a:pt x="314197" y="256287"/>
                  </a:lnTo>
                  <a:lnTo>
                    <a:pt x="316103" y="256287"/>
                  </a:lnTo>
                  <a:lnTo>
                    <a:pt x="318389" y="257556"/>
                  </a:lnTo>
                  <a:lnTo>
                    <a:pt x="321309" y="257556"/>
                  </a:lnTo>
                  <a:lnTo>
                    <a:pt x="323468" y="258573"/>
                  </a:lnTo>
                  <a:lnTo>
                    <a:pt x="325501" y="258573"/>
                  </a:lnTo>
                  <a:lnTo>
                    <a:pt x="327406" y="259715"/>
                  </a:lnTo>
                  <a:lnTo>
                    <a:pt x="329692" y="259715"/>
                  </a:lnTo>
                  <a:lnTo>
                    <a:pt x="330707" y="260731"/>
                  </a:lnTo>
                  <a:lnTo>
                    <a:pt x="332613" y="260731"/>
                  </a:lnTo>
                  <a:lnTo>
                    <a:pt x="336804" y="262890"/>
                  </a:lnTo>
                  <a:lnTo>
                    <a:pt x="338835" y="262890"/>
                  </a:lnTo>
                  <a:lnTo>
                    <a:pt x="339725" y="264161"/>
                  </a:lnTo>
                  <a:lnTo>
                    <a:pt x="343916" y="266319"/>
                  </a:lnTo>
                  <a:lnTo>
                    <a:pt x="344931" y="267463"/>
                  </a:lnTo>
                  <a:lnTo>
                    <a:pt x="346964" y="267463"/>
                  </a:lnTo>
                  <a:lnTo>
                    <a:pt x="348868" y="268479"/>
                  </a:lnTo>
                  <a:lnTo>
                    <a:pt x="350139" y="269494"/>
                  </a:lnTo>
                  <a:lnTo>
                    <a:pt x="352043" y="270892"/>
                  </a:lnTo>
                  <a:lnTo>
                    <a:pt x="353059" y="271907"/>
                  </a:lnTo>
                  <a:lnTo>
                    <a:pt x="355092" y="272924"/>
                  </a:lnTo>
                  <a:lnTo>
                    <a:pt x="356234" y="274067"/>
                  </a:lnTo>
                  <a:lnTo>
                    <a:pt x="358267" y="275082"/>
                  </a:lnTo>
                  <a:lnTo>
                    <a:pt x="360171" y="277495"/>
                  </a:lnTo>
                  <a:lnTo>
                    <a:pt x="362457" y="278512"/>
                  </a:lnTo>
                  <a:lnTo>
                    <a:pt x="363473" y="279655"/>
                  </a:lnTo>
                  <a:lnTo>
                    <a:pt x="365379" y="280670"/>
                  </a:lnTo>
                  <a:lnTo>
                    <a:pt x="368300" y="284100"/>
                  </a:lnTo>
                  <a:lnTo>
                    <a:pt x="370585" y="285243"/>
                  </a:lnTo>
                  <a:lnTo>
                    <a:pt x="371602" y="286258"/>
                  </a:lnTo>
                  <a:lnTo>
                    <a:pt x="372491" y="288418"/>
                  </a:lnTo>
                  <a:lnTo>
                    <a:pt x="374522" y="290831"/>
                  </a:lnTo>
                  <a:lnTo>
                    <a:pt x="377697" y="292863"/>
                  </a:lnTo>
                  <a:lnTo>
                    <a:pt x="379730" y="295021"/>
                  </a:lnTo>
                  <a:lnTo>
                    <a:pt x="381889" y="298450"/>
                  </a:lnTo>
                  <a:lnTo>
                    <a:pt x="385826" y="303023"/>
                  </a:lnTo>
                  <a:lnTo>
                    <a:pt x="386842" y="305181"/>
                  </a:lnTo>
                  <a:lnTo>
                    <a:pt x="389001" y="307468"/>
                  </a:lnTo>
                  <a:lnTo>
                    <a:pt x="390017" y="309626"/>
                  </a:lnTo>
                  <a:lnTo>
                    <a:pt x="392938" y="312801"/>
                  </a:lnTo>
                  <a:lnTo>
                    <a:pt x="395223" y="317374"/>
                  </a:lnTo>
                  <a:lnTo>
                    <a:pt x="397129" y="318389"/>
                  </a:lnTo>
                  <a:lnTo>
                    <a:pt x="397129" y="319532"/>
                  </a:lnTo>
                  <a:lnTo>
                    <a:pt x="398144" y="321819"/>
                  </a:lnTo>
                  <a:lnTo>
                    <a:pt x="399160" y="321819"/>
                  </a:lnTo>
                  <a:lnTo>
                    <a:pt x="399160" y="322962"/>
                  </a:lnTo>
                  <a:lnTo>
                    <a:pt x="400050" y="325120"/>
                  </a:lnTo>
                  <a:lnTo>
                    <a:pt x="402335" y="325120"/>
                  </a:lnTo>
                  <a:lnTo>
                    <a:pt x="403352" y="323977"/>
                  </a:lnTo>
                  <a:lnTo>
                    <a:pt x="408431" y="323977"/>
                  </a:lnTo>
                  <a:lnTo>
                    <a:pt x="410464" y="322962"/>
                  </a:lnTo>
                  <a:lnTo>
                    <a:pt x="418592" y="322962"/>
                  </a:lnTo>
                  <a:lnTo>
                    <a:pt x="419607" y="321819"/>
                  </a:lnTo>
                  <a:lnTo>
                    <a:pt x="429894" y="321819"/>
                  </a:lnTo>
                  <a:lnTo>
                    <a:pt x="430910" y="320802"/>
                  </a:lnTo>
                  <a:lnTo>
                    <a:pt x="441197" y="320802"/>
                  </a:lnTo>
                  <a:lnTo>
                    <a:pt x="442214" y="319532"/>
                  </a:lnTo>
                  <a:lnTo>
                    <a:pt x="447420" y="319532"/>
                  </a:lnTo>
                  <a:lnTo>
                    <a:pt x="449326" y="320802"/>
                  </a:lnTo>
                  <a:lnTo>
                    <a:pt x="458469" y="320802"/>
                  </a:lnTo>
                  <a:lnTo>
                    <a:pt x="460629" y="321819"/>
                  </a:lnTo>
                  <a:lnTo>
                    <a:pt x="461644" y="321819"/>
                  </a:lnTo>
                  <a:lnTo>
                    <a:pt x="463677" y="323977"/>
                  </a:lnTo>
                  <a:lnTo>
                    <a:pt x="463677" y="332740"/>
                  </a:lnTo>
                  <a:lnTo>
                    <a:pt x="462660" y="334138"/>
                  </a:lnTo>
                  <a:lnTo>
                    <a:pt x="462660" y="336169"/>
                  </a:lnTo>
                  <a:lnTo>
                    <a:pt x="461644" y="337313"/>
                  </a:lnTo>
                  <a:lnTo>
                    <a:pt x="460629" y="339471"/>
                  </a:lnTo>
                  <a:lnTo>
                    <a:pt x="460629" y="341757"/>
                  </a:lnTo>
                  <a:lnTo>
                    <a:pt x="459485" y="343917"/>
                  </a:lnTo>
                  <a:lnTo>
                    <a:pt x="458469" y="345060"/>
                  </a:lnTo>
                  <a:lnTo>
                    <a:pt x="455548" y="351663"/>
                  </a:lnTo>
                  <a:lnTo>
                    <a:pt x="454532" y="352933"/>
                  </a:lnTo>
                  <a:lnTo>
                    <a:pt x="453517" y="355093"/>
                  </a:lnTo>
                  <a:lnTo>
                    <a:pt x="452246" y="356236"/>
                  </a:lnTo>
                  <a:lnTo>
                    <a:pt x="450342" y="360681"/>
                  </a:lnTo>
                  <a:lnTo>
                    <a:pt x="450342" y="361696"/>
                  </a:lnTo>
                  <a:lnTo>
                    <a:pt x="448309" y="363856"/>
                  </a:lnTo>
                  <a:lnTo>
                    <a:pt x="447420" y="366269"/>
                  </a:lnTo>
                  <a:lnTo>
                    <a:pt x="446151" y="367285"/>
                  </a:lnTo>
                  <a:lnTo>
                    <a:pt x="446151" y="368427"/>
                  </a:lnTo>
                  <a:lnTo>
                    <a:pt x="447420" y="368427"/>
                  </a:lnTo>
                  <a:lnTo>
                    <a:pt x="448309" y="369444"/>
                  </a:lnTo>
                  <a:lnTo>
                    <a:pt x="450342" y="370587"/>
                  </a:lnTo>
                  <a:lnTo>
                    <a:pt x="451357" y="371602"/>
                  </a:lnTo>
                  <a:lnTo>
                    <a:pt x="452246" y="374015"/>
                  </a:lnTo>
                  <a:lnTo>
                    <a:pt x="454532" y="375031"/>
                  </a:lnTo>
                  <a:lnTo>
                    <a:pt x="457454" y="378206"/>
                  </a:lnTo>
                  <a:lnTo>
                    <a:pt x="459485" y="379604"/>
                  </a:lnTo>
                  <a:lnTo>
                    <a:pt x="461644" y="384049"/>
                  </a:lnTo>
                  <a:lnTo>
                    <a:pt x="462660" y="384938"/>
                  </a:lnTo>
                  <a:lnTo>
                    <a:pt x="464566" y="389382"/>
                  </a:lnTo>
                  <a:lnTo>
                    <a:pt x="464566" y="392812"/>
                  </a:lnTo>
                  <a:lnTo>
                    <a:pt x="465581" y="394970"/>
                  </a:lnTo>
                  <a:lnTo>
                    <a:pt x="465581" y="405004"/>
                  </a:lnTo>
                  <a:lnTo>
                    <a:pt x="466852" y="407163"/>
                  </a:lnTo>
                  <a:lnTo>
                    <a:pt x="466852" y="418338"/>
                  </a:lnTo>
                  <a:lnTo>
                    <a:pt x="467868" y="418338"/>
                  </a:lnTo>
                  <a:lnTo>
                    <a:pt x="468756" y="419481"/>
                  </a:lnTo>
                  <a:lnTo>
                    <a:pt x="469772" y="419481"/>
                  </a:lnTo>
                  <a:lnTo>
                    <a:pt x="471805" y="420498"/>
                  </a:lnTo>
                  <a:lnTo>
                    <a:pt x="472947" y="420498"/>
                  </a:lnTo>
                  <a:lnTo>
                    <a:pt x="473964" y="422656"/>
                  </a:lnTo>
                  <a:lnTo>
                    <a:pt x="474980" y="423926"/>
                  </a:lnTo>
                  <a:lnTo>
                    <a:pt x="476884" y="425069"/>
                  </a:lnTo>
                  <a:lnTo>
                    <a:pt x="478917" y="427101"/>
                  </a:lnTo>
                  <a:lnTo>
                    <a:pt x="480186" y="429514"/>
                  </a:lnTo>
                  <a:lnTo>
                    <a:pt x="481076" y="430531"/>
                  </a:lnTo>
                  <a:lnTo>
                    <a:pt x="483107" y="434849"/>
                  </a:lnTo>
                  <a:lnTo>
                    <a:pt x="484123" y="436119"/>
                  </a:lnTo>
                  <a:lnTo>
                    <a:pt x="485013" y="438277"/>
                  </a:lnTo>
                  <a:lnTo>
                    <a:pt x="486282" y="439420"/>
                  </a:lnTo>
                  <a:lnTo>
                    <a:pt x="487298" y="441580"/>
                  </a:lnTo>
                  <a:lnTo>
                    <a:pt x="488188" y="442850"/>
                  </a:lnTo>
                  <a:lnTo>
                    <a:pt x="488188" y="445008"/>
                  </a:lnTo>
                  <a:lnTo>
                    <a:pt x="489204" y="447040"/>
                  </a:lnTo>
                  <a:lnTo>
                    <a:pt x="490219" y="448183"/>
                  </a:lnTo>
                  <a:lnTo>
                    <a:pt x="490219" y="450469"/>
                  </a:lnTo>
                  <a:lnTo>
                    <a:pt x="491235" y="451613"/>
                  </a:lnTo>
                  <a:lnTo>
                    <a:pt x="491235" y="454788"/>
                  </a:lnTo>
                  <a:lnTo>
                    <a:pt x="492379" y="457200"/>
                  </a:lnTo>
                  <a:lnTo>
                    <a:pt x="492379" y="464948"/>
                  </a:lnTo>
                  <a:lnTo>
                    <a:pt x="491235" y="465963"/>
                  </a:lnTo>
                  <a:lnTo>
                    <a:pt x="491235" y="468376"/>
                  </a:lnTo>
                  <a:lnTo>
                    <a:pt x="490219" y="470408"/>
                  </a:lnTo>
                  <a:lnTo>
                    <a:pt x="490219" y="472568"/>
                  </a:lnTo>
                  <a:lnTo>
                    <a:pt x="489204" y="473838"/>
                  </a:lnTo>
                  <a:lnTo>
                    <a:pt x="489204" y="478156"/>
                  </a:lnTo>
                  <a:lnTo>
                    <a:pt x="488188" y="480569"/>
                  </a:lnTo>
                  <a:lnTo>
                    <a:pt x="488188" y="484887"/>
                  </a:lnTo>
                  <a:lnTo>
                    <a:pt x="487298" y="487173"/>
                  </a:lnTo>
                  <a:lnTo>
                    <a:pt x="487298" y="490348"/>
                  </a:lnTo>
                  <a:lnTo>
                    <a:pt x="486282" y="492506"/>
                  </a:lnTo>
                  <a:lnTo>
                    <a:pt x="486282" y="499238"/>
                  </a:lnTo>
                  <a:lnTo>
                    <a:pt x="485013" y="501524"/>
                  </a:lnTo>
                  <a:lnTo>
                    <a:pt x="485013" y="504825"/>
                  </a:lnTo>
                  <a:lnTo>
                    <a:pt x="484123" y="507112"/>
                  </a:lnTo>
                  <a:lnTo>
                    <a:pt x="484123" y="513843"/>
                  </a:lnTo>
                  <a:lnTo>
                    <a:pt x="483107" y="515875"/>
                  </a:lnTo>
                  <a:lnTo>
                    <a:pt x="483107" y="519304"/>
                  </a:lnTo>
                  <a:lnTo>
                    <a:pt x="482092" y="521463"/>
                  </a:lnTo>
                  <a:lnTo>
                    <a:pt x="482092" y="530480"/>
                  </a:lnTo>
                  <a:lnTo>
                    <a:pt x="481076" y="531623"/>
                  </a:lnTo>
                  <a:lnTo>
                    <a:pt x="481076" y="544831"/>
                  </a:lnTo>
                  <a:lnTo>
                    <a:pt x="480186" y="545974"/>
                  </a:lnTo>
                  <a:lnTo>
                    <a:pt x="480186" y="558165"/>
                  </a:lnTo>
                  <a:lnTo>
                    <a:pt x="481076" y="559181"/>
                  </a:lnTo>
                  <a:lnTo>
                    <a:pt x="481076" y="560325"/>
                  </a:lnTo>
                  <a:lnTo>
                    <a:pt x="482092" y="562483"/>
                  </a:lnTo>
                  <a:lnTo>
                    <a:pt x="483107" y="563754"/>
                  </a:lnTo>
                  <a:lnTo>
                    <a:pt x="485013" y="564769"/>
                  </a:lnTo>
                  <a:lnTo>
                    <a:pt x="486282" y="564769"/>
                  </a:lnTo>
                  <a:lnTo>
                    <a:pt x="487298" y="565913"/>
                  </a:lnTo>
                  <a:lnTo>
                    <a:pt x="489204" y="565913"/>
                  </a:lnTo>
                  <a:lnTo>
                    <a:pt x="493394" y="568071"/>
                  </a:lnTo>
                  <a:lnTo>
                    <a:pt x="495427" y="568071"/>
                  </a:lnTo>
                  <a:lnTo>
                    <a:pt x="496316" y="569088"/>
                  </a:lnTo>
                  <a:lnTo>
                    <a:pt x="499618" y="570357"/>
                  </a:lnTo>
                  <a:lnTo>
                    <a:pt x="501522" y="570357"/>
                  </a:lnTo>
                  <a:lnTo>
                    <a:pt x="503555" y="571500"/>
                  </a:lnTo>
                  <a:lnTo>
                    <a:pt x="505714" y="571500"/>
                  </a:lnTo>
                  <a:lnTo>
                    <a:pt x="507745" y="572517"/>
                  </a:lnTo>
                  <a:lnTo>
                    <a:pt x="510667" y="572517"/>
                  </a:lnTo>
                  <a:lnTo>
                    <a:pt x="513842" y="573660"/>
                  </a:lnTo>
                  <a:lnTo>
                    <a:pt x="515873" y="573660"/>
                  </a:lnTo>
                  <a:lnTo>
                    <a:pt x="517779" y="574675"/>
                  </a:lnTo>
                  <a:lnTo>
                    <a:pt x="520065" y="574675"/>
                  </a:lnTo>
                  <a:lnTo>
                    <a:pt x="522985" y="575692"/>
                  </a:lnTo>
                  <a:lnTo>
                    <a:pt x="525144" y="575692"/>
                  </a:lnTo>
                  <a:lnTo>
                    <a:pt x="527177" y="577088"/>
                  </a:lnTo>
                  <a:lnTo>
                    <a:pt x="529081" y="577088"/>
                  </a:lnTo>
                  <a:lnTo>
                    <a:pt x="531114" y="578105"/>
                  </a:lnTo>
                  <a:lnTo>
                    <a:pt x="533272" y="578105"/>
                  </a:lnTo>
                  <a:lnTo>
                    <a:pt x="535305" y="579248"/>
                  </a:lnTo>
                  <a:lnTo>
                    <a:pt x="538480" y="579248"/>
                  </a:lnTo>
                  <a:lnTo>
                    <a:pt x="539495" y="580263"/>
                  </a:lnTo>
                  <a:lnTo>
                    <a:pt x="540384" y="580263"/>
                  </a:lnTo>
                  <a:lnTo>
                    <a:pt x="542417" y="581280"/>
                  </a:lnTo>
                  <a:lnTo>
                    <a:pt x="544576" y="583693"/>
                  </a:lnTo>
                  <a:lnTo>
                    <a:pt x="545592" y="585851"/>
                  </a:lnTo>
                  <a:lnTo>
                    <a:pt x="544576" y="588011"/>
                  </a:lnTo>
                  <a:lnTo>
                    <a:pt x="544576" y="593599"/>
                  </a:lnTo>
                  <a:lnTo>
                    <a:pt x="543432" y="594869"/>
                  </a:lnTo>
                  <a:lnTo>
                    <a:pt x="543432" y="595885"/>
                  </a:lnTo>
                  <a:lnTo>
                    <a:pt x="542417" y="598044"/>
                  </a:lnTo>
                  <a:lnTo>
                    <a:pt x="541401" y="599187"/>
                  </a:lnTo>
                  <a:lnTo>
                    <a:pt x="541401" y="600202"/>
                  </a:lnTo>
                  <a:lnTo>
                    <a:pt x="540384" y="602615"/>
                  </a:lnTo>
                  <a:lnTo>
                    <a:pt x="539495" y="603631"/>
                  </a:lnTo>
                  <a:lnTo>
                    <a:pt x="538480" y="605790"/>
                  </a:lnTo>
                  <a:lnTo>
                    <a:pt x="538480" y="607061"/>
                  </a:lnTo>
                  <a:lnTo>
                    <a:pt x="537209" y="609219"/>
                  </a:lnTo>
                  <a:lnTo>
                    <a:pt x="536320" y="610236"/>
                  </a:lnTo>
                  <a:lnTo>
                    <a:pt x="535305" y="612394"/>
                  </a:lnTo>
                  <a:lnTo>
                    <a:pt x="534289" y="613664"/>
                  </a:lnTo>
                  <a:lnTo>
                    <a:pt x="533272" y="615824"/>
                  </a:lnTo>
                  <a:lnTo>
                    <a:pt x="532383" y="616967"/>
                  </a:lnTo>
                  <a:lnTo>
                    <a:pt x="531114" y="619125"/>
                  </a:lnTo>
                  <a:lnTo>
                    <a:pt x="530097" y="620395"/>
                  </a:lnTo>
                  <a:lnTo>
                    <a:pt x="529081" y="622555"/>
                  </a:lnTo>
                  <a:lnTo>
                    <a:pt x="527177" y="623570"/>
                  </a:lnTo>
                  <a:lnTo>
                    <a:pt x="526160" y="625730"/>
                  </a:lnTo>
                  <a:lnTo>
                    <a:pt x="524002" y="628015"/>
                  </a:lnTo>
                  <a:lnTo>
                    <a:pt x="521969" y="629158"/>
                  </a:lnTo>
                  <a:lnTo>
                    <a:pt x="520954" y="631318"/>
                  </a:lnTo>
                  <a:lnTo>
                    <a:pt x="520065" y="632333"/>
                  </a:lnTo>
                  <a:lnTo>
                    <a:pt x="517779" y="633604"/>
                  </a:lnTo>
                  <a:lnTo>
                    <a:pt x="515873" y="635763"/>
                  </a:lnTo>
                  <a:lnTo>
                    <a:pt x="513842" y="636906"/>
                  </a:lnTo>
                  <a:lnTo>
                    <a:pt x="512826" y="637921"/>
                  </a:lnTo>
                  <a:lnTo>
                    <a:pt x="510667" y="639064"/>
                  </a:lnTo>
                  <a:lnTo>
                    <a:pt x="508634" y="641350"/>
                  </a:lnTo>
                  <a:lnTo>
                    <a:pt x="506730" y="642494"/>
                  </a:lnTo>
                  <a:lnTo>
                    <a:pt x="505714" y="642494"/>
                  </a:lnTo>
                  <a:lnTo>
                    <a:pt x="503555" y="644525"/>
                  </a:lnTo>
                  <a:lnTo>
                    <a:pt x="501522" y="644525"/>
                  </a:lnTo>
                  <a:lnTo>
                    <a:pt x="500506" y="645669"/>
                  </a:lnTo>
                  <a:lnTo>
                    <a:pt x="496316" y="648081"/>
                  </a:lnTo>
                  <a:lnTo>
                    <a:pt x="495427" y="648081"/>
                  </a:lnTo>
                  <a:lnTo>
                    <a:pt x="494410" y="649098"/>
                  </a:lnTo>
                  <a:lnTo>
                    <a:pt x="498347" y="653543"/>
                  </a:lnTo>
                  <a:lnTo>
                    <a:pt x="499618" y="655701"/>
                  </a:lnTo>
                  <a:lnTo>
                    <a:pt x="501522" y="656844"/>
                  </a:lnTo>
                  <a:lnTo>
                    <a:pt x="503555" y="659131"/>
                  </a:lnTo>
                  <a:lnTo>
                    <a:pt x="504443" y="661289"/>
                  </a:lnTo>
                  <a:lnTo>
                    <a:pt x="506730" y="663449"/>
                  </a:lnTo>
                  <a:lnTo>
                    <a:pt x="507745" y="665862"/>
                  </a:lnTo>
                  <a:lnTo>
                    <a:pt x="510667" y="669037"/>
                  </a:lnTo>
                  <a:lnTo>
                    <a:pt x="511682" y="671450"/>
                  </a:lnTo>
                  <a:lnTo>
                    <a:pt x="511682" y="673481"/>
                  </a:lnTo>
                  <a:lnTo>
                    <a:pt x="512826" y="674625"/>
                  </a:lnTo>
                  <a:lnTo>
                    <a:pt x="512826" y="675640"/>
                  </a:lnTo>
                  <a:lnTo>
                    <a:pt x="509651" y="679069"/>
                  </a:lnTo>
                  <a:lnTo>
                    <a:pt x="505714" y="681229"/>
                  </a:lnTo>
                  <a:lnTo>
                    <a:pt x="504443" y="682371"/>
                  </a:lnTo>
                  <a:lnTo>
                    <a:pt x="500506" y="684657"/>
                  </a:lnTo>
                  <a:lnTo>
                    <a:pt x="498347" y="684657"/>
                  </a:lnTo>
                  <a:lnTo>
                    <a:pt x="496316" y="685800"/>
                  </a:lnTo>
                  <a:lnTo>
                    <a:pt x="495427" y="685800"/>
                  </a:lnTo>
                  <a:lnTo>
                    <a:pt x="494410" y="686817"/>
                  </a:lnTo>
                  <a:lnTo>
                    <a:pt x="492379" y="686817"/>
                  </a:lnTo>
                  <a:lnTo>
                    <a:pt x="492379" y="687960"/>
                  </a:lnTo>
                  <a:lnTo>
                    <a:pt x="493394" y="688975"/>
                  </a:lnTo>
                  <a:lnTo>
                    <a:pt x="493394" y="690245"/>
                  </a:lnTo>
                  <a:lnTo>
                    <a:pt x="494410" y="691388"/>
                  </a:lnTo>
                  <a:lnTo>
                    <a:pt x="495427" y="693420"/>
                  </a:lnTo>
                  <a:lnTo>
                    <a:pt x="495427" y="694563"/>
                  </a:lnTo>
                  <a:lnTo>
                    <a:pt x="496316" y="695580"/>
                  </a:lnTo>
                  <a:lnTo>
                    <a:pt x="496316" y="697993"/>
                  </a:lnTo>
                  <a:lnTo>
                    <a:pt x="497331" y="699008"/>
                  </a:lnTo>
                  <a:lnTo>
                    <a:pt x="501522" y="707899"/>
                  </a:lnTo>
                  <a:lnTo>
                    <a:pt x="501522" y="710185"/>
                  </a:lnTo>
                  <a:lnTo>
                    <a:pt x="503555" y="714502"/>
                  </a:lnTo>
                  <a:lnTo>
                    <a:pt x="503555" y="716788"/>
                  </a:lnTo>
                  <a:lnTo>
                    <a:pt x="506730" y="724536"/>
                  </a:lnTo>
                  <a:lnTo>
                    <a:pt x="506730" y="726694"/>
                  </a:lnTo>
                  <a:lnTo>
                    <a:pt x="508634" y="732282"/>
                  </a:lnTo>
                  <a:lnTo>
                    <a:pt x="508634" y="734695"/>
                  </a:lnTo>
                  <a:lnTo>
                    <a:pt x="509651" y="736855"/>
                  </a:lnTo>
                  <a:lnTo>
                    <a:pt x="509651" y="744475"/>
                  </a:lnTo>
                  <a:lnTo>
                    <a:pt x="510667" y="746633"/>
                  </a:lnTo>
                  <a:lnTo>
                    <a:pt x="510667" y="768986"/>
                  </a:lnTo>
                  <a:lnTo>
                    <a:pt x="511682" y="771144"/>
                  </a:lnTo>
                  <a:lnTo>
                    <a:pt x="511682" y="778764"/>
                  </a:lnTo>
                  <a:lnTo>
                    <a:pt x="512826" y="781177"/>
                  </a:lnTo>
                  <a:lnTo>
                    <a:pt x="512826" y="787781"/>
                  </a:lnTo>
                  <a:lnTo>
                    <a:pt x="513842" y="789940"/>
                  </a:lnTo>
                  <a:lnTo>
                    <a:pt x="513842" y="795529"/>
                  </a:lnTo>
                  <a:lnTo>
                    <a:pt x="514857" y="797942"/>
                  </a:lnTo>
                  <a:lnTo>
                    <a:pt x="514857" y="802260"/>
                  </a:lnTo>
                  <a:lnTo>
                    <a:pt x="515873" y="803275"/>
                  </a:lnTo>
                  <a:lnTo>
                    <a:pt x="515873" y="807720"/>
                  </a:lnTo>
                  <a:lnTo>
                    <a:pt x="516763" y="808863"/>
                  </a:lnTo>
                  <a:lnTo>
                    <a:pt x="516763" y="809880"/>
                  </a:lnTo>
                  <a:lnTo>
                    <a:pt x="517779" y="811150"/>
                  </a:lnTo>
                  <a:lnTo>
                    <a:pt x="520065" y="815468"/>
                  </a:lnTo>
                  <a:lnTo>
                    <a:pt x="521969" y="816611"/>
                  </a:lnTo>
                  <a:lnTo>
                    <a:pt x="524002" y="818896"/>
                  </a:lnTo>
                  <a:lnTo>
                    <a:pt x="525144" y="821056"/>
                  </a:lnTo>
                  <a:lnTo>
                    <a:pt x="537209" y="834390"/>
                  </a:lnTo>
                  <a:lnTo>
                    <a:pt x="539495" y="835406"/>
                  </a:lnTo>
                  <a:lnTo>
                    <a:pt x="541401" y="839979"/>
                  </a:lnTo>
                  <a:lnTo>
                    <a:pt x="542417" y="839979"/>
                  </a:lnTo>
                  <a:lnTo>
                    <a:pt x="542417" y="840994"/>
                  </a:lnTo>
                  <a:lnTo>
                    <a:pt x="544576" y="843407"/>
                  </a:lnTo>
                  <a:lnTo>
                    <a:pt x="545592" y="845567"/>
                  </a:lnTo>
                  <a:lnTo>
                    <a:pt x="546607" y="846582"/>
                  </a:lnTo>
                  <a:lnTo>
                    <a:pt x="548513" y="851027"/>
                  </a:lnTo>
                  <a:lnTo>
                    <a:pt x="551815" y="854330"/>
                  </a:lnTo>
                  <a:lnTo>
                    <a:pt x="552704" y="856615"/>
                  </a:lnTo>
                  <a:lnTo>
                    <a:pt x="554735" y="858775"/>
                  </a:lnTo>
                  <a:lnTo>
                    <a:pt x="555752" y="860933"/>
                  </a:lnTo>
                  <a:lnTo>
                    <a:pt x="556641" y="864363"/>
                  </a:lnTo>
                  <a:lnTo>
                    <a:pt x="558927" y="866521"/>
                  </a:lnTo>
                  <a:lnTo>
                    <a:pt x="559943" y="868681"/>
                  </a:lnTo>
                  <a:lnTo>
                    <a:pt x="561847" y="870967"/>
                  </a:lnTo>
                  <a:lnTo>
                    <a:pt x="564133" y="875285"/>
                  </a:lnTo>
                  <a:lnTo>
                    <a:pt x="566039" y="877698"/>
                  </a:lnTo>
                  <a:lnTo>
                    <a:pt x="568070" y="882015"/>
                  </a:lnTo>
                  <a:lnTo>
                    <a:pt x="568959" y="883286"/>
                  </a:lnTo>
                  <a:lnTo>
                    <a:pt x="569976" y="885444"/>
                  </a:lnTo>
                  <a:lnTo>
                    <a:pt x="571245" y="886461"/>
                  </a:lnTo>
                  <a:lnTo>
                    <a:pt x="572261" y="888874"/>
                  </a:lnTo>
                  <a:lnTo>
                    <a:pt x="573151" y="889889"/>
                  </a:lnTo>
                  <a:lnTo>
                    <a:pt x="573151" y="891032"/>
                  </a:lnTo>
                  <a:lnTo>
                    <a:pt x="575182" y="893064"/>
                  </a:lnTo>
                  <a:lnTo>
                    <a:pt x="580390" y="893064"/>
                  </a:lnTo>
                  <a:lnTo>
                    <a:pt x="582294" y="894462"/>
                  </a:lnTo>
                  <a:lnTo>
                    <a:pt x="584581" y="894462"/>
                  </a:lnTo>
                  <a:lnTo>
                    <a:pt x="585469" y="895477"/>
                  </a:lnTo>
                  <a:lnTo>
                    <a:pt x="589406" y="895477"/>
                  </a:lnTo>
                  <a:lnTo>
                    <a:pt x="590677" y="896494"/>
                  </a:lnTo>
                  <a:lnTo>
                    <a:pt x="591693" y="896494"/>
                  </a:lnTo>
                  <a:lnTo>
                    <a:pt x="593597" y="897637"/>
                  </a:lnTo>
                  <a:lnTo>
                    <a:pt x="597534" y="897637"/>
                  </a:lnTo>
                  <a:lnTo>
                    <a:pt x="598805" y="898652"/>
                  </a:lnTo>
                  <a:lnTo>
                    <a:pt x="600709" y="898652"/>
                  </a:lnTo>
                  <a:lnTo>
                    <a:pt x="606932" y="902081"/>
                  </a:lnTo>
                  <a:lnTo>
                    <a:pt x="611123" y="906400"/>
                  </a:lnTo>
                  <a:lnTo>
                    <a:pt x="612140" y="908813"/>
                  </a:lnTo>
                  <a:lnTo>
                    <a:pt x="614044" y="910971"/>
                  </a:lnTo>
                  <a:lnTo>
                    <a:pt x="615060" y="913257"/>
                  </a:lnTo>
                  <a:lnTo>
                    <a:pt x="616331" y="914400"/>
                  </a:lnTo>
                  <a:lnTo>
                    <a:pt x="616966" y="916432"/>
                  </a:lnTo>
                  <a:lnTo>
                    <a:pt x="619252" y="918592"/>
                  </a:lnTo>
                  <a:lnTo>
                    <a:pt x="621156" y="924180"/>
                  </a:lnTo>
                  <a:lnTo>
                    <a:pt x="623443" y="926593"/>
                  </a:lnTo>
                  <a:lnTo>
                    <a:pt x="624458" y="928751"/>
                  </a:lnTo>
                  <a:lnTo>
                    <a:pt x="628395" y="936371"/>
                  </a:lnTo>
                  <a:lnTo>
                    <a:pt x="630555" y="938531"/>
                  </a:lnTo>
                  <a:lnTo>
                    <a:pt x="635761" y="949706"/>
                  </a:lnTo>
                  <a:lnTo>
                    <a:pt x="636523" y="950976"/>
                  </a:lnTo>
                  <a:lnTo>
                    <a:pt x="637667" y="953136"/>
                  </a:lnTo>
                  <a:lnTo>
                    <a:pt x="637667" y="954279"/>
                  </a:lnTo>
                  <a:lnTo>
                    <a:pt x="638682" y="955294"/>
                  </a:lnTo>
                  <a:lnTo>
                    <a:pt x="639698" y="957707"/>
                  </a:lnTo>
                  <a:lnTo>
                    <a:pt x="643890" y="961899"/>
                  </a:lnTo>
                  <a:lnTo>
                    <a:pt x="644906" y="964312"/>
                  </a:lnTo>
                  <a:lnTo>
                    <a:pt x="648969" y="968630"/>
                  </a:lnTo>
                  <a:lnTo>
                    <a:pt x="649731" y="970915"/>
                  </a:lnTo>
                  <a:lnTo>
                    <a:pt x="653922" y="975233"/>
                  </a:lnTo>
                  <a:lnTo>
                    <a:pt x="655955" y="979806"/>
                  </a:lnTo>
                  <a:lnTo>
                    <a:pt x="657097" y="980821"/>
                  </a:lnTo>
                  <a:lnTo>
                    <a:pt x="658114" y="982981"/>
                  </a:lnTo>
                  <a:lnTo>
                    <a:pt x="659130" y="984251"/>
                  </a:lnTo>
                  <a:lnTo>
                    <a:pt x="661034" y="988568"/>
                  </a:lnTo>
                  <a:lnTo>
                    <a:pt x="662305" y="989839"/>
                  </a:lnTo>
                  <a:lnTo>
                    <a:pt x="664336" y="994156"/>
                  </a:lnTo>
                  <a:lnTo>
                    <a:pt x="665226" y="995173"/>
                  </a:lnTo>
                  <a:lnTo>
                    <a:pt x="665226" y="997586"/>
                  </a:lnTo>
                  <a:lnTo>
                    <a:pt x="666242" y="998602"/>
                  </a:lnTo>
                  <a:lnTo>
                    <a:pt x="667257" y="1000761"/>
                  </a:lnTo>
                  <a:lnTo>
                    <a:pt x="667257" y="1004190"/>
                  </a:lnTo>
                  <a:lnTo>
                    <a:pt x="666242" y="1005205"/>
                  </a:lnTo>
                  <a:lnTo>
                    <a:pt x="666242" y="1009778"/>
                  </a:lnTo>
                  <a:lnTo>
                    <a:pt x="665226" y="1011937"/>
                  </a:lnTo>
                  <a:lnTo>
                    <a:pt x="665226" y="1014095"/>
                  </a:lnTo>
                  <a:lnTo>
                    <a:pt x="664336" y="1015112"/>
                  </a:lnTo>
                  <a:lnTo>
                    <a:pt x="663320" y="1017525"/>
                  </a:lnTo>
                  <a:lnTo>
                    <a:pt x="662305" y="1018541"/>
                  </a:lnTo>
                  <a:lnTo>
                    <a:pt x="661034" y="1020953"/>
                  </a:lnTo>
                  <a:lnTo>
                    <a:pt x="660145" y="1021969"/>
                  </a:lnTo>
                  <a:lnTo>
                    <a:pt x="659130" y="1024128"/>
                  </a:lnTo>
                  <a:lnTo>
                    <a:pt x="659130" y="1025144"/>
                  </a:lnTo>
                  <a:lnTo>
                    <a:pt x="658114" y="1027557"/>
                  </a:lnTo>
                  <a:lnTo>
                    <a:pt x="655955" y="1028701"/>
                  </a:lnTo>
                  <a:lnTo>
                    <a:pt x="654939" y="1030732"/>
                  </a:lnTo>
                  <a:lnTo>
                    <a:pt x="652018" y="1034162"/>
                  </a:lnTo>
                  <a:lnTo>
                    <a:pt x="652018" y="1035304"/>
                  </a:lnTo>
                  <a:lnTo>
                    <a:pt x="651002" y="1037464"/>
                  </a:lnTo>
                  <a:lnTo>
                    <a:pt x="646810" y="1041908"/>
                  </a:lnTo>
                  <a:lnTo>
                    <a:pt x="646810" y="1045211"/>
                  </a:lnTo>
                  <a:lnTo>
                    <a:pt x="647827" y="1046227"/>
                  </a:lnTo>
                  <a:lnTo>
                    <a:pt x="647827" y="1050671"/>
                  </a:lnTo>
                  <a:lnTo>
                    <a:pt x="648969" y="1051815"/>
                  </a:lnTo>
                  <a:lnTo>
                    <a:pt x="648969" y="1052830"/>
                  </a:lnTo>
                  <a:lnTo>
                    <a:pt x="649731" y="1055243"/>
                  </a:lnTo>
                  <a:lnTo>
                    <a:pt x="649731" y="1059562"/>
                  </a:lnTo>
                  <a:lnTo>
                    <a:pt x="651002" y="1061848"/>
                  </a:lnTo>
                  <a:lnTo>
                    <a:pt x="651002" y="1066419"/>
                  </a:lnTo>
                  <a:lnTo>
                    <a:pt x="652018" y="1068578"/>
                  </a:lnTo>
                  <a:lnTo>
                    <a:pt x="652018" y="1074040"/>
                  </a:lnTo>
                  <a:lnTo>
                    <a:pt x="652906" y="1076199"/>
                  </a:lnTo>
                  <a:lnTo>
                    <a:pt x="652906" y="1092963"/>
                  </a:lnTo>
                  <a:lnTo>
                    <a:pt x="652018" y="1095121"/>
                  </a:lnTo>
                  <a:lnTo>
                    <a:pt x="652018" y="1097535"/>
                  </a:lnTo>
                  <a:lnTo>
                    <a:pt x="651002" y="1099566"/>
                  </a:lnTo>
                  <a:lnTo>
                    <a:pt x="651002" y="1101726"/>
                  </a:lnTo>
                  <a:lnTo>
                    <a:pt x="649731" y="1102868"/>
                  </a:lnTo>
                  <a:lnTo>
                    <a:pt x="648969" y="1105154"/>
                  </a:lnTo>
                  <a:lnTo>
                    <a:pt x="646810" y="1107314"/>
                  </a:lnTo>
                  <a:lnTo>
                    <a:pt x="644906" y="1110742"/>
                  </a:lnTo>
                  <a:lnTo>
                    <a:pt x="639698" y="1116077"/>
                  </a:lnTo>
                  <a:lnTo>
                    <a:pt x="638682" y="1118490"/>
                  </a:lnTo>
                  <a:lnTo>
                    <a:pt x="636523" y="1119505"/>
                  </a:lnTo>
                  <a:lnTo>
                    <a:pt x="628395" y="1128395"/>
                  </a:lnTo>
                  <a:lnTo>
                    <a:pt x="626364" y="1129412"/>
                  </a:lnTo>
                  <a:lnTo>
                    <a:pt x="625347" y="1130681"/>
                  </a:lnTo>
                  <a:lnTo>
                    <a:pt x="624458" y="1132841"/>
                  </a:lnTo>
                  <a:lnTo>
                    <a:pt x="620268" y="1135000"/>
                  </a:lnTo>
                  <a:lnTo>
                    <a:pt x="619252" y="1137413"/>
                  </a:lnTo>
                  <a:lnTo>
                    <a:pt x="616966" y="1138428"/>
                  </a:lnTo>
                  <a:lnTo>
                    <a:pt x="614044" y="1141603"/>
                  </a:lnTo>
                  <a:lnTo>
                    <a:pt x="612140" y="1142874"/>
                  </a:lnTo>
                  <a:lnTo>
                    <a:pt x="607948" y="1147191"/>
                  </a:lnTo>
                  <a:lnTo>
                    <a:pt x="604011" y="1149604"/>
                  </a:lnTo>
                  <a:lnTo>
                    <a:pt x="598805" y="1155192"/>
                  </a:lnTo>
                  <a:lnTo>
                    <a:pt x="594614" y="1157352"/>
                  </a:lnTo>
                  <a:lnTo>
                    <a:pt x="592708" y="1159383"/>
                  </a:lnTo>
                  <a:lnTo>
                    <a:pt x="590677" y="1160527"/>
                  </a:lnTo>
                  <a:lnTo>
                    <a:pt x="587502" y="1163955"/>
                  </a:lnTo>
                  <a:lnTo>
                    <a:pt x="582294" y="1167130"/>
                  </a:lnTo>
                  <a:lnTo>
                    <a:pt x="579373" y="1170560"/>
                  </a:lnTo>
                  <a:lnTo>
                    <a:pt x="578104" y="1170560"/>
                  </a:lnTo>
                  <a:lnTo>
                    <a:pt x="577342" y="1171703"/>
                  </a:lnTo>
                  <a:lnTo>
                    <a:pt x="577342" y="1172718"/>
                  </a:lnTo>
                  <a:lnTo>
                    <a:pt x="576198" y="1172718"/>
                  </a:lnTo>
                  <a:lnTo>
                    <a:pt x="576198" y="1188340"/>
                  </a:lnTo>
                  <a:lnTo>
                    <a:pt x="575182" y="1190499"/>
                  </a:lnTo>
                  <a:lnTo>
                    <a:pt x="575182" y="1197229"/>
                  </a:lnTo>
                  <a:lnTo>
                    <a:pt x="574167" y="1198245"/>
                  </a:lnTo>
                  <a:lnTo>
                    <a:pt x="574167" y="1202817"/>
                  </a:lnTo>
                  <a:lnTo>
                    <a:pt x="573151" y="1203833"/>
                  </a:lnTo>
                  <a:lnTo>
                    <a:pt x="573151" y="1205992"/>
                  </a:lnTo>
                  <a:lnTo>
                    <a:pt x="572261" y="1208278"/>
                  </a:lnTo>
                  <a:lnTo>
                    <a:pt x="572261" y="1210438"/>
                  </a:lnTo>
                  <a:lnTo>
                    <a:pt x="571245" y="1211580"/>
                  </a:lnTo>
                  <a:lnTo>
                    <a:pt x="571245" y="1213866"/>
                  </a:lnTo>
                  <a:lnTo>
                    <a:pt x="569976" y="1216026"/>
                  </a:lnTo>
                  <a:lnTo>
                    <a:pt x="569976" y="1218185"/>
                  </a:lnTo>
                  <a:lnTo>
                    <a:pt x="568959" y="1219454"/>
                  </a:lnTo>
                  <a:lnTo>
                    <a:pt x="568070" y="1221614"/>
                  </a:lnTo>
                  <a:lnTo>
                    <a:pt x="568070" y="1223773"/>
                  </a:lnTo>
                  <a:lnTo>
                    <a:pt x="558927" y="1243712"/>
                  </a:lnTo>
                  <a:lnTo>
                    <a:pt x="556641" y="1244981"/>
                  </a:lnTo>
                  <a:lnTo>
                    <a:pt x="554735" y="1249300"/>
                  </a:lnTo>
                  <a:lnTo>
                    <a:pt x="552704" y="1251713"/>
                  </a:lnTo>
                  <a:lnTo>
                    <a:pt x="551815" y="1253744"/>
                  </a:lnTo>
                  <a:lnTo>
                    <a:pt x="544576" y="1261491"/>
                  </a:lnTo>
                  <a:lnTo>
                    <a:pt x="543432" y="1263904"/>
                  </a:lnTo>
                  <a:lnTo>
                    <a:pt x="541401" y="1264920"/>
                  </a:lnTo>
                  <a:lnTo>
                    <a:pt x="535305" y="1271652"/>
                  </a:lnTo>
                  <a:lnTo>
                    <a:pt x="533272" y="1272667"/>
                  </a:lnTo>
                  <a:lnTo>
                    <a:pt x="531114" y="1274827"/>
                  </a:lnTo>
                  <a:lnTo>
                    <a:pt x="528193" y="1275842"/>
                  </a:lnTo>
                  <a:lnTo>
                    <a:pt x="526160" y="1278255"/>
                  </a:lnTo>
                  <a:lnTo>
                    <a:pt x="511682" y="1284860"/>
                  </a:lnTo>
                  <a:lnTo>
                    <a:pt x="508634" y="1284860"/>
                  </a:lnTo>
                  <a:lnTo>
                    <a:pt x="506730" y="1286003"/>
                  </a:lnTo>
                  <a:lnTo>
                    <a:pt x="501522" y="1286003"/>
                  </a:lnTo>
                  <a:lnTo>
                    <a:pt x="499618" y="1287018"/>
                  </a:lnTo>
                  <a:lnTo>
                    <a:pt x="484123" y="1287018"/>
                  </a:lnTo>
                  <a:lnTo>
                    <a:pt x="482092" y="1286003"/>
                  </a:lnTo>
                  <a:lnTo>
                    <a:pt x="476884" y="1286003"/>
                  </a:lnTo>
                  <a:lnTo>
                    <a:pt x="474980" y="1284860"/>
                  </a:lnTo>
                  <a:lnTo>
                    <a:pt x="472947" y="1284860"/>
                  </a:lnTo>
                  <a:lnTo>
                    <a:pt x="469772" y="1283843"/>
                  </a:lnTo>
                  <a:lnTo>
                    <a:pt x="467868" y="1283843"/>
                  </a:lnTo>
                  <a:lnTo>
                    <a:pt x="460629" y="1280415"/>
                  </a:lnTo>
                  <a:lnTo>
                    <a:pt x="458469" y="1280415"/>
                  </a:lnTo>
                  <a:lnTo>
                    <a:pt x="456438" y="1279271"/>
                  </a:lnTo>
                  <a:lnTo>
                    <a:pt x="454532" y="1279271"/>
                  </a:lnTo>
                  <a:lnTo>
                    <a:pt x="452246" y="1277113"/>
                  </a:lnTo>
                  <a:lnTo>
                    <a:pt x="450342" y="1275842"/>
                  </a:lnTo>
                  <a:lnTo>
                    <a:pt x="448309" y="1275842"/>
                  </a:lnTo>
                  <a:lnTo>
                    <a:pt x="439928" y="1271652"/>
                  </a:lnTo>
                  <a:lnTo>
                    <a:pt x="439039" y="1270508"/>
                  </a:lnTo>
                  <a:lnTo>
                    <a:pt x="432816" y="1267079"/>
                  </a:lnTo>
                  <a:lnTo>
                    <a:pt x="431927" y="1267079"/>
                  </a:lnTo>
                  <a:lnTo>
                    <a:pt x="430910" y="1266064"/>
                  </a:lnTo>
                  <a:lnTo>
                    <a:pt x="428879" y="1264920"/>
                  </a:lnTo>
                  <a:lnTo>
                    <a:pt x="427863" y="1263904"/>
                  </a:lnTo>
                  <a:lnTo>
                    <a:pt x="426719" y="1263904"/>
                  </a:lnTo>
                  <a:lnTo>
                    <a:pt x="424688" y="1262635"/>
                  </a:lnTo>
                  <a:lnTo>
                    <a:pt x="421767" y="1259332"/>
                  </a:lnTo>
                  <a:lnTo>
                    <a:pt x="419607" y="1258316"/>
                  </a:lnTo>
                  <a:lnTo>
                    <a:pt x="418592" y="1257174"/>
                  </a:lnTo>
                  <a:lnTo>
                    <a:pt x="416559" y="1255903"/>
                  </a:lnTo>
                  <a:lnTo>
                    <a:pt x="416559" y="1254888"/>
                  </a:lnTo>
                  <a:lnTo>
                    <a:pt x="415670" y="1254888"/>
                  </a:lnTo>
                  <a:lnTo>
                    <a:pt x="399160" y="1267079"/>
                  </a:lnTo>
                  <a:lnTo>
                    <a:pt x="398144" y="1269239"/>
                  </a:lnTo>
                  <a:lnTo>
                    <a:pt x="395223" y="1272667"/>
                  </a:lnTo>
                  <a:lnTo>
                    <a:pt x="393954" y="1274827"/>
                  </a:lnTo>
                  <a:lnTo>
                    <a:pt x="391921" y="1277113"/>
                  </a:lnTo>
                  <a:lnTo>
                    <a:pt x="391032" y="1279271"/>
                  </a:lnTo>
                  <a:lnTo>
                    <a:pt x="391032" y="1280415"/>
                  </a:lnTo>
                  <a:lnTo>
                    <a:pt x="390017" y="1281430"/>
                  </a:lnTo>
                  <a:lnTo>
                    <a:pt x="387731" y="1282574"/>
                  </a:lnTo>
                  <a:lnTo>
                    <a:pt x="386842" y="1284860"/>
                  </a:lnTo>
                  <a:lnTo>
                    <a:pt x="385826" y="1286003"/>
                  </a:lnTo>
                  <a:lnTo>
                    <a:pt x="384809" y="1288162"/>
                  </a:lnTo>
                  <a:lnTo>
                    <a:pt x="375666" y="1298194"/>
                  </a:lnTo>
                  <a:lnTo>
                    <a:pt x="373506" y="1299211"/>
                  </a:lnTo>
                  <a:lnTo>
                    <a:pt x="372491" y="1301624"/>
                  </a:lnTo>
                  <a:lnTo>
                    <a:pt x="370585" y="1302640"/>
                  </a:lnTo>
                  <a:lnTo>
                    <a:pt x="369569" y="1303782"/>
                  </a:lnTo>
                  <a:lnTo>
                    <a:pt x="363473" y="1306957"/>
                  </a:lnTo>
                  <a:lnTo>
                    <a:pt x="362457" y="1308228"/>
                  </a:lnTo>
                  <a:lnTo>
                    <a:pt x="359282" y="1309370"/>
                  </a:lnTo>
                  <a:lnTo>
                    <a:pt x="357251" y="1310387"/>
                  </a:lnTo>
                  <a:lnTo>
                    <a:pt x="356234" y="1311529"/>
                  </a:lnTo>
                  <a:lnTo>
                    <a:pt x="354076" y="1311529"/>
                  </a:lnTo>
                  <a:lnTo>
                    <a:pt x="352043" y="1313562"/>
                  </a:lnTo>
                  <a:lnTo>
                    <a:pt x="348868" y="1313562"/>
                  </a:lnTo>
                  <a:lnTo>
                    <a:pt x="347853" y="1314958"/>
                  </a:lnTo>
                  <a:lnTo>
                    <a:pt x="345947" y="1315975"/>
                  </a:lnTo>
                  <a:lnTo>
                    <a:pt x="344931" y="1315975"/>
                  </a:lnTo>
                  <a:lnTo>
                    <a:pt x="343027" y="1316991"/>
                  </a:lnTo>
                  <a:lnTo>
                    <a:pt x="341756" y="1316991"/>
                  </a:lnTo>
                  <a:lnTo>
                    <a:pt x="339725" y="1318133"/>
                  </a:lnTo>
                  <a:lnTo>
                    <a:pt x="338835" y="1318133"/>
                  </a:lnTo>
                  <a:lnTo>
                    <a:pt x="336804" y="1319150"/>
                  </a:lnTo>
                  <a:lnTo>
                    <a:pt x="333629" y="1319150"/>
                  </a:lnTo>
                  <a:lnTo>
                    <a:pt x="331596" y="1320292"/>
                  </a:lnTo>
                  <a:lnTo>
                    <a:pt x="330707" y="1320292"/>
                  </a:lnTo>
                  <a:lnTo>
                    <a:pt x="328421" y="1321563"/>
                  </a:lnTo>
                  <a:lnTo>
                    <a:pt x="326517" y="1321563"/>
                  </a:lnTo>
                  <a:lnTo>
                    <a:pt x="324484" y="1322578"/>
                  </a:lnTo>
                  <a:lnTo>
                    <a:pt x="319405" y="1322578"/>
                  </a:lnTo>
                  <a:lnTo>
                    <a:pt x="317372" y="1323721"/>
                  </a:lnTo>
                  <a:lnTo>
                    <a:pt x="313181" y="1323721"/>
                  </a:lnTo>
                  <a:lnTo>
                    <a:pt x="311277" y="1324738"/>
                  </a:lnTo>
                  <a:lnTo>
                    <a:pt x="300863" y="1324738"/>
                  </a:lnTo>
                  <a:lnTo>
                    <a:pt x="298957" y="1325880"/>
                  </a:lnTo>
                  <a:lnTo>
                    <a:pt x="285622" y="1325880"/>
                  </a:lnTo>
                  <a:lnTo>
                    <a:pt x="283336" y="1324738"/>
                  </a:lnTo>
                  <a:lnTo>
                    <a:pt x="276225" y="1324738"/>
                  </a:lnTo>
                  <a:lnTo>
                    <a:pt x="274319" y="1323721"/>
                  </a:lnTo>
                  <a:lnTo>
                    <a:pt x="269113" y="1323721"/>
                  </a:lnTo>
                  <a:lnTo>
                    <a:pt x="267207" y="1322578"/>
                  </a:lnTo>
                  <a:lnTo>
                    <a:pt x="262001" y="1322578"/>
                  </a:lnTo>
                  <a:lnTo>
                    <a:pt x="259080" y="1321563"/>
                  </a:lnTo>
                  <a:lnTo>
                    <a:pt x="256793" y="1321563"/>
                  </a:lnTo>
                  <a:lnTo>
                    <a:pt x="254889" y="1320292"/>
                  </a:lnTo>
                  <a:lnTo>
                    <a:pt x="249681" y="1318133"/>
                  </a:lnTo>
                  <a:lnTo>
                    <a:pt x="247650" y="1318133"/>
                  </a:lnTo>
                  <a:lnTo>
                    <a:pt x="242569" y="1315975"/>
                  </a:lnTo>
                  <a:lnTo>
                    <a:pt x="232409" y="1310387"/>
                  </a:lnTo>
                  <a:lnTo>
                    <a:pt x="229234" y="1306957"/>
                  </a:lnTo>
                  <a:lnTo>
                    <a:pt x="227203" y="1305941"/>
                  </a:lnTo>
                  <a:lnTo>
                    <a:pt x="226314" y="1304799"/>
                  </a:lnTo>
                  <a:lnTo>
                    <a:pt x="224028" y="1303782"/>
                  </a:lnTo>
                  <a:lnTo>
                    <a:pt x="223011" y="1301624"/>
                  </a:lnTo>
                  <a:lnTo>
                    <a:pt x="221106" y="1300353"/>
                  </a:lnTo>
                  <a:lnTo>
                    <a:pt x="220091" y="1299211"/>
                  </a:lnTo>
                  <a:lnTo>
                    <a:pt x="217931" y="1298194"/>
                  </a:lnTo>
                  <a:lnTo>
                    <a:pt x="216916" y="1296036"/>
                  </a:lnTo>
                  <a:lnTo>
                    <a:pt x="215010" y="1293623"/>
                  </a:lnTo>
                  <a:lnTo>
                    <a:pt x="213994" y="1291591"/>
                  </a:lnTo>
                  <a:lnTo>
                    <a:pt x="211708" y="1290448"/>
                  </a:lnTo>
                  <a:lnTo>
                    <a:pt x="210819" y="1288162"/>
                  </a:lnTo>
                  <a:lnTo>
                    <a:pt x="207771" y="1284860"/>
                  </a:lnTo>
                  <a:lnTo>
                    <a:pt x="206882" y="1282574"/>
                  </a:lnTo>
                  <a:lnTo>
                    <a:pt x="205613" y="1281430"/>
                  </a:lnTo>
                  <a:lnTo>
                    <a:pt x="205613" y="1280415"/>
                  </a:lnTo>
                  <a:lnTo>
                    <a:pt x="204596" y="1278255"/>
                  </a:lnTo>
                  <a:lnTo>
                    <a:pt x="203581" y="1277113"/>
                  </a:lnTo>
                  <a:lnTo>
                    <a:pt x="202692" y="1274827"/>
                  </a:lnTo>
                  <a:lnTo>
                    <a:pt x="201676" y="1273683"/>
                  </a:lnTo>
                  <a:lnTo>
                    <a:pt x="201676" y="1272667"/>
                  </a:lnTo>
                  <a:lnTo>
                    <a:pt x="200659" y="1270508"/>
                  </a:lnTo>
                  <a:lnTo>
                    <a:pt x="199643" y="1269239"/>
                  </a:lnTo>
                  <a:lnTo>
                    <a:pt x="199643" y="1268223"/>
                  </a:lnTo>
                  <a:lnTo>
                    <a:pt x="198501" y="1267079"/>
                  </a:lnTo>
                  <a:lnTo>
                    <a:pt x="198501" y="1266064"/>
                  </a:lnTo>
                  <a:lnTo>
                    <a:pt x="197484" y="1264920"/>
                  </a:lnTo>
                  <a:lnTo>
                    <a:pt x="197484" y="1263904"/>
                  </a:lnTo>
                  <a:lnTo>
                    <a:pt x="196468" y="1260476"/>
                  </a:lnTo>
                  <a:lnTo>
                    <a:pt x="196468" y="1259332"/>
                  </a:lnTo>
                  <a:lnTo>
                    <a:pt x="194564" y="1254888"/>
                  </a:lnTo>
                  <a:lnTo>
                    <a:pt x="194564" y="1250569"/>
                  </a:lnTo>
                  <a:lnTo>
                    <a:pt x="189356" y="1250569"/>
                  </a:lnTo>
                  <a:lnTo>
                    <a:pt x="188341" y="1249300"/>
                  </a:lnTo>
                  <a:lnTo>
                    <a:pt x="160781" y="1249300"/>
                  </a:lnTo>
                  <a:lnTo>
                    <a:pt x="159511" y="1248156"/>
                  </a:lnTo>
                  <a:lnTo>
                    <a:pt x="151383" y="1248156"/>
                  </a:lnTo>
                  <a:lnTo>
                    <a:pt x="149479" y="1247141"/>
                  </a:lnTo>
                  <a:lnTo>
                    <a:pt x="148463" y="1247141"/>
                  </a:lnTo>
                  <a:lnTo>
                    <a:pt x="147446" y="1246125"/>
                  </a:lnTo>
                  <a:lnTo>
                    <a:pt x="139065" y="1241553"/>
                  </a:lnTo>
                  <a:lnTo>
                    <a:pt x="138176" y="1239393"/>
                  </a:lnTo>
                  <a:lnTo>
                    <a:pt x="131953" y="1232790"/>
                  </a:lnTo>
                  <a:lnTo>
                    <a:pt x="131953" y="1231646"/>
                  </a:lnTo>
                  <a:lnTo>
                    <a:pt x="122808" y="1231646"/>
                  </a:lnTo>
                  <a:lnTo>
                    <a:pt x="120650" y="1230377"/>
                  </a:lnTo>
                  <a:lnTo>
                    <a:pt x="118618" y="1230377"/>
                  </a:lnTo>
                  <a:lnTo>
                    <a:pt x="116713" y="1229361"/>
                  </a:lnTo>
                  <a:lnTo>
                    <a:pt x="115696" y="1229361"/>
                  </a:lnTo>
                  <a:lnTo>
                    <a:pt x="113538" y="1228217"/>
                  </a:lnTo>
                  <a:lnTo>
                    <a:pt x="112521" y="1227202"/>
                  </a:lnTo>
                  <a:lnTo>
                    <a:pt x="110490" y="1227202"/>
                  </a:lnTo>
                  <a:lnTo>
                    <a:pt x="108584" y="1226186"/>
                  </a:lnTo>
                  <a:lnTo>
                    <a:pt x="107315" y="1225042"/>
                  </a:lnTo>
                  <a:lnTo>
                    <a:pt x="99186" y="1220598"/>
                  </a:lnTo>
                  <a:lnTo>
                    <a:pt x="97281" y="1218185"/>
                  </a:lnTo>
                  <a:lnTo>
                    <a:pt x="95250" y="1217168"/>
                  </a:lnTo>
                  <a:lnTo>
                    <a:pt x="87883" y="1209421"/>
                  </a:lnTo>
                  <a:lnTo>
                    <a:pt x="85979" y="1208278"/>
                  </a:lnTo>
                  <a:lnTo>
                    <a:pt x="82931" y="1204850"/>
                  </a:lnTo>
                  <a:lnTo>
                    <a:pt x="80771" y="1203833"/>
                  </a:lnTo>
                  <a:lnTo>
                    <a:pt x="79756" y="1202817"/>
                  </a:lnTo>
                  <a:lnTo>
                    <a:pt x="78740" y="1200658"/>
                  </a:lnTo>
                  <a:lnTo>
                    <a:pt x="76834" y="1199389"/>
                  </a:lnTo>
                  <a:lnTo>
                    <a:pt x="75818" y="1198245"/>
                  </a:lnTo>
                  <a:lnTo>
                    <a:pt x="73659" y="1197229"/>
                  </a:lnTo>
                  <a:lnTo>
                    <a:pt x="72643" y="1195070"/>
                  </a:lnTo>
                  <a:lnTo>
                    <a:pt x="71628" y="1193928"/>
                  </a:lnTo>
                  <a:lnTo>
                    <a:pt x="69722" y="1192657"/>
                  </a:lnTo>
                  <a:lnTo>
                    <a:pt x="68453" y="1190499"/>
                  </a:lnTo>
                  <a:lnTo>
                    <a:pt x="66420" y="1189482"/>
                  </a:lnTo>
                  <a:lnTo>
                    <a:pt x="65531" y="1187324"/>
                  </a:lnTo>
                  <a:lnTo>
                    <a:pt x="63500" y="1186053"/>
                  </a:lnTo>
                  <a:lnTo>
                    <a:pt x="62230" y="1183894"/>
                  </a:lnTo>
                  <a:lnTo>
                    <a:pt x="60325" y="1182878"/>
                  </a:lnTo>
                  <a:lnTo>
                    <a:pt x="59308" y="1180719"/>
                  </a:lnTo>
                  <a:lnTo>
                    <a:pt x="57404" y="1179323"/>
                  </a:lnTo>
                  <a:lnTo>
                    <a:pt x="56388" y="1177291"/>
                  </a:lnTo>
                  <a:lnTo>
                    <a:pt x="54229" y="1176148"/>
                  </a:lnTo>
                  <a:lnTo>
                    <a:pt x="53213" y="1173989"/>
                  </a:lnTo>
                  <a:lnTo>
                    <a:pt x="48006" y="1168401"/>
                  </a:lnTo>
                  <a:lnTo>
                    <a:pt x="46990" y="1166115"/>
                  </a:lnTo>
                  <a:lnTo>
                    <a:pt x="44068" y="1162813"/>
                  </a:lnTo>
                  <a:lnTo>
                    <a:pt x="42798" y="1160527"/>
                  </a:lnTo>
                  <a:lnTo>
                    <a:pt x="40893" y="1158367"/>
                  </a:lnTo>
                  <a:lnTo>
                    <a:pt x="39878" y="1156208"/>
                  </a:lnTo>
                  <a:lnTo>
                    <a:pt x="37972" y="1153923"/>
                  </a:lnTo>
                  <a:lnTo>
                    <a:pt x="34670" y="1147191"/>
                  </a:lnTo>
                  <a:lnTo>
                    <a:pt x="32766" y="1145032"/>
                  </a:lnTo>
                  <a:lnTo>
                    <a:pt x="29591" y="1138428"/>
                  </a:lnTo>
                  <a:lnTo>
                    <a:pt x="27558" y="1136016"/>
                  </a:lnTo>
                  <a:lnTo>
                    <a:pt x="27558" y="1133983"/>
                  </a:lnTo>
                  <a:lnTo>
                    <a:pt x="25654" y="1131825"/>
                  </a:lnTo>
                  <a:lnTo>
                    <a:pt x="25654" y="1129412"/>
                  </a:lnTo>
                  <a:lnTo>
                    <a:pt x="23621" y="1126237"/>
                  </a:lnTo>
                  <a:lnTo>
                    <a:pt x="23621" y="1124078"/>
                  </a:lnTo>
                  <a:lnTo>
                    <a:pt x="19431" y="1114044"/>
                  </a:lnTo>
                  <a:lnTo>
                    <a:pt x="19431" y="1110742"/>
                  </a:lnTo>
                  <a:lnTo>
                    <a:pt x="17526" y="1105154"/>
                  </a:lnTo>
                  <a:lnTo>
                    <a:pt x="17526" y="1102868"/>
                  </a:lnTo>
                  <a:lnTo>
                    <a:pt x="16256" y="1100710"/>
                  </a:lnTo>
                  <a:lnTo>
                    <a:pt x="16256" y="1095121"/>
                  </a:lnTo>
                  <a:lnTo>
                    <a:pt x="15240" y="1091946"/>
                  </a:lnTo>
                  <a:lnTo>
                    <a:pt x="15240" y="1058418"/>
                  </a:lnTo>
                  <a:lnTo>
                    <a:pt x="16256" y="1056260"/>
                  </a:lnTo>
                  <a:lnTo>
                    <a:pt x="16256" y="1050671"/>
                  </a:lnTo>
                  <a:lnTo>
                    <a:pt x="17526" y="1048640"/>
                  </a:lnTo>
                  <a:lnTo>
                    <a:pt x="17526" y="1045211"/>
                  </a:lnTo>
                  <a:lnTo>
                    <a:pt x="18415" y="1043052"/>
                  </a:lnTo>
                  <a:lnTo>
                    <a:pt x="18415" y="1038479"/>
                  </a:lnTo>
                  <a:lnTo>
                    <a:pt x="19431" y="1035304"/>
                  </a:lnTo>
                  <a:lnTo>
                    <a:pt x="19431" y="1032891"/>
                  </a:lnTo>
                  <a:lnTo>
                    <a:pt x="20446" y="1030732"/>
                  </a:lnTo>
                  <a:lnTo>
                    <a:pt x="20446" y="1028701"/>
                  </a:lnTo>
                  <a:lnTo>
                    <a:pt x="22606" y="1024128"/>
                  </a:lnTo>
                  <a:lnTo>
                    <a:pt x="22606" y="1021969"/>
                  </a:lnTo>
                  <a:lnTo>
                    <a:pt x="23621" y="1019683"/>
                  </a:lnTo>
                  <a:lnTo>
                    <a:pt x="23621" y="1017525"/>
                  </a:lnTo>
                  <a:lnTo>
                    <a:pt x="24638" y="1015112"/>
                  </a:lnTo>
                  <a:lnTo>
                    <a:pt x="24638" y="1012953"/>
                  </a:lnTo>
                  <a:lnTo>
                    <a:pt x="25654" y="1011937"/>
                  </a:lnTo>
                  <a:lnTo>
                    <a:pt x="26543" y="1009778"/>
                  </a:lnTo>
                  <a:lnTo>
                    <a:pt x="26543" y="1007365"/>
                  </a:lnTo>
                  <a:lnTo>
                    <a:pt x="27558" y="1005205"/>
                  </a:lnTo>
                  <a:lnTo>
                    <a:pt x="27558" y="1004190"/>
                  </a:lnTo>
                  <a:lnTo>
                    <a:pt x="28829" y="1001777"/>
                  </a:lnTo>
                  <a:lnTo>
                    <a:pt x="29591" y="1000761"/>
                  </a:lnTo>
                  <a:lnTo>
                    <a:pt x="29591" y="998602"/>
                  </a:lnTo>
                  <a:lnTo>
                    <a:pt x="30733" y="996442"/>
                  </a:lnTo>
                  <a:lnTo>
                    <a:pt x="31750" y="995173"/>
                  </a:lnTo>
                  <a:lnTo>
                    <a:pt x="31750" y="994156"/>
                  </a:lnTo>
                  <a:lnTo>
                    <a:pt x="32766" y="993014"/>
                  </a:lnTo>
                  <a:lnTo>
                    <a:pt x="32766" y="990854"/>
                  </a:lnTo>
                  <a:lnTo>
                    <a:pt x="33781" y="989839"/>
                  </a:lnTo>
                  <a:lnTo>
                    <a:pt x="33781" y="988568"/>
                  </a:lnTo>
                  <a:lnTo>
                    <a:pt x="34670" y="986410"/>
                  </a:lnTo>
                  <a:lnTo>
                    <a:pt x="36956" y="984251"/>
                  </a:lnTo>
                  <a:lnTo>
                    <a:pt x="36956" y="981838"/>
                  </a:lnTo>
                  <a:lnTo>
                    <a:pt x="37972" y="979806"/>
                  </a:lnTo>
                  <a:lnTo>
                    <a:pt x="39878" y="977646"/>
                  </a:lnTo>
                  <a:lnTo>
                    <a:pt x="40893" y="975233"/>
                  </a:lnTo>
                  <a:lnTo>
                    <a:pt x="40893" y="974218"/>
                  </a:lnTo>
                  <a:lnTo>
                    <a:pt x="38861" y="972058"/>
                  </a:lnTo>
                  <a:lnTo>
                    <a:pt x="38861" y="970915"/>
                  </a:lnTo>
                  <a:lnTo>
                    <a:pt x="37972" y="969645"/>
                  </a:lnTo>
                  <a:lnTo>
                    <a:pt x="37972" y="968630"/>
                  </a:lnTo>
                  <a:lnTo>
                    <a:pt x="36956" y="966470"/>
                  </a:lnTo>
                  <a:lnTo>
                    <a:pt x="36956" y="965327"/>
                  </a:lnTo>
                  <a:lnTo>
                    <a:pt x="35686" y="963042"/>
                  </a:lnTo>
                  <a:lnTo>
                    <a:pt x="35686" y="961899"/>
                  </a:lnTo>
                  <a:lnTo>
                    <a:pt x="34670" y="959867"/>
                  </a:lnTo>
                  <a:lnTo>
                    <a:pt x="34670" y="949706"/>
                  </a:lnTo>
                  <a:lnTo>
                    <a:pt x="35686" y="947548"/>
                  </a:lnTo>
                  <a:lnTo>
                    <a:pt x="35686" y="946531"/>
                  </a:lnTo>
                  <a:lnTo>
                    <a:pt x="36956" y="944373"/>
                  </a:lnTo>
                  <a:lnTo>
                    <a:pt x="36956" y="943102"/>
                  </a:lnTo>
                  <a:lnTo>
                    <a:pt x="39878" y="936371"/>
                  </a:lnTo>
                  <a:lnTo>
                    <a:pt x="39878" y="934339"/>
                  </a:lnTo>
                  <a:lnTo>
                    <a:pt x="46101" y="921005"/>
                  </a:lnTo>
                  <a:lnTo>
                    <a:pt x="46101" y="918592"/>
                  </a:lnTo>
                  <a:lnTo>
                    <a:pt x="50165" y="909829"/>
                  </a:lnTo>
                  <a:lnTo>
                    <a:pt x="50165" y="907669"/>
                  </a:lnTo>
                  <a:lnTo>
                    <a:pt x="51181" y="905383"/>
                  </a:lnTo>
                  <a:lnTo>
                    <a:pt x="51181" y="903225"/>
                  </a:lnTo>
                  <a:lnTo>
                    <a:pt x="52196" y="901065"/>
                  </a:lnTo>
                  <a:lnTo>
                    <a:pt x="52196" y="899795"/>
                  </a:lnTo>
                  <a:lnTo>
                    <a:pt x="53213" y="897637"/>
                  </a:lnTo>
                  <a:lnTo>
                    <a:pt x="53213" y="896494"/>
                  </a:lnTo>
                  <a:lnTo>
                    <a:pt x="54229" y="895477"/>
                  </a:lnTo>
                  <a:lnTo>
                    <a:pt x="54229" y="866521"/>
                  </a:lnTo>
                  <a:lnTo>
                    <a:pt x="55118" y="862076"/>
                  </a:lnTo>
                  <a:lnTo>
                    <a:pt x="55118" y="805435"/>
                  </a:lnTo>
                  <a:lnTo>
                    <a:pt x="56388" y="801117"/>
                  </a:lnTo>
                  <a:lnTo>
                    <a:pt x="56388" y="688975"/>
                  </a:lnTo>
                  <a:lnTo>
                    <a:pt x="57404" y="686817"/>
                  </a:lnTo>
                  <a:lnTo>
                    <a:pt x="57404" y="678054"/>
                  </a:lnTo>
                  <a:lnTo>
                    <a:pt x="56388" y="678054"/>
                  </a:lnTo>
                  <a:lnTo>
                    <a:pt x="55118" y="676783"/>
                  </a:lnTo>
                  <a:lnTo>
                    <a:pt x="53213" y="676783"/>
                  </a:lnTo>
                  <a:lnTo>
                    <a:pt x="51181" y="675640"/>
                  </a:lnTo>
                  <a:lnTo>
                    <a:pt x="50165" y="675640"/>
                  </a:lnTo>
                  <a:lnTo>
                    <a:pt x="48006" y="674625"/>
                  </a:lnTo>
                  <a:lnTo>
                    <a:pt x="46990" y="674625"/>
                  </a:lnTo>
                  <a:lnTo>
                    <a:pt x="40893" y="671450"/>
                  </a:lnTo>
                  <a:lnTo>
                    <a:pt x="38861" y="671450"/>
                  </a:lnTo>
                  <a:lnTo>
                    <a:pt x="17526" y="660274"/>
                  </a:lnTo>
                  <a:lnTo>
                    <a:pt x="14223" y="656844"/>
                  </a:lnTo>
                  <a:lnTo>
                    <a:pt x="12318" y="655701"/>
                  </a:lnTo>
                  <a:lnTo>
                    <a:pt x="8128" y="651256"/>
                  </a:lnTo>
                  <a:lnTo>
                    <a:pt x="7111" y="649098"/>
                  </a:lnTo>
                  <a:lnTo>
                    <a:pt x="7111" y="648081"/>
                  </a:lnTo>
                  <a:lnTo>
                    <a:pt x="6095" y="645669"/>
                  </a:lnTo>
                  <a:lnTo>
                    <a:pt x="5206" y="644525"/>
                  </a:lnTo>
                  <a:lnTo>
                    <a:pt x="5206" y="641350"/>
                  </a:lnTo>
                  <a:lnTo>
                    <a:pt x="4191" y="639064"/>
                  </a:lnTo>
                  <a:lnTo>
                    <a:pt x="4191" y="628015"/>
                  </a:lnTo>
                  <a:lnTo>
                    <a:pt x="5206" y="627000"/>
                  </a:lnTo>
                  <a:lnTo>
                    <a:pt x="5206" y="624587"/>
                  </a:lnTo>
                  <a:lnTo>
                    <a:pt x="7111" y="622555"/>
                  </a:lnTo>
                  <a:lnTo>
                    <a:pt x="7111" y="621412"/>
                  </a:lnTo>
                  <a:lnTo>
                    <a:pt x="8128" y="620395"/>
                  </a:lnTo>
                  <a:lnTo>
                    <a:pt x="9397" y="620395"/>
                  </a:lnTo>
                  <a:lnTo>
                    <a:pt x="7111" y="617982"/>
                  </a:lnTo>
                  <a:lnTo>
                    <a:pt x="6095" y="615824"/>
                  </a:lnTo>
                  <a:lnTo>
                    <a:pt x="5206" y="614807"/>
                  </a:lnTo>
                  <a:lnTo>
                    <a:pt x="4191" y="612394"/>
                  </a:lnTo>
                  <a:lnTo>
                    <a:pt x="3175" y="611379"/>
                  </a:lnTo>
                  <a:lnTo>
                    <a:pt x="2031" y="609219"/>
                  </a:lnTo>
                  <a:lnTo>
                    <a:pt x="1016" y="608076"/>
                  </a:lnTo>
                  <a:lnTo>
                    <a:pt x="1016" y="607061"/>
                  </a:lnTo>
                  <a:lnTo>
                    <a:pt x="0" y="605790"/>
                  </a:lnTo>
                  <a:lnTo>
                    <a:pt x="0" y="574675"/>
                  </a:lnTo>
                  <a:lnTo>
                    <a:pt x="3175" y="571500"/>
                  </a:lnTo>
                  <a:lnTo>
                    <a:pt x="5206" y="570357"/>
                  </a:lnTo>
                  <a:lnTo>
                    <a:pt x="6095" y="569088"/>
                  </a:lnTo>
                  <a:lnTo>
                    <a:pt x="8128" y="568071"/>
                  </a:lnTo>
                  <a:lnTo>
                    <a:pt x="10032" y="568071"/>
                  </a:lnTo>
                  <a:lnTo>
                    <a:pt x="12318" y="566929"/>
                  </a:lnTo>
                  <a:lnTo>
                    <a:pt x="13334" y="565913"/>
                  </a:lnTo>
                  <a:lnTo>
                    <a:pt x="16256" y="565913"/>
                  </a:lnTo>
                  <a:lnTo>
                    <a:pt x="17526" y="564769"/>
                  </a:lnTo>
                  <a:lnTo>
                    <a:pt x="21463" y="564769"/>
                  </a:lnTo>
                  <a:lnTo>
                    <a:pt x="22606" y="563754"/>
                  </a:lnTo>
                  <a:lnTo>
                    <a:pt x="25654" y="563754"/>
                  </a:lnTo>
                  <a:lnTo>
                    <a:pt x="26543" y="562483"/>
                  </a:lnTo>
                  <a:lnTo>
                    <a:pt x="31750" y="562483"/>
                  </a:lnTo>
                  <a:lnTo>
                    <a:pt x="32766" y="561340"/>
                  </a:lnTo>
                  <a:lnTo>
                    <a:pt x="36956" y="559181"/>
                  </a:lnTo>
                  <a:lnTo>
                    <a:pt x="37972" y="557150"/>
                  </a:lnTo>
                  <a:lnTo>
                    <a:pt x="42798" y="551562"/>
                  </a:lnTo>
                  <a:lnTo>
                    <a:pt x="46101" y="544831"/>
                  </a:lnTo>
                  <a:lnTo>
                    <a:pt x="46990" y="543814"/>
                  </a:lnTo>
                  <a:lnTo>
                    <a:pt x="48006" y="541401"/>
                  </a:lnTo>
                  <a:lnTo>
                    <a:pt x="49021" y="540386"/>
                  </a:lnTo>
                  <a:lnTo>
                    <a:pt x="49021" y="539243"/>
                  </a:lnTo>
                  <a:lnTo>
                    <a:pt x="50165" y="539243"/>
                  </a:lnTo>
                  <a:lnTo>
                    <a:pt x="49021" y="538226"/>
                  </a:lnTo>
                  <a:lnTo>
                    <a:pt x="49021" y="533781"/>
                  </a:lnTo>
                  <a:lnTo>
                    <a:pt x="48006" y="531623"/>
                  </a:lnTo>
                  <a:lnTo>
                    <a:pt x="48006" y="527050"/>
                  </a:lnTo>
                  <a:lnTo>
                    <a:pt x="46990" y="524764"/>
                  </a:lnTo>
                  <a:lnTo>
                    <a:pt x="46990" y="520446"/>
                  </a:lnTo>
                  <a:lnTo>
                    <a:pt x="46101" y="518033"/>
                  </a:lnTo>
                  <a:lnTo>
                    <a:pt x="46101" y="511430"/>
                  </a:lnTo>
                  <a:lnTo>
                    <a:pt x="45084" y="509270"/>
                  </a:lnTo>
                  <a:lnTo>
                    <a:pt x="45084" y="506095"/>
                  </a:lnTo>
                  <a:lnTo>
                    <a:pt x="44068" y="503682"/>
                  </a:lnTo>
                  <a:lnTo>
                    <a:pt x="44068" y="498094"/>
                  </a:lnTo>
                  <a:lnTo>
                    <a:pt x="42798" y="495936"/>
                  </a:lnTo>
                  <a:lnTo>
                    <a:pt x="42798" y="489331"/>
                  </a:lnTo>
                  <a:lnTo>
                    <a:pt x="42164" y="487173"/>
                  </a:lnTo>
                  <a:lnTo>
                    <a:pt x="42164" y="480569"/>
                  </a:lnTo>
                  <a:lnTo>
                    <a:pt x="40893" y="478156"/>
                  </a:lnTo>
                  <a:lnTo>
                    <a:pt x="40893" y="475996"/>
                  </a:lnTo>
                  <a:lnTo>
                    <a:pt x="39878" y="473838"/>
                  </a:lnTo>
                  <a:lnTo>
                    <a:pt x="39878" y="467233"/>
                  </a:lnTo>
                  <a:lnTo>
                    <a:pt x="38861" y="464948"/>
                  </a:lnTo>
                  <a:lnTo>
                    <a:pt x="38861" y="459360"/>
                  </a:lnTo>
                  <a:lnTo>
                    <a:pt x="37972" y="457200"/>
                  </a:lnTo>
                  <a:lnTo>
                    <a:pt x="37972" y="450469"/>
                  </a:lnTo>
                  <a:lnTo>
                    <a:pt x="36956" y="449454"/>
                  </a:lnTo>
                  <a:lnTo>
                    <a:pt x="36956" y="440437"/>
                  </a:lnTo>
                  <a:lnTo>
                    <a:pt x="35686" y="438277"/>
                  </a:lnTo>
                  <a:lnTo>
                    <a:pt x="35686" y="430531"/>
                  </a:lnTo>
                  <a:lnTo>
                    <a:pt x="34670" y="429514"/>
                  </a:lnTo>
                  <a:lnTo>
                    <a:pt x="34670" y="367285"/>
                  </a:lnTo>
                  <a:lnTo>
                    <a:pt x="35686" y="362839"/>
                  </a:lnTo>
                  <a:lnTo>
                    <a:pt x="35686" y="339471"/>
                  </a:lnTo>
                  <a:lnTo>
                    <a:pt x="36956" y="335154"/>
                  </a:lnTo>
                  <a:lnTo>
                    <a:pt x="36956" y="308356"/>
                  </a:lnTo>
                  <a:lnTo>
                    <a:pt x="37972" y="305181"/>
                  </a:lnTo>
                  <a:lnTo>
                    <a:pt x="37972" y="281813"/>
                  </a:lnTo>
                  <a:lnTo>
                    <a:pt x="38861" y="278512"/>
                  </a:lnTo>
                  <a:lnTo>
                    <a:pt x="38861" y="261875"/>
                  </a:lnTo>
                  <a:lnTo>
                    <a:pt x="39878" y="259715"/>
                  </a:lnTo>
                  <a:lnTo>
                    <a:pt x="39878" y="251969"/>
                  </a:lnTo>
                  <a:lnTo>
                    <a:pt x="36956" y="248539"/>
                  </a:lnTo>
                  <a:lnTo>
                    <a:pt x="35686" y="246381"/>
                  </a:lnTo>
                  <a:lnTo>
                    <a:pt x="34670" y="245364"/>
                  </a:lnTo>
                  <a:lnTo>
                    <a:pt x="33781" y="242951"/>
                  </a:lnTo>
                  <a:lnTo>
                    <a:pt x="33781" y="241936"/>
                  </a:lnTo>
                  <a:lnTo>
                    <a:pt x="32766" y="239776"/>
                  </a:lnTo>
                  <a:lnTo>
                    <a:pt x="31750" y="238506"/>
                  </a:lnTo>
                  <a:lnTo>
                    <a:pt x="31750" y="236348"/>
                  </a:lnTo>
                  <a:lnTo>
                    <a:pt x="30733" y="234188"/>
                  </a:lnTo>
                  <a:lnTo>
                    <a:pt x="30733" y="231775"/>
                  </a:lnTo>
                  <a:lnTo>
                    <a:pt x="29591" y="230760"/>
                  </a:lnTo>
                  <a:lnTo>
                    <a:pt x="29591" y="223013"/>
                  </a:lnTo>
                  <a:lnTo>
                    <a:pt x="28829" y="220854"/>
                  </a:lnTo>
                  <a:lnTo>
                    <a:pt x="28829" y="185294"/>
                  </a:lnTo>
                  <a:lnTo>
                    <a:pt x="29591" y="183135"/>
                  </a:lnTo>
                  <a:lnTo>
                    <a:pt x="29591" y="164212"/>
                  </a:lnTo>
                  <a:lnTo>
                    <a:pt x="30733" y="160782"/>
                  </a:lnTo>
                  <a:lnTo>
                    <a:pt x="30733" y="140844"/>
                  </a:lnTo>
                  <a:lnTo>
                    <a:pt x="31750" y="137669"/>
                  </a:lnTo>
                  <a:lnTo>
                    <a:pt x="31750" y="125476"/>
                  </a:lnTo>
                  <a:lnTo>
                    <a:pt x="32766" y="122048"/>
                  </a:lnTo>
                  <a:lnTo>
                    <a:pt x="32766" y="113285"/>
                  </a:lnTo>
                  <a:lnTo>
                    <a:pt x="33781" y="111125"/>
                  </a:lnTo>
                  <a:lnTo>
                    <a:pt x="33781" y="105538"/>
                  </a:lnTo>
                  <a:lnTo>
                    <a:pt x="34670" y="103125"/>
                  </a:lnTo>
                  <a:lnTo>
                    <a:pt x="34670" y="95377"/>
                  </a:lnTo>
                  <a:lnTo>
                    <a:pt x="35686" y="93219"/>
                  </a:lnTo>
                  <a:lnTo>
                    <a:pt x="35686" y="89789"/>
                  </a:lnTo>
                  <a:lnTo>
                    <a:pt x="36956" y="87757"/>
                  </a:lnTo>
                  <a:lnTo>
                    <a:pt x="36956" y="84329"/>
                  </a:lnTo>
                  <a:lnTo>
                    <a:pt x="37972" y="83186"/>
                  </a:lnTo>
                  <a:lnTo>
                    <a:pt x="37972" y="80011"/>
                  </a:lnTo>
                  <a:lnTo>
                    <a:pt x="39878" y="77598"/>
                  </a:lnTo>
                  <a:lnTo>
                    <a:pt x="39878" y="75438"/>
                  </a:lnTo>
                  <a:lnTo>
                    <a:pt x="50165" y="64389"/>
                  </a:lnTo>
                  <a:lnTo>
                    <a:pt x="56388" y="61088"/>
                  </a:lnTo>
                  <a:lnTo>
                    <a:pt x="57404" y="60071"/>
                  </a:lnTo>
                  <a:lnTo>
                    <a:pt x="59308" y="58801"/>
                  </a:lnTo>
                  <a:lnTo>
                    <a:pt x="63500" y="58801"/>
                  </a:lnTo>
                  <a:lnTo>
                    <a:pt x="63500" y="56643"/>
                  </a:lnTo>
                  <a:lnTo>
                    <a:pt x="64516" y="54483"/>
                  </a:lnTo>
                  <a:lnTo>
                    <a:pt x="64516" y="51055"/>
                  </a:lnTo>
                  <a:lnTo>
                    <a:pt x="65531" y="49912"/>
                  </a:lnTo>
                  <a:lnTo>
                    <a:pt x="65531" y="46737"/>
                  </a:lnTo>
                  <a:lnTo>
                    <a:pt x="66420" y="44450"/>
                  </a:lnTo>
                  <a:lnTo>
                    <a:pt x="66420" y="43307"/>
                  </a:lnTo>
                  <a:lnTo>
                    <a:pt x="67436" y="41149"/>
                  </a:lnTo>
                  <a:lnTo>
                    <a:pt x="67436" y="40132"/>
                  </a:lnTo>
                  <a:lnTo>
                    <a:pt x="68453" y="37719"/>
                  </a:lnTo>
                  <a:lnTo>
                    <a:pt x="68453" y="36704"/>
                  </a:lnTo>
                  <a:lnTo>
                    <a:pt x="69722" y="34544"/>
                  </a:lnTo>
                  <a:lnTo>
                    <a:pt x="69722" y="32131"/>
                  </a:lnTo>
                  <a:lnTo>
                    <a:pt x="70611" y="31115"/>
                  </a:lnTo>
                  <a:lnTo>
                    <a:pt x="71628" y="28956"/>
                  </a:lnTo>
                  <a:lnTo>
                    <a:pt x="71628" y="27687"/>
                  </a:lnTo>
                  <a:lnTo>
                    <a:pt x="72643" y="26544"/>
                  </a:lnTo>
                  <a:lnTo>
                    <a:pt x="73659" y="24385"/>
                  </a:lnTo>
                  <a:lnTo>
                    <a:pt x="73659" y="23369"/>
                  </a:lnTo>
                  <a:lnTo>
                    <a:pt x="76834" y="19939"/>
                  </a:lnTo>
                  <a:lnTo>
                    <a:pt x="78740" y="18924"/>
                  </a:lnTo>
                  <a:lnTo>
                    <a:pt x="79756" y="17781"/>
                  </a:lnTo>
                  <a:lnTo>
                    <a:pt x="84963" y="17781"/>
                  </a:lnTo>
                  <a:lnTo>
                    <a:pt x="86868" y="16764"/>
                  </a:lnTo>
                  <a:lnTo>
                    <a:pt x="89154" y="16764"/>
                  </a:lnTo>
                  <a:lnTo>
                    <a:pt x="91058" y="17781"/>
                  </a:lnTo>
                  <a:lnTo>
                    <a:pt x="95250" y="17781"/>
                  </a:lnTo>
                  <a:lnTo>
                    <a:pt x="96266" y="18924"/>
                  </a:lnTo>
                  <a:lnTo>
                    <a:pt x="97281" y="18924"/>
                  </a:lnTo>
                  <a:lnTo>
                    <a:pt x="97281" y="17781"/>
                  </a:lnTo>
                  <a:lnTo>
                    <a:pt x="98297" y="15621"/>
                  </a:lnTo>
                  <a:lnTo>
                    <a:pt x="99186" y="14351"/>
                  </a:lnTo>
                  <a:lnTo>
                    <a:pt x="100203" y="12193"/>
                  </a:lnTo>
                  <a:lnTo>
                    <a:pt x="102489" y="10033"/>
                  </a:lnTo>
                  <a:lnTo>
                    <a:pt x="103378" y="7748"/>
                  </a:lnTo>
                  <a:lnTo>
                    <a:pt x="105409" y="5588"/>
                  </a:lnTo>
                  <a:lnTo>
                    <a:pt x="107315" y="4445"/>
                  </a:lnTo>
                  <a:lnTo>
                    <a:pt x="110490" y="1017"/>
                  </a:lnTo>
                  <a:lnTo>
                    <a:pt x="112521" y="1017"/>
                  </a:lnTo>
                  <a:lnTo>
                    <a:pt x="113538" y="0"/>
                  </a:lnTo>
                  <a:lnTo>
                    <a:pt x="117729" y="0"/>
                  </a:lnTo>
                  <a:lnTo>
                    <a:pt x="128016" y="5588"/>
                  </a:lnTo>
                  <a:lnTo>
                    <a:pt x="130047" y="7748"/>
                  </a:lnTo>
                  <a:lnTo>
                    <a:pt x="131953" y="8763"/>
                  </a:lnTo>
                  <a:lnTo>
                    <a:pt x="135128" y="12193"/>
                  </a:lnTo>
                  <a:lnTo>
                    <a:pt x="137159" y="13336"/>
                  </a:lnTo>
                  <a:lnTo>
                    <a:pt x="138176" y="15621"/>
                  </a:lnTo>
                  <a:lnTo>
                    <a:pt x="140081" y="16764"/>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 name="Freeform 68"/>
            <p:cNvSpPr/>
            <p:nvPr/>
          </p:nvSpPr>
          <p:spPr>
            <a:xfrm>
              <a:off x="7240224" y="6523383"/>
              <a:ext cx="331864" cy="288320"/>
            </a:xfrm>
            <a:custGeom>
              <a:avLst/>
              <a:gdLst/>
              <a:ahLst/>
              <a:cxnLst/>
              <a:rect l="0" t="0" r="0" b="0"/>
              <a:pathLst>
                <a:path w="331599" h="287402">
                  <a:moveTo>
                    <a:pt x="0" y="188467"/>
                  </a:moveTo>
                  <a:lnTo>
                    <a:pt x="306071" y="0"/>
                  </a:lnTo>
                  <a:lnTo>
                    <a:pt x="331598" y="164211"/>
                  </a:lnTo>
                  <a:lnTo>
                    <a:pt x="321564" y="216408"/>
                  </a:lnTo>
                  <a:lnTo>
                    <a:pt x="299848" y="247396"/>
                  </a:lnTo>
                  <a:lnTo>
                    <a:pt x="251841" y="249554"/>
                  </a:lnTo>
                  <a:lnTo>
                    <a:pt x="191516" y="213995"/>
                  </a:lnTo>
                  <a:lnTo>
                    <a:pt x="96266" y="287401"/>
                  </a:lnTo>
                  <a:lnTo>
                    <a:pt x="43053" y="282828"/>
                  </a:lnTo>
                  <a:lnTo>
                    <a:pt x="17400" y="250698"/>
                  </a:lnTo>
                  <a:close/>
                </a:path>
              </a:pathLst>
            </a:custGeom>
            <a:solidFill>
              <a:srgbClr val="63B863"/>
            </a:solidFill>
            <a:ln w="0" cap="flat" cmpd="sng" algn="ctr">
              <a:solidFill>
                <a:srgbClr val="63B86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 name="Freeform 69"/>
            <p:cNvSpPr/>
            <p:nvPr/>
          </p:nvSpPr>
          <p:spPr>
            <a:xfrm>
              <a:off x="7070762" y="6358628"/>
              <a:ext cx="566639" cy="402079"/>
            </a:xfrm>
            <a:custGeom>
              <a:avLst/>
              <a:gdLst/>
              <a:ahLst/>
              <a:cxnLst/>
              <a:rect l="0" t="0" r="0" b="0"/>
              <a:pathLst>
                <a:path w="567055" h="402718">
                  <a:moveTo>
                    <a:pt x="83057" y="0"/>
                  </a:moveTo>
                  <a:lnTo>
                    <a:pt x="563117" y="166369"/>
                  </a:lnTo>
                  <a:lnTo>
                    <a:pt x="567054" y="247522"/>
                  </a:lnTo>
                  <a:lnTo>
                    <a:pt x="551815" y="278638"/>
                  </a:lnTo>
                  <a:lnTo>
                    <a:pt x="502539" y="315087"/>
                  </a:lnTo>
                  <a:lnTo>
                    <a:pt x="469773" y="262890"/>
                  </a:lnTo>
                  <a:lnTo>
                    <a:pt x="412495" y="241934"/>
                  </a:lnTo>
                  <a:lnTo>
                    <a:pt x="387095" y="247522"/>
                  </a:lnTo>
                  <a:lnTo>
                    <a:pt x="335915" y="239521"/>
                  </a:lnTo>
                  <a:lnTo>
                    <a:pt x="307086" y="342900"/>
                  </a:lnTo>
                  <a:lnTo>
                    <a:pt x="346964" y="359409"/>
                  </a:lnTo>
                  <a:lnTo>
                    <a:pt x="362457" y="381762"/>
                  </a:lnTo>
                  <a:lnTo>
                    <a:pt x="317373" y="402717"/>
                  </a:lnTo>
                  <a:lnTo>
                    <a:pt x="301878" y="366014"/>
                  </a:lnTo>
                  <a:lnTo>
                    <a:pt x="139445" y="377190"/>
                  </a:lnTo>
                  <a:lnTo>
                    <a:pt x="83946" y="345058"/>
                  </a:lnTo>
                  <a:lnTo>
                    <a:pt x="57403" y="335153"/>
                  </a:lnTo>
                  <a:lnTo>
                    <a:pt x="8128" y="278638"/>
                  </a:lnTo>
                  <a:lnTo>
                    <a:pt x="0" y="238505"/>
                  </a:lnTo>
                  <a:lnTo>
                    <a:pt x="8128" y="180847"/>
                  </a:lnTo>
                  <a:close/>
                </a:path>
              </a:pathLst>
            </a:custGeom>
            <a:solidFill>
              <a:srgbClr val="4766C7"/>
            </a:solidFill>
            <a:ln w="0" cap="flat" cmpd="sng" algn="ctr">
              <a:solidFill>
                <a:srgbClr val="4766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 name="Freeform 70"/>
            <p:cNvSpPr/>
            <p:nvPr/>
          </p:nvSpPr>
          <p:spPr>
            <a:xfrm>
              <a:off x="7166084" y="5803562"/>
              <a:ext cx="308915" cy="256939"/>
            </a:xfrm>
            <a:custGeom>
              <a:avLst/>
              <a:gdLst/>
              <a:ahLst/>
              <a:cxnLst/>
              <a:rect l="0" t="0" r="0" b="0"/>
              <a:pathLst>
                <a:path w="308991" h="257302">
                  <a:moveTo>
                    <a:pt x="24637" y="54229"/>
                  </a:moveTo>
                  <a:lnTo>
                    <a:pt x="61340" y="27686"/>
                  </a:lnTo>
                  <a:lnTo>
                    <a:pt x="136144" y="19938"/>
                  </a:lnTo>
                  <a:lnTo>
                    <a:pt x="138175" y="0"/>
                  </a:lnTo>
                  <a:lnTo>
                    <a:pt x="194563" y="10921"/>
                  </a:lnTo>
                  <a:lnTo>
                    <a:pt x="226313" y="42037"/>
                  </a:lnTo>
                  <a:lnTo>
                    <a:pt x="244475" y="65405"/>
                  </a:lnTo>
                  <a:lnTo>
                    <a:pt x="280542" y="65405"/>
                  </a:lnTo>
                  <a:lnTo>
                    <a:pt x="268224" y="94106"/>
                  </a:lnTo>
                  <a:lnTo>
                    <a:pt x="284607" y="104267"/>
                  </a:lnTo>
                  <a:lnTo>
                    <a:pt x="308990" y="205231"/>
                  </a:lnTo>
                  <a:lnTo>
                    <a:pt x="0" y="257301"/>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 name="Freeform 71"/>
            <p:cNvSpPr/>
            <p:nvPr/>
          </p:nvSpPr>
          <p:spPr>
            <a:xfrm>
              <a:off x="7044283" y="5885939"/>
              <a:ext cx="474848" cy="331471"/>
            </a:xfrm>
            <a:custGeom>
              <a:avLst/>
              <a:gdLst/>
              <a:ahLst/>
              <a:cxnLst/>
              <a:rect l="0" t="0" r="0" b="0"/>
              <a:pathLst>
                <a:path w="473965" h="332740">
                  <a:moveTo>
                    <a:pt x="0" y="233933"/>
                  </a:moveTo>
                  <a:lnTo>
                    <a:pt x="29718" y="219582"/>
                  </a:lnTo>
                  <a:lnTo>
                    <a:pt x="59308" y="188468"/>
                  </a:lnTo>
                  <a:lnTo>
                    <a:pt x="149352" y="0"/>
                  </a:lnTo>
                  <a:lnTo>
                    <a:pt x="149352" y="3175"/>
                  </a:lnTo>
                  <a:lnTo>
                    <a:pt x="150368" y="4318"/>
                  </a:lnTo>
                  <a:lnTo>
                    <a:pt x="150368" y="7746"/>
                  </a:lnTo>
                  <a:lnTo>
                    <a:pt x="151383" y="9906"/>
                  </a:lnTo>
                  <a:lnTo>
                    <a:pt x="151383" y="11937"/>
                  </a:lnTo>
                  <a:lnTo>
                    <a:pt x="152654" y="14350"/>
                  </a:lnTo>
                  <a:lnTo>
                    <a:pt x="152654" y="16510"/>
                  </a:lnTo>
                  <a:lnTo>
                    <a:pt x="153543" y="18669"/>
                  </a:lnTo>
                  <a:lnTo>
                    <a:pt x="154558" y="22098"/>
                  </a:lnTo>
                  <a:lnTo>
                    <a:pt x="154558" y="24383"/>
                  </a:lnTo>
                  <a:lnTo>
                    <a:pt x="155575" y="25273"/>
                  </a:lnTo>
                  <a:lnTo>
                    <a:pt x="155575" y="27686"/>
                  </a:lnTo>
                  <a:lnTo>
                    <a:pt x="156591" y="29844"/>
                  </a:lnTo>
                  <a:lnTo>
                    <a:pt x="156591" y="32131"/>
                  </a:lnTo>
                  <a:lnTo>
                    <a:pt x="157480" y="33274"/>
                  </a:lnTo>
                  <a:lnTo>
                    <a:pt x="157480" y="36449"/>
                  </a:lnTo>
                  <a:lnTo>
                    <a:pt x="158750" y="37719"/>
                  </a:lnTo>
                  <a:lnTo>
                    <a:pt x="159766" y="40894"/>
                  </a:lnTo>
                  <a:lnTo>
                    <a:pt x="159766" y="43052"/>
                  </a:lnTo>
                  <a:lnTo>
                    <a:pt x="162687" y="49783"/>
                  </a:lnTo>
                  <a:lnTo>
                    <a:pt x="162687" y="52069"/>
                  </a:lnTo>
                  <a:lnTo>
                    <a:pt x="164972" y="56387"/>
                  </a:lnTo>
                  <a:lnTo>
                    <a:pt x="164972" y="57657"/>
                  </a:lnTo>
                  <a:lnTo>
                    <a:pt x="166878" y="59817"/>
                  </a:lnTo>
                  <a:lnTo>
                    <a:pt x="166878" y="60832"/>
                  </a:lnTo>
                  <a:lnTo>
                    <a:pt x="168909" y="61975"/>
                  </a:lnTo>
                  <a:lnTo>
                    <a:pt x="175005" y="61975"/>
                  </a:lnTo>
                  <a:lnTo>
                    <a:pt x="176021" y="60832"/>
                  </a:lnTo>
                  <a:lnTo>
                    <a:pt x="177038" y="60832"/>
                  </a:lnTo>
                  <a:lnTo>
                    <a:pt x="179196" y="59817"/>
                  </a:lnTo>
                  <a:lnTo>
                    <a:pt x="180213" y="58800"/>
                  </a:lnTo>
                  <a:lnTo>
                    <a:pt x="182118" y="58800"/>
                  </a:lnTo>
                  <a:lnTo>
                    <a:pt x="183133" y="57657"/>
                  </a:lnTo>
                  <a:lnTo>
                    <a:pt x="187325" y="55244"/>
                  </a:lnTo>
                  <a:lnTo>
                    <a:pt x="188341" y="55244"/>
                  </a:lnTo>
                  <a:lnTo>
                    <a:pt x="190245" y="54229"/>
                  </a:lnTo>
                  <a:lnTo>
                    <a:pt x="191516" y="53212"/>
                  </a:lnTo>
                  <a:lnTo>
                    <a:pt x="193547" y="52069"/>
                  </a:lnTo>
                  <a:lnTo>
                    <a:pt x="195453" y="49783"/>
                  </a:lnTo>
                  <a:lnTo>
                    <a:pt x="197612" y="49783"/>
                  </a:lnTo>
                  <a:lnTo>
                    <a:pt x="198628" y="48641"/>
                  </a:lnTo>
                  <a:lnTo>
                    <a:pt x="199643" y="48641"/>
                  </a:lnTo>
                  <a:lnTo>
                    <a:pt x="201548" y="47625"/>
                  </a:lnTo>
                  <a:lnTo>
                    <a:pt x="202565" y="48641"/>
                  </a:lnTo>
                  <a:lnTo>
                    <a:pt x="204851" y="48641"/>
                  </a:lnTo>
                  <a:lnTo>
                    <a:pt x="204851" y="51054"/>
                  </a:lnTo>
                  <a:lnTo>
                    <a:pt x="203580" y="52069"/>
                  </a:lnTo>
                  <a:lnTo>
                    <a:pt x="203580" y="54229"/>
                  </a:lnTo>
                  <a:lnTo>
                    <a:pt x="201548" y="58800"/>
                  </a:lnTo>
                  <a:lnTo>
                    <a:pt x="200659" y="59817"/>
                  </a:lnTo>
                  <a:lnTo>
                    <a:pt x="198628" y="64262"/>
                  </a:lnTo>
                  <a:lnTo>
                    <a:pt x="197612" y="65405"/>
                  </a:lnTo>
                  <a:lnTo>
                    <a:pt x="196468" y="67563"/>
                  </a:lnTo>
                  <a:lnTo>
                    <a:pt x="194437" y="69850"/>
                  </a:lnTo>
                  <a:lnTo>
                    <a:pt x="193547" y="72008"/>
                  </a:lnTo>
                  <a:lnTo>
                    <a:pt x="191516" y="74168"/>
                  </a:lnTo>
                  <a:lnTo>
                    <a:pt x="192531" y="74168"/>
                  </a:lnTo>
                  <a:lnTo>
                    <a:pt x="192531" y="73151"/>
                  </a:lnTo>
                  <a:lnTo>
                    <a:pt x="196468" y="73151"/>
                  </a:lnTo>
                  <a:lnTo>
                    <a:pt x="196468" y="72008"/>
                  </a:lnTo>
                  <a:lnTo>
                    <a:pt x="199643" y="72008"/>
                  </a:lnTo>
                  <a:lnTo>
                    <a:pt x="200659" y="70993"/>
                  </a:lnTo>
                  <a:lnTo>
                    <a:pt x="201548" y="70993"/>
                  </a:lnTo>
                  <a:lnTo>
                    <a:pt x="203580" y="69850"/>
                  </a:lnTo>
                  <a:lnTo>
                    <a:pt x="206755" y="69850"/>
                  </a:lnTo>
                  <a:lnTo>
                    <a:pt x="207771" y="68580"/>
                  </a:lnTo>
                  <a:lnTo>
                    <a:pt x="209677" y="68580"/>
                  </a:lnTo>
                  <a:lnTo>
                    <a:pt x="210946" y="67563"/>
                  </a:lnTo>
                  <a:lnTo>
                    <a:pt x="212979" y="67563"/>
                  </a:lnTo>
                  <a:lnTo>
                    <a:pt x="214883" y="66420"/>
                  </a:lnTo>
                  <a:lnTo>
                    <a:pt x="215900" y="65405"/>
                  </a:lnTo>
                  <a:lnTo>
                    <a:pt x="218058" y="65405"/>
                  </a:lnTo>
                  <a:lnTo>
                    <a:pt x="220091" y="64262"/>
                  </a:lnTo>
                  <a:lnTo>
                    <a:pt x="221106" y="63245"/>
                  </a:lnTo>
                  <a:lnTo>
                    <a:pt x="223012" y="63245"/>
                  </a:lnTo>
                  <a:lnTo>
                    <a:pt x="224281" y="61975"/>
                  </a:lnTo>
                  <a:lnTo>
                    <a:pt x="226187" y="60832"/>
                  </a:lnTo>
                  <a:lnTo>
                    <a:pt x="227203" y="59817"/>
                  </a:lnTo>
                  <a:lnTo>
                    <a:pt x="228218" y="59817"/>
                  </a:lnTo>
                  <a:lnTo>
                    <a:pt x="230378" y="58800"/>
                  </a:lnTo>
                  <a:lnTo>
                    <a:pt x="233426" y="55244"/>
                  </a:lnTo>
                  <a:lnTo>
                    <a:pt x="235330" y="54229"/>
                  </a:lnTo>
                  <a:lnTo>
                    <a:pt x="237617" y="52069"/>
                  </a:lnTo>
                  <a:lnTo>
                    <a:pt x="239521" y="51054"/>
                  </a:lnTo>
                  <a:lnTo>
                    <a:pt x="240538" y="49783"/>
                  </a:lnTo>
                  <a:lnTo>
                    <a:pt x="244729" y="47625"/>
                  </a:lnTo>
                  <a:lnTo>
                    <a:pt x="245744" y="46481"/>
                  </a:lnTo>
                  <a:lnTo>
                    <a:pt x="249808" y="44323"/>
                  </a:lnTo>
                  <a:lnTo>
                    <a:pt x="250825" y="43052"/>
                  </a:lnTo>
                  <a:lnTo>
                    <a:pt x="257047" y="39877"/>
                  </a:lnTo>
                  <a:lnTo>
                    <a:pt x="257937" y="38735"/>
                  </a:lnTo>
                  <a:lnTo>
                    <a:pt x="259968" y="37719"/>
                  </a:lnTo>
                  <a:lnTo>
                    <a:pt x="260984" y="36449"/>
                  </a:lnTo>
                  <a:lnTo>
                    <a:pt x="263143" y="35306"/>
                  </a:lnTo>
                  <a:lnTo>
                    <a:pt x="264159" y="35306"/>
                  </a:lnTo>
                  <a:lnTo>
                    <a:pt x="265176" y="34289"/>
                  </a:lnTo>
                  <a:lnTo>
                    <a:pt x="266065" y="34289"/>
                  </a:lnTo>
                  <a:lnTo>
                    <a:pt x="267080" y="33274"/>
                  </a:lnTo>
                  <a:lnTo>
                    <a:pt x="271271" y="33274"/>
                  </a:lnTo>
                  <a:lnTo>
                    <a:pt x="271271" y="34289"/>
                  </a:lnTo>
                  <a:lnTo>
                    <a:pt x="272288" y="35306"/>
                  </a:lnTo>
                  <a:lnTo>
                    <a:pt x="271271" y="37719"/>
                  </a:lnTo>
                  <a:lnTo>
                    <a:pt x="271271" y="39877"/>
                  </a:lnTo>
                  <a:lnTo>
                    <a:pt x="269367" y="44323"/>
                  </a:lnTo>
                  <a:lnTo>
                    <a:pt x="268096" y="45466"/>
                  </a:lnTo>
                  <a:lnTo>
                    <a:pt x="266065" y="49783"/>
                  </a:lnTo>
                  <a:lnTo>
                    <a:pt x="266065" y="52069"/>
                  </a:lnTo>
                  <a:lnTo>
                    <a:pt x="261873" y="56387"/>
                  </a:lnTo>
                  <a:lnTo>
                    <a:pt x="261873" y="58800"/>
                  </a:lnTo>
                  <a:lnTo>
                    <a:pt x="259968" y="60832"/>
                  </a:lnTo>
                  <a:lnTo>
                    <a:pt x="303021" y="35306"/>
                  </a:lnTo>
                  <a:lnTo>
                    <a:pt x="381889" y="74168"/>
                  </a:lnTo>
                  <a:lnTo>
                    <a:pt x="384809" y="74168"/>
                  </a:lnTo>
                  <a:lnTo>
                    <a:pt x="386968" y="76581"/>
                  </a:lnTo>
                  <a:lnTo>
                    <a:pt x="389001" y="77596"/>
                  </a:lnTo>
                  <a:lnTo>
                    <a:pt x="390017" y="77596"/>
                  </a:lnTo>
                  <a:lnTo>
                    <a:pt x="391921" y="78739"/>
                  </a:lnTo>
                  <a:lnTo>
                    <a:pt x="393192" y="79756"/>
                  </a:lnTo>
                  <a:lnTo>
                    <a:pt x="395096" y="80771"/>
                  </a:lnTo>
                  <a:lnTo>
                    <a:pt x="397129" y="85344"/>
                  </a:lnTo>
                  <a:lnTo>
                    <a:pt x="399033" y="86360"/>
                  </a:lnTo>
                  <a:lnTo>
                    <a:pt x="401319" y="90931"/>
                  </a:lnTo>
                  <a:lnTo>
                    <a:pt x="402335" y="94361"/>
                  </a:lnTo>
                  <a:lnTo>
                    <a:pt x="404241" y="98679"/>
                  </a:lnTo>
                  <a:lnTo>
                    <a:pt x="404241" y="100964"/>
                  </a:lnTo>
                  <a:lnTo>
                    <a:pt x="405256" y="103124"/>
                  </a:lnTo>
                  <a:lnTo>
                    <a:pt x="405256" y="105282"/>
                  </a:lnTo>
                  <a:lnTo>
                    <a:pt x="406400" y="108712"/>
                  </a:lnTo>
                  <a:lnTo>
                    <a:pt x="406400" y="113030"/>
                  </a:lnTo>
                  <a:lnTo>
                    <a:pt x="407416" y="115316"/>
                  </a:lnTo>
                  <a:lnTo>
                    <a:pt x="407416" y="118618"/>
                  </a:lnTo>
                  <a:lnTo>
                    <a:pt x="414528" y="98679"/>
                  </a:lnTo>
                  <a:lnTo>
                    <a:pt x="427863" y="124079"/>
                  </a:lnTo>
                  <a:lnTo>
                    <a:pt x="420751" y="196214"/>
                  </a:lnTo>
                  <a:lnTo>
                    <a:pt x="435991" y="228600"/>
                  </a:lnTo>
                  <a:lnTo>
                    <a:pt x="473964" y="245110"/>
                  </a:lnTo>
                  <a:lnTo>
                    <a:pt x="466725" y="258318"/>
                  </a:lnTo>
                  <a:lnTo>
                    <a:pt x="428879" y="272795"/>
                  </a:lnTo>
                  <a:lnTo>
                    <a:pt x="440181" y="291592"/>
                  </a:lnTo>
                  <a:lnTo>
                    <a:pt x="197612" y="332739"/>
                  </a:lnTo>
                  <a:lnTo>
                    <a:pt x="20701" y="267335"/>
                  </a:lnTo>
                  <a:lnTo>
                    <a:pt x="31750" y="251713"/>
                  </a:lnTo>
                  <a:close/>
                </a:path>
              </a:pathLst>
            </a:custGeom>
            <a:solidFill>
              <a:srgbClr val="CC804D"/>
            </a:solidFill>
            <a:ln w="0" cap="flat" cmpd="sng" algn="ctr">
              <a:solidFill>
                <a:srgbClr val="CC80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 name="Freeform 72"/>
            <p:cNvSpPr/>
            <p:nvPr/>
          </p:nvSpPr>
          <p:spPr>
            <a:xfrm>
              <a:off x="7084884" y="5780026"/>
              <a:ext cx="483674" cy="790430"/>
            </a:xfrm>
            <a:custGeom>
              <a:avLst/>
              <a:gdLst/>
              <a:ahLst/>
              <a:cxnLst/>
              <a:rect l="0" t="0" r="0" b="0"/>
              <a:pathLst>
                <a:path w="484252" h="791085">
                  <a:moveTo>
                    <a:pt x="0" y="12193"/>
                  </a:moveTo>
                  <a:lnTo>
                    <a:pt x="35940" y="0"/>
                  </a:lnTo>
                  <a:lnTo>
                    <a:pt x="103377" y="1144"/>
                  </a:lnTo>
                  <a:lnTo>
                    <a:pt x="110490" y="218568"/>
                  </a:lnTo>
                  <a:lnTo>
                    <a:pt x="128015" y="387350"/>
                  </a:lnTo>
                  <a:lnTo>
                    <a:pt x="319277" y="390525"/>
                  </a:lnTo>
                  <a:lnTo>
                    <a:pt x="350139" y="402718"/>
                  </a:lnTo>
                  <a:lnTo>
                    <a:pt x="375665" y="407289"/>
                  </a:lnTo>
                  <a:lnTo>
                    <a:pt x="406527" y="453771"/>
                  </a:lnTo>
                  <a:lnTo>
                    <a:pt x="433069" y="579248"/>
                  </a:lnTo>
                  <a:lnTo>
                    <a:pt x="466852" y="609219"/>
                  </a:lnTo>
                  <a:lnTo>
                    <a:pt x="484251" y="661289"/>
                  </a:lnTo>
                  <a:lnTo>
                    <a:pt x="364363" y="734442"/>
                  </a:lnTo>
                  <a:lnTo>
                    <a:pt x="310261" y="754381"/>
                  </a:lnTo>
                  <a:lnTo>
                    <a:pt x="273303" y="791084"/>
                  </a:lnTo>
                  <a:lnTo>
                    <a:pt x="145541" y="740030"/>
                  </a:lnTo>
                  <a:lnTo>
                    <a:pt x="100456" y="742443"/>
                  </a:lnTo>
                  <a:lnTo>
                    <a:pt x="9270" y="702311"/>
                  </a:lnTo>
                  <a:lnTo>
                    <a:pt x="18415" y="666877"/>
                  </a:lnTo>
                  <a:lnTo>
                    <a:pt x="22605" y="360681"/>
                  </a:lnTo>
                  <a:lnTo>
                    <a:pt x="14477" y="219838"/>
                  </a:lnTo>
                  <a:lnTo>
                    <a:pt x="2159" y="156592"/>
                  </a:lnTo>
                  <a:close/>
                </a:path>
              </a:pathLst>
            </a:custGeom>
            <a:solidFill>
              <a:srgbClr val="FF3300"/>
            </a:solidFill>
            <a:ln w="0" cap="flat" cmpd="sng" algn="ctr">
              <a:solidFill>
                <a:srgbClr val="F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 name="Freeform 73"/>
            <p:cNvSpPr/>
            <p:nvPr/>
          </p:nvSpPr>
          <p:spPr>
            <a:xfrm>
              <a:off x="7219041" y="6172298"/>
              <a:ext cx="142983" cy="68648"/>
            </a:xfrm>
            <a:custGeom>
              <a:avLst/>
              <a:gdLst/>
              <a:ahLst/>
              <a:cxnLst/>
              <a:rect l="0" t="0" r="0" b="0"/>
              <a:pathLst>
                <a:path w="143383" h="68834">
                  <a:moveTo>
                    <a:pt x="0" y="34544"/>
                  </a:moveTo>
                  <a:lnTo>
                    <a:pt x="3048" y="0"/>
                  </a:lnTo>
                  <a:lnTo>
                    <a:pt x="143382" y="26796"/>
                  </a:lnTo>
                  <a:lnTo>
                    <a:pt x="142366" y="27940"/>
                  </a:lnTo>
                  <a:lnTo>
                    <a:pt x="141351" y="27940"/>
                  </a:lnTo>
                  <a:lnTo>
                    <a:pt x="139191" y="30098"/>
                  </a:lnTo>
                  <a:lnTo>
                    <a:pt x="135254" y="32384"/>
                  </a:lnTo>
                  <a:lnTo>
                    <a:pt x="132968" y="34544"/>
                  </a:lnTo>
                  <a:lnTo>
                    <a:pt x="131953" y="34544"/>
                  </a:lnTo>
                  <a:lnTo>
                    <a:pt x="129031" y="37972"/>
                  </a:lnTo>
                  <a:lnTo>
                    <a:pt x="126873" y="39115"/>
                  </a:lnTo>
                  <a:lnTo>
                    <a:pt x="125856" y="40132"/>
                  </a:lnTo>
                  <a:lnTo>
                    <a:pt x="123952" y="40132"/>
                  </a:lnTo>
                  <a:lnTo>
                    <a:pt x="122936" y="42290"/>
                  </a:lnTo>
                  <a:lnTo>
                    <a:pt x="120650" y="42290"/>
                  </a:lnTo>
                  <a:lnTo>
                    <a:pt x="119761" y="43307"/>
                  </a:lnTo>
                  <a:lnTo>
                    <a:pt x="117728" y="44577"/>
                  </a:lnTo>
                  <a:lnTo>
                    <a:pt x="116713" y="45720"/>
                  </a:lnTo>
                  <a:lnTo>
                    <a:pt x="114807" y="46735"/>
                  </a:lnTo>
                  <a:lnTo>
                    <a:pt x="113538" y="47878"/>
                  </a:lnTo>
                  <a:lnTo>
                    <a:pt x="107441" y="51308"/>
                  </a:lnTo>
                  <a:lnTo>
                    <a:pt x="106426" y="52323"/>
                  </a:lnTo>
                  <a:lnTo>
                    <a:pt x="100203" y="55626"/>
                  </a:lnTo>
                  <a:lnTo>
                    <a:pt x="98298" y="55626"/>
                  </a:lnTo>
                  <a:lnTo>
                    <a:pt x="95377" y="59054"/>
                  </a:lnTo>
                  <a:lnTo>
                    <a:pt x="93090" y="59054"/>
                  </a:lnTo>
                  <a:lnTo>
                    <a:pt x="86994" y="62229"/>
                  </a:lnTo>
                  <a:lnTo>
                    <a:pt x="84963" y="62229"/>
                  </a:lnTo>
                  <a:lnTo>
                    <a:pt x="83947" y="63246"/>
                  </a:lnTo>
                  <a:lnTo>
                    <a:pt x="81788" y="64515"/>
                  </a:lnTo>
                  <a:lnTo>
                    <a:pt x="79755" y="64515"/>
                  </a:lnTo>
                  <a:lnTo>
                    <a:pt x="77851" y="65658"/>
                  </a:lnTo>
                  <a:lnTo>
                    <a:pt x="75818" y="65658"/>
                  </a:lnTo>
                  <a:lnTo>
                    <a:pt x="73660" y="66675"/>
                  </a:lnTo>
                  <a:lnTo>
                    <a:pt x="71754" y="66675"/>
                  </a:lnTo>
                  <a:lnTo>
                    <a:pt x="69723" y="67817"/>
                  </a:lnTo>
                  <a:lnTo>
                    <a:pt x="65531" y="67817"/>
                  </a:lnTo>
                  <a:lnTo>
                    <a:pt x="64515" y="68833"/>
                  </a:lnTo>
                  <a:lnTo>
                    <a:pt x="50291" y="68833"/>
                  </a:lnTo>
                  <a:lnTo>
                    <a:pt x="48005" y="67817"/>
                  </a:lnTo>
                  <a:lnTo>
                    <a:pt x="45085" y="67817"/>
                  </a:lnTo>
                  <a:lnTo>
                    <a:pt x="43179" y="66675"/>
                  </a:lnTo>
                  <a:lnTo>
                    <a:pt x="41910" y="66675"/>
                  </a:lnTo>
                  <a:lnTo>
                    <a:pt x="39878" y="65658"/>
                  </a:lnTo>
                  <a:lnTo>
                    <a:pt x="36956" y="65658"/>
                  </a:lnTo>
                  <a:lnTo>
                    <a:pt x="35687" y="64515"/>
                  </a:lnTo>
                  <a:lnTo>
                    <a:pt x="33781" y="64515"/>
                  </a:lnTo>
                  <a:lnTo>
                    <a:pt x="31750" y="62229"/>
                  </a:lnTo>
                  <a:lnTo>
                    <a:pt x="29590" y="62229"/>
                  </a:lnTo>
                  <a:lnTo>
                    <a:pt x="28575" y="61087"/>
                  </a:lnTo>
                  <a:lnTo>
                    <a:pt x="27558" y="61087"/>
                  </a:lnTo>
                  <a:lnTo>
                    <a:pt x="26669" y="60071"/>
                  </a:lnTo>
                  <a:lnTo>
                    <a:pt x="21463" y="57912"/>
                  </a:lnTo>
                  <a:lnTo>
                    <a:pt x="19430" y="55626"/>
                  </a:lnTo>
                  <a:lnTo>
                    <a:pt x="15366" y="53466"/>
                  </a:lnTo>
                  <a:lnTo>
                    <a:pt x="11429" y="48895"/>
                  </a:lnTo>
                  <a:lnTo>
                    <a:pt x="9143" y="47878"/>
                  </a:lnTo>
                  <a:lnTo>
                    <a:pt x="8128" y="46735"/>
                  </a:lnTo>
                  <a:lnTo>
                    <a:pt x="7239" y="44577"/>
                  </a:lnTo>
                  <a:lnTo>
                    <a:pt x="2031" y="39115"/>
                  </a:lnTo>
                  <a:lnTo>
                    <a:pt x="1015" y="36702"/>
                  </a:lnTo>
                  <a:lnTo>
                    <a:pt x="0" y="35687"/>
                  </a:lnTo>
                  <a:close/>
                </a:path>
              </a:pathLst>
            </a:custGeom>
            <a:solidFill>
              <a:srgbClr val="D90000"/>
            </a:solidFill>
            <a:ln w="0" cap="flat" cmpd="sng" algn="ctr">
              <a:solidFill>
                <a:srgbClr val="D9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 name="Freeform 74"/>
            <p:cNvSpPr/>
            <p:nvPr/>
          </p:nvSpPr>
          <p:spPr>
            <a:xfrm>
              <a:off x="7469704" y="6444928"/>
              <a:ext cx="192410" cy="101991"/>
            </a:xfrm>
            <a:custGeom>
              <a:avLst/>
              <a:gdLst/>
              <a:ahLst/>
              <a:cxnLst/>
              <a:rect l="0" t="0" r="0" b="0"/>
              <a:pathLst>
                <a:path w="193548" h="103379">
                  <a:moveTo>
                    <a:pt x="0" y="56515"/>
                  </a:moveTo>
                  <a:lnTo>
                    <a:pt x="16509" y="31115"/>
                  </a:lnTo>
                  <a:lnTo>
                    <a:pt x="64516" y="0"/>
                  </a:lnTo>
                  <a:lnTo>
                    <a:pt x="138430" y="5588"/>
                  </a:lnTo>
                  <a:lnTo>
                    <a:pt x="193547" y="73279"/>
                  </a:lnTo>
                  <a:lnTo>
                    <a:pt x="189610" y="86614"/>
                  </a:lnTo>
                  <a:lnTo>
                    <a:pt x="175005" y="94360"/>
                  </a:lnTo>
                  <a:lnTo>
                    <a:pt x="139318" y="88900"/>
                  </a:lnTo>
                  <a:lnTo>
                    <a:pt x="127000" y="103378"/>
                  </a:lnTo>
                  <a:lnTo>
                    <a:pt x="108584" y="97790"/>
                  </a:lnTo>
                  <a:lnTo>
                    <a:pt x="78993" y="55498"/>
                  </a:lnTo>
                  <a:lnTo>
                    <a:pt x="64516" y="53340"/>
                  </a:lnTo>
                  <a:lnTo>
                    <a:pt x="48259" y="65531"/>
                  </a:lnTo>
                  <a:lnTo>
                    <a:pt x="17526" y="77851"/>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 name="Freeform 75"/>
            <p:cNvSpPr/>
            <p:nvPr/>
          </p:nvSpPr>
          <p:spPr>
            <a:xfrm>
              <a:off x="7362025" y="5909476"/>
              <a:ext cx="75906" cy="270668"/>
            </a:xfrm>
            <a:custGeom>
              <a:avLst/>
              <a:gdLst/>
              <a:ahLst/>
              <a:cxnLst/>
              <a:rect l="0" t="0" r="0" b="0"/>
              <a:pathLst>
                <a:path w="76836" h="269623">
                  <a:moveTo>
                    <a:pt x="14224" y="16511"/>
                  </a:moveTo>
                  <a:lnTo>
                    <a:pt x="29465" y="0"/>
                  </a:lnTo>
                  <a:lnTo>
                    <a:pt x="46991" y="16511"/>
                  </a:lnTo>
                  <a:lnTo>
                    <a:pt x="48896" y="58802"/>
                  </a:lnTo>
                  <a:lnTo>
                    <a:pt x="76835" y="105284"/>
                  </a:lnTo>
                  <a:lnTo>
                    <a:pt x="74549" y="171831"/>
                  </a:lnTo>
                  <a:lnTo>
                    <a:pt x="40895" y="258446"/>
                  </a:lnTo>
                  <a:lnTo>
                    <a:pt x="0" y="269622"/>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 name="Freeform 76"/>
            <p:cNvSpPr/>
            <p:nvPr/>
          </p:nvSpPr>
          <p:spPr>
            <a:xfrm>
              <a:off x="7197859" y="5997737"/>
              <a:ext cx="22947" cy="41188"/>
            </a:xfrm>
            <a:custGeom>
              <a:avLst/>
              <a:gdLst/>
              <a:ahLst/>
              <a:cxnLst/>
              <a:rect l="0" t="0" r="0" b="0"/>
              <a:pathLst>
                <a:path w="23368" h="42291">
                  <a:moveTo>
                    <a:pt x="0" y="6731"/>
                  </a:moveTo>
                  <a:lnTo>
                    <a:pt x="23367" y="0"/>
                  </a:lnTo>
                  <a:lnTo>
                    <a:pt x="3937" y="42290"/>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 name="Freeform 77"/>
            <p:cNvSpPr/>
            <p:nvPr/>
          </p:nvSpPr>
          <p:spPr>
            <a:xfrm>
              <a:off x="7077823" y="5544662"/>
              <a:ext cx="128861" cy="243209"/>
            </a:xfrm>
            <a:custGeom>
              <a:avLst/>
              <a:gdLst/>
              <a:ahLst/>
              <a:cxnLst/>
              <a:rect l="0" t="0" r="0" b="0"/>
              <a:pathLst>
                <a:path w="128016" h="242953">
                  <a:moveTo>
                    <a:pt x="15493" y="242952"/>
                  </a:moveTo>
                  <a:lnTo>
                    <a:pt x="0" y="204090"/>
                  </a:lnTo>
                  <a:lnTo>
                    <a:pt x="0" y="75438"/>
                  </a:lnTo>
                  <a:lnTo>
                    <a:pt x="7112" y="53213"/>
                  </a:lnTo>
                  <a:lnTo>
                    <a:pt x="21716" y="51054"/>
                  </a:lnTo>
                  <a:lnTo>
                    <a:pt x="29845" y="15622"/>
                  </a:lnTo>
                  <a:lnTo>
                    <a:pt x="35051" y="16765"/>
                  </a:lnTo>
                  <a:lnTo>
                    <a:pt x="46100" y="26543"/>
                  </a:lnTo>
                  <a:lnTo>
                    <a:pt x="61595" y="0"/>
                  </a:lnTo>
                  <a:lnTo>
                    <a:pt x="70738" y="11177"/>
                  </a:lnTo>
                  <a:lnTo>
                    <a:pt x="72898" y="26543"/>
                  </a:lnTo>
                  <a:lnTo>
                    <a:pt x="88138" y="17780"/>
                  </a:lnTo>
                  <a:lnTo>
                    <a:pt x="94361" y="25528"/>
                  </a:lnTo>
                  <a:lnTo>
                    <a:pt x="101473" y="120904"/>
                  </a:lnTo>
                  <a:lnTo>
                    <a:pt x="115697" y="112142"/>
                  </a:lnTo>
                  <a:lnTo>
                    <a:pt x="128015" y="114300"/>
                  </a:lnTo>
                  <a:lnTo>
                    <a:pt x="127126" y="129667"/>
                  </a:lnTo>
                  <a:lnTo>
                    <a:pt x="118999" y="153036"/>
                  </a:lnTo>
                  <a:lnTo>
                    <a:pt x="108585" y="170942"/>
                  </a:lnTo>
                  <a:lnTo>
                    <a:pt x="109600" y="218694"/>
                  </a:lnTo>
                  <a:lnTo>
                    <a:pt x="98298" y="235204"/>
                  </a:lnTo>
                  <a:lnTo>
                    <a:pt x="54483" y="230760"/>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 name="Freeform 78"/>
            <p:cNvSpPr/>
            <p:nvPr/>
          </p:nvSpPr>
          <p:spPr>
            <a:xfrm>
              <a:off x="7201389" y="5923206"/>
              <a:ext cx="220654" cy="284397"/>
            </a:xfrm>
            <a:custGeom>
              <a:avLst/>
              <a:gdLst/>
              <a:ahLst/>
              <a:cxnLst/>
              <a:rect l="0" t="0" r="0" b="0"/>
              <a:pathLst>
                <a:path w="220091" h="284988">
                  <a:moveTo>
                    <a:pt x="14224" y="76581"/>
                  </a:moveTo>
                  <a:lnTo>
                    <a:pt x="45974" y="63245"/>
                  </a:lnTo>
                  <a:lnTo>
                    <a:pt x="31750" y="96519"/>
                  </a:lnTo>
                  <a:lnTo>
                    <a:pt x="75818" y="83185"/>
                  </a:lnTo>
                  <a:lnTo>
                    <a:pt x="149478" y="5333"/>
                  </a:lnTo>
                  <a:lnTo>
                    <a:pt x="166877" y="8762"/>
                  </a:lnTo>
                  <a:lnTo>
                    <a:pt x="185419" y="0"/>
                  </a:lnTo>
                  <a:lnTo>
                    <a:pt x="185419" y="1016"/>
                  </a:lnTo>
                  <a:lnTo>
                    <a:pt x="187325" y="3175"/>
                  </a:lnTo>
                  <a:lnTo>
                    <a:pt x="187325" y="5333"/>
                  </a:lnTo>
                  <a:lnTo>
                    <a:pt x="188340" y="6604"/>
                  </a:lnTo>
                  <a:lnTo>
                    <a:pt x="189356" y="8762"/>
                  </a:lnTo>
                  <a:lnTo>
                    <a:pt x="189356" y="9906"/>
                  </a:lnTo>
                  <a:lnTo>
                    <a:pt x="190246" y="12064"/>
                  </a:lnTo>
                  <a:lnTo>
                    <a:pt x="190246" y="16510"/>
                  </a:lnTo>
                  <a:lnTo>
                    <a:pt x="191515" y="18668"/>
                  </a:lnTo>
                  <a:lnTo>
                    <a:pt x="191515" y="21081"/>
                  </a:lnTo>
                  <a:lnTo>
                    <a:pt x="192531" y="22098"/>
                  </a:lnTo>
                  <a:lnTo>
                    <a:pt x="192531" y="26543"/>
                  </a:lnTo>
                  <a:lnTo>
                    <a:pt x="193548" y="28701"/>
                  </a:lnTo>
                  <a:lnTo>
                    <a:pt x="193548" y="34289"/>
                  </a:lnTo>
                  <a:lnTo>
                    <a:pt x="194437" y="36449"/>
                  </a:lnTo>
                  <a:lnTo>
                    <a:pt x="194437" y="43052"/>
                  </a:lnTo>
                  <a:lnTo>
                    <a:pt x="195452" y="45466"/>
                  </a:lnTo>
                  <a:lnTo>
                    <a:pt x="195452" y="48641"/>
                  </a:lnTo>
                  <a:lnTo>
                    <a:pt x="196468" y="50800"/>
                  </a:lnTo>
                  <a:lnTo>
                    <a:pt x="197612" y="52069"/>
                  </a:lnTo>
                  <a:lnTo>
                    <a:pt x="197612" y="53212"/>
                  </a:lnTo>
                  <a:lnTo>
                    <a:pt x="198627" y="54229"/>
                  </a:lnTo>
                  <a:lnTo>
                    <a:pt x="199643" y="56642"/>
                  </a:lnTo>
                  <a:lnTo>
                    <a:pt x="200660" y="57657"/>
                  </a:lnTo>
                  <a:lnTo>
                    <a:pt x="203835" y="64388"/>
                  </a:lnTo>
                  <a:lnTo>
                    <a:pt x="204851" y="65405"/>
                  </a:lnTo>
                  <a:lnTo>
                    <a:pt x="204851" y="66420"/>
                  </a:lnTo>
                  <a:lnTo>
                    <a:pt x="205739" y="67563"/>
                  </a:lnTo>
                  <a:lnTo>
                    <a:pt x="206755" y="69850"/>
                  </a:lnTo>
                  <a:lnTo>
                    <a:pt x="206755" y="70993"/>
                  </a:lnTo>
                  <a:lnTo>
                    <a:pt x="207772" y="72008"/>
                  </a:lnTo>
                  <a:lnTo>
                    <a:pt x="207772" y="73151"/>
                  </a:lnTo>
                  <a:lnTo>
                    <a:pt x="208788" y="75311"/>
                  </a:lnTo>
                  <a:lnTo>
                    <a:pt x="209677" y="76581"/>
                  </a:lnTo>
                  <a:lnTo>
                    <a:pt x="209677" y="78739"/>
                  </a:lnTo>
                  <a:lnTo>
                    <a:pt x="210947" y="79756"/>
                  </a:lnTo>
                  <a:lnTo>
                    <a:pt x="210947" y="80899"/>
                  </a:lnTo>
                  <a:lnTo>
                    <a:pt x="211963" y="83185"/>
                  </a:lnTo>
                  <a:lnTo>
                    <a:pt x="211963" y="84327"/>
                  </a:lnTo>
                  <a:lnTo>
                    <a:pt x="212978" y="86360"/>
                  </a:lnTo>
                  <a:lnTo>
                    <a:pt x="213867" y="87502"/>
                  </a:lnTo>
                  <a:lnTo>
                    <a:pt x="213867" y="89916"/>
                  </a:lnTo>
                  <a:lnTo>
                    <a:pt x="214884" y="90931"/>
                  </a:lnTo>
                  <a:lnTo>
                    <a:pt x="214884" y="93091"/>
                  </a:lnTo>
                  <a:lnTo>
                    <a:pt x="215900" y="94106"/>
                  </a:lnTo>
                  <a:lnTo>
                    <a:pt x="215900" y="98679"/>
                  </a:lnTo>
                  <a:lnTo>
                    <a:pt x="217169" y="99694"/>
                  </a:lnTo>
                  <a:lnTo>
                    <a:pt x="217169" y="102107"/>
                  </a:lnTo>
                  <a:lnTo>
                    <a:pt x="218059" y="104267"/>
                  </a:lnTo>
                  <a:lnTo>
                    <a:pt x="218059" y="107442"/>
                  </a:lnTo>
                  <a:lnTo>
                    <a:pt x="219075" y="109855"/>
                  </a:lnTo>
                  <a:lnTo>
                    <a:pt x="219075" y="115316"/>
                  </a:lnTo>
                  <a:lnTo>
                    <a:pt x="220090" y="117475"/>
                  </a:lnTo>
                  <a:lnTo>
                    <a:pt x="220090" y="134238"/>
                  </a:lnTo>
                  <a:lnTo>
                    <a:pt x="219075" y="136398"/>
                  </a:lnTo>
                  <a:lnTo>
                    <a:pt x="219075" y="143001"/>
                  </a:lnTo>
                  <a:lnTo>
                    <a:pt x="218059" y="145161"/>
                  </a:lnTo>
                  <a:lnTo>
                    <a:pt x="218059" y="147574"/>
                  </a:lnTo>
                  <a:lnTo>
                    <a:pt x="217169" y="150749"/>
                  </a:lnTo>
                  <a:lnTo>
                    <a:pt x="217169" y="151764"/>
                  </a:lnTo>
                  <a:lnTo>
                    <a:pt x="215900" y="155193"/>
                  </a:lnTo>
                  <a:lnTo>
                    <a:pt x="215900" y="157352"/>
                  </a:lnTo>
                  <a:lnTo>
                    <a:pt x="214884" y="160781"/>
                  </a:lnTo>
                  <a:lnTo>
                    <a:pt x="213867" y="162941"/>
                  </a:lnTo>
                  <a:lnTo>
                    <a:pt x="213867" y="165100"/>
                  </a:lnTo>
                  <a:lnTo>
                    <a:pt x="210947" y="174117"/>
                  </a:lnTo>
                  <a:lnTo>
                    <a:pt x="210947" y="176275"/>
                  </a:lnTo>
                  <a:lnTo>
                    <a:pt x="209677" y="178688"/>
                  </a:lnTo>
                  <a:lnTo>
                    <a:pt x="208788" y="181863"/>
                  </a:lnTo>
                  <a:lnTo>
                    <a:pt x="207772" y="184023"/>
                  </a:lnTo>
                  <a:lnTo>
                    <a:pt x="201676" y="201802"/>
                  </a:lnTo>
                  <a:lnTo>
                    <a:pt x="201676" y="204088"/>
                  </a:lnTo>
                  <a:lnTo>
                    <a:pt x="199643" y="207391"/>
                  </a:lnTo>
                  <a:lnTo>
                    <a:pt x="199643" y="209676"/>
                  </a:lnTo>
                  <a:lnTo>
                    <a:pt x="191515" y="230758"/>
                  </a:lnTo>
                  <a:lnTo>
                    <a:pt x="185419" y="244093"/>
                  </a:lnTo>
                  <a:lnTo>
                    <a:pt x="185419" y="246125"/>
                  </a:lnTo>
                  <a:lnTo>
                    <a:pt x="184403" y="248285"/>
                  </a:lnTo>
                  <a:lnTo>
                    <a:pt x="183134" y="249555"/>
                  </a:lnTo>
                  <a:lnTo>
                    <a:pt x="183134" y="251713"/>
                  </a:lnTo>
                  <a:lnTo>
                    <a:pt x="182117" y="252856"/>
                  </a:lnTo>
                  <a:lnTo>
                    <a:pt x="181228" y="255143"/>
                  </a:lnTo>
                  <a:lnTo>
                    <a:pt x="180213" y="256286"/>
                  </a:lnTo>
                  <a:lnTo>
                    <a:pt x="180213" y="258444"/>
                  </a:lnTo>
                  <a:lnTo>
                    <a:pt x="178180" y="260731"/>
                  </a:lnTo>
                  <a:lnTo>
                    <a:pt x="178180" y="262889"/>
                  </a:lnTo>
                  <a:lnTo>
                    <a:pt x="177038" y="264032"/>
                  </a:lnTo>
                  <a:lnTo>
                    <a:pt x="176022" y="266064"/>
                  </a:lnTo>
                  <a:lnTo>
                    <a:pt x="176022" y="267462"/>
                  </a:lnTo>
                  <a:lnTo>
                    <a:pt x="129031" y="284987"/>
                  </a:lnTo>
                  <a:lnTo>
                    <a:pt x="69596" y="278383"/>
                  </a:lnTo>
                  <a:lnTo>
                    <a:pt x="17399" y="245110"/>
                  </a:lnTo>
                  <a:lnTo>
                    <a:pt x="0" y="105282"/>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 name="Freeform 79"/>
            <p:cNvSpPr/>
            <p:nvPr/>
          </p:nvSpPr>
          <p:spPr>
            <a:xfrm>
              <a:off x="7199623" y="5885939"/>
              <a:ext cx="199472" cy="149064"/>
            </a:xfrm>
            <a:custGeom>
              <a:avLst/>
              <a:gdLst/>
              <a:ahLst/>
              <a:cxnLst/>
              <a:rect l="0" t="0" r="0" b="0"/>
              <a:pathLst>
                <a:path w="199646" h="149607">
                  <a:moveTo>
                    <a:pt x="0" y="124079"/>
                  </a:moveTo>
                  <a:lnTo>
                    <a:pt x="1017" y="107569"/>
                  </a:lnTo>
                  <a:lnTo>
                    <a:pt x="2033" y="107569"/>
                  </a:lnTo>
                  <a:lnTo>
                    <a:pt x="2922" y="106299"/>
                  </a:lnTo>
                  <a:lnTo>
                    <a:pt x="8129" y="106299"/>
                  </a:lnTo>
                  <a:lnTo>
                    <a:pt x="9145" y="105282"/>
                  </a:lnTo>
                  <a:lnTo>
                    <a:pt x="14351" y="105282"/>
                  </a:lnTo>
                  <a:lnTo>
                    <a:pt x="15240" y="104139"/>
                  </a:lnTo>
                  <a:lnTo>
                    <a:pt x="19432" y="104139"/>
                  </a:lnTo>
                  <a:lnTo>
                    <a:pt x="20447" y="103124"/>
                  </a:lnTo>
                  <a:lnTo>
                    <a:pt x="24638" y="103124"/>
                  </a:lnTo>
                  <a:lnTo>
                    <a:pt x="25655" y="102107"/>
                  </a:lnTo>
                  <a:lnTo>
                    <a:pt x="27560" y="102107"/>
                  </a:lnTo>
                  <a:lnTo>
                    <a:pt x="29592" y="100964"/>
                  </a:lnTo>
                  <a:lnTo>
                    <a:pt x="31750" y="100964"/>
                  </a:lnTo>
                  <a:lnTo>
                    <a:pt x="32767" y="99694"/>
                  </a:lnTo>
                  <a:lnTo>
                    <a:pt x="34798" y="99694"/>
                  </a:lnTo>
                  <a:lnTo>
                    <a:pt x="35687" y="98679"/>
                  </a:lnTo>
                  <a:lnTo>
                    <a:pt x="37973" y="98679"/>
                  </a:lnTo>
                  <a:lnTo>
                    <a:pt x="38862" y="97536"/>
                  </a:lnTo>
                  <a:lnTo>
                    <a:pt x="40895" y="96519"/>
                  </a:lnTo>
                  <a:lnTo>
                    <a:pt x="44070" y="96519"/>
                  </a:lnTo>
                  <a:lnTo>
                    <a:pt x="46101" y="95376"/>
                  </a:lnTo>
                  <a:lnTo>
                    <a:pt x="48007" y="93091"/>
                  </a:lnTo>
                  <a:lnTo>
                    <a:pt x="62611" y="85344"/>
                  </a:lnTo>
                  <a:lnTo>
                    <a:pt x="64517" y="85344"/>
                  </a:lnTo>
                  <a:lnTo>
                    <a:pt x="65533" y="84200"/>
                  </a:lnTo>
                  <a:lnTo>
                    <a:pt x="67437" y="84200"/>
                  </a:lnTo>
                  <a:lnTo>
                    <a:pt x="68454" y="83185"/>
                  </a:lnTo>
                  <a:lnTo>
                    <a:pt x="70739" y="83185"/>
                  </a:lnTo>
                  <a:lnTo>
                    <a:pt x="71629" y="84200"/>
                  </a:lnTo>
                  <a:lnTo>
                    <a:pt x="72645" y="84200"/>
                  </a:lnTo>
                  <a:lnTo>
                    <a:pt x="73660" y="85344"/>
                  </a:lnTo>
                  <a:lnTo>
                    <a:pt x="73660" y="88519"/>
                  </a:lnTo>
                  <a:lnTo>
                    <a:pt x="71629" y="90931"/>
                  </a:lnTo>
                  <a:lnTo>
                    <a:pt x="70739" y="93091"/>
                  </a:lnTo>
                  <a:lnTo>
                    <a:pt x="68454" y="95376"/>
                  </a:lnTo>
                  <a:lnTo>
                    <a:pt x="66548" y="96519"/>
                  </a:lnTo>
                  <a:lnTo>
                    <a:pt x="65533" y="98679"/>
                  </a:lnTo>
                  <a:lnTo>
                    <a:pt x="63500" y="99694"/>
                  </a:lnTo>
                  <a:lnTo>
                    <a:pt x="61342" y="102107"/>
                  </a:lnTo>
                  <a:lnTo>
                    <a:pt x="59310" y="103124"/>
                  </a:lnTo>
                  <a:lnTo>
                    <a:pt x="58421" y="105282"/>
                  </a:lnTo>
                  <a:lnTo>
                    <a:pt x="56388" y="106299"/>
                  </a:lnTo>
                  <a:lnTo>
                    <a:pt x="54230" y="108712"/>
                  </a:lnTo>
                  <a:lnTo>
                    <a:pt x="53213" y="110870"/>
                  </a:lnTo>
                  <a:lnTo>
                    <a:pt x="51182" y="111887"/>
                  </a:lnTo>
                  <a:lnTo>
                    <a:pt x="50293" y="114300"/>
                  </a:lnTo>
                  <a:lnTo>
                    <a:pt x="49022" y="115316"/>
                  </a:lnTo>
                  <a:lnTo>
                    <a:pt x="48007" y="117475"/>
                  </a:lnTo>
                  <a:lnTo>
                    <a:pt x="46990" y="118618"/>
                  </a:lnTo>
                  <a:lnTo>
                    <a:pt x="46101" y="120904"/>
                  </a:lnTo>
                  <a:lnTo>
                    <a:pt x="45085" y="122046"/>
                  </a:lnTo>
                  <a:lnTo>
                    <a:pt x="44070" y="124079"/>
                  </a:lnTo>
                  <a:lnTo>
                    <a:pt x="43054" y="125221"/>
                  </a:lnTo>
                  <a:lnTo>
                    <a:pt x="43054" y="126237"/>
                  </a:lnTo>
                  <a:lnTo>
                    <a:pt x="41910" y="128650"/>
                  </a:lnTo>
                  <a:lnTo>
                    <a:pt x="41910" y="129667"/>
                  </a:lnTo>
                  <a:lnTo>
                    <a:pt x="43054" y="128650"/>
                  </a:lnTo>
                  <a:lnTo>
                    <a:pt x="44070" y="128650"/>
                  </a:lnTo>
                  <a:lnTo>
                    <a:pt x="45085" y="127507"/>
                  </a:lnTo>
                  <a:lnTo>
                    <a:pt x="46990" y="127507"/>
                  </a:lnTo>
                  <a:lnTo>
                    <a:pt x="48007" y="126237"/>
                  </a:lnTo>
                  <a:lnTo>
                    <a:pt x="50293" y="126237"/>
                  </a:lnTo>
                  <a:lnTo>
                    <a:pt x="52197" y="125221"/>
                  </a:lnTo>
                  <a:lnTo>
                    <a:pt x="53213" y="124079"/>
                  </a:lnTo>
                  <a:lnTo>
                    <a:pt x="54230" y="124079"/>
                  </a:lnTo>
                  <a:lnTo>
                    <a:pt x="55119" y="123062"/>
                  </a:lnTo>
                  <a:lnTo>
                    <a:pt x="56388" y="123062"/>
                  </a:lnTo>
                  <a:lnTo>
                    <a:pt x="57405" y="122046"/>
                  </a:lnTo>
                  <a:lnTo>
                    <a:pt x="59310" y="122046"/>
                  </a:lnTo>
                  <a:lnTo>
                    <a:pt x="60325" y="120904"/>
                  </a:lnTo>
                  <a:lnTo>
                    <a:pt x="61342" y="120904"/>
                  </a:lnTo>
                  <a:lnTo>
                    <a:pt x="64517" y="119633"/>
                  </a:lnTo>
                  <a:lnTo>
                    <a:pt x="66548" y="117475"/>
                  </a:lnTo>
                  <a:lnTo>
                    <a:pt x="73660" y="114300"/>
                  </a:lnTo>
                  <a:lnTo>
                    <a:pt x="75820" y="111887"/>
                  </a:lnTo>
                  <a:lnTo>
                    <a:pt x="79757" y="109727"/>
                  </a:lnTo>
                  <a:lnTo>
                    <a:pt x="82043" y="107569"/>
                  </a:lnTo>
                  <a:lnTo>
                    <a:pt x="83947" y="106299"/>
                  </a:lnTo>
                  <a:lnTo>
                    <a:pt x="85980" y="104139"/>
                  </a:lnTo>
                  <a:lnTo>
                    <a:pt x="87885" y="103124"/>
                  </a:lnTo>
                  <a:lnTo>
                    <a:pt x="90171" y="100964"/>
                  </a:lnTo>
                  <a:lnTo>
                    <a:pt x="92075" y="99694"/>
                  </a:lnTo>
                  <a:lnTo>
                    <a:pt x="94108" y="97536"/>
                  </a:lnTo>
                  <a:lnTo>
                    <a:pt x="96267" y="96519"/>
                  </a:lnTo>
                  <a:lnTo>
                    <a:pt x="97283" y="94361"/>
                  </a:lnTo>
                  <a:lnTo>
                    <a:pt x="99187" y="93091"/>
                  </a:lnTo>
                  <a:lnTo>
                    <a:pt x="101220" y="90931"/>
                  </a:lnTo>
                  <a:lnTo>
                    <a:pt x="103379" y="89788"/>
                  </a:lnTo>
                  <a:lnTo>
                    <a:pt x="104395" y="87630"/>
                  </a:lnTo>
                  <a:lnTo>
                    <a:pt x="106426" y="86360"/>
                  </a:lnTo>
                  <a:lnTo>
                    <a:pt x="114809" y="77596"/>
                  </a:lnTo>
                  <a:lnTo>
                    <a:pt x="116713" y="76581"/>
                  </a:lnTo>
                  <a:lnTo>
                    <a:pt x="117730" y="74168"/>
                  </a:lnTo>
                  <a:lnTo>
                    <a:pt x="119635" y="72008"/>
                  </a:lnTo>
                  <a:lnTo>
                    <a:pt x="120650" y="69850"/>
                  </a:lnTo>
                  <a:lnTo>
                    <a:pt x="122936" y="68580"/>
                  </a:lnTo>
                  <a:lnTo>
                    <a:pt x="131064" y="59817"/>
                  </a:lnTo>
                  <a:lnTo>
                    <a:pt x="131954" y="57657"/>
                  </a:lnTo>
                  <a:lnTo>
                    <a:pt x="138176" y="51054"/>
                  </a:lnTo>
                  <a:lnTo>
                    <a:pt x="141351" y="45466"/>
                  </a:lnTo>
                  <a:lnTo>
                    <a:pt x="143384" y="43052"/>
                  </a:lnTo>
                  <a:lnTo>
                    <a:pt x="144272" y="40894"/>
                  </a:lnTo>
                  <a:lnTo>
                    <a:pt x="148463" y="36449"/>
                  </a:lnTo>
                  <a:lnTo>
                    <a:pt x="149480" y="34289"/>
                  </a:lnTo>
                  <a:lnTo>
                    <a:pt x="151385" y="32131"/>
                  </a:lnTo>
                  <a:lnTo>
                    <a:pt x="153671" y="27686"/>
                  </a:lnTo>
                  <a:lnTo>
                    <a:pt x="155575" y="25273"/>
                  </a:lnTo>
                  <a:lnTo>
                    <a:pt x="156592" y="23113"/>
                  </a:lnTo>
                  <a:lnTo>
                    <a:pt x="157608" y="22098"/>
                  </a:lnTo>
                  <a:lnTo>
                    <a:pt x="158623" y="19938"/>
                  </a:lnTo>
                  <a:lnTo>
                    <a:pt x="160783" y="17780"/>
                  </a:lnTo>
                  <a:lnTo>
                    <a:pt x="161798" y="15367"/>
                  </a:lnTo>
                  <a:lnTo>
                    <a:pt x="161798" y="13335"/>
                  </a:lnTo>
                  <a:lnTo>
                    <a:pt x="163704" y="11175"/>
                  </a:lnTo>
                  <a:lnTo>
                    <a:pt x="163704" y="8762"/>
                  </a:lnTo>
                  <a:lnTo>
                    <a:pt x="165735" y="4318"/>
                  </a:lnTo>
                  <a:lnTo>
                    <a:pt x="167895" y="2158"/>
                  </a:lnTo>
                  <a:lnTo>
                    <a:pt x="167895" y="1016"/>
                  </a:lnTo>
                  <a:lnTo>
                    <a:pt x="168910" y="0"/>
                  </a:lnTo>
                  <a:lnTo>
                    <a:pt x="169926" y="1016"/>
                  </a:lnTo>
                  <a:lnTo>
                    <a:pt x="172847" y="1016"/>
                  </a:lnTo>
                  <a:lnTo>
                    <a:pt x="175134" y="0"/>
                  </a:lnTo>
                  <a:lnTo>
                    <a:pt x="176022" y="1016"/>
                  </a:lnTo>
                  <a:lnTo>
                    <a:pt x="176022" y="2158"/>
                  </a:lnTo>
                  <a:lnTo>
                    <a:pt x="177038" y="3175"/>
                  </a:lnTo>
                  <a:lnTo>
                    <a:pt x="176022" y="5333"/>
                  </a:lnTo>
                  <a:lnTo>
                    <a:pt x="176022" y="15367"/>
                  </a:lnTo>
                  <a:lnTo>
                    <a:pt x="175134" y="17780"/>
                  </a:lnTo>
                  <a:lnTo>
                    <a:pt x="175134" y="18669"/>
                  </a:lnTo>
                  <a:lnTo>
                    <a:pt x="172847" y="22098"/>
                  </a:lnTo>
                  <a:lnTo>
                    <a:pt x="172847" y="24383"/>
                  </a:lnTo>
                  <a:lnTo>
                    <a:pt x="170943" y="26543"/>
                  </a:lnTo>
                  <a:lnTo>
                    <a:pt x="167895" y="33274"/>
                  </a:lnTo>
                  <a:lnTo>
                    <a:pt x="165735" y="34289"/>
                  </a:lnTo>
                  <a:lnTo>
                    <a:pt x="165735" y="36449"/>
                  </a:lnTo>
                  <a:lnTo>
                    <a:pt x="163704" y="37719"/>
                  </a:lnTo>
                  <a:lnTo>
                    <a:pt x="163704" y="39877"/>
                  </a:lnTo>
                  <a:lnTo>
                    <a:pt x="165735" y="38735"/>
                  </a:lnTo>
                  <a:lnTo>
                    <a:pt x="167895" y="38735"/>
                  </a:lnTo>
                  <a:lnTo>
                    <a:pt x="169926" y="37719"/>
                  </a:lnTo>
                  <a:lnTo>
                    <a:pt x="174118" y="33274"/>
                  </a:lnTo>
                  <a:lnTo>
                    <a:pt x="176022" y="32131"/>
                  </a:lnTo>
                  <a:lnTo>
                    <a:pt x="182246" y="25273"/>
                  </a:lnTo>
                  <a:lnTo>
                    <a:pt x="184150" y="19938"/>
                  </a:lnTo>
                  <a:lnTo>
                    <a:pt x="186436" y="17780"/>
                  </a:lnTo>
                  <a:lnTo>
                    <a:pt x="187452" y="15367"/>
                  </a:lnTo>
                  <a:lnTo>
                    <a:pt x="187452" y="13335"/>
                  </a:lnTo>
                  <a:lnTo>
                    <a:pt x="188342" y="11937"/>
                  </a:lnTo>
                  <a:lnTo>
                    <a:pt x="189358" y="9906"/>
                  </a:lnTo>
                  <a:lnTo>
                    <a:pt x="189358" y="7746"/>
                  </a:lnTo>
                  <a:lnTo>
                    <a:pt x="190373" y="6604"/>
                  </a:lnTo>
                  <a:lnTo>
                    <a:pt x="190373" y="5333"/>
                  </a:lnTo>
                  <a:lnTo>
                    <a:pt x="191389" y="4318"/>
                  </a:lnTo>
                  <a:lnTo>
                    <a:pt x="191389" y="2158"/>
                  </a:lnTo>
                  <a:lnTo>
                    <a:pt x="192279" y="1016"/>
                  </a:lnTo>
                  <a:lnTo>
                    <a:pt x="192279" y="0"/>
                  </a:lnTo>
                  <a:lnTo>
                    <a:pt x="194564" y="0"/>
                  </a:lnTo>
                  <a:lnTo>
                    <a:pt x="196470" y="1016"/>
                  </a:lnTo>
                  <a:lnTo>
                    <a:pt x="197485" y="1016"/>
                  </a:lnTo>
                  <a:lnTo>
                    <a:pt x="199645" y="3175"/>
                  </a:lnTo>
                  <a:lnTo>
                    <a:pt x="199645" y="14350"/>
                  </a:lnTo>
                  <a:lnTo>
                    <a:pt x="198501" y="16510"/>
                  </a:lnTo>
                  <a:lnTo>
                    <a:pt x="198501" y="17780"/>
                  </a:lnTo>
                  <a:lnTo>
                    <a:pt x="195581" y="24383"/>
                  </a:lnTo>
                  <a:lnTo>
                    <a:pt x="194564" y="27686"/>
                  </a:lnTo>
                  <a:lnTo>
                    <a:pt x="192279" y="28701"/>
                  </a:lnTo>
                  <a:lnTo>
                    <a:pt x="191389" y="32131"/>
                  </a:lnTo>
                  <a:lnTo>
                    <a:pt x="189358" y="34289"/>
                  </a:lnTo>
                  <a:lnTo>
                    <a:pt x="188342" y="36449"/>
                  </a:lnTo>
                  <a:lnTo>
                    <a:pt x="188342" y="37719"/>
                  </a:lnTo>
                  <a:lnTo>
                    <a:pt x="182246" y="44323"/>
                  </a:lnTo>
                  <a:lnTo>
                    <a:pt x="180213" y="47625"/>
                  </a:lnTo>
                  <a:lnTo>
                    <a:pt x="177038" y="49783"/>
                  </a:lnTo>
                  <a:lnTo>
                    <a:pt x="175134" y="52069"/>
                  </a:lnTo>
                  <a:lnTo>
                    <a:pt x="172847" y="53212"/>
                  </a:lnTo>
                  <a:lnTo>
                    <a:pt x="170943" y="55244"/>
                  </a:lnTo>
                  <a:lnTo>
                    <a:pt x="169926" y="55244"/>
                  </a:lnTo>
                  <a:lnTo>
                    <a:pt x="167895" y="56387"/>
                  </a:lnTo>
                  <a:lnTo>
                    <a:pt x="167006" y="56387"/>
                  </a:lnTo>
                  <a:lnTo>
                    <a:pt x="165735" y="57657"/>
                  </a:lnTo>
                  <a:lnTo>
                    <a:pt x="163704" y="57657"/>
                  </a:lnTo>
                  <a:lnTo>
                    <a:pt x="162814" y="58800"/>
                  </a:lnTo>
                  <a:lnTo>
                    <a:pt x="160783" y="57657"/>
                  </a:lnTo>
                  <a:lnTo>
                    <a:pt x="157608" y="57657"/>
                  </a:lnTo>
                  <a:lnTo>
                    <a:pt x="156592" y="55244"/>
                  </a:lnTo>
                  <a:lnTo>
                    <a:pt x="154686" y="53212"/>
                  </a:lnTo>
                  <a:lnTo>
                    <a:pt x="151385" y="56387"/>
                  </a:lnTo>
                  <a:lnTo>
                    <a:pt x="150496" y="58800"/>
                  </a:lnTo>
                  <a:lnTo>
                    <a:pt x="149480" y="59817"/>
                  </a:lnTo>
                  <a:lnTo>
                    <a:pt x="147447" y="60832"/>
                  </a:lnTo>
                  <a:lnTo>
                    <a:pt x="146305" y="63245"/>
                  </a:lnTo>
                  <a:lnTo>
                    <a:pt x="144272" y="64262"/>
                  </a:lnTo>
                  <a:lnTo>
                    <a:pt x="143384" y="66420"/>
                  </a:lnTo>
                  <a:lnTo>
                    <a:pt x="141351" y="68580"/>
                  </a:lnTo>
                  <a:lnTo>
                    <a:pt x="140082" y="70993"/>
                  </a:lnTo>
                  <a:lnTo>
                    <a:pt x="138176" y="73151"/>
                  </a:lnTo>
                  <a:lnTo>
                    <a:pt x="137160" y="75311"/>
                  </a:lnTo>
                  <a:lnTo>
                    <a:pt x="131064" y="81914"/>
                  </a:lnTo>
                  <a:lnTo>
                    <a:pt x="130048" y="84200"/>
                  </a:lnTo>
                  <a:lnTo>
                    <a:pt x="128017" y="86360"/>
                  </a:lnTo>
                  <a:lnTo>
                    <a:pt x="126873" y="88519"/>
                  </a:lnTo>
                  <a:lnTo>
                    <a:pt x="124842" y="89788"/>
                  </a:lnTo>
                  <a:lnTo>
                    <a:pt x="123825" y="91948"/>
                  </a:lnTo>
                  <a:lnTo>
                    <a:pt x="121921" y="93091"/>
                  </a:lnTo>
                  <a:lnTo>
                    <a:pt x="120650" y="95376"/>
                  </a:lnTo>
                  <a:lnTo>
                    <a:pt x="119635" y="96519"/>
                  </a:lnTo>
                  <a:lnTo>
                    <a:pt x="118746" y="98679"/>
                  </a:lnTo>
                  <a:lnTo>
                    <a:pt x="115697" y="102107"/>
                  </a:lnTo>
                  <a:lnTo>
                    <a:pt x="112522" y="103124"/>
                  </a:lnTo>
                  <a:lnTo>
                    <a:pt x="111507" y="103124"/>
                  </a:lnTo>
                  <a:lnTo>
                    <a:pt x="109601" y="102107"/>
                  </a:lnTo>
                  <a:lnTo>
                    <a:pt x="108585" y="102107"/>
                  </a:lnTo>
                  <a:lnTo>
                    <a:pt x="106426" y="100964"/>
                  </a:lnTo>
                  <a:lnTo>
                    <a:pt x="106426" y="99694"/>
                  </a:lnTo>
                  <a:lnTo>
                    <a:pt x="105410" y="99694"/>
                  </a:lnTo>
                  <a:lnTo>
                    <a:pt x="90171" y="115316"/>
                  </a:lnTo>
                  <a:lnTo>
                    <a:pt x="90171" y="126237"/>
                  </a:lnTo>
                  <a:lnTo>
                    <a:pt x="89155" y="128650"/>
                  </a:lnTo>
                  <a:lnTo>
                    <a:pt x="89155" y="137413"/>
                  </a:lnTo>
                  <a:lnTo>
                    <a:pt x="86996" y="141986"/>
                  </a:lnTo>
                  <a:lnTo>
                    <a:pt x="83059" y="146431"/>
                  </a:lnTo>
                  <a:lnTo>
                    <a:pt x="82043" y="146431"/>
                  </a:lnTo>
                  <a:lnTo>
                    <a:pt x="80772" y="147574"/>
                  </a:lnTo>
                  <a:lnTo>
                    <a:pt x="78868" y="148589"/>
                  </a:lnTo>
                  <a:lnTo>
                    <a:pt x="77851" y="148589"/>
                  </a:lnTo>
                  <a:lnTo>
                    <a:pt x="76835" y="149606"/>
                  </a:lnTo>
                  <a:lnTo>
                    <a:pt x="72645" y="149606"/>
                  </a:lnTo>
                  <a:lnTo>
                    <a:pt x="70739" y="148589"/>
                  </a:lnTo>
                  <a:lnTo>
                    <a:pt x="70739" y="147574"/>
                  </a:lnTo>
                  <a:lnTo>
                    <a:pt x="68454" y="145161"/>
                  </a:lnTo>
                  <a:lnTo>
                    <a:pt x="67437" y="143001"/>
                  </a:lnTo>
                  <a:lnTo>
                    <a:pt x="67437" y="131825"/>
                  </a:lnTo>
                  <a:lnTo>
                    <a:pt x="68454" y="129667"/>
                  </a:lnTo>
                  <a:lnTo>
                    <a:pt x="67437" y="129667"/>
                  </a:lnTo>
                  <a:lnTo>
                    <a:pt x="66548" y="130810"/>
                  </a:lnTo>
                  <a:lnTo>
                    <a:pt x="64517" y="130810"/>
                  </a:lnTo>
                  <a:lnTo>
                    <a:pt x="63500" y="131825"/>
                  </a:lnTo>
                  <a:lnTo>
                    <a:pt x="62611" y="131825"/>
                  </a:lnTo>
                  <a:lnTo>
                    <a:pt x="60325" y="132969"/>
                  </a:lnTo>
                  <a:lnTo>
                    <a:pt x="59310" y="134238"/>
                  </a:lnTo>
                  <a:lnTo>
                    <a:pt x="57405" y="134238"/>
                  </a:lnTo>
                  <a:lnTo>
                    <a:pt x="56388" y="135255"/>
                  </a:lnTo>
                  <a:lnTo>
                    <a:pt x="52197" y="137413"/>
                  </a:lnTo>
                  <a:lnTo>
                    <a:pt x="50293" y="137413"/>
                  </a:lnTo>
                  <a:lnTo>
                    <a:pt x="44070" y="140843"/>
                  </a:lnTo>
                  <a:lnTo>
                    <a:pt x="41910" y="140843"/>
                  </a:lnTo>
                  <a:lnTo>
                    <a:pt x="39879" y="141986"/>
                  </a:lnTo>
                  <a:lnTo>
                    <a:pt x="37973" y="141986"/>
                  </a:lnTo>
                  <a:lnTo>
                    <a:pt x="33783" y="144144"/>
                  </a:lnTo>
                  <a:lnTo>
                    <a:pt x="32767" y="144144"/>
                  </a:lnTo>
                  <a:lnTo>
                    <a:pt x="30861" y="145161"/>
                  </a:lnTo>
                  <a:lnTo>
                    <a:pt x="27560" y="145161"/>
                  </a:lnTo>
                  <a:lnTo>
                    <a:pt x="25655" y="146431"/>
                  </a:lnTo>
                  <a:lnTo>
                    <a:pt x="21463" y="146431"/>
                  </a:lnTo>
                  <a:lnTo>
                    <a:pt x="19432" y="144144"/>
                  </a:lnTo>
                  <a:lnTo>
                    <a:pt x="19432" y="140843"/>
                  </a:lnTo>
                  <a:lnTo>
                    <a:pt x="20447" y="138556"/>
                  </a:lnTo>
                  <a:lnTo>
                    <a:pt x="20447" y="136398"/>
                  </a:lnTo>
                  <a:lnTo>
                    <a:pt x="21463" y="135255"/>
                  </a:lnTo>
                  <a:lnTo>
                    <a:pt x="22480" y="132969"/>
                  </a:lnTo>
                  <a:lnTo>
                    <a:pt x="22480" y="131825"/>
                  </a:lnTo>
                  <a:lnTo>
                    <a:pt x="23622" y="130810"/>
                  </a:lnTo>
                  <a:lnTo>
                    <a:pt x="25655" y="126237"/>
                  </a:lnTo>
                  <a:lnTo>
                    <a:pt x="27560" y="125221"/>
                  </a:lnTo>
                  <a:lnTo>
                    <a:pt x="27560" y="123062"/>
                  </a:lnTo>
                  <a:lnTo>
                    <a:pt x="31750" y="118618"/>
                  </a:lnTo>
                  <a:lnTo>
                    <a:pt x="32767" y="116458"/>
                  </a:lnTo>
                  <a:lnTo>
                    <a:pt x="37973" y="110870"/>
                  </a:lnTo>
                  <a:lnTo>
                    <a:pt x="38862" y="108712"/>
                  </a:lnTo>
                  <a:lnTo>
                    <a:pt x="39879" y="107569"/>
                  </a:lnTo>
                  <a:lnTo>
                    <a:pt x="40895" y="107569"/>
                  </a:lnTo>
                  <a:lnTo>
                    <a:pt x="38862" y="108712"/>
                  </a:lnTo>
                  <a:lnTo>
                    <a:pt x="36958" y="108712"/>
                  </a:lnTo>
                  <a:lnTo>
                    <a:pt x="35687" y="109727"/>
                  </a:lnTo>
                  <a:lnTo>
                    <a:pt x="33783" y="110870"/>
                  </a:lnTo>
                  <a:lnTo>
                    <a:pt x="32767" y="111887"/>
                  </a:lnTo>
                  <a:lnTo>
                    <a:pt x="30861" y="111887"/>
                  </a:lnTo>
                  <a:lnTo>
                    <a:pt x="28575" y="113030"/>
                  </a:lnTo>
                  <a:lnTo>
                    <a:pt x="27560" y="114300"/>
                  </a:lnTo>
                  <a:lnTo>
                    <a:pt x="25655" y="114300"/>
                  </a:lnTo>
                  <a:lnTo>
                    <a:pt x="23622" y="115316"/>
                  </a:lnTo>
                  <a:lnTo>
                    <a:pt x="22480" y="116458"/>
                  </a:lnTo>
                  <a:lnTo>
                    <a:pt x="20447" y="116458"/>
                  </a:lnTo>
                  <a:lnTo>
                    <a:pt x="18543" y="117475"/>
                  </a:lnTo>
                  <a:lnTo>
                    <a:pt x="17526" y="117475"/>
                  </a:lnTo>
                  <a:lnTo>
                    <a:pt x="15240" y="118618"/>
                  </a:lnTo>
                  <a:lnTo>
                    <a:pt x="14351" y="118618"/>
                  </a:lnTo>
                  <a:lnTo>
                    <a:pt x="12320" y="119633"/>
                  </a:lnTo>
                  <a:lnTo>
                    <a:pt x="11304" y="119633"/>
                  </a:lnTo>
                  <a:lnTo>
                    <a:pt x="9145" y="120904"/>
                  </a:lnTo>
                  <a:lnTo>
                    <a:pt x="7112" y="120904"/>
                  </a:lnTo>
                  <a:lnTo>
                    <a:pt x="6223" y="122046"/>
                  </a:lnTo>
                  <a:lnTo>
                    <a:pt x="4192" y="122046"/>
                  </a:lnTo>
                  <a:lnTo>
                    <a:pt x="2033" y="123062"/>
                  </a:lnTo>
                  <a:lnTo>
                    <a:pt x="0" y="1230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 name="Freeform 80"/>
            <p:cNvSpPr/>
            <p:nvPr/>
          </p:nvSpPr>
          <p:spPr>
            <a:xfrm>
              <a:off x="7384973" y="5982047"/>
              <a:ext cx="17652" cy="41188"/>
            </a:xfrm>
            <a:custGeom>
              <a:avLst/>
              <a:gdLst/>
              <a:ahLst/>
              <a:cxnLst/>
              <a:rect l="0" t="0" r="0" b="0"/>
              <a:pathLst>
                <a:path w="17527" h="39878">
                  <a:moveTo>
                    <a:pt x="15493" y="3428"/>
                  </a:moveTo>
                  <a:lnTo>
                    <a:pt x="15493" y="5588"/>
                  </a:lnTo>
                  <a:lnTo>
                    <a:pt x="16509" y="7746"/>
                  </a:lnTo>
                  <a:lnTo>
                    <a:pt x="16509" y="15494"/>
                  </a:lnTo>
                  <a:lnTo>
                    <a:pt x="17526" y="16764"/>
                  </a:lnTo>
                  <a:lnTo>
                    <a:pt x="17526" y="34289"/>
                  </a:lnTo>
                  <a:lnTo>
                    <a:pt x="15493" y="36702"/>
                  </a:lnTo>
                  <a:lnTo>
                    <a:pt x="14478" y="38862"/>
                  </a:lnTo>
                  <a:lnTo>
                    <a:pt x="11303" y="38862"/>
                  </a:lnTo>
                  <a:lnTo>
                    <a:pt x="10414" y="39877"/>
                  </a:lnTo>
                  <a:lnTo>
                    <a:pt x="7112" y="39877"/>
                  </a:lnTo>
                  <a:lnTo>
                    <a:pt x="5206" y="38862"/>
                  </a:lnTo>
                  <a:lnTo>
                    <a:pt x="4191" y="38862"/>
                  </a:lnTo>
                  <a:lnTo>
                    <a:pt x="2285" y="37719"/>
                  </a:lnTo>
                  <a:lnTo>
                    <a:pt x="1269" y="36702"/>
                  </a:lnTo>
                  <a:lnTo>
                    <a:pt x="1269" y="35433"/>
                  </a:lnTo>
                  <a:lnTo>
                    <a:pt x="0" y="33274"/>
                  </a:lnTo>
                  <a:lnTo>
                    <a:pt x="0" y="19939"/>
                  </a:lnTo>
                  <a:lnTo>
                    <a:pt x="1269" y="18922"/>
                  </a:lnTo>
                  <a:lnTo>
                    <a:pt x="1269" y="13334"/>
                  </a:lnTo>
                  <a:lnTo>
                    <a:pt x="2285" y="12191"/>
                  </a:lnTo>
                  <a:lnTo>
                    <a:pt x="2285" y="8763"/>
                  </a:lnTo>
                  <a:lnTo>
                    <a:pt x="3175" y="7746"/>
                  </a:lnTo>
                  <a:lnTo>
                    <a:pt x="3175" y="5588"/>
                  </a:lnTo>
                  <a:lnTo>
                    <a:pt x="4191" y="4571"/>
                  </a:lnTo>
                  <a:lnTo>
                    <a:pt x="4191" y="2158"/>
                  </a:lnTo>
                  <a:lnTo>
                    <a:pt x="5206" y="1143"/>
                  </a:lnTo>
                  <a:lnTo>
                    <a:pt x="6222" y="1143"/>
                  </a:lnTo>
                  <a:lnTo>
                    <a:pt x="7112" y="0"/>
                  </a:lnTo>
                  <a:lnTo>
                    <a:pt x="8381" y="0"/>
                  </a:lnTo>
                  <a:lnTo>
                    <a:pt x="9397" y="1143"/>
                  </a:lnTo>
                  <a:lnTo>
                    <a:pt x="11303" y="2158"/>
                  </a:lnTo>
                  <a:lnTo>
                    <a:pt x="14478" y="215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 name="Freeform 81"/>
            <p:cNvSpPr/>
            <p:nvPr/>
          </p:nvSpPr>
          <p:spPr>
            <a:xfrm>
              <a:off x="7310834" y="6064424"/>
              <a:ext cx="63548" cy="29420"/>
            </a:xfrm>
            <a:custGeom>
              <a:avLst/>
              <a:gdLst/>
              <a:ahLst/>
              <a:cxnLst/>
              <a:rect l="0" t="0" r="0" b="0"/>
              <a:pathLst>
                <a:path w="62613" h="28702">
                  <a:moveTo>
                    <a:pt x="58421" y="0"/>
                  </a:moveTo>
                  <a:lnTo>
                    <a:pt x="61596" y="3175"/>
                  </a:lnTo>
                  <a:lnTo>
                    <a:pt x="61596" y="5588"/>
                  </a:lnTo>
                  <a:lnTo>
                    <a:pt x="62612" y="7746"/>
                  </a:lnTo>
                  <a:lnTo>
                    <a:pt x="62612" y="9778"/>
                  </a:lnTo>
                  <a:lnTo>
                    <a:pt x="61596" y="11176"/>
                  </a:lnTo>
                  <a:lnTo>
                    <a:pt x="61596" y="13207"/>
                  </a:lnTo>
                  <a:lnTo>
                    <a:pt x="60325" y="14351"/>
                  </a:lnTo>
                  <a:lnTo>
                    <a:pt x="60325" y="15366"/>
                  </a:lnTo>
                  <a:lnTo>
                    <a:pt x="56388" y="19939"/>
                  </a:lnTo>
                  <a:lnTo>
                    <a:pt x="54484" y="23114"/>
                  </a:lnTo>
                  <a:lnTo>
                    <a:pt x="53213" y="23114"/>
                  </a:lnTo>
                  <a:lnTo>
                    <a:pt x="51182" y="24383"/>
                  </a:lnTo>
                  <a:lnTo>
                    <a:pt x="49276" y="26543"/>
                  </a:lnTo>
                  <a:lnTo>
                    <a:pt x="46990" y="26543"/>
                  </a:lnTo>
                  <a:lnTo>
                    <a:pt x="45086" y="27686"/>
                  </a:lnTo>
                  <a:lnTo>
                    <a:pt x="44070" y="28701"/>
                  </a:lnTo>
                  <a:lnTo>
                    <a:pt x="32766" y="28701"/>
                  </a:lnTo>
                  <a:lnTo>
                    <a:pt x="31750" y="27686"/>
                  </a:lnTo>
                  <a:lnTo>
                    <a:pt x="29846" y="27686"/>
                  </a:lnTo>
                  <a:lnTo>
                    <a:pt x="28829" y="26543"/>
                  </a:lnTo>
                  <a:lnTo>
                    <a:pt x="26671" y="26543"/>
                  </a:lnTo>
                  <a:lnTo>
                    <a:pt x="25654" y="25526"/>
                  </a:lnTo>
                  <a:lnTo>
                    <a:pt x="23623" y="25526"/>
                  </a:lnTo>
                  <a:lnTo>
                    <a:pt x="22734" y="24383"/>
                  </a:lnTo>
                  <a:lnTo>
                    <a:pt x="20448" y="24383"/>
                  </a:lnTo>
                  <a:lnTo>
                    <a:pt x="19432" y="23114"/>
                  </a:lnTo>
                  <a:lnTo>
                    <a:pt x="17526" y="22097"/>
                  </a:lnTo>
                  <a:lnTo>
                    <a:pt x="15495" y="22097"/>
                  </a:lnTo>
                  <a:lnTo>
                    <a:pt x="13336" y="19939"/>
                  </a:lnTo>
                  <a:lnTo>
                    <a:pt x="11303" y="18795"/>
                  </a:lnTo>
                  <a:lnTo>
                    <a:pt x="10414" y="18795"/>
                  </a:lnTo>
                  <a:lnTo>
                    <a:pt x="8128" y="17780"/>
                  </a:lnTo>
                  <a:lnTo>
                    <a:pt x="5208" y="14351"/>
                  </a:lnTo>
                  <a:lnTo>
                    <a:pt x="4191" y="14351"/>
                  </a:lnTo>
                  <a:lnTo>
                    <a:pt x="3175" y="13207"/>
                  </a:lnTo>
                  <a:lnTo>
                    <a:pt x="1016" y="12191"/>
                  </a:lnTo>
                  <a:lnTo>
                    <a:pt x="1016" y="9778"/>
                  </a:lnTo>
                  <a:lnTo>
                    <a:pt x="0" y="8763"/>
                  </a:lnTo>
                  <a:lnTo>
                    <a:pt x="0" y="7746"/>
                  </a:lnTo>
                  <a:lnTo>
                    <a:pt x="1016" y="6603"/>
                  </a:lnTo>
                  <a:lnTo>
                    <a:pt x="7113" y="6603"/>
                  </a:lnTo>
                  <a:lnTo>
                    <a:pt x="10414" y="7746"/>
                  </a:lnTo>
                  <a:lnTo>
                    <a:pt x="16511" y="7746"/>
                  </a:lnTo>
                  <a:lnTo>
                    <a:pt x="17526" y="8763"/>
                  </a:lnTo>
                  <a:lnTo>
                    <a:pt x="22734" y="8763"/>
                  </a:lnTo>
                  <a:lnTo>
                    <a:pt x="24638" y="9778"/>
                  </a:lnTo>
                  <a:lnTo>
                    <a:pt x="31750" y="9778"/>
                  </a:lnTo>
                  <a:lnTo>
                    <a:pt x="33783" y="8763"/>
                  </a:lnTo>
                  <a:lnTo>
                    <a:pt x="35941" y="8763"/>
                  </a:lnTo>
                  <a:lnTo>
                    <a:pt x="37974" y="7746"/>
                  </a:lnTo>
                  <a:lnTo>
                    <a:pt x="39878" y="7746"/>
                  </a:lnTo>
                  <a:lnTo>
                    <a:pt x="42164" y="6603"/>
                  </a:lnTo>
                  <a:lnTo>
                    <a:pt x="45086" y="6603"/>
                  </a:lnTo>
                  <a:lnTo>
                    <a:pt x="46101" y="5588"/>
                  </a:lnTo>
                  <a:lnTo>
                    <a:pt x="50292" y="3175"/>
                  </a:lnTo>
                  <a:lnTo>
                    <a:pt x="52198" y="3175"/>
                  </a:lnTo>
                  <a:lnTo>
                    <a:pt x="54484" y="2158"/>
                  </a:lnTo>
                  <a:lnTo>
                    <a:pt x="55373" y="1015"/>
                  </a:lnTo>
                  <a:lnTo>
                    <a:pt x="5740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 name="Freeform 82"/>
            <p:cNvSpPr/>
            <p:nvPr/>
          </p:nvSpPr>
          <p:spPr>
            <a:xfrm>
              <a:off x="7250816" y="6097766"/>
              <a:ext cx="127097" cy="62764"/>
            </a:xfrm>
            <a:custGeom>
              <a:avLst/>
              <a:gdLst/>
              <a:ahLst/>
              <a:cxnLst/>
              <a:rect l="0" t="0" r="0" b="0"/>
              <a:pathLst>
                <a:path w="127890" h="63246">
                  <a:moveTo>
                    <a:pt x="32765" y="1143"/>
                  </a:moveTo>
                  <a:lnTo>
                    <a:pt x="34798" y="1143"/>
                  </a:lnTo>
                  <a:lnTo>
                    <a:pt x="35814" y="0"/>
                  </a:lnTo>
                  <a:lnTo>
                    <a:pt x="40004" y="0"/>
                  </a:lnTo>
                  <a:lnTo>
                    <a:pt x="42926" y="3175"/>
                  </a:lnTo>
                  <a:lnTo>
                    <a:pt x="42926" y="4571"/>
                  </a:lnTo>
                  <a:lnTo>
                    <a:pt x="40893" y="8763"/>
                  </a:lnTo>
                  <a:lnTo>
                    <a:pt x="32765" y="17780"/>
                  </a:lnTo>
                  <a:lnTo>
                    <a:pt x="31877" y="17780"/>
                  </a:lnTo>
                  <a:lnTo>
                    <a:pt x="30861" y="18922"/>
                  </a:lnTo>
                  <a:lnTo>
                    <a:pt x="31877" y="18922"/>
                  </a:lnTo>
                  <a:lnTo>
                    <a:pt x="32765" y="19939"/>
                  </a:lnTo>
                  <a:lnTo>
                    <a:pt x="32765" y="21082"/>
                  </a:lnTo>
                  <a:lnTo>
                    <a:pt x="34798" y="21082"/>
                  </a:lnTo>
                  <a:lnTo>
                    <a:pt x="37973" y="24510"/>
                  </a:lnTo>
                  <a:lnTo>
                    <a:pt x="40004" y="25526"/>
                  </a:lnTo>
                  <a:lnTo>
                    <a:pt x="42926" y="28956"/>
                  </a:lnTo>
                  <a:lnTo>
                    <a:pt x="47116" y="31114"/>
                  </a:lnTo>
                  <a:lnTo>
                    <a:pt x="49022" y="33274"/>
                  </a:lnTo>
                  <a:lnTo>
                    <a:pt x="53213" y="35559"/>
                  </a:lnTo>
                  <a:lnTo>
                    <a:pt x="55244" y="37719"/>
                  </a:lnTo>
                  <a:lnTo>
                    <a:pt x="62356" y="41020"/>
                  </a:lnTo>
                  <a:lnTo>
                    <a:pt x="64515" y="43307"/>
                  </a:lnTo>
                  <a:lnTo>
                    <a:pt x="66548" y="44450"/>
                  </a:lnTo>
                  <a:lnTo>
                    <a:pt x="69468" y="45465"/>
                  </a:lnTo>
                  <a:lnTo>
                    <a:pt x="75691" y="48895"/>
                  </a:lnTo>
                  <a:lnTo>
                    <a:pt x="77851" y="48895"/>
                  </a:lnTo>
                  <a:lnTo>
                    <a:pt x="79882" y="49910"/>
                  </a:lnTo>
                  <a:lnTo>
                    <a:pt x="80772" y="51053"/>
                  </a:lnTo>
                  <a:lnTo>
                    <a:pt x="90169" y="51053"/>
                  </a:lnTo>
                  <a:lnTo>
                    <a:pt x="92202" y="49910"/>
                  </a:lnTo>
                  <a:lnTo>
                    <a:pt x="93090" y="49910"/>
                  </a:lnTo>
                  <a:lnTo>
                    <a:pt x="95123" y="48895"/>
                  </a:lnTo>
                  <a:lnTo>
                    <a:pt x="97281" y="48895"/>
                  </a:lnTo>
                  <a:lnTo>
                    <a:pt x="98298" y="47625"/>
                  </a:lnTo>
                  <a:lnTo>
                    <a:pt x="99314" y="47625"/>
                  </a:lnTo>
                  <a:lnTo>
                    <a:pt x="101218" y="46482"/>
                  </a:lnTo>
                  <a:lnTo>
                    <a:pt x="102489" y="46482"/>
                  </a:lnTo>
                  <a:lnTo>
                    <a:pt x="104393" y="45465"/>
                  </a:lnTo>
                  <a:lnTo>
                    <a:pt x="105410" y="45465"/>
                  </a:lnTo>
                  <a:lnTo>
                    <a:pt x="107441" y="44450"/>
                  </a:lnTo>
                  <a:lnTo>
                    <a:pt x="108330" y="44450"/>
                  </a:lnTo>
                  <a:lnTo>
                    <a:pt x="110616" y="43307"/>
                  </a:lnTo>
                  <a:lnTo>
                    <a:pt x="111632" y="42290"/>
                  </a:lnTo>
                  <a:lnTo>
                    <a:pt x="112522" y="42290"/>
                  </a:lnTo>
                  <a:lnTo>
                    <a:pt x="114553" y="41020"/>
                  </a:lnTo>
                  <a:lnTo>
                    <a:pt x="115824" y="39877"/>
                  </a:lnTo>
                  <a:lnTo>
                    <a:pt x="116713" y="39877"/>
                  </a:lnTo>
                  <a:lnTo>
                    <a:pt x="117728" y="38862"/>
                  </a:lnTo>
                  <a:lnTo>
                    <a:pt x="118744" y="38862"/>
                  </a:lnTo>
                  <a:lnTo>
                    <a:pt x="120650" y="36702"/>
                  </a:lnTo>
                  <a:lnTo>
                    <a:pt x="122936" y="36702"/>
                  </a:lnTo>
                  <a:lnTo>
                    <a:pt x="124840" y="35559"/>
                  </a:lnTo>
                  <a:lnTo>
                    <a:pt x="125856" y="35559"/>
                  </a:lnTo>
                  <a:lnTo>
                    <a:pt x="126873" y="34289"/>
                  </a:lnTo>
                  <a:lnTo>
                    <a:pt x="127889" y="35559"/>
                  </a:lnTo>
                  <a:lnTo>
                    <a:pt x="126873" y="35559"/>
                  </a:lnTo>
                  <a:lnTo>
                    <a:pt x="126873" y="37719"/>
                  </a:lnTo>
                  <a:lnTo>
                    <a:pt x="121665" y="43307"/>
                  </a:lnTo>
                  <a:lnTo>
                    <a:pt x="120650" y="45465"/>
                  </a:lnTo>
                  <a:lnTo>
                    <a:pt x="118744" y="46482"/>
                  </a:lnTo>
                  <a:lnTo>
                    <a:pt x="117728" y="47625"/>
                  </a:lnTo>
                  <a:lnTo>
                    <a:pt x="115824" y="48895"/>
                  </a:lnTo>
                  <a:lnTo>
                    <a:pt x="114553" y="51053"/>
                  </a:lnTo>
                  <a:lnTo>
                    <a:pt x="97281" y="59816"/>
                  </a:lnTo>
                  <a:lnTo>
                    <a:pt x="96265" y="59816"/>
                  </a:lnTo>
                  <a:lnTo>
                    <a:pt x="94106" y="60959"/>
                  </a:lnTo>
                  <a:lnTo>
                    <a:pt x="92202" y="60959"/>
                  </a:lnTo>
                  <a:lnTo>
                    <a:pt x="91186" y="62230"/>
                  </a:lnTo>
                  <a:lnTo>
                    <a:pt x="88011" y="62230"/>
                  </a:lnTo>
                  <a:lnTo>
                    <a:pt x="86994" y="63245"/>
                  </a:lnTo>
                  <a:lnTo>
                    <a:pt x="74676" y="63245"/>
                  </a:lnTo>
                  <a:lnTo>
                    <a:pt x="72643" y="62230"/>
                  </a:lnTo>
                  <a:lnTo>
                    <a:pt x="68453" y="62230"/>
                  </a:lnTo>
                  <a:lnTo>
                    <a:pt x="66548" y="60959"/>
                  </a:lnTo>
                  <a:lnTo>
                    <a:pt x="63627" y="60959"/>
                  </a:lnTo>
                  <a:lnTo>
                    <a:pt x="62356" y="59816"/>
                  </a:lnTo>
                  <a:lnTo>
                    <a:pt x="61340" y="59816"/>
                  </a:lnTo>
                  <a:lnTo>
                    <a:pt x="57403" y="57658"/>
                  </a:lnTo>
                  <a:lnTo>
                    <a:pt x="56133" y="57658"/>
                  </a:lnTo>
                  <a:lnTo>
                    <a:pt x="55244" y="56641"/>
                  </a:lnTo>
                  <a:lnTo>
                    <a:pt x="54228" y="56641"/>
                  </a:lnTo>
                  <a:lnTo>
                    <a:pt x="52197" y="55499"/>
                  </a:lnTo>
                  <a:lnTo>
                    <a:pt x="50038" y="53213"/>
                  </a:lnTo>
                  <a:lnTo>
                    <a:pt x="48005" y="53213"/>
                  </a:lnTo>
                  <a:lnTo>
                    <a:pt x="46101" y="51053"/>
                  </a:lnTo>
                  <a:lnTo>
                    <a:pt x="42926" y="49910"/>
                  </a:lnTo>
                  <a:lnTo>
                    <a:pt x="40893" y="47625"/>
                  </a:lnTo>
                  <a:lnTo>
                    <a:pt x="38989" y="46482"/>
                  </a:lnTo>
                  <a:lnTo>
                    <a:pt x="34798" y="42290"/>
                  </a:lnTo>
                  <a:lnTo>
                    <a:pt x="32765" y="41020"/>
                  </a:lnTo>
                  <a:lnTo>
                    <a:pt x="30861" y="38862"/>
                  </a:lnTo>
                  <a:lnTo>
                    <a:pt x="28575" y="37719"/>
                  </a:lnTo>
                  <a:lnTo>
                    <a:pt x="27686" y="35559"/>
                  </a:lnTo>
                  <a:lnTo>
                    <a:pt x="25653" y="34289"/>
                  </a:lnTo>
                  <a:lnTo>
                    <a:pt x="20447" y="28956"/>
                  </a:lnTo>
                  <a:lnTo>
                    <a:pt x="20447" y="27685"/>
                  </a:lnTo>
                  <a:lnTo>
                    <a:pt x="9143" y="27685"/>
                  </a:lnTo>
                  <a:lnTo>
                    <a:pt x="8128" y="26543"/>
                  </a:lnTo>
                  <a:lnTo>
                    <a:pt x="6223" y="26543"/>
                  </a:lnTo>
                  <a:lnTo>
                    <a:pt x="5206" y="25526"/>
                  </a:lnTo>
                  <a:lnTo>
                    <a:pt x="3048" y="25526"/>
                  </a:lnTo>
                  <a:lnTo>
                    <a:pt x="0" y="22097"/>
                  </a:lnTo>
                  <a:lnTo>
                    <a:pt x="1015" y="21082"/>
                  </a:lnTo>
                  <a:lnTo>
                    <a:pt x="2031" y="18922"/>
                  </a:lnTo>
                  <a:lnTo>
                    <a:pt x="6223" y="14351"/>
                  </a:lnTo>
                  <a:lnTo>
                    <a:pt x="7239" y="14351"/>
                  </a:lnTo>
                  <a:lnTo>
                    <a:pt x="9143" y="13334"/>
                  </a:lnTo>
                  <a:lnTo>
                    <a:pt x="11429" y="11176"/>
                  </a:lnTo>
                  <a:lnTo>
                    <a:pt x="13335" y="9906"/>
                  </a:lnTo>
                  <a:lnTo>
                    <a:pt x="14351" y="9906"/>
                  </a:lnTo>
                  <a:lnTo>
                    <a:pt x="16255" y="8763"/>
                  </a:lnTo>
                  <a:lnTo>
                    <a:pt x="17272" y="7746"/>
                  </a:lnTo>
                  <a:lnTo>
                    <a:pt x="19557" y="7746"/>
                  </a:lnTo>
                  <a:lnTo>
                    <a:pt x="20447" y="6603"/>
                  </a:lnTo>
                  <a:lnTo>
                    <a:pt x="22478" y="5588"/>
                  </a:lnTo>
                  <a:lnTo>
                    <a:pt x="23494" y="5588"/>
                  </a:lnTo>
                  <a:lnTo>
                    <a:pt x="25653" y="4571"/>
                  </a:lnTo>
                  <a:lnTo>
                    <a:pt x="26669" y="3175"/>
                  </a:lnTo>
                  <a:lnTo>
                    <a:pt x="28575" y="3175"/>
                  </a:lnTo>
                  <a:lnTo>
                    <a:pt x="29590" y="2158"/>
                  </a:lnTo>
                  <a:lnTo>
                    <a:pt x="30861" y="2158"/>
                  </a:lnTo>
                  <a:lnTo>
                    <a:pt x="31877" y="114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 name="Freeform 83"/>
            <p:cNvSpPr/>
            <p:nvPr/>
          </p:nvSpPr>
          <p:spPr>
            <a:xfrm>
              <a:off x="7217276" y="5903592"/>
              <a:ext cx="231246" cy="309895"/>
            </a:xfrm>
            <a:custGeom>
              <a:avLst/>
              <a:gdLst/>
              <a:ahLst/>
              <a:cxnLst/>
              <a:rect l="0" t="0" r="0" b="0"/>
              <a:pathLst>
                <a:path w="230125" h="309372">
                  <a:moveTo>
                    <a:pt x="172846" y="9906"/>
                  </a:moveTo>
                  <a:lnTo>
                    <a:pt x="176021" y="0"/>
                  </a:lnTo>
                  <a:lnTo>
                    <a:pt x="177038" y="0"/>
                  </a:lnTo>
                  <a:lnTo>
                    <a:pt x="187325" y="10921"/>
                  </a:lnTo>
                  <a:lnTo>
                    <a:pt x="188341" y="13334"/>
                  </a:lnTo>
                  <a:lnTo>
                    <a:pt x="192278" y="17526"/>
                  </a:lnTo>
                  <a:lnTo>
                    <a:pt x="196468" y="26543"/>
                  </a:lnTo>
                  <a:lnTo>
                    <a:pt x="196468" y="28701"/>
                  </a:lnTo>
                  <a:lnTo>
                    <a:pt x="197357" y="30861"/>
                  </a:lnTo>
                  <a:lnTo>
                    <a:pt x="197357" y="33274"/>
                  </a:lnTo>
                  <a:lnTo>
                    <a:pt x="198374" y="35432"/>
                  </a:lnTo>
                  <a:lnTo>
                    <a:pt x="198374" y="39877"/>
                  </a:lnTo>
                  <a:lnTo>
                    <a:pt x="199390" y="42037"/>
                  </a:lnTo>
                  <a:lnTo>
                    <a:pt x="199390" y="50800"/>
                  </a:lnTo>
                  <a:lnTo>
                    <a:pt x="200659" y="52070"/>
                  </a:lnTo>
                  <a:lnTo>
                    <a:pt x="200659" y="64134"/>
                  </a:lnTo>
                  <a:lnTo>
                    <a:pt x="201549" y="65405"/>
                  </a:lnTo>
                  <a:lnTo>
                    <a:pt x="202565" y="67564"/>
                  </a:lnTo>
                  <a:lnTo>
                    <a:pt x="202565" y="68580"/>
                  </a:lnTo>
                  <a:lnTo>
                    <a:pt x="204596" y="73151"/>
                  </a:lnTo>
                  <a:lnTo>
                    <a:pt x="205486" y="74168"/>
                  </a:lnTo>
                  <a:lnTo>
                    <a:pt x="206755" y="76581"/>
                  </a:lnTo>
                  <a:lnTo>
                    <a:pt x="208788" y="78739"/>
                  </a:lnTo>
                  <a:lnTo>
                    <a:pt x="210692" y="83184"/>
                  </a:lnTo>
                  <a:lnTo>
                    <a:pt x="212725" y="85344"/>
                  </a:lnTo>
                  <a:lnTo>
                    <a:pt x="214883" y="90932"/>
                  </a:lnTo>
                  <a:lnTo>
                    <a:pt x="216916" y="93090"/>
                  </a:lnTo>
                  <a:lnTo>
                    <a:pt x="220091" y="99695"/>
                  </a:lnTo>
                  <a:lnTo>
                    <a:pt x="221995" y="101853"/>
                  </a:lnTo>
                  <a:lnTo>
                    <a:pt x="228218" y="116458"/>
                  </a:lnTo>
                  <a:lnTo>
                    <a:pt x="228218" y="119633"/>
                  </a:lnTo>
                  <a:lnTo>
                    <a:pt x="229234" y="122046"/>
                  </a:lnTo>
                  <a:lnTo>
                    <a:pt x="229234" y="148589"/>
                  </a:lnTo>
                  <a:lnTo>
                    <a:pt x="230124" y="149732"/>
                  </a:lnTo>
                  <a:lnTo>
                    <a:pt x="230124" y="160782"/>
                  </a:lnTo>
                  <a:lnTo>
                    <a:pt x="229234" y="165100"/>
                  </a:lnTo>
                  <a:lnTo>
                    <a:pt x="229234" y="169671"/>
                  </a:lnTo>
                  <a:lnTo>
                    <a:pt x="228218" y="175132"/>
                  </a:lnTo>
                  <a:lnTo>
                    <a:pt x="228218" y="179705"/>
                  </a:lnTo>
                  <a:lnTo>
                    <a:pt x="217804" y="219582"/>
                  </a:lnTo>
                  <a:lnTo>
                    <a:pt x="212725" y="232918"/>
                  </a:lnTo>
                  <a:lnTo>
                    <a:pt x="210692" y="236346"/>
                  </a:lnTo>
                  <a:lnTo>
                    <a:pt x="209677" y="239521"/>
                  </a:lnTo>
                  <a:lnTo>
                    <a:pt x="207771" y="241681"/>
                  </a:lnTo>
                  <a:lnTo>
                    <a:pt x="206755" y="245109"/>
                  </a:lnTo>
                  <a:lnTo>
                    <a:pt x="204596" y="247269"/>
                  </a:lnTo>
                  <a:lnTo>
                    <a:pt x="203580" y="250697"/>
                  </a:lnTo>
                  <a:lnTo>
                    <a:pt x="201549" y="252857"/>
                  </a:lnTo>
                  <a:lnTo>
                    <a:pt x="200659" y="255015"/>
                  </a:lnTo>
                  <a:lnTo>
                    <a:pt x="198374" y="257301"/>
                  </a:lnTo>
                  <a:lnTo>
                    <a:pt x="196468" y="260603"/>
                  </a:lnTo>
                  <a:lnTo>
                    <a:pt x="191262" y="266064"/>
                  </a:lnTo>
                  <a:lnTo>
                    <a:pt x="190245" y="268224"/>
                  </a:lnTo>
                  <a:lnTo>
                    <a:pt x="186054" y="272795"/>
                  </a:lnTo>
                  <a:lnTo>
                    <a:pt x="184150" y="273812"/>
                  </a:lnTo>
                  <a:lnTo>
                    <a:pt x="182117" y="276225"/>
                  </a:lnTo>
                  <a:lnTo>
                    <a:pt x="179958" y="277240"/>
                  </a:lnTo>
                  <a:lnTo>
                    <a:pt x="177927" y="279400"/>
                  </a:lnTo>
                  <a:lnTo>
                    <a:pt x="176021" y="280670"/>
                  </a:lnTo>
                  <a:lnTo>
                    <a:pt x="173736" y="282828"/>
                  </a:lnTo>
                  <a:lnTo>
                    <a:pt x="169799" y="284988"/>
                  </a:lnTo>
                  <a:lnTo>
                    <a:pt x="167893" y="287401"/>
                  </a:lnTo>
                  <a:lnTo>
                    <a:pt x="164718" y="288416"/>
                  </a:lnTo>
                  <a:lnTo>
                    <a:pt x="154304" y="294005"/>
                  </a:lnTo>
                  <a:lnTo>
                    <a:pt x="151383" y="295020"/>
                  </a:lnTo>
                  <a:lnTo>
                    <a:pt x="147192" y="297180"/>
                  </a:lnTo>
                  <a:lnTo>
                    <a:pt x="142240" y="299593"/>
                  </a:lnTo>
                  <a:lnTo>
                    <a:pt x="140080" y="299593"/>
                  </a:lnTo>
                  <a:lnTo>
                    <a:pt x="138049" y="300608"/>
                  </a:lnTo>
                  <a:lnTo>
                    <a:pt x="132842" y="302768"/>
                  </a:lnTo>
                  <a:lnTo>
                    <a:pt x="129920" y="302768"/>
                  </a:lnTo>
                  <a:lnTo>
                    <a:pt x="125729" y="304926"/>
                  </a:lnTo>
                  <a:lnTo>
                    <a:pt x="122808" y="304926"/>
                  </a:lnTo>
                  <a:lnTo>
                    <a:pt x="118617" y="307339"/>
                  </a:lnTo>
                  <a:lnTo>
                    <a:pt x="113411" y="307339"/>
                  </a:lnTo>
                  <a:lnTo>
                    <a:pt x="110490" y="308356"/>
                  </a:lnTo>
                  <a:lnTo>
                    <a:pt x="100203" y="308356"/>
                  </a:lnTo>
                  <a:lnTo>
                    <a:pt x="98170" y="309371"/>
                  </a:lnTo>
                  <a:lnTo>
                    <a:pt x="94995" y="308356"/>
                  </a:lnTo>
                  <a:lnTo>
                    <a:pt x="84836" y="308356"/>
                  </a:lnTo>
                  <a:lnTo>
                    <a:pt x="81661" y="307339"/>
                  </a:lnTo>
                  <a:lnTo>
                    <a:pt x="76707" y="307339"/>
                  </a:lnTo>
                  <a:lnTo>
                    <a:pt x="74549" y="306196"/>
                  </a:lnTo>
                  <a:lnTo>
                    <a:pt x="71628" y="306196"/>
                  </a:lnTo>
                  <a:lnTo>
                    <a:pt x="69342" y="304926"/>
                  </a:lnTo>
                  <a:lnTo>
                    <a:pt x="67437" y="304926"/>
                  </a:lnTo>
                  <a:lnTo>
                    <a:pt x="64516" y="303911"/>
                  </a:lnTo>
                  <a:lnTo>
                    <a:pt x="62229" y="303911"/>
                  </a:lnTo>
                  <a:lnTo>
                    <a:pt x="59308" y="302768"/>
                  </a:lnTo>
                  <a:lnTo>
                    <a:pt x="57277" y="302768"/>
                  </a:lnTo>
                  <a:lnTo>
                    <a:pt x="49911" y="299593"/>
                  </a:lnTo>
                  <a:lnTo>
                    <a:pt x="48005" y="299593"/>
                  </a:lnTo>
                  <a:lnTo>
                    <a:pt x="45974" y="298322"/>
                  </a:lnTo>
                  <a:lnTo>
                    <a:pt x="42799" y="297180"/>
                  </a:lnTo>
                  <a:lnTo>
                    <a:pt x="40767" y="297180"/>
                  </a:lnTo>
                  <a:lnTo>
                    <a:pt x="30479" y="291591"/>
                  </a:lnTo>
                  <a:lnTo>
                    <a:pt x="28447" y="291591"/>
                  </a:lnTo>
                  <a:lnTo>
                    <a:pt x="24511" y="289432"/>
                  </a:lnTo>
                  <a:lnTo>
                    <a:pt x="23367" y="288416"/>
                  </a:lnTo>
                  <a:lnTo>
                    <a:pt x="21336" y="287401"/>
                  </a:lnTo>
                  <a:lnTo>
                    <a:pt x="19430" y="287401"/>
                  </a:lnTo>
                  <a:lnTo>
                    <a:pt x="18415" y="286003"/>
                  </a:lnTo>
                  <a:lnTo>
                    <a:pt x="16255" y="284988"/>
                  </a:lnTo>
                  <a:lnTo>
                    <a:pt x="15240" y="283971"/>
                  </a:lnTo>
                  <a:lnTo>
                    <a:pt x="14224" y="283971"/>
                  </a:lnTo>
                  <a:lnTo>
                    <a:pt x="12318" y="282828"/>
                  </a:lnTo>
                  <a:lnTo>
                    <a:pt x="11049" y="281813"/>
                  </a:lnTo>
                  <a:lnTo>
                    <a:pt x="10032" y="281813"/>
                  </a:lnTo>
                  <a:lnTo>
                    <a:pt x="9017" y="280670"/>
                  </a:lnTo>
                  <a:lnTo>
                    <a:pt x="7112" y="280670"/>
                  </a:lnTo>
                  <a:lnTo>
                    <a:pt x="7112" y="279400"/>
                  </a:lnTo>
                  <a:lnTo>
                    <a:pt x="2920" y="277240"/>
                  </a:lnTo>
                  <a:lnTo>
                    <a:pt x="1904" y="276225"/>
                  </a:lnTo>
                  <a:lnTo>
                    <a:pt x="889" y="276225"/>
                  </a:lnTo>
                  <a:lnTo>
                    <a:pt x="0" y="255015"/>
                  </a:lnTo>
                  <a:lnTo>
                    <a:pt x="889" y="255015"/>
                  </a:lnTo>
                  <a:lnTo>
                    <a:pt x="1904" y="256286"/>
                  </a:lnTo>
                  <a:lnTo>
                    <a:pt x="3937" y="257301"/>
                  </a:lnTo>
                  <a:lnTo>
                    <a:pt x="5079" y="259461"/>
                  </a:lnTo>
                  <a:lnTo>
                    <a:pt x="6095" y="260603"/>
                  </a:lnTo>
                  <a:lnTo>
                    <a:pt x="7112" y="260603"/>
                  </a:lnTo>
                  <a:lnTo>
                    <a:pt x="8128" y="261620"/>
                  </a:lnTo>
                  <a:lnTo>
                    <a:pt x="10032" y="262889"/>
                  </a:lnTo>
                  <a:lnTo>
                    <a:pt x="11049" y="264032"/>
                  </a:lnTo>
                  <a:lnTo>
                    <a:pt x="12318" y="264032"/>
                  </a:lnTo>
                  <a:lnTo>
                    <a:pt x="13207" y="265049"/>
                  </a:lnTo>
                  <a:lnTo>
                    <a:pt x="15240" y="266064"/>
                  </a:lnTo>
                  <a:lnTo>
                    <a:pt x="16255" y="267207"/>
                  </a:lnTo>
                  <a:lnTo>
                    <a:pt x="18415" y="268224"/>
                  </a:lnTo>
                  <a:lnTo>
                    <a:pt x="19430" y="269494"/>
                  </a:lnTo>
                  <a:lnTo>
                    <a:pt x="29464" y="275082"/>
                  </a:lnTo>
                  <a:lnTo>
                    <a:pt x="30479" y="276225"/>
                  </a:lnTo>
                  <a:lnTo>
                    <a:pt x="51180" y="286003"/>
                  </a:lnTo>
                  <a:lnTo>
                    <a:pt x="53086" y="286003"/>
                  </a:lnTo>
                  <a:lnTo>
                    <a:pt x="60325" y="289432"/>
                  </a:lnTo>
                  <a:lnTo>
                    <a:pt x="63500" y="289432"/>
                  </a:lnTo>
                  <a:lnTo>
                    <a:pt x="68453" y="291591"/>
                  </a:lnTo>
                  <a:lnTo>
                    <a:pt x="70612" y="291591"/>
                  </a:lnTo>
                  <a:lnTo>
                    <a:pt x="76707" y="294005"/>
                  </a:lnTo>
                  <a:lnTo>
                    <a:pt x="81661" y="294005"/>
                  </a:lnTo>
                  <a:lnTo>
                    <a:pt x="84836" y="295020"/>
                  </a:lnTo>
                  <a:lnTo>
                    <a:pt x="90042" y="295020"/>
                  </a:lnTo>
                  <a:lnTo>
                    <a:pt x="92964" y="296164"/>
                  </a:lnTo>
                  <a:lnTo>
                    <a:pt x="101092" y="296164"/>
                  </a:lnTo>
                  <a:lnTo>
                    <a:pt x="104393" y="295020"/>
                  </a:lnTo>
                  <a:lnTo>
                    <a:pt x="109474" y="295020"/>
                  </a:lnTo>
                  <a:lnTo>
                    <a:pt x="112521" y="294005"/>
                  </a:lnTo>
                  <a:lnTo>
                    <a:pt x="115696" y="294005"/>
                  </a:lnTo>
                  <a:lnTo>
                    <a:pt x="118617" y="292734"/>
                  </a:lnTo>
                  <a:lnTo>
                    <a:pt x="121539" y="292734"/>
                  </a:lnTo>
                  <a:lnTo>
                    <a:pt x="131953" y="288416"/>
                  </a:lnTo>
                  <a:lnTo>
                    <a:pt x="135128" y="287401"/>
                  </a:lnTo>
                  <a:lnTo>
                    <a:pt x="143255" y="283971"/>
                  </a:lnTo>
                  <a:lnTo>
                    <a:pt x="145161" y="281813"/>
                  </a:lnTo>
                  <a:lnTo>
                    <a:pt x="147192" y="280670"/>
                  </a:lnTo>
                  <a:lnTo>
                    <a:pt x="152400" y="277240"/>
                  </a:lnTo>
                  <a:lnTo>
                    <a:pt x="154304" y="275082"/>
                  </a:lnTo>
                  <a:lnTo>
                    <a:pt x="159512" y="271652"/>
                  </a:lnTo>
                  <a:lnTo>
                    <a:pt x="167893" y="262889"/>
                  </a:lnTo>
                  <a:lnTo>
                    <a:pt x="169799" y="261620"/>
                  </a:lnTo>
                  <a:lnTo>
                    <a:pt x="171830" y="258445"/>
                  </a:lnTo>
                  <a:lnTo>
                    <a:pt x="173736" y="256286"/>
                  </a:lnTo>
                  <a:lnTo>
                    <a:pt x="176021" y="255015"/>
                  </a:lnTo>
                  <a:lnTo>
                    <a:pt x="177927" y="252857"/>
                  </a:lnTo>
                  <a:lnTo>
                    <a:pt x="178942" y="249555"/>
                  </a:lnTo>
                  <a:lnTo>
                    <a:pt x="185039" y="242951"/>
                  </a:lnTo>
                  <a:lnTo>
                    <a:pt x="186054" y="239521"/>
                  </a:lnTo>
                  <a:lnTo>
                    <a:pt x="188341" y="237363"/>
                  </a:lnTo>
                  <a:lnTo>
                    <a:pt x="207771" y="194056"/>
                  </a:lnTo>
                  <a:lnTo>
                    <a:pt x="210692" y="186308"/>
                  </a:lnTo>
                  <a:lnTo>
                    <a:pt x="210692" y="182880"/>
                  </a:lnTo>
                  <a:lnTo>
                    <a:pt x="211708" y="180720"/>
                  </a:lnTo>
                  <a:lnTo>
                    <a:pt x="212725" y="177291"/>
                  </a:lnTo>
                  <a:lnTo>
                    <a:pt x="212725" y="175132"/>
                  </a:lnTo>
                  <a:lnTo>
                    <a:pt x="213867" y="173101"/>
                  </a:lnTo>
                  <a:lnTo>
                    <a:pt x="213867" y="169671"/>
                  </a:lnTo>
                  <a:lnTo>
                    <a:pt x="214883" y="167513"/>
                  </a:lnTo>
                  <a:lnTo>
                    <a:pt x="214883" y="159765"/>
                  </a:lnTo>
                  <a:lnTo>
                    <a:pt x="215900" y="157352"/>
                  </a:lnTo>
                  <a:lnTo>
                    <a:pt x="215900" y="153162"/>
                  </a:lnTo>
                  <a:lnTo>
                    <a:pt x="216916" y="150749"/>
                  </a:lnTo>
                  <a:lnTo>
                    <a:pt x="216916" y="139572"/>
                  </a:lnTo>
                  <a:lnTo>
                    <a:pt x="215900" y="137414"/>
                  </a:lnTo>
                  <a:lnTo>
                    <a:pt x="215900" y="131826"/>
                  </a:lnTo>
                  <a:lnTo>
                    <a:pt x="214883" y="129794"/>
                  </a:lnTo>
                  <a:lnTo>
                    <a:pt x="214883" y="125221"/>
                  </a:lnTo>
                  <a:lnTo>
                    <a:pt x="213867" y="124206"/>
                  </a:lnTo>
                  <a:lnTo>
                    <a:pt x="213867" y="119633"/>
                  </a:lnTo>
                  <a:lnTo>
                    <a:pt x="212725" y="118618"/>
                  </a:lnTo>
                  <a:lnTo>
                    <a:pt x="212725" y="116458"/>
                  </a:lnTo>
                  <a:lnTo>
                    <a:pt x="211708" y="114045"/>
                  </a:lnTo>
                  <a:lnTo>
                    <a:pt x="211708" y="113030"/>
                  </a:lnTo>
                  <a:lnTo>
                    <a:pt x="210692" y="110870"/>
                  </a:lnTo>
                  <a:lnTo>
                    <a:pt x="210692" y="109855"/>
                  </a:lnTo>
                  <a:lnTo>
                    <a:pt x="209677" y="107441"/>
                  </a:lnTo>
                  <a:lnTo>
                    <a:pt x="209677" y="106426"/>
                  </a:lnTo>
                  <a:lnTo>
                    <a:pt x="208788" y="104266"/>
                  </a:lnTo>
                  <a:lnTo>
                    <a:pt x="208788" y="103124"/>
                  </a:lnTo>
                  <a:lnTo>
                    <a:pt x="207771" y="100838"/>
                  </a:lnTo>
                  <a:lnTo>
                    <a:pt x="206755" y="99695"/>
                  </a:lnTo>
                  <a:lnTo>
                    <a:pt x="206755" y="98678"/>
                  </a:lnTo>
                  <a:lnTo>
                    <a:pt x="205486" y="96520"/>
                  </a:lnTo>
                  <a:lnTo>
                    <a:pt x="205486" y="95250"/>
                  </a:lnTo>
                  <a:lnTo>
                    <a:pt x="203580" y="93090"/>
                  </a:lnTo>
                  <a:lnTo>
                    <a:pt x="203580" y="90932"/>
                  </a:lnTo>
                  <a:lnTo>
                    <a:pt x="202565" y="89789"/>
                  </a:lnTo>
                  <a:lnTo>
                    <a:pt x="202565" y="88519"/>
                  </a:lnTo>
                  <a:lnTo>
                    <a:pt x="200659" y="86359"/>
                  </a:lnTo>
                  <a:lnTo>
                    <a:pt x="199390" y="83184"/>
                  </a:lnTo>
                  <a:lnTo>
                    <a:pt x="196468" y="79756"/>
                  </a:lnTo>
                  <a:lnTo>
                    <a:pt x="195453" y="77596"/>
                  </a:lnTo>
                  <a:lnTo>
                    <a:pt x="194437" y="76581"/>
                  </a:lnTo>
                  <a:lnTo>
                    <a:pt x="194437" y="74168"/>
                  </a:lnTo>
                  <a:lnTo>
                    <a:pt x="191262" y="70739"/>
                  </a:lnTo>
                  <a:lnTo>
                    <a:pt x="191262" y="69850"/>
                  </a:lnTo>
                  <a:lnTo>
                    <a:pt x="190245" y="68580"/>
                  </a:lnTo>
                  <a:lnTo>
                    <a:pt x="189229" y="68580"/>
                  </a:lnTo>
                  <a:lnTo>
                    <a:pt x="189229" y="60959"/>
                  </a:lnTo>
                  <a:lnTo>
                    <a:pt x="188341" y="58801"/>
                  </a:lnTo>
                  <a:lnTo>
                    <a:pt x="188341" y="34289"/>
                  </a:lnTo>
                  <a:lnTo>
                    <a:pt x="187325" y="30861"/>
                  </a:lnTo>
                  <a:lnTo>
                    <a:pt x="187325" y="28701"/>
                  </a:lnTo>
                  <a:lnTo>
                    <a:pt x="184150" y="22097"/>
                  </a:lnTo>
                  <a:lnTo>
                    <a:pt x="181102" y="18669"/>
                  </a:lnTo>
                  <a:lnTo>
                    <a:pt x="179958" y="16509"/>
                  </a:lnTo>
                  <a:lnTo>
                    <a:pt x="178942" y="15494"/>
                  </a:lnTo>
                  <a:lnTo>
                    <a:pt x="177038" y="14351"/>
                  </a:lnTo>
                  <a:lnTo>
                    <a:pt x="176021" y="12064"/>
                  </a:lnTo>
                  <a:lnTo>
                    <a:pt x="175005" y="109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 name="Freeform 84"/>
            <p:cNvSpPr/>
            <p:nvPr/>
          </p:nvSpPr>
          <p:spPr>
            <a:xfrm>
              <a:off x="7190798" y="5799639"/>
              <a:ext cx="342455" cy="390312"/>
            </a:xfrm>
            <a:custGeom>
              <a:avLst/>
              <a:gdLst/>
              <a:ahLst/>
              <a:cxnLst/>
              <a:rect l="0" t="0" r="0" b="0"/>
              <a:pathLst>
                <a:path w="341759" h="390398">
                  <a:moveTo>
                    <a:pt x="0" y="65405"/>
                  </a:moveTo>
                  <a:lnTo>
                    <a:pt x="2033" y="51053"/>
                  </a:lnTo>
                  <a:lnTo>
                    <a:pt x="2922" y="49910"/>
                  </a:lnTo>
                  <a:lnTo>
                    <a:pt x="2922" y="48895"/>
                  </a:lnTo>
                  <a:lnTo>
                    <a:pt x="3938" y="48895"/>
                  </a:lnTo>
                  <a:lnTo>
                    <a:pt x="4953" y="47751"/>
                  </a:lnTo>
                  <a:lnTo>
                    <a:pt x="7113" y="46482"/>
                  </a:lnTo>
                  <a:lnTo>
                    <a:pt x="10161" y="43307"/>
                  </a:lnTo>
                  <a:lnTo>
                    <a:pt x="16257" y="39877"/>
                  </a:lnTo>
                  <a:lnTo>
                    <a:pt x="19432" y="36576"/>
                  </a:lnTo>
                  <a:lnTo>
                    <a:pt x="23368" y="34544"/>
                  </a:lnTo>
                  <a:lnTo>
                    <a:pt x="25654" y="32131"/>
                  </a:lnTo>
                  <a:lnTo>
                    <a:pt x="28575" y="31114"/>
                  </a:lnTo>
                  <a:lnTo>
                    <a:pt x="34799" y="27813"/>
                  </a:lnTo>
                  <a:lnTo>
                    <a:pt x="41911" y="24383"/>
                  </a:lnTo>
                  <a:lnTo>
                    <a:pt x="43815" y="23368"/>
                  </a:lnTo>
                  <a:lnTo>
                    <a:pt x="47117" y="23368"/>
                  </a:lnTo>
                  <a:lnTo>
                    <a:pt x="49023" y="22097"/>
                  </a:lnTo>
                  <a:lnTo>
                    <a:pt x="51182" y="22097"/>
                  </a:lnTo>
                  <a:lnTo>
                    <a:pt x="53213" y="20955"/>
                  </a:lnTo>
                  <a:lnTo>
                    <a:pt x="58421" y="20955"/>
                  </a:lnTo>
                  <a:lnTo>
                    <a:pt x="60325" y="19939"/>
                  </a:lnTo>
                  <a:lnTo>
                    <a:pt x="73661" y="19939"/>
                  </a:lnTo>
                  <a:lnTo>
                    <a:pt x="75565" y="18795"/>
                  </a:lnTo>
                  <a:lnTo>
                    <a:pt x="101220" y="18795"/>
                  </a:lnTo>
                  <a:lnTo>
                    <a:pt x="102236" y="19939"/>
                  </a:lnTo>
                  <a:lnTo>
                    <a:pt x="107442" y="19939"/>
                  </a:lnTo>
                  <a:lnTo>
                    <a:pt x="106426" y="18795"/>
                  </a:lnTo>
                  <a:lnTo>
                    <a:pt x="105411" y="16637"/>
                  </a:lnTo>
                  <a:lnTo>
                    <a:pt x="100203" y="11176"/>
                  </a:lnTo>
                  <a:lnTo>
                    <a:pt x="99314" y="8763"/>
                  </a:lnTo>
                  <a:lnTo>
                    <a:pt x="99314" y="5588"/>
                  </a:lnTo>
                  <a:lnTo>
                    <a:pt x="101220" y="3428"/>
                  </a:lnTo>
                  <a:lnTo>
                    <a:pt x="105411" y="1015"/>
                  </a:lnTo>
                  <a:lnTo>
                    <a:pt x="107442" y="1015"/>
                  </a:lnTo>
                  <a:lnTo>
                    <a:pt x="108332" y="0"/>
                  </a:lnTo>
                  <a:lnTo>
                    <a:pt x="128778" y="0"/>
                  </a:lnTo>
                  <a:lnTo>
                    <a:pt x="131953" y="1015"/>
                  </a:lnTo>
                  <a:lnTo>
                    <a:pt x="139192" y="1015"/>
                  </a:lnTo>
                  <a:lnTo>
                    <a:pt x="142367" y="2158"/>
                  </a:lnTo>
                  <a:lnTo>
                    <a:pt x="145288" y="2158"/>
                  </a:lnTo>
                  <a:lnTo>
                    <a:pt x="152400" y="4445"/>
                  </a:lnTo>
                  <a:lnTo>
                    <a:pt x="154433" y="4445"/>
                  </a:lnTo>
                  <a:lnTo>
                    <a:pt x="163703" y="7746"/>
                  </a:lnTo>
                  <a:lnTo>
                    <a:pt x="165736" y="8763"/>
                  </a:lnTo>
                  <a:lnTo>
                    <a:pt x="173863" y="12191"/>
                  </a:lnTo>
                  <a:lnTo>
                    <a:pt x="176023" y="14351"/>
                  </a:lnTo>
                  <a:lnTo>
                    <a:pt x="178054" y="15366"/>
                  </a:lnTo>
                  <a:lnTo>
                    <a:pt x="180975" y="16637"/>
                  </a:lnTo>
                  <a:lnTo>
                    <a:pt x="183262" y="18795"/>
                  </a:lnTo>
                  <a:lnTo>
                    <a:pt x="189358" y="22097"/>
                  </a:lnTo>
                  <a:lnTo>
                    <a:pt x="194564" y="27813"/>
                  </a:lnTo>
                  <a:lnTo>
                    <a:pt x="196470" y="28701"/>
                  </a:lnTo>
                  <a:lnTo>
                    <a:pt x="204598" y="37719"/>
                  </a:lnTo>
                  <a:lnTo>
                    <a:pt x="205613" y="39877"/>
                  </a:lnTo>
                  <a:lnTo>
                    <a:pt x="206629" y="41147"/>
                  </a:lnTo>
                  <a:lnTo>
                    <a:pt x="208788" y="42164"/>
                  </a:lnTo>
                  <a:lnTo>
                    <a:pt x="209804" y="43307"/>
                  </a:lnTo>
                  <a:lnTo>
                    <a:pt x="209804" y="45465"/>
                  </a:lnTo>
                  <a:lnTo>
                    <a:pt x="211837" y="47751"/>
                  </a:lnTo>
                  <a:lnTo>
                    <a:pt x="212725" y="49910"/>
                  </a:lnTo>
                  <a:lnTo>
                    <a:pt x="215900" y="53085"/>
                  </a:lnTo>
                  <a:lnTo>
                    <a:pt x="217933" y="57658"/>
                  </a:lnTo>
                  <a:lnTo>
                    <a:pt x="217933" y="58674"/>
                  </a:lnTo>
                  <a:lnTo>
                    <a:pt x="218949" y="61087"/>
                  </a:lnTo>
                  <a:lnTo>
                    <a:pt x="219964" y="62102"/>
                  </a:lnTo>
                  <a:lnTo>
                    <a:pt x="219964" y="63245"/>
                  </a:lnTo>
                  <a:lnTo>
                    <a:pt x="221108" y="64262"/>
                  </a:lnTo>
                  <a:lnTo>
                    <a:pt x="222124" y="63245"/>
                  </a:lnTo>
                  <a:lnTo>
                    <a:pt x="240538" y="63245"/>
                  </a:lnTo>
                  <a:lnTo>
                    <a:pt x="242571" y="62102"/>
                  </a:lnTo>
                  <a:lnTo>
                    <a:pt x="251714" y="62102"/>
                  </a:lnTo>
                  <a:lnTo>
                    <a:pt x="253874" y="63245"/>
                  </a:lnTo>
                  <a:lnTo>
                    <a:pt x="260097" y="63245"/>
                  </a:lnTo>
                  <a:lnTo>
                    <a:pt x="262001" y="64262"/>
                  </a:lnTo>
                  <a:lnTo>
                    <a:pt x="263017" y="64262"/>
                  </a:lnTo>
                  <a:lnTo>
                    <a:pt x="264034" y="65405"/>
                  </a:lnTo>
                  <a:lnTo>
                    <a:pt x="264923" y="65405"/>
                  </a:lnTo>
                  <a:lnTo>
                    <a:pt x="266192" y="66420"/>
                  </a:lnTo>
                  <a:lnTo>
                    <a:pt x="266192" y="72008"/>
                  </a:lnTo>
                  <a:lnTo>
                    <a:pt x="263017" y="78613"/>
                  </a:lnTo>
                  <a:lnTo>
                    <a:pt x="260986" y="81026"/>
                  </a:lnTo>
                  <a:lnTo>
                    <a:pt x="260097" y="84201"/>
                  </a:lnTo>
                  <a:lnTo>
                    <a:pt x="253874" y="90932"/>
                  </a:lnTo>
                  <a:lnTo>
                    <a:pt x="252603" y="93218"/>
                  </a:lnTo>
                  <a:lnTo>
                    <a:pt x="249683" y="96520"/>
                  </a:lnTo>
                  <a:lnTo>
                    <a:pt x="250699" y="96520"/>
                  </a:lnTo>
                  <a:lnTo>
                    <a:pt x="250699" y="97789"/>
                  </a:lnTo>
                  <a:lnTo>
                    <a:pt x="252603" y="98551"/>
                  </a:lnTo>
                  <a:lnTo>
                    <a:pt x="253874" y="98551"/>
                  </a:lnTo>
                  <a:lnTo>
                    <a:pt x="255905" y="100964"/>
                  </a:lnTo>
                  <a:lnTo>
                    <a:pt x="257811" y="101981"/>
                  </a:lnTo>
                  <a:lnTo>
                    <a:pt x="260097" y="104394"/>
                  </a:lnTo>
                  <a:lnTo>
                    <a:pt x="262001" y="105283"/>
                  </a:lnTo>
                  <a:lnTo>
                    <a:pt x="264034" y="108712"/>
                  </a:lnTo>
                  <a:lnTo>
                    <a:pt x="267209" y="111887"/>
                  </a:lnTo>
                  <a:lnTo>
                    <a:pt x="268098" y="114300"/>
                  </a:lnTo>
                  <a:lnTo>
                    <a:pt x="268098" y="115315"/>
                  </a:lnTo>
                  <a:lnTo>
                    <a:pt x="270129" y="117728"/>
                  </a:lnTo>
                  <a:lnTo>
                    <a:pt x="271146" y="119888"/>
                  </a:lnTo>
                  <a:lnTo>
                    <a:pt x="271146" y="120903"/>
                  </a:lnTo>
                  <a:lnTo>
                    <a:pt x="272162" y="123063"/>
                  </a:lnTo>
                  <a:lnTo>
                    <a:pt x="272162" y="124333"/>
                  </a:lnTo>
                  <a:lnTo>
                    <a:pt x="273304" y="126491"/>
                  </a:lnTo>
                  <a:lnTo>
                    <a:pt x="273304" y="130937"/>
                  </a:lnTo>
                  <a:lnTo>
                    <a:pt x="274321" y="133095"/>
                  </a:lnTo>
                  <a:lnTo>
                    <a:pt x="274321" y="141985"/>
                  </a:lnTo>
                  <a:lnTo>
                    <a:pt x="275337" y="143001"/>
                  </a:lnTo>
                  <a:lnTo>
                    <a:pt x="274321" y="144271"/>
                  </a:lnTo>
                  <a:lnTo>
                    <a:pt x="274321" y="145414"/>
                  </a:lnTo>
                  <a:lnTo>
                    <a:pt x="275337" y="145414"/>
                  </a:lnTo>
                  <a:lnTo>
                    <a:pt x="275337" y="146431"/>
                  </a:lnTo>
                  <a:lnTo>
                    <a:pt x="277241" y="147446"/>
                  </a:lnTo>
                  <a:lnTo>
                    <a:pt x="278258" y="147446"/>
                  </a:lnTo>
                  <a:lnTo>
                    <a:pt x="279527" y="149859"/>
                  </a:lnTo>
                  <a:lnTo>
                    <a:pt x="281433" y="150876"/>
                  </a:lnTo>
                  <a:lnTo>
                    <a:pt x="282449" y="153034"/>
                  </a:lnTo>
                  <a:lnTo>
                    <a:pt x="284353" y="154177"/>
                  </a:lnTo>
                  <a:lnTo>
                    <a:pt x="286639" y="156464"/>
                  </a:lnTo>
                  <a:lnTo>
                    <a:pt x="286639" y="158622"/>
                  </a:lnTo>
                  <a:lnTo>
                    <a:pt x="289561" y="161925"/>
                  </a:lnTo>
                  <a:lnTo>
                    <a:pt x="289561" y="164210"/>
                  </a:lnTo>
                  <a:lnTo>
                    <a:pt x="290576" y="165353"/>
                  </a:lnTo>
                  <a:lnTo>
                    <a:pt x="291592" y="167385"/>
                  </a:lnTo>
                  <a:lnTo>
                    <a:pt x="291592" y="168528"/>
                  </a:lnTo>
                  <a:lnTo>
                    <a:pt x="292736" y="170814"/>
                  </a:lnTo>
                  <a:lnTo>
                    <a:pt x="292736" y="174244"/>
                  </a:lnTo>
                  <a:lnTo>
                    <a:pt x="293751" y="176402"/>
                  </a:lnTo>
                  <a:lnTo>
                    <a:pt x="293751" y="190753"/>
                  </a:lnTo>
                  <a:lnTo>
                    <a:pt x="292736" y="191896"/>
                  </a:lnTo>
                  <a:lnTo>
                    <a:pt x="292736" y="203072"/>
                  </a:lnTo>
                  <a:lnTo>
                    <a:pt x="291592" y="204089"/>
                  </a:lnTo>
                  <a:lnTo>
                    <a:pt x="291592" y="209676"/>
                  </a:lnTo>
                  <a:lnTo>
                    <a:pt x="290576" y="210820"/>
                  </a:lnTo>
                  <a:lnTo>
                    <a:pt x="290576" y="218439"/>
                  </a:lnTo>
                  <a:lnTo>
                    <a:pt x="289561" y="220852"/>
                  </a:lnTo>
                  <a:lnTo>
                    <a:pt x="289561" y="223012"/>
                  </a:lnTo>
                  <a:lnTo>
                    <a:pt x="288545" y="226440"/>
                  </a:lnTo>
                  <a:lnTo>
                    <a:pt x="288545" y="228600"/>
                  </a:lnTo>
                  <a:lnTo>
                    <a:pt x="287655" y="230758"/>
                  </a:lnTo>
                  <a:lnTo>
                    <a:pt x="287655" y="235203"/>
                  </a:lnTo>
                  <a:lnTo>
                    <a:pt x="286639" y="238378"/>
                  </a:lnTo>
                  <a:lnTo>
                    <a:pt x="286639" y="241808"/>
                  </a:lnTo>
                  <a:lnTo>
                    <a:pt x="285624" y="243966"/>
                  </a:lnTo>
                  <a:lnTo>
                    <a:pt x="285624" y="247395"/>
                  </a:lnTo>
                  <a:lnTo>
                    <a:pt x="284353" y="248539"/>
                  </a:lnTo>
                  <a:lnTo>
                    <a:pt x="284353" y="257556"/>
                  </a:lnTo>
                  <a:lnTo>
                    <a:pt x="283464" y="260731"/>
                  </a:lnTo>
                  <a:lnTo>
                    <a:pt x="283464" y="280670"/>
                  </a:lnTo>
                  <a:lnTo>
                    <a:pt x="284353" y="281685"/>
                  </a:lnTo>
                  <a:lnTo>
                    <a:pt x="284353" y="288416"/>
                  </a:lnTo>
                  <a:lnTo>
                    <a:pt x="285624" y="289433"/>
                  </a:lnTo>
                  <a:lnTo>
                    <a:pt x="285624" y="291845"/>
                  </a:lnTo>
                  <a:lnTo>
                    <a:pt x="286639" y="292862"/>
                  </a:lnTo>
                  <a:lnTo>
                    <a:pt x="286639" y="295020"/>
                  </a:lnTo>
                  <a:lnTo>
                    <a:pt x="287655" y="296164"/>
                  </a:lnTo>
                  <a:lnTo>
                    <a:pt x="287655" y="297433"/>
                  </a:lnTo>
                  <a:lnTo>
                    <a:pt x="288545" y="298450"/>
                  </a:lnTo>
                  <a:lnTo>
                    <a:pt x="289561" y="300608"/>
                  </a:lnTo>
                  <a:lnTo>
                    <a:pt x="291592" y="303021"/>
                  </a:lnTo>
                  <a:lnTo>
                    <a:pt x="293751" y="304038"/>
                  </a:lnTo>
                  <a:lnTo>
                    <a:pt x="294767" y="306196"/>
                  </a:lnTo>
                  <a:lnTo>
                    <a:pt x="315214" y="317372"/>
                  </a:lnTo>
                  <a:lnTo>
                    <a:pt x="318389" y="317372"/>
                  </a:lnTo>
                  <a:lnTo>
                    <a:pt x="322326" y="319532"/>
                  </a:lnTo>
                  <a:lnTo>
                    <a:pt x="323342" y="319532"/>
                  </a:lnTo>
                  <a:lnTo>
                    <a:pt x="327534" y="321818"/>
                  </a:lnTo>
                  <a:lnTo>
                    <a:pt x="331725" y="321818"/>
                  </a:lnTo>
                  <a:lnTo>
                    <a:pt x="332613" y="322960"/>
                  </a:lnTo>
                  <a:lnTo>
                    <a:pt x="334646" y="322960"/>
                  </a:lnTo>
                  <a:lnTo>
                    <a:pt x="335662" y="323976"/>
                  </a:lnTo>
                  <a:lnTo>
                    <a:pt x="340741" y="323976"/>
                  </a:lnTo>
                  <a:lnTo>
                    <a:pt x="341758" y="324993"/>
                  </a:lnTo>
                  <a:lnTo>
                    <a:pt x="341758" y="327406"/>
                  </a:lnTo>
                  <a:lnTo>
                    <a:pt x="340741" y="328421"/>
                  </a:lnTo>
                  <a:lnTo>
                    <a:pt x="340741" y="330581"/>
                  </a:lnTo>
                  <a:lnTo>
                    <a:pt x="339852" y="331724"/>
                  </a:lnTo>
                  <a:lnTo>
                    <a:pt x="338837" y="334009"/>
                  </a:lnTo>
                  <a:lnTo>
                    <a:pt x="335662" y="337312"/>
                  </a:lnTo>
                  <a:lnTo>
                    <a:pt x="334646" y="339470"/>
                  </a:lnTo>
                  <a:lnTo>
                    <a:pt x="329438" y="344932"/>
                  </a:lnTo>
                  <a:lnTo>
                    <a:pt x="328423" y="344932"/>
                  </a:lnTo>
                  <a:lnTo>
                    <a:pt x="326517" y="347345"/>
                  </a:lnTo>
                  <a:lnTo>
                    <a:pt x="325501" y="347345"/>
                  </a:lnTo>
                  <a:lnTo>
                    <a:pt x="323342" y="348360"/>
                  </a:lnTo>
                  <a:lnTo>
                    <a:pt x="322326" y="349503"/>
                  </a:lnTo>
                  <a:lnTo>
                    <a:pt x="321311" y="349503"/>
                  </a:lnTo>
                  <a:lnTo>
                    <a:pt x="319405" y="350520"/>
                  </a:lnTo>
                  <a:lnTo>
                    <a:pt x="318389" y="350520"/>
                  </a:lnTo>
                  <a:lnTo>
                    <a:pt x="316230" y="351663"/>
                  </a:lnTo>
                  <a:lnTo>
                    <a:pt x="315214" y="352678"/>
                  </a:lnTo>
                  <a:lnTo>
                    <a:pt x="314199" y="352678"/>
                  </a:lnTo>
                  <a:lnTo>
                    <a:pt x="312293" y="353949"/>
                  </a:lnTo>
                  <a:lnTo>
                    <a:pt x="311024" y="353949"/>
                  </a:lnTo>
                  <a:lnTo>
                    <a:pt x="308991" y="355091"/>
                  </a:lnTo>
                  <a:lnTo>
                    <a:pt x="308102" y="355091"/>
                  </a:lnTo>
                  <a:lnTo>
                    <a:pt x="307087" y="356108"/>
                  </a:lnTo>
                  <a:lnTo>
                    <a:pt x="305054" y="356108"/>
                  </a:lnTo>
                  <a:lnTo>
                    <a:pt x="303912" y="357251"/>
                  </a:lnTo>
                  <a:lnTo>
                    <a:pt x="302896" y="357251"/>
                  </a:lnTo>
                  <a:lnTo>
                    <a:pt x="299975" y="358266"/>
                  </a:lnTo>
                  <a:lnTo>
                    <a:pt x="298959" y="359409"/>
                  </a:lnTo>
                  <a:lnTo>
                    <a:pt x="294767" y="359409"/>
                  </a:lnTo>
                  <a:lnTo>
                    <a:pt x="294767" y="360680"/>
                  </a:lnTo>
                  <a:lnTo>
                    <a:pt x="301879" y="368426"/>
                  </a:lnTo>
                  <a:lnTo>
                    <a:pt x="302896" y="370458"/>
                  </a:lnTo>
                  <a:lnTo>
                    <a:pt x="303912" y="371601"/>
                  </a:lnTo>
                  <a:lnTo>
                    <a:pt x="306071" y="372618"/>
                  </a:lnTo>
                  <a:lnTo>
                    <a:pt x="307087" y="375031"/>
                  </a:lnTo>
                  <a:lnTo>
                    <a:pt x="310008" y="378206"/>
                  </a:lnTo>
                  <a:lnTo>
                    <a:pt x="310008" y="380619"/>
                  </a:lnTo>
                  <a:lnTo>
                    <a:pt x="308102" y="382777"/>
                  </a:lnTo>
                  <a:lnTo>
                    <a:pt x="307087" y="382777"/>
                  </a:lnTo>
                  <a:lnTo>
                    <a:pt x="306071" y="383794"/>
                  </a:lnTo>
                  <a:lnTo>
                    <a:pt x="303912" y="385064"/>
                  </a:lnTo>
                  <a:lnTo>
                    <a:pt x="301879" y="385064"/>
                  </a:lnTo>
                  <a:lnTo>
                    <a:pt x="300863" y="386207"/>
                  </a:lnTo>
                  <a:lnTo>
                    <a:pt x="296673" y="386207"/>
                  </a:lnTo>
                  <a:lnTo>
                    <a:pt x="294767" y="387222"/>
                  </a:lnTo>
                  <a:lnTo>
                    <a:pt x="291592" y="387222"/>
                  </a:lnTo>
                  <a:lnTo>
                    <a:pt x="290576" y="388365"/>
                  </a:lnTo>
                  <a:lnTo>
                    <a:pt x="282449" y="388365"/>
                  </a:lnTo>
                  <a:lnTo>
                    <a:pt x="281433" y="389382"/>
                  </a:lnTo>
                  <a:lnTo>
                    <a:pt x="276225" y="389382"/>
                  </a:lnTo>
                  <a:lnTo>
                    <a:pt x="274321" y="390397"/>
                  </a:lnTo>
                  <a:lnTo>
                    <a:pt x="244475" y="390397"/>
                  </a:lnTo>
                  <a:lnTo>
                    <a:pt x="242571" y="389382"/>
                  </a:lnTo>
                  <a:lnTo>
                    <a:pt x="238379" y="389382"/>
                  </a:lnTo>
                  <a:lnTo>
                    <a:pt x="236348" y="388365"/>
                  </a:lnTo>
                  <a:lnTo>
                    <a:pt x="233426" y="388365"/>
                  </a:lnTo>
                  <a:lnTo>
                    <a:pt x="228220" y="386207"/>
                  </a:lnTo>
                  <a:lnTo>
                    <a:pt x="227330" y="386207"/>
                  </a:lnTo>
                  <a:lnTo>
                    <a:pt x="223139" y="383794"/>
                  </a:lnTo>
                  <a:lnTo>
                    <a:pt x="221108" y="383794"/>
                  </a:lnTo>
                  <a:lnTo>
                    <a:pt x="218949" y="381634"/>
                  </a:lnTo>
                  <a:lnTo>
                    <a:pt x="216916" y="380619"/>
                  </a:lnTo>
                  <a:lnTo>
                    <a:pt x="215900" y="380619"/>
                  </a:lnTo>
                  <a:lnTo>
                    <a:pt x="215900" y="379476"/>
                  </a:lnTo>
                  <a:lnTo>
                    <a:pt x="213996" y="378206"/>
                  </a:lnTo>
                  <a:lnTo>
                    <a:pt x="212725" y="376046"/>
                  </a:lnTo>
                  <a:lnTo>
                    <a:pt x="209804" y="372618"/>
                  </a:lnTo>
                  <a:lnTo>
                    <a:pt x="209804" y="371601"/>
                  </a:lnTo>
                  <a:lnTo>
                    <a:pt x="218949" y="360680"/>
                  </a:lnTo>
                  <a:lnTo>
                    <a:pt x="219964" y="362839"/>
                  </a:lnTo>
                  <a:lnTo>
                    <a:pt x="221108" y="362839"/>
                  </a:lnTo>
                  <a:lnTo>
                    <a:pt x="222124" y="364870"/>
                  </a:lnTo>
                  <a:lnTo>
                    <a:pt x="223139" y="366014"/>
                  </a:lnTo>
                  <a:lnTo>
                    <a:pt x="226061" y="368426"/>
                  </a:lnTo>
                  <a:lnTo>
                    <a:pt x="227330" y="369443"/>
                  </a:lnTo>
                  <a:lnTo>
                    <a:pt x="229236" y="370458"/>
                  </a:lnTo>
                  <a:lnTo>
                    <a:pt x="231267" y="372618"/>
                  </a:lnTo>
                  <a:lnTo>
                    <a:pt x="233426" y="372618"/>
                  </a:lnTo>
                  <a:lnTo>
                    <a:pt x="234442" y="373888"/>
                  </a:lnTo>
                  <a:lnTo>
                    <a:pt x="235459" y="373888"/>
                  </a:lnTo>
                  <a:lnTo>
                    <a:pt x="236348" y="375031"/>
                  </a:lnTo>
                  <a:lnTo>
                    <a:pt x="238379" y="375031"/>
                  </a:lnTo>
                  <a:lnTo>
                    <a:pt x="239396" y="376046"/>
                  </a:lnTo>
                  <a:lnTo>
                    <a:pt x="242571" y="376046"/>
                  </a:lnTo>
                  <a:lnTo>
                    <a:pt x="244475" y="377189"/>
                  </a:lnTo>
                  <a:lnTo>
                    <a:pt x="247777" y="377189"/>
                  </a:lnTo>
                  <a:lnTo>
                    <a:pt x="249683" y="378206"/>
                  </a:lnTo>
                  <a:lnTo>
                    <a:pt x="260986" y="378206"/>
                  </a:lnTo>
                  <a:lnTo>
                    <a:pt x="262001" y="377189"/>
                  </a:lnTo>
                  <a:lnTo>
                    <a:pt x="267209" y="377189"/>
                  </a:lnTo>
                  <a:lnTo>
                    <a:pt x="268098" y="376046"/>
                  </a:lnTo>
                  <a:lnTo>
                    <a:pt x="273304" y="376046"/>
                  </a:lnTo>
                  <a:lnTo>
                    <a:pt x="274321" y="375031"/>
                  </a:lnTo>
                  <a:lnTo>
                    <a:pt x="277241" y="375031"/>
                  </a:lnTo>
                  <a:lnTo>
                    <a:pt x="278258" y="373888"/>
                  </a:lnTo>
                  <a:lnTo>
                    <a:pt x="280416" y="373888"/>
                  </a:lnTo>
                  <a:lnTo>
                    <a:pt x="282449" y="372618"/>
                  </a:lnTo>
                  <a:lnTo>
                    <a:pt x="283464" y="372618"/>
                  </a:lnTo>
                  <a:lnTo>
                    <a:pt x="284353" y="371601"/>
                  </a:lnTo>
                  <a:lnTo>
                    <a:pt x="286639" y="371601"/>
                  </a:lnTo>
                  <a:lnTo>
                    <a:pt x="285624" y="371601"/>
                  </a:lnTo>
                  <a:lnTo>
                    <a:pt x="284353" y="370458"/>
                  </a:lnTo>
                  <a:lnTo>
                    <a:pt x="282449" y="369443"/>
                  </a:lnTo>
                  <a:lnTo>
                    <a:pt x="281433" y="369443"/>
                  </a:lnTo>
                  <a:lnTo>
                    <a:pt x="279527" y="368426"/>
                  </a:lnTo>
                  <a:lnTo>
                    <a:pt x="278258" y="367283"/>
                  </a:lnTo>
                  <a:lnTo>
                    <a:pt x="277241" y="367283"/>
                  </a:lnTo>
                  <a:lnTo>
                    <a:pt x="275337" y="364870"/>
                  </a:lnTo>
                  <a:lnTo>
                    <a:pt x="273304" y="364870"/>
                  </a:lnTo>
                  <a:lnTo>
                    <a:pt x="271146" y="362839"/>
                  </a:lnTo>
                  <a:lnTo>
                    <a:pt x="269113" y="361695"/>
                  </a:lnTo>
                  <a:lnTo>
                    <a:pt x="268098" y="360680"/>
                  </a:lnTo>
                  <a:lnTo>
                    <a:pt x="267209" y="360680"/>
                  </a:lnTo>
                  <a:lnTo>
                    <a:pt x="264923" y="359409"/>
                  </a:lnTo>
                  <a:lnTo>
                    <a:pt x="264034" y="358266"/>
                  </a:lnTo>
                  <a:lnTo>
                    <a:pt x="263017" y="358266"/>
                  </a:lnTo>
                  <a:lnTo>
                    <a:pt x="260986" y="357251"/>
                  </a:lnTo>
                  <a:lnTo>
                    <a:pt x="260986" y="356108"/>
                  </a:lnTo>
                  <a:lnTo>
                    <a:pt x="256795" y="353949"/>
                  </a:lnTo>
                  <a:lnTo>
                    <a:pt x="255905" y="352678"/>
                  </a:lnTo>
                  <a:lnTo>
                    <a:pt x="255905" y="351663"/>
                  </a:lnTo>
                  <a:lnTo>
                    <a:pt x="256795" y="350520"/>
                  </a:lnTo>
                  <a:lnTo>
                    <a:pt x="266192" y="350520"/>
                  </a:lnTo>
                  <a:lnTo>
                    <a:pt x="267209" y="351663"/>
                  </a:lnTo>
                  <a:lnTo>
                    <a:pt x="284353" y="351663"/>
                  </a:lnTo>
                  <a:lnTo>
                    <a:pt x="286639" y="350520"/>
                  </a:lnTo>
                  <a:lnTo>
                    <a:pt x="291592" y="350520"/>
                  </a:lnTo>
                  <a:lnTo>
                    <a:pt x="293751" y="349503"/>
                  </a:lnTo>
                  <a:lnTo>
                    <a:pt x="296673" y="349503"/>
                  </a:lnTo>
                  <a:lnTo>
                    <a:pt x="300863" y="347345"/>
                  </a:lnTo>
                  <a:lnTo>
                    <a:pt x="301879" y="347345"/>
                  </a:lnTo>
                  <a:lnTo>
                    <a:pt x="302896" y="346075"/>
                  </a:lnTo>
                  <a:lnTo>
                    <a:pt x="305054" y="346075"/>
                  </a:lnTo>
                  <a:lnTo>
                    <a:pt x="306071" y="344932"/>
                  </a:lnTo>
                  <a:lnTo>
                    <a:pt x="307087" y="344932"/>
                  </a:lnTo>
                  <a:lnTo>
                    <a:pt x="308991" y="342900"/>
                  </a:lnTo>
                  <a:lnTo>
                    <a:pt x="313183" y="340740"/>
                  </a:lnTo>
                  <a:lnTo>
                    <a:pt x="314199" y="339470"/>
                  </a:lnTo>
                  <a:lnTo>
                    <a:pt x="315214" y="337312"/>
                  </a:lnTo>
                  <a:lnTo>
                    <a:pt x="316230" y="337312"/>
                  </a:lnTo>
                  <a:lnTo>
                    <a:pt x="317120" y="335152"/>
                  </a:lnTo>
                  <a:lnTo>
                    <a:pt x="318389" y="335152"/>
                  </a:lnTo>
                  <a:lnTo>
                    <a:pt x="318389" y="334009"/>
                  </a:lnTo>
                  <a:lnTo>
                    <a:pt x="319405" y="334009"/>
                  </a:lnTo>
                  <a:lnTo>
                    <a:pt x="318389" y="332739"/>
                  </a:lnTo>
                  <a:lnTo>
                    <a:pt x="308991" y="332739"/>
                  </a:lnTo>
                  <a:lnTo>
                    <a:pt x="308102" y="331724"/>
                  </a:lnTo>
                  <a:lnTo>
                    <a:pt x="305054" y="331724"/>
                  </a:lnTo>
                  <a:lnTo>
                    <a:pt x="303912" y="330581"/>
                  </a:lnTo>
                  <a:lnTo>
                    <a:pt x="301879" y="329564"/>
                  </a:lnTo>
                  <a:lnTo>
                    <a:pt x="299975" y="329564"/>
                  </a:lnTo>
                  <a:lnTo>
                    <a:pt x="297688" y="328421"/>
                  </a:lnTo>
                  <a:lnTo>
                    <a:pt x="296673" y="327406"/>
                  </a:lnTo>
                  <a:lnTo>
                    <a:pt x="290576" y="323976"/>
                  </a:lnTo>
                  <a:lnTo>
                    <a:pt x="289561" y="322960"/>
                  </a:lnTo>
                  <a:lnTo>
                    <a:pt x="287655" y="321818"/>
                  </a:lnTo>
                  <a:lnTo>
                    <a:pt x="283464" y="317372"/>
                  </a:lnTo>
                  <a:lnTo>
                    <a:pt x="281433" y="316230"/>
                  </a:lnTo>
                  <a:lnTo>
                    <a:pt x="280416" y="313944"/>
                  </a:lnTo>
                  <a:lnTo>
                    <a:pt x="276225" y="309626"/>
                  </a:lnTo>
                  <a:lnTo>
                    <a:pt x="275337" y="306196"/>
                  </a:lnTo>
                  <a:lnTo>
                    <a:pt x="273304" y="304038"/>
                  </a:lnTo>
                  <a:lnTo>
                    <a:pt x="273304" y="301625"/>
                  </a:lnTo>
                  <a:lnTo>
                    <a:pt x="272162" y="300608"/>
                  </a:lnTo>
                  <a:lnTo>
                    <a:pt x="272162" y="299593"/>
                  </a:lnTo>
                  <a:lnTo>
                    <a:pt x="271146" y="297433"/>
                  </a:lnTo>
                  <a:lnTo>
                    <a:pt x="270129" y="296164"/>
                  </a:lnTo>
                  <a:lnTo>
                    <a:pt x="270129" y="292862"/>
                  </a:lnTo>
                  <a:lnTo>
                    <a:pt x="269113" y="291845"/>
                  </a:lnTo>
                  <a:lnTo>
                    <a:pt x="269113" y="286258"/>
                  </a:lnTo>
                  <a:lnTo>
                    <a:pt x="268098" y="285114"/>
                  </a:lnTo>
                  <a:lnTo>
                    <a:pt x="268098" y="270764"/>
                  </a:lnTo>
                  <a:lnTo>
                    <a:pt x="269113" y="269494"/>
                  </a:lnTo>
                  <a:lnTo>
                    <a:pt x="269113" y="264159"/>
                  </a:lnTo>
                  <a:lnTo>
                    <a:pt x="270129" y="262889"/>
                  </a:lnTo>
                  <a:lnTo>
                    <a:pt x="270129" y="257556"/>
                  </a:lnTo>
                  <a:lnTo>
                    <a:pt x="271146" y="256158"/>
                  </a:lnTo>
                  <a:lnTo>
                    <a:pt x="271146" y="251968"/>
                  </a:lnTo>
                  <a:lnTo>
                    <a:pt x="272162" y="250825"/>
                  </a:lnTo>
                  <a:lnTo>
                    <a:pt x="272162" y="247395"/>
                  </a:lnTo>
                  <a:lnTo>
                    <a:pt x="273304" y="245109"/>
                  </a:lnTo>
                  <a:lnTo>
                    <a:pt x="273304" y="240791"/>
                  </a:lnTo>
                  <a:lnTo>
                    <a:pt x="274321" y="238378"/>
                  </a:lnTo>
                  <a:lnTo>
                    <a:pt x="274321" y="237363"/>
                  </a:lnTo>
                  <a:lnTo>
                    <a:pt x="275337" y="235203"/>
                  </a:lnTo>
                  <a:lnTo>
                    <a:pt x="275337" y="231775"/>
                  </a:lnTo>
                  <a:lnTo>
                    <a:pt x="276225" y="230758"/>
                  </a:lnTo>
                  <a:lnTo>
                    <a:pt x="276225" y="227457"/>
                  </a:lnTo>
                  <a:lnTo>
                    <a:pt x="277241" y="225170"/>
                  </a:lnTo>
                  <a:lnTo>
                    <a:pt x="277241" y="220852"/>
                  </a:lnTo>
                  <a:lnTo>
                    <a:pt x="278258" y="218439"/>
                  </a:lnTo>
                  <a:lnTo>
                    <a:pt x="278258" y="210820"/>
                  </a:lnTo>
                  <a:lnTo>
                    <a:pt x="279527" y="209676"/>
                  </a:lnTo>
                  <a:lnTo>
                    <a:pt x="279527" y="200914"/>
                  </a:lnTo>
                  <a:lnTo>
                    <a:pt x="278258" y="198501"/>
                  </a:lnTo>
                  <a:lnTo>
                    <a:pt x="278258" y="191896"/>
                  </a:lnTo>
                  <a:lnTo>
                    <a:pt x="277241" y="189738"/>
                  </a:lnTo>
                  <a:lnTo>
                    <a:pt x="277241" y="188721"/>
                  </a:lnTo>
                  <a:lnTo>
                    <a:pt x="276225" y="186308"/>
                  </a:lnTo>
                  <a:lnTo>
                    <a:pt x="276225" y="185293"/>
                  </a:lnTo>
                  <a:lnTo>
                    <a:pt x="275337" y="183133"/>
                  </a:lnTo>
                  <a:lnTo>
                    <a:pt x="275337" y="180975"/>
                  </a:lnTo>
                  <a:lnTo>
                    <a:pt x="274321" y="179705"/>
                  </a:lnTo>
                  <a:lnTo>
                    <a:pt x="273304" y="177545"/>
                  </a:lnTo>
                  <a:lnTo>
                    <a:pt x="273304" y="176402"/>
                  </a:lnTo>
                  <a:lnTo>
                    <a:pt x="272162" y="174244"/>
                  </a:lnTo>
                  <a:lnTo>
                    <a:pt x="272162" y="172974"/>
                  </a:lnTo>
                  <a:lnTo>
                    <a:pt x="271146" y="171958"/>
                  </a:lnTo>
                  <a:lnTo>
                    <a:pt x="271146" y="170814"/>
                  </a:lnTo>
                  <a:lnTo>
                    <a:pt x="270129" y="168528"/>
                  </a:lnTo>
                  <a:lnTo>
                    <a:pt x="270129" y="167385"/>
                  </a:lnTo>
                  <a:lnTo>
                    <a:pt x="269113" y="166370"/>
                  </a:lnTo>
                  <a:lnTo>
                    <a:pt x="268098" y="164210"/>
                  </a:lnTo>
                  <a:lnTo>
                    <a:pt x="268098" y="163195"/>
                  </a:lnTo>
                  <a:lnTo>
                    <a:pt x="267209" y="161925"/>
                  </a:lnTo>
                  <a:lnTo>
                    <a:pt x="264923" y="156464"/>
                  </a:lnTo>
                  <a:lnTo>
                    <a:pt x="263017" y="154177"/>
                  </a:lnTo>
                  <a:lnTo>
                    <a:pt x="260097" y="147446"/>
                  </a:lnTo>
                  <a:lnTo>
                    <a:pt x="257811" y="145414"/>
                  </a:lnTo>
                  <a:lnTo>
                    <a:pt x="256795" y="143001"/>
                  </a:lnTo>
                  <a:lnTo>
                    <a:pt x="255905" y="141985"/>
                  </a:lnTo>
                  <a:lnTo>
                    <a:pt x="254889" y="139826"/>
                  </a:lnTo>
                  <a:lnTo>
                    <a:pt x="251714" y="136397"/>
                  </a:lnTo>
                  <a:lnTo>
                    <a:pt x="251714" y="135255"/>
                  </a:lnTo>
                  <a:lnTo>
                    <a:pt x="250699" y="134239"/>
                  </a:lnTo>
                  <a:lnTo>
                    <a:pt x="263017" y="136397"/>
                  </a:lnTo>
                  <a:lnTo>
                    <a:pt x="262001" y="135255"/>
                  </a:lnTo>
                  <a:lnTo>
                    <a:pt x="262001" y="132080"/>
                  </a:lnTo>
                  <a:lnTo>
                    <a:pt x="260986" y="130937"/>
                  </a:lnTo>
                  <a:lnTo>
                    <a:pt x="260986" y="127508"/>
                  </a:lnTo>
                  <a:lnTo>
                    <a:pt x="260097" y="125349"/>
                  </a:lnTo>
                  <a:lnTo>
                    <a:pt x="260097" y="124333"/>
                  </a:lnTo>
                  <a:lnTo>
                    <a:pt x="254889" y="113157"/>
                  </a:lnTo>
                  <a:lnTo>
                    <a:pt x="248666" y="106552"/>
                  </a:lnTo>
                  <a:lnTo>
                    <a:pt x="246762" y="106552"/>
                  </a:lnTo>
                  <a:lnTo>
                    <a:pt x="242571" y="104394"/>
                  </a:lnTo>
                  <a:lnTo>
                    <a:pt x="230251" y="104394"/>
                  </a:lnTo>
                  <a:lnTo>
                    <a:pt x="233426" y="100964"/>
                  </a:lnTo>
                  <a:lnTo>
                    <a:pt x="234442" y="98551"/>
                  </a:lnTo>
                  <a:lnTo>
                    <a:pt x="240538" y="91947"/>
                  </a:lnTo>
                  <a:lnTo>
                    <a:pt x="242571" y="88772"/>
                  </a:lnTo>
                  <a:lnTo>
                    <a:pt x="244475" y="86614"/>
                  </a:lnTo>
                  <a:lnTo>
                    <a:pt x="245491" y="84201"/>
                  </a:lnTo>
                  <a:lnTo>
                    <a:pt x="247777" y="82041"/>
                  </a:lnTo>
                  <a:lnTo>
                    <a:pt x="248666" y="80009"/>
                  </a:lnTo>
                  <a:lnTo>
                    <a:pt x="248666" y="78613"/>
                  </a:lnTo>
                  <a:lnTo>
                    <a:pt x="249683" y="77596"/>
                  </a:lnTo>
                  <a:lnTo>
                    <a:pt x="249683" y="76581"/>
                  </a:lnTo>
                  <a:lnTo>
                    <a:pt x="248666" y="76581"/>
                  </a:lnTo>
                  <a:lnTo>
                    <a:pt x="247777" y="75438"/>
                  </a:lnTo>
                  <a:lnTo>
                    <a:pt x="226061" y="75438"/>
                  </a:lnTo>
                  <a:lnTo>
                    <a:pt x="224028" y="76581"/>
                  </a:lnTo>
                  <a:lnTo>
                    <a:pt x="216916" y="76581"/>
                  </a:lnTo>
                  <a:lnTo>
                    <a:pt x="216916" y="75438"/>
                  </a:lnTo>
                  <a:lnTo>
                    <a:pt x="215900" y="74421"/>
                  </a:lnTo>
                  <a:lnTo>
                    <a:pt x="215012" y="72008"/>
                  </a:lnTo>
                  <a:lnTo>
                    <a:pt x="212725" y="69850"/>
                  </a:lnTo>
                  <a:lnTo>
                    <a:pt x="212725" y="67690"/>
                  </a:lnTo>
                  <a:lnTo>
                    <a:pt x="210821" y="65405"/>
                  </a:lnTo>
                  <a:lnTo>
                    <a:pt x="209804" y="63245"/>
                  </a:lnTo>
                  <a:lnTo>
                    <a:pt x="205613" y="58674"/>
                  </a:lnTo>
                  <a:lnTo>
                    <a:pt x="204598" y="56641"/>
                  </a:lnTo>
                  <a:lnTo>
                    <a:pt x="199517" y="51053"/>
                  </a:lnTo>
                  <a:lnTo>
                    <a:pt x="198501" y="48895"/>
                  </a:lnTo>
                  <a:lnTo>
                    <a:pt x="196470" y="47751"/>
                  </a:lnTo>
                  <a:lnTo>
                    <a:pt x="190374" y="41147"/>
                  </a:lnTo>
                  <a:lnTo>
                    <a:pt x="188341" y="39877"/>
                  </a:lnTo>
                  <a:lnTo>
                    <a:pt x="184150" y="35306"/>
                  </a:lnTo>
                  <a:lnTo>
                    <a:pt x="179960" y="33146"/>
                  </a:lnTo>
                  <a:lnTo>
                    <a:pt x="176023" y="28701"/>
                  </a:lnTo>
                  <a:lnTo>
                    <a:pt x="173863" y="27813"/>
                  </a:lnTo>
                  <a:lnTo>
                    <a:pt x="172848" y="27813"/>
                  </a:lnTo>
                  <a:lnTo>
                    <a:pt x="171832" y="26543"/>
                  </a:lnTo>
                  <a:lnTo>
                    <a:pt x="169926" y="25526"/>
                  </a:lnTo>
                  <a:lnTo>
                    <a:pt x="168911" y="25526"/>
                  </a:lnTo>
                  <a:lnTo>
                    <a:pt x="167640" y="24383"/>
                  </a:lnTo>
                  <a:lnTo>
                    <a:pt x="166751" y="24383"/>
                  </a:lnTo>
                  <a:lnTo>
                    <a:pt x="161799" y="20955"/>
                  </a:lnTo>
                  <a:lnTo>
                    <a:pt x="159639" y="19939"/>
                  </a:lnTo>
                  <a:lnTo>
                    <a:pt x="157608" y="19939"/>
                  </a:lnTo>
                  <a:lnTo>
                    <a:pt x="152400" y="17780"/>
                  </a:lnTo>
                  <a:lnTo>
                    <a:pt x="150496" y="17780"/>
                  </a:lnTo>
                  <a:lnTo>
                    <a:pt x="148210" y="16637"/>
                  </a:lnTo>
                  <a:lnTo>
                    <a:pt x="141098" y="16637"/>
                  </a:lnTo>
                  <a:lnTo>
                    <a:pt x="139192" y="15366"/>
                  </a:lnTo>
                  <a:lnTo>
                    <a:pt x="131953" y="15366"/>
                  </a:lnTo>
                  <a:lnTo>
                    <a:pt x="131064" y="16637"/>
                  </a:lnTo>
                  <a:lnTo>
                    <a:pt x="125858" y="16637"/>
                  </a:lnTo>
                  <a:lnTo>
                    <a:pt x="123825" y="17780"/>
                  </a:lnTo>
                  <a:lnTo>
                    <a:pt x="122937" y="18795"/>
                  </a:lnTo>
                  <a:lnTo>
                    <a:pt x="124841" y="19939"/>
                  </a:lnTo>
                  <a:lnTo>
                    <a:pt x="125858" y="20955"/>
                  </a:lnTo>
                  <a:lnTo>
                    <a:pt x="130049" y="23368"/>
                  </a:lnTo>
                  <a:lnTo>
                    <a:pt x="131064" y="24383"/>
                  </a:lnTo>
                  <a:lnTo>
                    <a:pt x="137161" y="27813"/>
                  </a:lnTo>
                  <a:lnTo>
                    <a:pt x="140082" y="31114"/>
                  </a:lnTo>
                  <a:lnTo>
                    <a:pt x="142367" y="32131"/>
                  </a:lnTo>
                  <a:lnTo>
                    <a:pt x="144273" y="34544"/>
                  </a:lnTo>
                  <a:lnTo>
                    <a:pt x="133986" y="34544"/>
                  </a:lnTo>
                  <a:lnTo>
                    <a:pt x="131953" y="33146"/>
                  </a:lnTo>
                  <a:lnTo>
                    <a:pt x="127763" y="33146"/>
                  </a:lnTo>
                  <a:lnTo>
                    <a:pt x="126874" y="32131"/>
                  </a:lnTo>
                  <a:lnTo>
                    <a:pt x="113538" y="32131"/>
                  </a:lnTo>
                  <a:lnTo>
                    <a:pt x="111507" y="31114"/>
                  </a:lnTo>
                  <a:lnTo>
                    <a:pt x="86996" y="31114"/>
                  </a:lnTo>
                  <a:lnTo>
                    <a:pt x="84963" y="32131"/>
                  </a:lnTo>
                  <a:lnTo>
                    <a:pt x="74676" y="32131"/>
                  </a:lnTo>
                  <a:lnTo>
                    <a:pt x="72645" y="33146"/>
                  </a:lnTo>
                  <a:lnTo>
                    <a:pt x="68453" y="33146"/>
                  </a:lnTo>
                  <a:lnTo>
                    <a:pt x="66549" y="34544"/>
                  </a:lnTo>
                  <a:lnTo>
                    <a:pt x="62358" y="34544"/>
                  </a:lnTo>
                  <a:lnTo>
                    <a:pt x="60325" y="35306"/>
                  </a:lnTo>
                  <a:lnTo>
                    <a:pt x="56135" y="35306"/>
                  </a:lnTo>
                  <a:lnTo>
                    <a:pt x="54229" y="36576"/>
                  </a:lnTo>
                  <a:lnTo>
                    <a:pt x="50038" y="36576"/>
                  </a:lnTo>
                  <a:lnTo>
                    <a:pt x="48007" y="37719"/>
                  </a:lnTo>
                  <a:lnTo>
                    <a:pt x="46101" y="37719"/>
                  </a:lnTo>
                  <a:lnTo>
                    <a:pt x="43815" y="38734"/>
                  </a:lnTo>
                  <a:lnTo>
                    <a:pt x="41911" y="38734"/>
                  </a:lnTo>
                  <a:lnTo>
                    <a:pt x="40895" y="39877"/>
                  </a:lnTo>
                  <a:lnTo>
                    <a:pt x="38989" y="39877"/>
                  </a:lnTo>
                  <a:lnTo>
                    <a:pt x="36703" y="41147"/>
                  </a:lnTo>
                  <a:lnTo>
                    <a:pt x="35688" y="41147"/>
                  </a:lnTo>
                  <a:lnTo>
                    <a:pt x="33783" y="42164"/>
                  </a:lnTo>
                  <a:lnTo>
                    <a:pt x="32766" y="42164"/>
                  </a:lnTo>
                  <a:lnTo>
                    <a:pt x="31750" y="43307"/>
                  </a:lnTo>
                  <a:lnTo>
                    <a:pt x="29591" y="43307"/>
                  </a:lnTo>
                  <a:lnTo>
                    <a:pt x="28575" y="44322"/>
                  </a:lnTo>
                  <a:lnTo>
                    <a:pt x="26671" y="44322"/>
                  </a:lnTo>
                  <a:lnTo>
                    <a:pt x="25654" y="45465"/>
                  </a:lnTo>
                  <a:lnTo>
                    <a:pt x="24385" y="45465"/>
                  </a:lnTo>
                  <a:lnTo>
                    <a:pt x="23368" y="46482"/>
                  </a:lnTo>
                  <a:lnTo>
                    <a:pt x="21463" y="47751"/>
                  </a:lnTo>
                  <a:lnTo>
                    <a:pt x="20448" y="47751"/>
                  </a:lnTo>
                  <a:lnTo>
                    <a:pt x="18542" y="49910"/>
                  </a:lnTo>
                  <a:lnTo>
                    <a:pt x="14351" y="52070"/>
                  </a:lnTo>
                  <a:lnTo>
                    <a:pt x="13336" y="53085"/>
                  </a:lnTo>
                  <a:lnTo>
                    <a:pt x="10161" y="54483"/>
                  </a:lnTo>
                  <a:lnTo>
                    <a:pt x="9145" y="55499"/>
                  </a:lnTo>
                  <a:lnTo>
                    <a:pt x="7113" y="56641"/>
                  </a:lnTo>
                  <a:lnTo>
                    <a:pt x="0" y="642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 name="Freeform 85"/>
            <p:cNvSpPr/>
            <p:nvPr/>
          </p:nvSpPr>
          <p:spPr>
            <a:xfrm>
              <a:off x="7038988" y="6046771"/>
              <a:ext cx="72374" cy="133373"/>
            </a:xfrm>
            <a:custGeom>
              <a:avLst/>
              <a:gdLst/>
              <a:ahLst/>
              <a:cxnLst/>
              <a:rect l="0" t="0" r="0" b="0"/>
              <a:pathLst>
                <a:path w="72644" h="134240">
                  <a:moveTo>
                    <a:pt x="69723" y="22099"/>
                  </a:moveTo>
                  <a:lnTo>
                    <a:pt x="68706" y="23369"/>
                  </a:lnTo>
                  <a:lnTo>
                    <a:pt x="66548" y="27687"/>
                  </a:lnTo>
                  <a:lnTo>
                    <a:pt x="64516" y="30100"/>
                  </a:lnTo>
                  <a:lnTo>
                    <a:pt x="63500" y="32131"/>
                  </a:lnTo>
                  <a:lnTo>
                    <a:pt x="61594" y="34290"/>
                  </a:lnTo>
                  <a:lnTo>
                    <a:pt x="59308" y="38863"/>
                  </a:lnTo>
                  <a:lnTo>
                    <a:pt x="55371" y="43307"/>
                  </a:lnTo>
                  <a:lnTo>
                    <a:pt x="54482" y="45467"/>
                  </a:lnTo>
                  <a:lnTo>
                    <a:pt x="51180" y="48642"/>
                  </a:lnTo>
                  <a:lnTo>
                    <a:pt x="50291" y="51055"/>
                  </a:lnTo>
                  <a:lnTo>
                    <a:pt x="48260" y="52198"/>
                  </a:lnTo>
                  <a:lnTo>
                    <a:pt x="46990" y="54230"/>
                  </a:lnTo>
                  <a:lnTo>
                    <a:pt x="37973" y="64389"/>
                  </a:lnTo>
                  <a:lnTo>
                    <a:pt x="34925" y="64389"/>
                  </a:lnTo>
                  <a:lnTo>
                    <a:pt x="32766" y="66549"/>
                  </a:lnTo>
                  <a:lnTo>
                    <a:pt x="30861" y="66549"/>
                  </a:lnTo>
                  <a:lnTo>
                    <a:pt x="28828" y="68835"/>
                  </a:lnTo>
                  <a:lnTo>
                    <a:pt x="26924" y="68835"/>
                  </a:lnTo>
                  <a:lnTo>
                    <a:pt x="22732" y="70994"/>
                  </a:lnTo>
                  <a:lnTo>
                    <a:pt x="21716" y="72137"/>
                  </a:lnTo>
                  <a:lnTo>
                    <a:pt x="18541" y="72137"/>
                  </a:lnTo>
                  <a:lnTo>
                    <a:pt x="14351" y="74423"/>
                  </a:lnTo>
                  <a:lnTo>
                    <a:pt x="15493" y="75565"/>
                  </a:lnTo>
                  <a:lnTo>
                    <a:pt x="17526" y="76581"/>
                  </a:lnTo>
                  <a:lnTo>
                    <a:pt x="18541" y="76581"/>
                  </a:lnTo>
                  <a:lnTo>
                    <a:pt x="26924" y="81026"/>
                  </a:lnTo>
                  <a:lnTo>
                    <a:pt x="29844" y="82169"/>
                  </a:lnTo>
                  <a:lnTo>
                    <a:pt x="30861" y="83186"/>
                  </a:lnTo>
                  <a:lnTo>
                    <a:pt x="31750" y="83186"/>
                  </a:lnTo>
                  <a:lnTo>
                    <a:pt x="32766" y="84329"/>
                  </a:lnTo>
                  <a:lnTo>
                    <a:pt x="33781" y="84329"/>
                  </a:lnTo>
                  <a:lnTo>
                    <a:pt x="36956" y="85344"/>
                  </a:lnTo>
                  <a:lnTo>
                    <a:pt x="41148" y="85344"/>
                  </a:lnTo>
                  <a:lnTo>
                    <a:pt x="43053" y="86614"/>
                  </a:lnTo>
                  <a:lnTo>
                    <a:pt x="45085" y="85344"/>
                  </a:lnTo>
                  <a:lnTo>
                    <a:pt x="48260" y="85344"/>
                  </a:lnTo>
                  <a:lnTo>
                    <a:pt x="49276" y="84329"/>
                  </a:lnTo>
                  <a:lnTo>
                    <a:pt x="52196" y="84329"/>
                  </a:lnTo>
                  <a:lnTo>
                    <a:pt x="53213" y="83186"/>
                  </a:lnTo>
                  <a:lnTo>
                    <a:pt x="54482" y="83186"/>
                  </a:lnTo>
                  <a:lnTo>
                    <a:pt x="56388" y="82169"/>
                  </a:lnTo>
                  <a:lnTo>
                    <a:pt x="57403" y="82169"/>
                  </a:lnTo>
                  <a:lnTo>
                    <a:pt x="58419" y="81026"/>
                  </a:lnTo>
                  <a:lnTo>
                    <a:pt x="59308" y="81026"/>
                  </a:lnTo>
                  <a:lnTo>
                    <a:pt x="58419" y="82169"/>
                  </a:lnTo>
                  <a:lnTo>
                    <a:pt x="56388" y="83186"/>
                  </a:lnTo>
                  <a:lnTo>
                    <a:pt x="55371" y="84329"/>
                  </a:lnTo>
                  <a:lnTo>
                    <a:pt x="54482" y="86614"/>
                  </a:lnTo>
                  <a:lnTo>
                    <a:pt x="53213" y="87757"/>
                  </a:lnTo>
                  <a:lnTo>
                    <a:pt x="51180" y="88774"/>
                  </a:lnTo>
                  <a:lnTo>
                    <a:pt x="50291" y="90932"/>
                  </a:lnTo>
                  <a:lnTo>
                    <a:pt x="48260" y="92075"/>
                  </a:lnTo>
                  <a:lnTo>
                    <a:pt x="46101" y="94362"/>
                  </a:lnTo>
                  <a:lnTo>
                    <a:pt x="37973" y="98680"/>
                  </a:lnTo>
                  <a:lnTo>
                    <a:pt x="36956" y="99950"/>
                  </a:lnTo>
                  <a:lnTo>
                    <a:pt x="36956" y="100965"/>
                  </a:lnTo>
                  <a:lnTo>
                    <a:pt x="37973" y="102108"/>
                  </a:lnTo>
                  <a:lnTo>
                    <a:pt x="37973" y="103125"/>
                  </a:lnTo>
                  <a:lnTo>
                    <a:pt x="38989" y="104268"/>
                  </a:lnTo>
                  <a:lnTo>
                    <a:pt x="41148" y="105283"/>
                  </a:lnTo>
                  <a:lnTo>
                    <a:pt x="42164" y="107696"/>
                  </a:lnTo>
                  <a:lnTo>
                    <a:pt x="46101" y="109856"/>
                  </a:lnTo>
                  <a:lnTo>
                    <a:pt x="46990" y="109856"/>
                  </a:lnTo>
                  <a:lnTo>
                    <a:pt x="48260" y="110871"/>
                  </a:lnTo>
                  <a:lnTo>
                    <a:pt x="50291" y="112014"/>
                  </a:lnTo>
                  <a:lnTo>
                    <a:pt x="52196" y="112014"/>
                  </a:lnTo>
                  <a:lnTo>
                    <a:pt x="54482" y="113285"/>
                  </a:lnTo>
                  <a:lnTo>
                    <a:pt x="56388" y="113285"/>
                  </a:lnTo>
                  <a:lnTo>
                    <a:pt x="58419" y="114300"/>
                  </a:lnTo>
                  <a:lnTo>
                    <a:pt x="63500" y="114300"/>
                  </a:lnTo>
                  <a:lnTo>
                    <a:pt x="66548" y="115444"/>
                  </a:lnTo>
                  <a:lnTo>
                    <a:pt x="72643" y="134239"/>
                  </a:lnTo>
                  <a:lnTo>
                    <a:pt x="71628" y="134239"/>
                  </a:lnTo>
                  <a:lnTo>
                    <a:pt x="70739" y="133224"/>
                  </a:lnTo>
                  <a:lnTo>
                    <a:pt x="68706" y="133224"/>
                  </a:lnTo>
                  <a:lnTo>
                    <a:pt x="67691" y="132081"/>
                  </a:lnTo>
                  <a:lnTo>
                    <a:pt x="66548" y="132081"/>
                  </a:lnTo>
                  <a:lnTo>
                    <a:pt x="65531" y="130811"/>
                  </a:lnTo>
                  <a:lnTo>
                    <a:pt x="63500" y="130811"/>
                  </a:lnTo>
                  <a:lnTo>
                    <a:pt x="62611" y="129794"/>
                  </a:lnTo>
                  <a:lnTo>
                    <a:pt x="61594" y="129794"/>
                  </a:lnTo>
                  <a:lnTo>
                    <a:pt x="60578" y="128651"/>
                  </a:lnTo>
                  <a:lnTo>
                    <a:pt x="58419" y="128651"/>
                  </a:lnTo>
                  <a:lnTo>
                    <a:pt x="56388" y="127636"/>
                  </a:lnTo>
                  <a:lnTo>
                    <a:pt x="55371" y="127636"/>
                  </a:lnTo>
                  <a:lnTo>
                    <a:pt x="53213" y="126493"/>
                  </a:lnTo>
                  <a:lnTo>
                    <a:pt x="52196" y="125223"/>
                  </a:lnTo>
                  <a:lnTo>
                    <a:pt x="50291" y="125223"/>
                  </a:lnTo>
                  <a:lnTo>
                    <a:pt x="49276" y="124206"/>
                  </a:lnTo>
                  <a:lnTo>
                    <a:pt x="46990" y="123063"/>
                  </a:lnTo>
                  <a:lnTo>
                    <a:pt x="46101" y="123063"/>
                  </a:lnTo>
                  <a:lnTo>
                    <a:pt x="45085" y="122048"/>
                  </a:lnTo>
                  <a:lnTo>
                    <a:pt x="43053" y="121031"/>
                  </a:lnTo>
                  <a:lnTo>
                    <a:pt x="42164" y="121031"/>
                  </a:lnTo>
                  <a:lnTo>
                    <a:pt x="39878" y="119888"/>
                  </a:lnTo>
                  <a:lnTo>
                    <a:pt x="38989" y="118619"/>
                  </a:lnTo>
                  <a:lnTo>
                    <a:pt x="37973" y="118619"/>
                  </a:lnTo>
                  <a:lnTo>
                    <a:pt x="36956" y="117475"/>
                  </a:lnTo>
                  <a:lnTo>
                    <a:pt x="35941" y="117475"/>
                  </a:lnTo>
                  <a:lnTo>
                    <a:pt x="33781" y="116460"/>
                  </a:lnTo>
                  <a:lnTo>
                    <a:pt x="32766" y="116460"/>
                  </a:lnTo>
                  <a:lnTo>
                    <a:pt x="31750" y="115444"/>
                  </a:lnTo>
                  <a:lnTo>
                    <a:pt x="30861" y="115444"/>
                  </a:lnTo>
                  <a:lnTo>
                    <a:pt x="28828" y="113285"/>
                  </a:lnTo>
                  <a:lnTo>
                    <a:pt x="26924" y="113285"/>
                  </a:lnTo>
                  <a:lnTo>
                    <a:pt x="24638" y="112014"/>
                  </a:lnTo>
                  <a:lnTo>
                    <a:pt x="22732" y="109856"/>
                  </a:lnTo>
                  <a:lnTo>
                    <a:pt x="20446" y="108713"/>
                  </a:lnTo>
                  <a:lnTo>
                    <a:pt x="19430" y="107696"/>
                  </a:lnTo>
                  <a:lnTo>
                    <a:pt x="17526" y="106554"/>
                  </a:lnTo>
                  <a:lnTo>
                    <a:pt x="15493" y="104268"/>
                  </a:lnTo>
                  <a:lnTo>
                    <a:pt x="15493" y="102108"/>
                  </a:lnTo>
                  <a:lnTo>
                    <a:pt x="17526" y="97537"/>
                  </a:lnTo>
                  <a:lnTo>
                    <a:pt x="20446" y="96520"/>
                  </a:lnTo>
                  <a:lnTo>
                    <a:pt x="21716" y="96520"/>
                  </a:lnTo>
                  <a:lnTo>
                    <a:pt x="22732" y="95505"/>
                  </a:lnTo>
                  <a:lnTo>
                    <a:pt x="23621" y="95505"/>
                  </a:lnTo>
                  <a:lnTo>
                    <a:pt x="24638" y="94362"/>
                  </a:lnTo>
                  <a:lnTo>
                    <a:pt x="26924" y="94362"/>
                  </a:lnTo>
                  <a:lnTo>
                    <a:pt x="28828" y="93345"/>
                  </a:lnTo>
                  <a:lnTo>
                    <a:pt x="30861" y="93345"/>
                  </a:lnTo>
                  <a:lnTo>
                    <a:pt x="29844" y="93345"/>
                  </a:lnTo>
                  <a:lnTo>
                    <a:pt x="28828" y="92075"/>
                  </a:lnTo>
                  <a:lnTo>
                    <a:pt x="27558" y="92075"/>
                  </a:lnTo>
                  <a:lnTo>
                    <a:pt x="25653" y="90932"/>
                  </a:lnTo>
                  <a:lnTo>
                    <a:pt x="24638" y="89917"/>
                  </a:lnTo>
                  <a:lnTo>
                    <a:pt x="21716" y="89917"/>
                  </a:lnTo>
                  <a:lnTo>
                    <a:pt x="19430" y="87757"/>
                  </a:lnTo>
                  <a:lnTo>
                    <a:pt x="18541" y="87757"/>
                  </a:lnTo>
                  <a:lnTo>
                    <a:pt x="17526" y="86614"/>
                  </a:lnTo>
                  <a:lnTo>
                    <a:pt x="16510" y="86614"/>
                  </a:lnTo>
                  <a:lnTo>
                    <a:pt x="14351" y="85344"/>
                  </a:lnTo>
                  <a:lnTo>
                    <a:pt x="13589" y="84329"/>
                  </a:lnTo>
                  <a:lnTo>
                    <a:pt x="12318" y="84329"/>
                  </a:lnTo>
                  <a:lnTo>
                    <a:pt x="8381" y="82169"/>
                  </a:lnTo>
                  <a:lnTo>
                    <a:pt x="6223" y="80011"/>
                  </a:lnTo>
                  <a:lnTo>
                    <a:pt x="4191" y="78740"/>
                  </a:lnTo>
                  <a:lnTo>
                    <a:pt x="2286" y="74423"/>
                  </a:lnTo>
                  <a:lnTo>
                    <a:pt x="2286" y="68835"/>
                  </a:lnTo>
                  <a:lnTo>
                    <a:pt x="1016" y="67819"/>
                  </a:lnTo>
                  <a:lnTo>
                    <a:pt x="1016" y="65406"/>
                  </a:lnTo>
                  <a:lnTo>
                    <a:pt x="0" y="63246"/>
                  </a:lnTo>
                  <a:lnTo>
                    <a:pt x="0" y="62231"/>
                  </a:lnTo>
                  <a:lnTo>
                    <a:pt x="2286" y="59818"/>
                  </a:lnTo>
                  <a:lnTo>
                    <a:pt x="4191" y="59818"/>
                  </a:lnTo>
                  <a:lnTo>
                    <a:pt x="6223" y="58801"/>
                  </a:lnTo>
                  <a:lnTo>
                    <a:pt x="24638" y="58801"/>
                  </a:lnTo>
                  <a:lnTo>
                    <a:pt x="26924" y="57658"/>
                  </a:lnTo>
                  <a:lnTo>
                    <a:pt x="28828" y="57658"/>
                  </a:lnTo>
                  <a:lnTo>
                    <a:pt x="32766" y="55626"/>
                  </a:lnTo>
                  <a:lnTo>
                    <a:pt x="35941" y="52198"/>
                  </a:lnTo>
                  <a:lnTo>
                    <a:pt x="37973" y="51055"/>
                  </a:lnTo>
                  <a:lnTo>
                    <a:pt x="38989" y="50038"/>
                  </a:lnTo>
                  <a:lnTo>
                    <a:pt x="39878" y="47625"/>
                  </a:lnTo>
                  <a:lnTo>
                    <a:pt x="42164" y="45467"/>
                  </a:lnTo>
                  <a:lnTo>
                    <a:pt x="44068" y="41021"/>
                  </a:lnTo>
                  <a:lnTo>
                    <a:pt x="46990" y="37719"/>
                  </a:lnTo>
                  <a:lnTo>
                    <a:pt x="51180" y="28702"/>
                  </a:lnTo>
                  <a:lnTo>
                    <a:pt x="53213" y="26670"/>
                  </a:lnTo>
                  <a:lnTo>
                    <a:pt x="59308" y="13336"/>
                  </a:lnTo>
                  <a:lnTo>
                    <a:pt x="60578" y="12193"/>
                  </a:lnTo>
                  <a:lnTo>
                    <a:pt x="61594" y="10161"/>
                  </a:lnTo>
                  <a:lnTo>
                    <a:pt x="62611" y="8763"/>
                  </a:lnTo>
                  <a:lnTo>
                    <a:pt x="62611" y="6731"/>
                  </a:lnTo>
                  <a:lnTo>
                    <a:pt x="63500" y="5588"/>
                  </a:lnTo>
                  <a:lnTo>
                    <a:pt x="63500" y="4573"/>
                  </a:lnTo>
                  <a:lnTo>
                    <a:pt x="65531" y="2160"/>
                  </a:lnTo>
                  <a:lnTo>
                    <a:pt x="65531" y="0"/>
                  </a:lnTo>
                  <a:lnTo>
                    <a:pt x="6654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 name="Freeform 86"/>
            <p:cNvSpPr/>
            <p:nvPr/>
          </p:nvSpPr>
          <p:spPr>
            <a:xfrm>
              <a:off x="7079587" y="5774142"/>
              <a:ext cx="144749" cy="751201"/>
            </a:xfrm>
            <a:custGeom>
              <a:avLst/>
              <a:gdLst/>
              <a:ahLst/>
              <a:cxnLst/>
              <a:rect l="0" t="0" r="0" b="0"/>
              <a:pathLst>
                <a:path w="144272" h="751079">
                  <a:moveTo>
                    <a:pt x="131953" y="426086"/>
                  </a:moveTo>
                  <a:lnTo>
                    <a:pt x="131953" y="422656"/>
                  </a:lnTo>
                  <a:lnTo>
                    <a:pt x="130937" y="421513"/>
                  </a:lnTo>
                  <a:lnTo>
                    <a:pt x="130937" y="413893"/>
                  </a:lnTo>
                  <a:lnTo>
                    <a:pt x="130047" y="411735"/>
                  </a:lnTo>
                  <a:lnTo>
                    <a:pt x="130047" y="402717"/>
                  </a:lnTo>
                  <a:lnTo>
                    <a:pt x="128778" y="399416"/>
                  </a:lnTo>
                  <a:lnTo>
                    <a:pt x="128778" y="392811"/>
                  </a:lnTo>
                  <a:lnTo>
                    <a:pt x="127762" y="389383"/>
                  </a:lnTo>
                  <a:lnTo>
                    <a:pt x="127762" y="381636"/>
                  </a:lnTo>
                  <a:lnTo>
                    <a:pt x="126745" y="377191"/>
                  </a:lnTo>
                  <a:lnTo>
                    <a:pt x="126745" y="373888"/>
                  </a:lnTo>
                  <a:lnTo>
                    <a:pt x="125856" y="369443"/>
                  </a:lnTo>
                  <a:lnTo>
                    <a:pt x="125856" y="364998"/>
                  </a:lnTo>
                  <a:lnTo>
                    <a:pt x="124841" y="360680"/>
                  </a:lnTo>
                  <a:lnTo>
                    <a:pt x="124841" y="356109"/>
                  </a:lnTo>
                  <a:lnTo>
                    <a:pt x="123825" y="351663"/>
                  </a:lnTo>
                  <a:lnTo>
                    <a:pt x="123825" y="347346"/>
                  </a:lnTo>
                  <a:lnTo>
                    <a:pt x="122555" y="342900"/>
                  </a:lnTo>
                  <a:lnTo>
                    <a:pt x="122555" y="338329"/>
                  </a:lnTo>
                  <a:lnTo>
                    <a:pt x="121666" y="333884"/>
                  </a:lnTo>
                  <a:lnTo>
                    <a:pt x="121666" y="323978"/>
                  </a:lnTo>
                  <a:lnTo>
                    <a:pt x="120650" y="319533"/>
                  </a:lnTo>
                  <a:lnTo>
                    <a:pt x="120650" y="313944"/>
                  </a:lnTo>
                  <a:lnTo>
                    <a:pt x="119633" y="309627"/>
                  </a:lnTo>
                  <a:lnTo>
                    <a:pt x="119633" y="305054"/>
                  </a:lnTo>
                  <a:lnTo>
                    <a:pt x="118618" y="299593"/>
                  </a:lnTo>
                  <a:lnTo>
                    <a:pt x="118618" y="295022"/>
                  </a:lnTo>
                  <a:lnTo>
                    <a:pt x="117729" y="290704"/>
                  </a:lnTo>
                  <a:lnTo>
                    <a:pt x="117729" y="286259"/>
                  </a:lnTo>
                  <a:lnTo>
                    <a:pt x="116458" y="280671"/>
                  </a:lnTo>
                  <a:lnTo>
                    <a:pt x="116458" y="276353"/>
                  </a:lnTo>
                  <a:lnTo>
                    <a:pt x="115443" y="271908"/>
                  </a:lnTo>
                  <a:lnTo>
                    <a:pt x="115443" y="263906"/>
                  </a:lnTo>
                  <a:lnTo>
                    <a:pt x="114427" y="259716"/>
                  </a:lnTo>
                  <a:lnTo>
                    <a:pt x="114427" y="255143"/>
                  </a:lnTo>
                  <a:lnTo>
                    <a:pt x="113538" y="250698"/>
                  </a:lnTo>
                  <a:lnTo>
                    <a:pt x="113538" y="239777"/>
                  </a:lnTo>
                  <a:lnTo>
                    <a:pt x="112521" y="236348"/>
                  </a:lnTo>
                  <a:lnTo>
                    <a:pt x="112521" y="226442"/>
                  </a:lnTo>
                  <a:lnTo>
                    <a:pt x="111505" y="223012"/>
                  </a:lnTo>
                  <a:lnTo>
                    <a:pt x="111505" y="208661"/>
                  </a:lnTo>
                  <a:lnTo>
                    <a:pt x="110490" y="206503"/>
                  </a:lnTo>
                  <a:lnTo>
                    <a:pt x="110490" y="190881"/>
                  </a:lnTo>
                  <a:lnTo>
                    <a:pt x="109346" y="187453"/>
                  </a:lnTo>
                  <a:lnTo>
                    <a:pt x="109346" y="171959"/>
                  </a:lnTo>
                  <a:lnTo>
                    <a:pt x="108330" y="168529"/>
                  </a:lnTo>
                  <a:lnTo>
                    <a:pt x="108330" y="149861"/>
                  </a:lnTo>
                  <a:lnTo>
                    <a:pt x="107315" y="145416"/>
                  </a:lnTo>
                  <a:lnTo>
                    <a:pt x="107315" y="124079"/>
                  </a:lnTo>
                  <a:lnTo>
                    <a:pt x="106298" y="120904"/>
                  </a:lnTo>
                  <a:lnTo>
                    <a:pt x="106298" y="90933"/>
                  </a:lnTo>
                  <a:lnTo>
                    <a:pt x="105409" y="86615"/>
                  </a:lnTo>
                  <a:lnTo>
                    <a:pt x="105409" y="67692"/>
                  </a:lnTo>
                  <a:lnTo>
                    <a:pt x="104393" y="63247"/>
                  </a:lnTo>
                  <a:lnTo>
                    <a:pt x="104393" y="34291"/>
                  </a:lnTo>
                  <a:lnTo>
                    <a:pt x="103123" y="31116"/>
                  </a:lnTo>
                  <a:lnTo>
                    <a:pt x="103123" y="14352"/>
                  </a:lnTo>
                  <a:lnTo>
                    <a:pt x="102234" y="13336"/>
                  </a:lnTo>
                  <a:lnTo>
                    <a:pt x="99187" y="13336"/>
                  </a:lnTo>
                  <a:lnTo>
                    <a:pt x="97028" y="12192"/>
                  </a:lnTo>
                  <a:lnTo>
                    <a:pt x="96012" y="12192"/>
                  </a:lnTo>
                  <a:lnTo>
                    <a:pt x="93091" y="11177"/>
                  </a:lnTo>
                  <a:lnTo>
                    <a:pt x="92075" y="11177"/>
                  </a:lnTo>
                  <a:lnTo>
                    <a:pt x="88900" y="10034"/>
                  </a:lnTo>
                  <a:lnTo>
                    <a:pt x="83693" y="10034"/>
                  </a:lnTo>
                  <a:lnTo>
                    <a:pt x="82677" y="8763"/>
                  </a:lnTo>
                  <a:lnTo>
                    <a:pt x="56133" y="8763"/>
                  </a:lnTo>
                  <a:lnTo>
                    <a:pt x="54102" y="10034"/>
                  </a:lnTo>
                  <a:lnTo>
                    <a:pt x="48005" y="10034"/>
                  </a:lnTo>
                  <a:lnTo>
                    <a:pt x="46101" y="11177"/>
                  </a:lnTo>
                  <a:lnTo>
                    <a:pt x="43815" y="11177"/>
                  </a:lnTo>
                  <a:lnTo>
                    <a:pt x="41909" y="12192"/>
                  </a:lnTo>
                  <a:lnTo>
                    <a:pt x="39878" y="12192"/>
                  </a:lnTo>
                  <a:lnTo>
                    <a:pt x="37718" y="13336"/>
                  </a:lnTo>
                  <a:lnTo>
                    <a:pt x="35687" y="13336"/>
                  </a:lnTo>
                  <a:lnTo>
                    <a:pt x="33781" y="14352"/>
                  </a:lnTo>
                  <a:lnTo>
                    <a:pt x="31495" y="14352"/>
                  </a:lnTo>
                  <a:lnTo>
                    <a:pt x="27558" y="16765"/>
                  </a:lnTo>
                  <a:lnTo>
                    <a:pt x="25400" y="16765"/>
                  </a:lnTo>
                  <a:lnTo>
                    <a:pt x="12065" y="23368"/>
                  </a:lnTo>
                  <a:lnTo>
                    <a:pt x="12065" y="64262"/>
                  </a:lnTo>
                  <a:lnTo>
                    <a:pt x="13334" y="67692"/>
                  </a:lnTo>
                  <a:lnTo>
                    <a:pt x="13334" y="107569"/>
                  </a:lnTo>
                  <a:lnTo>
                    <a:pt x="14223" y="110872"/>
                  </a:lnTo>
                  <a:lnTo>
                    <a:pt x="14223" y="134240"/>
                  </a:lnTo>
                  <a:lnTo>
                    <a:pt x="15240" y="137415"/>
                  </a:lnTo>
                  <a:lnTo>
                    <a:pt x="15240" y="152019"/>
                  </a:lnTo>
                  <a:lnTo>
                    <a:pt x="16255" y="156465"/>
                  </a:lnTo>
                  <a:lnTo>
                    <a:pt x="16255" y="166371"/>
                  </a:lnTo>
                  <a:lnTo>
                    <a:pt x="17271" y="169799"/>
                  </a:lnTo>
                  <a:lnTo>
                    <a:pt x="17271" y="179705"/>
                  </a:lnTo>
                  <a:lnTo>
                    <a:pt x="18160" y="183135"/>
                  </a:lnTo>
                  <a:lnTo>
                    <a:pt x="18160" y="188723"/>
                  </a:lnTo>
                  <a:lnTo>
                    <a:pt x="19430" y="191898"/>
                  </a:lnTo>
                  <a:lnTo>
                    <a:pt x="19430" y="196342"/>
                  </a:lnTo>
                  <a:lnTo>
                    <a:pt x="20446" y="199772"/>
                  </a:lnTo>
                  <a:lnTo>
                    <a:pt x="20446" y="201930"/>
                  </a:lnTo>
                  <a:lnTo>
                    <a:pt x="21463" y="204090"/>
                  </a:lnTo>
                  <a:lnTo>
                    <a:pt x="21463" y="208661"/>
                  </a:lnTo>
                  <a:lnTo>
                    <a:pt x="22352" y="210821"/>
                  </a:lnTo>
                  <a:lnTo>
                    <a:pt x="22352" y="215266"/>
                  </a:lnTo>
                  <a:lnTo>
                    <a:pt x="23368" y="217424"/>
                  </a:lnTo>
                  <a:lnTo>
                    <a:pt x="23368" y="221869"/>
                  </a:lnTo>
                  <a:lnTo>
                    <a:pt x="24383" y="223012"/>
                  </a:lnTo>
                  <a:lnTo>
                    <a:pt x="24383" y="227458"/>
                  </a:lnTo>
                  <a:lnTo>
                    <a:pt x="25400" y="229617"/>
                  </a:lnTo>
                  <a:lnTo>
                    <a:pt x="25400" y="234188"/>
                  </a:lnTo>
                  <a:lnTo>
                    <a:pt x="26543" y="235204"/>
                  </a:lnTo>
                  <a:lnTo>
                    <a:pt x="26543" y="242952"/>
                  </a:lnTo>
                  <a:lnTo>
                    <a:pt x="27558" y="245111"/>
                  </a:lnTo>
                  <a:lnTo>
                    <a:pt x="27558" y="250698"/>
                  </a:lnTo>
                  <a:lnTo>
                    <a:pt x="28575" y="252985"/>
                  </a:lnTo>
                  <a:lnTo>
                    <a:pt x="28575" y="257303"/>
                  </a:lnTo>
                  <a:lnTo>
                    <a:pt x="29591" y="259716"/>
                  </a:lnTo>
                  <a:lnTo>
                    <a:pt x="29591" y="263906"/>
                  </a:lnTo>
                  <a:lnTo>
                    <a:pt x="30480" y="266319"/>
                  </a:lnTo>
                  <a:lnTo>
                    <a:pt x="30480" y="275083"/>
                  </a:lnTo>
                  <a:lnTo>
                    <a:pt x="31495" y="277496"/>
                  </a:lnTo>
                  <a:lnTo>
                    <a:pt x="31495" y="287274"/>
                  </a:lnTo>
                  <a:lnTo>
                    <a:pt x="32766" y="289687"/>
                  </a:lnTo>
                  <a:lnTo>
                    <a:pt x="32766" y="303023"/>
                  </a:lnTo>
                  <a:lnTo>
                    <a:pt x="33781" y="305054"/>
                  </a:lnTo>
                  <a:lnTo>
                    <a:pt x="33781" y="320548"/>
                  </a:lnTo>
                  <a:lnTo>
                    <a:pt x="34670" y="322961"/>
                  </a:lnTo>
                  <a:lnTo>
                    <a:pt x="34670" y="360680"/>
                  </a:lnTo>
                  <a:lnTo>
                    <a:pt x="35687" y="363855"/>
                  </a:lnTo>
                  <a:lnTo>
                    <a:pt x="33781" y="670053"/>
                  </a:lnTo>
                  <a:lnTo>
                    <a:pt x="23368" y="705740"/>
                  </a:lnTo>
                  <a:lnTo>
                    <a:pt x="24383" y="706755"/>
                  </a:lnTo>
                  <a:lnTo>
                    <a:pt x="26543" y="707772"/>
                  </a:lnTo>
                  <a:lnTo>
                    <a:pt x="27558" y="707772"/>
                  </a:lnTo>
                  <a:lnTo>
                    <a:pt x="29591" y="708915"/>
                  </a:lnTo>
                  <a:lnTo>
                    <a:pt x="30480" y="710185"/>
                  </a:lnTo>
                  <a:lnTo>
                    <a:pt x="31495" y="710185"/>
                  </a:lnTo>
                  <a:lnTo>
                    <a:pt x="32766" y="711200"/>
                  </a:lnTo>
                  <a:lnTo>
                    <a:pt x="34670" y="711200"/>
                  </a:lnTo>
                  <a:lnTo>
                    <a:pt x="36703" y="713360"/>
                  </a:lnTo>
                  <a:lnTo>
                    <a:pt x="37718" y="713360"/>
                  </a:lnTo>
                  <a:lnTo>
                    <a:pt x="39878" y="714503"/>
                  </a:lnTo>
                  <a:lnTo>
                    <a:pt x="40893" y="714503"/>
                  </a:lnTo>
                  <a:lnTo>
                    <a:pt x="42798" y="715518"/>
                  </a:lnTo>
                  <a:lnTo>
                    <a:pt x="43815" y="716788"/>
                  </a:lnTo>
                  <a:lnTo>
                    <a:pt x="46101" y="717931"/>
                  </a:lnTo>
                  <a:lnTo>
                    <a:pt x="48005" y="717931"/>
                  </a:lnTo>
                  <a:lnTo>
                    <a:pt x="50038" y="718948"/>
                  </a:lnTo>
                  <a:lnTo>
                    <a:pt x="50927" y="720091"/>
                  </a:lnTo>
                  <a:lnTo>
                    <a:pt x="53213" y="721106"/>
                  </a:lnTo>
                  <a:lnTo>
                    <a:pt x="55118" y="721106"/>
                  </a:lnTo>
                  <a:lnTo>
                    <a:pt x="56133" y="722249"/>
                  </a:lnTo>
                  <a:lnTo>
                    <a:pt x="60325" y="724536"/>
                  </a:lnTo>
                  <a:lnTo>
                    <a:pt x="62230" y="724536"/>
                  </a:lnTo>
                  <a:lnTo>
                    <a:pt x="70357" y="728854"/>
                  </a:lnTo>
                  <a:lnTo>
                    <a:pt x="72643" y="728854"/>
                  </a:lnTo>
                  <a:lnTo>
                    <a:pt x="78740" y="732283"/>
                  </a:lnTo>
                  <a:lnTo>
                    <a:pt x="80771" y="732283"/>
                  </a:lnTo>
                  <a:lnTo>
                    <a:pt x="84963" y="734441"/>
                  </a:lnTo>
                  <a:lnTo>
                    <a:pt x="86868" y="734441"/>
                  </a:lnTo>
                  <a:lnTo>
                    <a:pt x="91058" y="736727"/>
                  </a:lnTo>
                  <a:lnTo>
                    <a:pt x="93091" y="736727"/>
                  </a:lnTo>
                  <a:lnTo>
                    <a:pt x="94106" y="737871"/>
                  </a:lnTo>
                  <a:lnTo>
                    <a:pt x="96012" y="738887"/>
                  </a:lnTo>
                  <a:lnTo>
                    <a:pt x="98297" y="738887"/>
                  </a:lnTo>
                  <a:lnTo>
                    <a:pt x="100203" y="740029"/>
                  </a:lnTo>
                  <a:lnTo>
                    <a:pt x="104393" y="740029"/>
                  </a:lnTo>
                  <a:lnTo>
                    <a:pt x="105409" y="741046"/>
                  </a:lnTo>
                  <a:lnTo>
                    <a:pt x="107315" y="742315"/>
                  </a:lnTo>
                  <a:lnTo>
                    <a:pt x="111505" y="742315"/>
                  </a:lnTo>
                  <a:lnTo>
                    <a:pt x="112521" y="743459"/>
                  </a:lnTo>
                  <a:lnTo>
                    <a:pt x="115443" y="743459"/>
                  </a:lnTo>
                  <a:lnTo>
                    <a:pt x="117729" y="744475"/>
                  </a:lnTo>
                  <a:lnTo>
                    <a:pt x="120650" y="744475"/>
                  </a:lnTo>
                  <a:lnTo>
                    <a:pt x="108330" y="751078"/>
                  </a:lnTo>
                  <a:lnTo>
                    <a:pt x="104393" y="751078"/>
                  </a:lnTo>
                  <a:lnTo>
                    <a:pt x="102234" y="750063"/>
                  </a:lnTo>
                  <a:lnTo>
                    <a:pt x="96012" y="750063"/>
                  </a:lnTo>
                  <a:lnTo>
                    <a:pt x="94106" y="749047"/>
                  </a:lnTo>
                  <a:lnTo>
                    <a:pt x="89916" y="749047"/>
                  </a:lnTo>
                  <a:lnTo>
                    <a:pt x="87883" y="747650"/>
                  </a:lnTo>
                  <a:lnTo>
                    <a:pt x="84963" y="747650"/>
                  </a:lnTo>
                  <a:lnTo>
                    <a:pt x="83693" y="746634"/>
                  </a:lnTo>
                  <a:lnTo>
                    <a:pt x="79755" y="746634"/>
                  </a:lnTo>
                  <a:lnTo>
                    <a:pt x="77596" y="745617"/>
                  </a:lnTo>
                  <a:lnTo>
                    <a:pt x="76580" y="745617"/>
                  </a:lnTo>
                  <a:lnTo>
                    <a:pt x="74548" y="744475"/>
                  </a:lnTo>
                  <a:lnTo>
                    <a:pt x="70357" y="744475"/>
                  </a:lnTo>
                  <a:lnTo>
                    <a:pt x="69468" y="743459"/>
                  </a:lnTo>
                  <a:lnTo>
                    <a:pt x="67437" y="742315"/>
                  </a:lnTo>
                  <a:lnTo>
                    <a:pt x="65531" y="742315"/>
                  </a:lnTo>
                  <a:lnTo>
                    <a:pt x="63245" y="741046"/>
                  </a:lnTo>
                  <a:lnTo>
                    <a:pt x="61341" y="741046"/>
                  </a:lnTo>
                  <a:lnTo>
                    <a:pt x="59308" y="740029"/>
                  </a:lnTo>
                  <a:lnTo>
                    <a:pt x="57150" y="740029"/>
                  </a:lnTo>
                  <a:lnTo>
                    <a:pt x="50038" y="736727"/>
                  </a:lnTo>
                  <a:lnTo>
                    <a:pt x="48005" y="736727"/>
                  </a:lnTo>
                  <a:lnTo>
                    <a:pt x="23368" y="723519"/>
                  </a:lnTo>
                  <a:lnTo>
                    <a:pt x="21463" y="721106"/>
                  </a:lnTo>
                  <a:lnTo>
                    <a:pt x="17271" y="718948"/>
                  </a:lnTo>
                  <a:lnTo>
                    <a:pt x="15240" y="716788"/>
                  </a:lnTo>
                  <a:lnTo>
                    <a:pt x="13334" y="715518"/>
                  </a:lnTo>
                  <a:lnTo>
                    <a:pt x="12065" y="713360"/>
                  </a:lnTo>
                  <a:lnTo>
                    <a:pt x="8128" y="711200"/>
                  </a:lnTo>
                  <a:lnTo>
                    <a:pt x="8128" y="710185"/>
                  </a:lnTo>
                  <a:lnTo>
                    <a:pt x="7112" y="707772"/>
                  </a:lnTo>
                  <a:lnTo>
                    <a:pt x="7112" y="699009"/>
                  </a:lnTo>
                  <a:lnTo>
                    <a:pt x="9143" y="694563"/>
                  </a:lnTo>
                  <a:lnTo>
                    <a:pt x="9143" y="692404"/>
                  </a:lnTo>
                  <a:lnTo>
                    <a:pt x="11048" y="687833"/>
                  </a:lnTo>
                  <a:lnTo>
                    <a:pt x="12065" y="684404"/>
                  </a:lnTo>
                  <a:lnTo>
                    <a:pt x="14223" y="682244"/>
                  </a:lnTo>
                  <a:lnTo>
                    <a:pt x="18160" y="673481"/>
                  </a:lnTo>
                  <a:lnTo>
                    <a:pt x="18160" y="672466"/>
                  </a:lnTo>
                  <a:lnTo>
                    <a:pt x="19430" y="671196"/>
                  </a:lnTo>
                  <a:lnTo>
                    <a:pt x="19430" y="670053"/>
                  </a:lnTo>
                  <a:lnTo>
                    <a:pt x="20446" y="670053"/>
                  </a:lnTo>
                  <a:lnTo>
                    <a:pt x="25400" y="439293"/>
                  </a:lnTo>
                  <a:lnTo>
                    <a:pt x="14223" y="248540"/>
                  </a:lnTo>
                  <a:lnTo>
                    <a:pt x="14223" y="246380"/>
                  </a:lnTo>
                  <a:lnTo>
                    <a:pt x="13334" y="243967"/>
                  </a:lnTo>
                  <a:lnTo>
                    <a:pt x="13334" y="239777"/>
                  </a:lnTo>
                  <a:lnTo>
                    <a:pt x="12065" y="237363"/>
                  </a:lnTo>
                  <a:lnTo>
                    <a:pt x="12065" y="235204"/>
                  </a:lnTo>
                  <a:lnTo>
                    <a:pt x="11048" y="233046"/>
                  </a:lnTo>
                  <a:lnTo>
                    <a:pt x="11048" y="229617"/>
                  </a:lnTo>
                  <a:lnTo>
                    <a:pt x="10032" y="228600"/>
                  </a:lnTo>
                  <a:lnTo>
                    <a:pt x="10032" y="224029"/>
                  </a:lnTo>
                  <a:lnTo>
                    <a:pt x="9143" y="223012"/>
                  </a:lnTo>
                  <a:lnTo>
                    <a:pt x="9143" y="216281"/>
                  </a:lnTo>
                  <a:lnTo>
                    <a:pt x="8128" y="215266"/>
                  </a:lnTo>
                  <a:lnTo>
                    <a:pt x="8128" y="211836"/>
                  </a:lnTo>
                  <a:lnTo>
                    <a:pt x="7112" y="209678"/>
                  </a:lnTo>
                  <a:lnTo>
                    <a:pt x="7112" y="205233"/>
                  </a:lnTo>
                  <a:lnTo>
                    <a:pt x="5842" y="204090"/>
                  </a:lnTo>
                  <a:lnTo>
                    <a:pt x="5842" y="200661"/>
                  </a:lnTo>
                  <a:lnTo>
                    <a:pt x="4953" y="198502"/>
                  </a:lnTo>
                  <a:lnTo>
                    <a:pt x="4953" y="192913"/>
                  </a:lnTo>
                  <a:lnTo>
                    <a:pt x="3937" y="190881"/>
                  </a:lnTo>
                  <a:lnTo>
                    <a:pt x="3937" y="185293"/>
                  </a:lnTo>
                  <a:lnTo>
                    <a:pt x="2920" y="183135"/>
                  </a:lnTo>
                  <a:lnTo>
                    <a:pt x="2920" y="179705"/>
                  </a:lnTo>
                  <a:lnTo>
                    <a:pt x="1905" y="177547"/>
                  </a:lnTo>
                  <a:lnTo>
                    <a:pt x="1905" y="169799"/>
                  </a:lnTo>
                  <a:lnTo>
                    <a:pt x="1016" y="168529"/>
                  </a:lnTo>
                  <a:lnTo>
                    <a:pt x="1016" y="137415"/>
                  </a:lnTo>
                  <a:lnTo>
                    <a:pt x="0" y="134240"/>
                  </a:lnTo>
                  <a:lnTo>
                    <a:pt x="0" y="42165"/>
                  </a:lnTo>
                  <a:lnTo>
                    <a:pt x="1016" y="39879"/>
                  </a:lnTo>
                  <a:lnTo>
                    <a:pt x="1016" y="18797"/>
                  </a:lnTo>
                  <a:lnTo>
                    <a:pt x="1905" y="17780"/>
                  </a:lnTo>
                  <a:lnTo>
                    <a:pt x="3937" y="16765"/>
                  </a:lnTo>
                  <a:lnTo>
                    <a:pt x="4953" y="15367"/>
                  </a:lnTo>
                  <a:lnTo>
                    <a:pt x="7112" y="14352"/>
                  </a:lnTo>
                  <a:lnTo>
                    <a:pt x="8128" y="14352"/>
                  </a:lnTo>
                  <a:lnTo>
                    <a:pt x="10032" y="12192"/>
                  </a:lnTo>
                  <a:lnTo>
                    <a:pt x="14223" y="10034"/>
                  </a:lnTo>
                  <a:lnTo>
                    <a:pt x="16255" y="10034"/>
                  </a:lnTo>
                  <a:lnTo>
                    <a:pt x="22352" y="6604"/>
                  </a:lnTo>
                  <a:lnTo>
                    <a:pt x="23368" y="6604"/>
                  </a:lnTo>
                  <a:lnTo>
                    <a:pt x="24383" y="5588"/>
                  </a:lnTo>
                  <a:lnTo>
                    <a:pt x="27558" y="5588"/>
                  </a:lnTo>
                  <a:lnTo>
                    <a:pt x="28575" y="4446"/>
                  </a:lnTo>
                  <a:lnTo>
                    <a:pt x="31495" y="4446"/>
                  </a:lnTo>
                  <a:lnTo>
                    <a:pt x="33781" y="3429"/>
                  </a:lnTo>
                  <a:lnTo>
                    <a:pt x="36703" y="3429"/>
                  </a:lnTo>
                  <a:lnTo>
                    <a:pt x="37718" y="2160"/>
                  </a:lnTo>
                  <a:lnTo>
                    <a:pt x="41909" y="2160"/>
                  </a:lnTo>
                  <a:lnTo>
                    <a:pt x="42798" y="1017"/>
                  </a:lnTo>
                  <a:lnTo>
                    <a:pt x="55118" y="1017"/>
                  </a:lnTo>
                  <a:lnTo>
                    <a:pt x="57150" y="0"/>
                  </a:lnTo>
                  <a:lnTo>
                    <a:pt x="89916" y="0"/>
                  </a:lnTo>
                  <a:lnTo>
                    <a:pt x="91058" y="1017"/>
                  </a:lnTo>
                  <a:lnTo>
                    <a:pt x="99187" y="1017"/>
                  </a:lnTo>
                  <a:lnTo>
                    <a:pt x="101218" y="2160"/>
                  </a:lnTo>
                  <a:lnTo>
                    <a:pt x="103123" y="2160"/>
                  </a:lnTo>
                  <a:lnTo>
                    <a:pt x="105409" y="3429"/>
                  </a:lnTo>
                  <a:lnTo>
                    <a:pt x="107315" y="3429"/>
                  </a:lnTo>
                  <a:lnTo>
                    <a:pt x="110490" y="4446"/>
                  </a:lnTo>
                  <a:lnTo>
                    <a:pt x="111505" y="5588"/>
                  </a:lnTo>
                  <a:lnTo>
                    <a:pt x="113538" y="5588"/>
                  </a:lnTo>
                  <a:lnTo>
                    <a:pt x="113538" y="6604"/>
                  </a:lnTo>
                  <a:lnTo>
                    <a:pt x="115443" y="8763"/>
                  </a:lnTo>
                  <a:lnTo>
                    <a:pt x="120650" y="214249"/>
                  </a:lnTo>
                  <a:lnTo>
                    <a:pt x="120650" y="219711"/>
                  </a:lnTo>
                  <a:lnTo>
                    <a:pt x="121666" y="221869"/>
                  </a:lnTo>
                  <a:lnTo>
                    <a:pt x="121666" y="227458"/>
                  </a:lnTo>
                  <a:lnTo>
                    <a:pt x="122555" y="230760"/>
                  </a:lnTo>
                  <a:lnTo>
                    <a:pt x="122555" y="236348"/>
                  </a:lnTo>
                  <a:lnTo>
                    <a:pt x="123825" y="238379"/>
                  </a:lnTo>
                  <a:lnTo>
                    <a:pt x="123825" y="241809"/>
                  </a:lnTo>
                  <a:lnTo>
                    <a:pt x="124841" y="245111"/>
                  </a:lnTo>
                  <a:lnTo>
                    <a:pt x="124841" y="251968"/>
                  </a:lnTo>
                  <a:lnTo>
                    <a:pt x="125856" y="255143"/>
                  </a:lnTo>
                  <a:lnTo>
                    <a:pt x="125856" y="259716"/>
                  </a:lnTo>
                  <a:lnTo>
                    <a:pt x="126745" y="262891"/>
                  </a:lnTo>
                  <a:lnTo>
                    <a:pt x="126745" y="267336"/>
                  </a:lnTo>
                  <a:lnTo>
                    <a:pt x="127762" y="270637"/>
                  </a:lnTo>
                  <a:lnTo>
                    <a:pt x="127762" y="275083"/>
                  </a:lnTo>
                  <a:lnTo>
                    <a:pt x="128778" y="279654"/>
                  </a:lnTo>
                  <a:lnTo>
                    <a:pt x="128778" y="283084"/>
                  </a:lnTo>
                  <a:lnTo>
                    <a:pt x="130047" y="287274"/>
                  </a:lnTo>
                  <a:lnTo>
                    <a:pt x="130047" y="291847"/>
                  </a:lnTo>
                  <a:lnTo>
                    <a:pt x="130937" y="296292"/>
                  </a:lnTo>
                  <a:lnTo>
                    <a:pt x="130937" y="300610"/>
                  </a:lnTo>
                  <a:lnTo>
                    <a:pt x="131953" y="305054"/>
                  </a:lnTo>
                  <a:lnTo>
                    <a:pt x="131953" y="309627"/>
                  </a:lnTo>
                  <a:lnTo>
                    <a:pt x="132968" y="313944"/>
                  </a:lnTo>
                  <a:lnTo>
                    <a:pt x="132968" y="317373"/>
                  </a:lnTo>
                  <a:lnTo>
                    <a:pt x="133984" y="321692"/>
                  </a:lnTo>
                  <a:lnTo>
                    <a:pt x="133984" y="326136"/>
                  </a:lnTo>
                  <a:lnTo>
                    <a:pt x="134873" y="330581"/>
                  </a:lnTo>
                  <a:lnTo>
                    <a:pt x="134873" y="335154"/>
                  </a:lnTo>
                  <a:lnTo>
                    <a:pt x="135890" y="339472"/>
                  </a:lnTo>
                  <a:lnTo>
                    <a:pt x="135890" y="342900"/>
                  </a:lnTo>
                  <a:lnTo>
                    <a:pt x="137159" y="347346"/>
                  </a:lnTo>
                  <a:lnTo>
                    <a:pt x="137159" y="350521"/>
                  </a:lnTo>
                  <a:lnTo>
                    <a:pt x="138176" y="355092"/>
                  </a:lnTo>
                  <a:lnTo>
                    <a:pt x="138176" y="358267"/>
                  </a:lnTo>
                  <a:lnTo>
                    <a:pt x="139065" y="362840"/>
                  </a:lnTo>
                  <a:lnTo>
                    <a:pt x="139065" y="366268"/>
                  </a:lnTo>
                  <a:lnTo>
                    <a:pt x="140080" y="369443"/>
                  </a:lnTo>
                  <a:lnTo>
                    <a:pt x="140080" y="376048"/>
                  </a:lnTo>
                  <a:lnTo>
                    <a:pt x="141096" y="379477"/>
                  </a:lnTo>
                  <a:lnTo>
                    <a:pt x="141096" y="384937"/>
                  </a:lnTo>
                  <a:lnTo>
                    <a:pt x="142113" y="388367"/>
                  </a:lnTo>
                  <a:lnTo>
                    <a:pt x="142113" y="394971"/>
                  </a:lnTo>
                  <a:lnTo>
                    <a:pt x="143255" y="397129"/>
                  </a:lnTo>
                  <a:lnTo>
                    <a:pt x="143255" y="402717"/>
                  </a:lnTo>
                  <a:lnTo>
                    <a:pt x="144271" y="403734"/>
                  </a:lnTo>
                  <a:lnTo>
                    <a:pt x="144271" y="426086"/>
                  </a:lnTo>
                  <a:lnTo>
                    <a:pt x="143255" y="428244"/>
                  </a:lnTo>
                  <a:lnTo>
                    <a:pt x="143255" y="431673"/>
                  </a:lnTo>
                  <a:lnTo>
                    <a:pt x="142113" y="432690"/>
                  </a:lnTo>
                  <a:lnTo>
                    <a:pt x="142113" y="434848"/>
                  </a:lnTo>
                  <a:lnTo>
                    <a:pt x="141096" y="436118"/>
                  </a:lnTo>
                  <a:lnTo>
                    <a:pt x="138176" y="436118"/>
                  </a:lnTo>
                  <a:lnTo>
                    <a:pt x="135890" y="434848"/>
                  </a:lnTo>
                  <a:lnTo>
                    <a:pt x="132968" y="428244"/>
                  </a:lnTo>
                  <a:lnTo>
                    <a:pt x="131953" y="4271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 name="Freeform 87"/>
            <p:cNvSpPr/>
            <p:nvPr/>
          </p:nvSpPr>
          <p:spPr>
            <a:xfrm>
              <a:off x="7141371" y="5650576"/>
              <a:ext cx="70609" cy="129450"/>
            </a:xfrm>
            <a:custGeom>
              <a:avLst/>
              <a:gdLst/>
              <a:ahLst/>
              <a:cxnLst/>
              <a:rect l="0" t="0" r="0" b="0"/>
              <a:pathLst>
                <a:path w="70613" h="128651">
                  <a:moveTo>
                    <a:pt x="39877" y="128650"/>
                  </a:moveTo>
                  <a:lnTo>
                    <a:pt x="33654" y="123063"/>
                  </a:lnTo>
                  <a:lnTo>
                    <a:pt x="34671" y="122046"/>
                  </a:lnTo>
                  <a:lnTo>
                    <a:pt x="35687" y="119888"/>
                  </a:lnTo>
                  <a:lnTo>
                    <a:pt x="37846" y="117475"/>
                  </a:lnTo>
                  <a:lnTo>
                    <a:pt x="38862" y="115315"/>
                  </a:lnTo>
                  <a:lnTo>
                    <a:pt x="39877" y="114300"/>
                  </a:lnTo>
                  <a:lnTo>
                    <a:pt x="39877" y="113283"/>
                  </a:lnTo>
                  <a:lnTo>
                    <a:pt x="40893" y="110870"/>
                  </a:lnTo>
                  <a:lnTo>
                    <a:pt x="41782" y="109855"/>
                  </a:lnTo>
                  <a:lnTo>
                    <a:pt x="41782" y="107695"/>
                  </a:lnTo>
                  <a:lnTo>
                    <a:pt x="43052" y="106425"/>
                  </a:lnTo>
                  <a:lnTo>
                    <a:pt x="43052" y="100964"/>
                  </a:lnTo>
                  <a:lnTo>
                    <a:pt x="44068" y="98679"/>
                  </a:lnTo>
                  <a:lnTo>
                    <a:pt x="44068" y="67818"/>
                  </a:lnTo>
                  <a:lnTo>
                    <a:pt x="43052" y="65405"/>
                  </a:lnTo>
                  <a:lnTo>
                    <a:pt x="43052" y="60959"/>
                  </a:lnTo>
                  <a:lnTo>
                    <a:pt x="44068" y="58800"/>
                  </a:lnTo>
                  <a:lnTo>
                    <a:pt x="44957" y="57657"/>
                  </a:lnTo>
                  <a:lnTo>
                    <a:pt x="45974" y="54229"/>
                  </a:lnTo>
                  <a:lnTo>
                    <a:pt x="48005" y="52069"/>
                  </a:lnTo>
                  <a:lnTo>
                    <a:pt x="49149" y="49911"/>
                  </a:lnTo>
                  <a:lnTo>
                    <a:pt x="51180" y="47625"/>
                  </a:lnTo>
                  <a:lnTo>
                    <a:pt x="52197" y="45465"/>
                  </a:lnTo>
                  <a:lnTo>
                    <a:pt x="52197" y="44450"/>
                  </a:lnTo>
                  <a:lnTo>
                    <a:pt x="54102" y="42290"/>
                  </a:lnTo>
                  <a:lnTo>
                    <a:pt x="55117" y="39877"/>
                  </a:lnTo>
                  <a:lnTo>
                    <a:pt x="55117" y="38862"/>
                  </a:lnTo>
                  <a:lnTo>
                    <a:pt x="57277" y="36702"/>
                  </a:lnTo>
                  <a:lnTo>
                    <a:pt x="58292" y="33274"/>
                  </a:lnTo>
                  <a:lnTo>
                    <a:pt x="59309" y="32131"/>
                  </a:lnTo>
                  <a:lnTo>
                    <a:pt x="60325" y="29844"/>
                  </a:lnTo>
                  <a:lnTo>
                    <a:pt x="61214" y="28701"/>
                  </a:lnTo>
                  <a:lnTo>
                    <a:pt x="61214" y="25526"/>
                  </a:lnTo>
                  <a:lnTo>
                    <a:pt x="62484" y="23113"/>
                  </a:lnTo>
                  <a:lnTo>
                    <a:pt x="62484" y="18923"/>
                  </a:lnTo>
                  <a:lnTo>
                    <a:pt x="61214" y="17780"/>
                  </a:lnTo>
                  <a:lnTo>
                    <a:pt x="61214" y="16509"/>
                  </a:lnTo>
                  <a:lnTo>
                    <a:pt x="60325" y="13334"/>
                  </a:lnTo>
                  <a:lnTo>
                    <a:pt x="59309" y="12192"/>
                  </a:lnTo>
                  <a:lnTo>
                    <a:pt x="57277" y="11175"/>
                  </a:lnTo>
                  <a:lnTo>
                    <a:pt x="56388" y="11175"/>
                  </a:lnTo>
                  <a:lnTo>
                    <a:pt x="55117" y="9906"/>
                  </a:lnTo>
                  <a:lnTo>
                    <a:pt x="51180" y="9906"/>
                  </a:lnTo>
                  <a:lnTo>
                    <a:pt x="49149" y="11175"/>
                  </a:lnTo>
                  <a:lnTo>
                    <a:pt x="44957" y="15494"/>
                  </a:lnTo>
                  <a:lnTo>
                    <a:pt x="43052" y="19938"/>
                  </a:lnTo>
                  <a:lnTo>
                    <a:pt x="40893" y="22098"/>
                  </a:lnTo>
                  <a:lnTo>
                    <a:pt x="37846" y="29844"/>
                  </a:lnTo>
                  <a:lnTo>
                    <a:pt x="36956" y="31114"/>
                  </a:lnTo>
                  <a:lnTo>
                    <a:pt x="34671" y="35432"/>
                  </a:lnTo>
                  <a:lnTo>
                    <a:pt x="34671" y="36702"/>
                  </a:lnTo>
                  <a:lnTo>
                    <a:pt x="32765" y="41020"/>
                  </a:lnTo>
                  <a:lnTo>
                    <a:pt x="32765" y="54229"/>
                  </a:lnTo>
                  <a:lnTo>
                    <a:pt x="27559" y="54229"/>
                  </a:lnTo>
                  <a:lnTo>
                    <a:pt x="25527" y="53213"/>
                  </a:lnTo>
                  <a:lnTo>
                    <a:pt x="23622" y="53213"/>
                  </a:lnTo>
                  <a:lnTo>
                    <a:pt x="21336" y="52069"/>
                  </a:lnTo>
                  <a:lnTo>
                    <a:pt x="16255" y="52069"/>
                  </a:lnTo>
                  <a:lnTo>
                    <a:pt x="15239" y="53213"/>
                  </a:lnTo>
                  <a:lnTo>
                    <a:pt x="14224" y="53213"/>
                  </a:lnTo>
                  <a:lnTo>
                    <a:pt x="12318" y="55499"/>
                  </a:lnTo>
                  <a:lnTo>
                    <a:pt x="11302" y="57657"/>
                  </a:lnTo>
                  <a:lnTo>
                    <a:pt x="10287" y="58800"/>
                  </a:lnTo>
                  <a:lnTo>
                    <a:pt x="8127" y="63245"/>
                  </a:lnTo>
                  <a:lnTo>
                    <a:pt x="8127" y="65405"/>
                  </a:lnTo>
                  <a:lnTo>
                    <a:pt x="7112" y="66548"/>
                  </a:lnTo>
                  <a:lnTo>
                    <a:pt x="5079" y="70993"/>
                  </a:lnTo>
                  <a:lnTo>
                    <a:pt x="5079" y="73151"/>
                  </a:lnTo>
                  <a:lnTo>
                    <a:pt x="4190" y="75438"/>
                  </a:lnTo>
                  <a:lnTo>
                    <a:pt x="4190" y="76581"/>
                  </a:lnTo>
                  <a:lnTo>
                    <a:pt x="2921" y="78739"/>
                  </a:lnTo>
                  <a:lnTo>
                    <a:pt x="2921" y="79756"/>
                  </a:lnTo>
                  <a:lnTo>
                    <a:pt x="889" y="79756"/>
                  </a:lnTo>
                  <a:lnTo>
                    <a:pt x="0" y="77596"/>
                  </a:lnTo>
                  <a:lnTo>
                    <a:pt x="0" y="72008"/>
                  </a:lnTo>
                  <a:lnTo>
                    <a:pt x="889" y="69976"/>
                  </a:lnTo>
                  <a:lnTo>
                    <a:pt x="889" y="65405"/>
                  </a:lnTo>
                  <a:lnTo>
                    <a:pt x="1904" y="64388"/>
                  </a:lnTo>
                  <a:lnTo>
                    <a:pt x="2921" y="62230"/>
                  </a:lnTo>
                  <a:lnTo>
                    <a:pt x="2921" y="59817"/>
                  </a:lnTo>
                  <a:lnTo>
                    <a:pt x="5079" y="55499"/>
                  </a:lnTo>
                  <a:lnTo>
                    <a:pt x="7112" y="53213"/>
                  </a:lnTo>
                  <a:lnTo>
                    <a:pt x="8127" y="51054"/>
                  </a:lnTo>
                  <a:lnTo>
                    <a:pt x="9016" y="49911"/>
                  </a:lnTo>
                  <a:lnTo>
                    <a:pt x="9016" y="48894"/>
                  </a:lnTo>
                  <a:lnTo>
                    <a:pt x="11302" y="47625"/>
                  </a:lnTo>
                  <a:lnTo>
                    <a:pt x="13207" y="45465"/>
                  </a:lnTo>
                  <a:lnTo>
                    <a:pt x="15239" y="44450"/>
                  </a:lnTo>
                  <a:lnTo>
                    <a:pt x="17399" y="42290"/>
                  </a:lnTo>
                  <a:lnTo>
                    <a:pt x="19430" y="42290"/>
                  </a:lnTo>
                  <a:lnTo>
                    <a:pt x="20447" y="41020"/>
                  </a:lnTo>
                  <a:lnTo>
                    <a:pt x="32765" y="21082"/>
                  </a:lnTo>
                  <a:lnTo>
                    <a:pt x="32765" y="19938"/>
                  </a:lnTo>
                  <a:lnTo>
                    <a:pt x="34671" y="17780"/>
                  </a:lnTo>
                  <a:lnTo>
                    <a:pt x="35687" y="15494"/>
                  </a:lnTo>
                  <a:lnTo>
                    <a:pt x="37846" y="13334"/>
                  </a:lnTo>
                  <a:lnTo>
                    <a:pt x="38862" y="11175"/>
                  </a:lnTo>
                  <a:lnTo>
                    <a:pt x="40893" y="9906"/>
                  </a:lnTo>
                  <a:lnTo>
                    <a:pt x="46989" y="3175"/>
                  </a:lnTo>
                  <a:lnTo>
                    <a:pt x="51180" y="1143"/>
                  </a:lnTo>
                  <a:lnTo>
                    <a:pt x="54102" y="0"/>
                  </a:lnTo>
                  <a:lnTo>
                    <a:pt x="56388" y="0"/>
                  </a:lnTo>
                  <a:lnTo>
                    <a:pt x="58292" y="1143"/>
                  </a:lnTo>
                  <a:lnTo>
                    <a:pt x="59309" y="1143"/>
                  </a:lnTo>
                  <a:lnTo>
                    <a:pt x="61214" y="2158"/>
                  </a:lnTo>
                  <a:lnTo>
                    <a:pt x="62484" y="2158"/>
                  </a:lnTo>
                  <a:lnTo>
                    <a:pt x="66421" y="4571"/>
                  </a:lnTo>
                  <a:lnTo>
                    <a:pt x="68706" y="6604"/>
                  </a:lnTo>
                  <a:lnTo>
                    <a:pt x="68706" y="7746"/>
                  </a:lnTo>
                  <a:lnTo>
                    <a:pt x="69596" y="8763"/>
                  </a:lnTo>
                  <a:lnTo>
                    <a:pt x="69596" y="11175"/>
                  </a:lnTo>
                  <a:lnTo>
                    <a:pt x="70612" y="12192"/>
                  </a:lnTo>
                  <a:lnTo>
                    <a:pt x="70612" y="22098"/>
                  </a:lnTo>
                  <a:lnTo>
                    <a:pt x="69596" y="23113"/>
                  </a:lnTo>
                  <a:lnTo>
                    <a:pt x="69596" y="25526"/>
                  </a:lnTo>
                  <a:lnTo>
                    <a:pt x="68706" y="26543"/>
                  </a:lnTo>
                  <a:lnTo>
                    <a:pt x="68706" y="27686"/>
                  </a:lnTo>
                  <a:lnTo>
                    <a:pt x="67437" y="29844"/>
                  </a:lnTo>
                  <a:lnTo>
                    <a:pt x="67437" y="31114"/>
                  </a:lnTo>
                  <a:lnTo>
                    <a:pt x="66421" y="33274"/>
                  </a:lnTo>
                  <a:lnTo>
                    <a:pt x="66421" y="34289"/>
                  </a:lnTo>
                  <a:lnTo>
                    <a:pt x="65404" y="36702"/>
                  </a:lnTo>
                  <a:lnTo>
                    <a:pt x="64515" y="37719"/>
                  </a:lnTo>
                  <a:lnTo>
                    <a:pt x="64515" y="39877"/>
                  </a:lnTo>
                  <a:lnTo>
                    <a:pt x="63500" y="42290"/>
                  </a:lnTo>
                  <a:lnTo>
                    <a:pt x="62484" y="43307"/>
                  </a:lnTo>
                  <a:lnTo>
                    <a:pt x="62484" y="44450"/>
                  </a:lnTo>
                  <a:lnTo>
                    <a:pt x="61214" y="46482"/>
                  </a:lnTo>
                  <a:lnTo>
                    <a:pt x="59309" y="48894"/>
                  </a:lnTo>
                  <a:lnTo>
                    <a:pt x="59309" y="51054"/>
                  </a:lnTo>
                  <a:lnTo>
                    <a:pt x="58292" y="52069"/>
                  </a:lnTo>
                  <a:lnTo>
                    <a:pt x="54102" y="60959"/>
                  </a:lnTo>
                  <a:lnTo>
                    <a:pt x="54102" y="62230"/>
                  </a:lnTo>
                  <a:lnTo>
                    <a:pt x="53086" y="63245"/>
                  </a:lnTo>
                  <a:lnTo>
                    <a:pt x="53086" y="110870"/>
                  </a:lnTo>
                  <a:lnTo>
                    <a:pt x="52197" y="113283"/>
                  </a:lnTo>
                  <a:lnTo>
                    <a:pt x="52197" y="115315"/>
                  </a:lnTo>
                  <a:lnTo>
                    <a:pt x="51180" y="116458"/>
                  </a:lnTo>
                  <a:lnTo>
                    <a:pt x="50164" y="118744"/>
                  </a:lnTo>
                  <a:lnTo>
                    <a:pt x="49149" y="119888"/>
                  </a:lnTo>
                  <a:lnTo>
                    <a:pt x="48005" y="122046"/>
                  </a:lnTo>
                  <a:lnTo>
                    <a:pt x="45974" y="124206"/>
                  </a:lnTo>
                  <a:lnTo>
                    <a:pt x="44068" y="125475"/>
                  </a:lnTo>
                  <a:lnTo>
                    <a:pt x="41782" y="127634"/>
                  </a:lnTo>
                  <a:lnTo>
                    <a:pt x="40893" y="1276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 name="Freeform 88"/>
            <p:cNvSpPr/>
            <p:nvPr/>
          </p:nvSpPr>
          <p:spPr>
            <a:xfrm>
              <a:off x="7074292" y="5591735"/>
              <a:ext cx="52957" cy="196136"/>
            </a:xfrm>
            <a:custGeom>
              <a:avLst/>
              <a:gdLst/>
              <a:ahLst/>
              <a:cxnLst/>
              <a:rect l="0" t="0" r="0" b="0"/>
              <a:pathLst>
                <a:path w="53213" h="197485">
                  <a:moveTo>
                    <a:pt x="25653" y="189865"/>
                  </a:moveTo>
                  <a:lnTo>
                    <a:pt x="19430" y="197484"/>
                  </a:lnTo>
                  <a:lnTo>
                    <a:pt x="18541" y="196469"/>
                  </a:lnTo>
                  <a:lnTo>
                    <a:pt x="16255" y="192151"/>
                  </a:lnTo>
                  <a:lnTo>
                    <a:pt x="15239" y="190880"/>
                  </a:lnTo>
                  <a:lnTo>
                    <a:pt x="15239" y="189865"/>
                  </a:lnTo>
                  <a:lnTo>
                    <a:pt x="13335" y="187705"/>
                  </a:lnTo>
                  <a:lnTo>
                    <a:pt x="12319" y="185546"/>
                  </a:lnTo>
                  <a:lnTo>
                    <a:pt x="12319" y="184277"/>
                  </a:lnTo>
                  <a:lnTo>
                    <a:pt x="11049" y="183134"/>
                  </a:lnTo>
                  <a:lnTo>
                    <a:pt x="10160" y="180975"/>
                  </a:lnTo>
                  <a:lnTo>
                    <a:pt x="10160" y="179959"/>
                  </a:lnTo>
                  <a:lnTo>
                    <a:pt x="8127" y="175386"/>
                  </a:lnTo>
                  <a:lnTo>
                    <a:pt x="7112" y="174371"/>
                  </a:lnTo>
                  <a:lnTo>
                    <a:pt x="6223" y="172211"/>
                  </a:lnTo>
                  <a:lnTo>
                    <a:pt x="6223" y="170941"/>
                  </a:lnTo>
                  <a:lnTo>
                    <a:pt x="5207" y="168783"/>
                  </a:lnTo>
                  <a:lnTo>
                    <a:pt x="5207" y="167766"/>
                  </a:lnTo>
                  <a:lnTo>
                    <a:pt x="3937" y="165608"/>
                  </a:lnTo>
                  <a:lnTo>
                    <a:pt x="3048" y="164338"/>
                  </a:lnTo>
                  <a:lnTo>
                    <a:pt x="3048" y="161035"/>
                  </a:lnTo>
                  <a:lnTo>
                    <a:pt x="2032" y="159765"/>
                  </a:lnTo>
                  <a:lnTo>
                    <a:pt x="2032" y="155447"/>
                  </a:lnTo>
                  <a:lnTo>
                    <a:pt x="1015" y="154432"/>
                  </a:lnTo>
                  <a:lnTo>
                    <a:pt x="1015" y="103378"/>
                  </a:lnTo>
                  <a:lnTo>
                    <a:pt x="0" y="102361"/>
                  </a:lnTo>
                  <a:lnTo>
                    <a:pt x="0" y="34544"/>
                  </a:lnTo>
                  <a:lnTo>
                    <a:pt x="1015" y="32384"/>
                  </a:lnTo>
                  <a:lnTo>
                    <a:pt x="1015" y="26796"/>
                  </a:lnTo>
                  <a:lnTo>
                    <a:pt x="2032" y="24510"/>
                  </a:lnTo>
                  <a:lnTo>
                    <a:pt x="2032" y="22352"/>
                  </a:lnTo>
                  <a:lnTo>
                    <a:pt x="3048" y="21209"/>
                  </a:lnTo>
                  <a:lnTo>
                    <a:pt x="3048" y="18922"/>
                  </a:lnTo>
                  <a:lnTo>
                    <a:pt x="3937" y="17779"/>
                  </a:lnTo>
                  <a:lnTo>
                    <a:pt x="3937" y="15747"/>
                  </a:lnTo>
                  <a:lnTo>
                    <a:pt x="5207" y="14604"/>
                  </a:lnTo>
                  <a:lnTo>
                    <a:pt x="5207" y="12319"/>
                  </a:lnTo>
                  <a:lnTo>
                    <a:pt x="6223" y="11176"/>
                  </a:lnTo>
                  <a:lnTo>
                    <a:pt x="6223" y="9016"/>
                  </a:lnTo>
                  <a:lnTo>
                    <a:pt x="8127" y="6730"/>
                  </a:lnTo>
                  <a:lnTo>
                    <a:pt x="8127" y="5588"/>
                  </a:lnTo>
                  <a:lnTo>
                    <a:pt x="12319" y="1270"/>
                  </a:lnTo>
                  <a:lnTo>
                    <a:pt x="20447" y="1270"/>
                  </a:lnTo>
                  <a:lnTo>
                    <a:pt x="22478" y="0"/>
                  </a:lnTo>
                  <a:lnTo>
                    <a:pt x="25653" y="0"/>
                  </a:lnTo>
                  <a:lnTo>
                    <a:pt x="26670" y="1270"/>
                  </a:lnTo>
                  <a:lnTo>
                    <a:pt x="27559" y="1270"/>
                  </a:lnTo>
                  <a:lnTo>
                    <a:pt x="29590" y="2413"/>
                  </a:lnTo>
                  <a:lnTo>
                    <a:pt x="30607" y="2413"/>
                  </a:lnTo>
                  <a:lnTo>
                    <a:pt x="31750" y="3428"/>
                  </a:lnTo>
                  <a:lnTo>
                    <a:pt x="31750" y="4571"/>
                  </a:lnTo>
                  <a:lnTo>
                    <a:pt x="32765" y="6730"/>
                  </a:lnTo>
                  <a:lnTo>
                    <a:pt x="32765" y="8001"/>
                  </a:lnTo>
                  <a:lnTo>
                    <a:pt x="33782" y="10159"/>
                  </a:lnTo>
                  <a:lnTo>
                    <a:pt x="33782" y="17779"/>
                  </a:lnTo>
                  <a:lnTo>
                    <a:pt x="34798" y="20192"/>
                  </a:lnTo>
                  <a:lnTo>
                    <a:pt x="34798" y="41275"/>
                  </a:lnTo>
                  <a:lnTo>
                    <a:pt x="35687" y="43307"/>
                  </a:lnTo>
                  <a:lnTo>
                    <a:pt x="35687" y="60071"/>
                  </a:lnTo>
                  <a:lnTo>
                    <a:pt x="36702" y="62229"/>
                  </a:lnTo>
                  <a:lnTo>
                    <a:pt x="36702" y="72263"/>
                  </a:lnTo>
                  <a:lnTo>
                    <a:pt x="37973" y="72263"/>
                  </a:lnTo>
                  <a:lnTo>
                    <a:pt x="38988" y="74421"/>
                  </a:lnTo>
                  <a:lnTo>
                    <a:pt x="39877" y="74421"/>
                  </a:lnTo>
                  <a:lnTo>
                    <a:pt x="40894" y="76580"/>
                  </a:lnTo>
                  <a:lnTo>
                    <a:pt x="42925" y="77851"/>
                  </a:lnTo>
                  <a:lnTo>
                    <a:pt x="45085" y="80009"/>
                  </a:lnTo>
                  <a:lnTo>
                    <a:pt x="46100" y="82169"/>
                  </a:lnTo>
                  <a:lnTo>
                    <a:pt x="47116" y="83184"/>
                  </a:lnTo>
                  <a:lnTo>
                    <a:pt x="49022" y="84582"/>
                  </a:lnTo>
                  <a:lnTo>
                    <a:pt x="50037" y="85597"/>
                  </a:lnTo>
                  <a:lnTo>
                    <a:pt x="52197" y="89915"/>
                  </a:lnTo>
                  <a:lnTo>
                    <a:pt x="52197" y="93345"/>
                  </a:lnTo>
                  <a:lnTo>
                    <a:pt x="53212" y="94360"/>
                  </a:lnTo>
                  <a:lnTo>
                    <a:pt x="53212" y="103378"/>
                  </a:lnTo>
                  <a:lnTo>
                    <a:pt x="52197" y="105536"/>
                  </a:lnTo>
                  <a:lnTo>
                    <a:pt x="52197" y="106553"/>
                  </a:lnTo>
                  <a:lnTo>
                    <a:pt x="51308" y="107696"/>
                  </a:lnTo>
                  <a:lnTo>
                    <a:pt x="49022" y="106553"/>
                  </a:lnTo>
                  <a:lnTo>
                    <a:pt x="49022" y="105536"/>
                  </a:lnTo>
                  <a:lnTo>
                    <a:pt x="47116" y="103378"/>
                  </a:lnTo>
                  <a:lnTo>
                    <a:pt x="47116" y="102361"/>
                  </a:lnTo>
                  <a:lnTo>
                    <a:pt x="46100" y="99948"/>
                  </a:lnTo>
                  <a:lnTo>
                    <a:pt x="46100" y="97790"/>
                  </a:lnTo>
                  <a:lnTo>
                    <a:pt x="44069" y="95503"/>
                  </a:lnTo>
                  <a:lnTo>
                    <a:pt x="42925" y="93345"/>
                  </a:lnTo>
                  <a:lnTo>
                    <a:pt x="41910" y="92202"/>
                  </a:lnTo>
                  <a:lnTo>
                    <a:pt x="40894" y="89915"/>
                  </a:lnTo>
                  <a:lnTo>
                    <a:pt x="39877" y="89915"/>
                  </a:lnTo>
                  <a:lnTo>
                    <a:pt x="37973" y="87757"/>
                  </a:lnTo>
                  <a:lnTo>
                    <a:pt x="35687" y="86614"/>
                  </a:lnTo>
                  <a:lnTo>
                    <a:pt x="32765" y="83184"/>
                  </a:lnTo>
                  <a:lnTo>
                    <a:pt x="30607" y="82169"/>
                  </a:lnTo>
                  <a:lnTo>
                    <a:pt x="29590" y="82169"/>
                  </a:lnTo>
                  <a:lnTo>
                    <a:pt x="29590" y="69977"/>
                  </a:lnTo>
                  <a:lnTo>
                    <a:pt x="28575" y="68834"/>
                  </a:lnTo>
                  <a:lnTo>
                    <a:pt x="28575" y="45720"/>
                  </a:lnTo>
                  <a:lnTo>
                    <a:pt x="27559" y="44703"/>
                  </a:lnTo>
                  <a:lnTo>
                    <a:pt x="27559" y="32384"/>
                  </a:lnTo>
                  <a:lnTo>
                    <a:pt x="26670" y="31115"/>
                  </a:lnTo>
                  <a:lnTo>
                    <a:pt x="26670" y="24510"/>
                  </a:lnTo>
                  <a:lnTo>
                    <a:pt x="25653" y="23367"/>
                  </a:lnTo>
                  <a:lnTo>
                    <a:pt x="25653" y="21209"/>
                  </a:lnTo>
                  <a:lnTo>
                    <a:pt x="24637" y="17779"/>
                  </a:lnTo>
                  <a:lnTo>
                    <a:pt x="24637" y="14604"/>
                  </a:lnTo>
                  <a:lnTo>
                    <a:pt x="22478" y="10159"/>
                  </a:lnTo>
                  <a:lnTo>
                    <a:pt x="20447" y="8001"/>
                  </a:lnTo>
                  <a:lnTo>
                    <a:pt x="18541" y="8001"/>
                  </a:lnTo>
                  <a:lnTo>
                    <a:pt x="16255" y="12319"/>
                  </a:lnTo>
                  <a:lnTo>
                    <a:pt x="15239" y="13334"/>
                  </a:lnTo>
                  <a:lnTo>
                    <a:pt x="15239" y="14604"/>
                  </a:lnTo>
                  <a:lnTo>
                    <a:pt x="14350" y="16764"/>
                  </a:lnTo>
                  <a:lnTo>
                    <a:pt x="14350" y="20192"/>
                  </a:lnTo>
                  <a:lnTo>
                    <a:pt x="13335" y="22352"/>
                  </a:lnTo>
                  <a:lnTo>
                    <a:pt x="13335" y="26796"/>
                  </a:lnTo>
                  <a:lnTo>
                    <a:pt x="12319" y="28955"/>
                  </a:lnTo>
                  <a:lnTo>
                    <a:pt x="12319" y="35686"/>
                  </a:lnTo>
                  <a:lnTo>
                    <a:pt x="11049" y="36703"/>
                  </a:lnTo>
                  <a:lnTo>
                    <a:pt x="11049" y="43307"/>
                  </a:lnTo>
                  <a:lnTo>
                    <a:pt x="10160" y="45720"/>
                  </a:lnTo>
                  <a:lnTo>
                    <a:pt x="10160" y="52323"/>
                  </a:lnTo>
                  <a:lnTo>
                    <a:pt x="9144" y="53466"/>
                  </a:lnTo>
                  <a:lnTo>
                    <a:pt x="9144" y="97790"/>
                  </a:lnTo>
                  <a:lnTo>
                    <a:pt x="10160" y="99948"/>
                  </a:lnTo>
                  <a:lnTo>
                    <a:pt x="10160" y="135509"/>
                  </a:lnTo>
                  <a:lnTo>
                    <a:pt x="11049" y="137667"/>
                  </a:lnTo>
                  <a:lnTo>
                    <a:pt x="11049" y="159765"/>
                  </a:lnTo>
                  <a:lnTo>
                    <a:pt x="12319" y="162178"/>
                  </a:lnTo>
                  <a:lnTo>
                    <a:pt x="12319" y="165608"/>
                  </a:lnTo>
                  <a:lnTo>
                    <a:pt x="13335" y="167766"/>
                  </a:lnTo>
                  <a:lnTo>
                    <a:pt x="14350" y="168783"/>
                  </a:lnTo>
                  <a:lnTo>
                    <a:pt x="14350" y="172211"/>
                  </a:lnTo>
                  <a:lnTo>
                    <a:pt x="15239" y="173354"/>
                  </a:lnTo>
                  <a:lnTo>
                    <a:pt x="16255" y="175386"/>
                  </a:lnTo>
                  <a:lnTo>
                    <a:pt x="16255" y="176529"/>
                  </a:lnTo>
                  <a:lnTo>
                    <a:pt x="17272" y="177546"/>
                  </a:lnTo>
                  <a:lnTo>
                    <a:pt x="17272" y="178815"/>
                  </a:lnTo>
                  <a:lnTo>
                    <a:pt x="18541" y="179959"/>
                  </a:lnTo>
                  <a:lnTo>
                    <a:pt x="20447" y="1842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 name="Freeform 89"/>
            <p:cNvSpPr/>
            <p:nvPr/>
          </p:nvSpPr>
          <p:spPr>
            <a:xfrm>
              <a:off x="7097240" y="5536817"/>
              <a:ext cx="86497" cy="139257"/>
            </a:xfrm>
            <a:custGeom>
              <a:avLst/>
              <a:gdLst/>
              <a:ahLst/>
              <a:cxnLst/>
              <a:rect l="0" t="0" r="0" b="0"/>
              <a:pathLst>
                <a:path w="86234" h="138812">
                  <a:moveTo>
                    <a:pt x="0" y="53213"/>
                  </a:moveTo>
                  <a:lnTo>
                    <a:pt x="0" y="45465"/>
                  </a:lnTo>
                  <a:lnTo>
                    <a:pt x="1270" y="44450"/>
                  </a:lnTo>
                  <a:lnTo>
                    <a:pt x="1270" y="39877"/>
                  </a:lnTo>
                  <a:lnTo>
                    <a:pt x="2286" y="38862"/>
                  </a:lnTo>
                  <a:lnTo>
                    <a:pt x="2286" y="35559"/>
                  </a:lnTo>
                  <a:lnTo>
                    <a:pt x="3303" y="33274"/>
                  </a:lnTo>
                  <a:lnTo>
                    <a:pt x="3303" y="30099"/>
                  </a:lnTo>
                  <a:lnTo>
                    <a:pt x="4192" y="28956"/>
                  </a:lnTo>
                  <a:lnTo>
                    <a:pt x="4192" y="27686"/>
                  </a:lnTo>
                  <a:lnTo>
                    <a:pt x="5208" y="25526"/>
                  </a:lnTo>
                  <a:lnTo>
                    <a:pt x="5208" y="24511"/>
                  </a:lnTo>
                  <a:lnTo>
                    <a:pt x="7240" y="19938"/>
                  </a:lnTo>
                  <a:lnTo>
                    <a:pt x="9398" y="17780"/>
                  </a:lnTo>
                  <a:lnTo>
                    <a:pt x="10415" y="17780"/>
                  </a:lnTo>
                  <a:lnTo>
                    <a:pt x="11431" y="16763"/>
                  </a:lnTo>
                  <a:lnTo>
                    <a:pt x="15621" y="16763"/>
                  </a:lnTo>
                  <a:lnTo>
                    <a:pt x="17527" y="17780"/>
                  </a:lnTo>
                  <a:lnTo>
                    <a:pt x="19558" y="19938"/>
                  </a:lnTo>
                  <a:lnTo>
                    <a:pt x="20702" y="22351"/>
                  </a:lnTo>
                  <a:lnTo>
                    <a:pt x="22733" y="24511"/>
                  </a:lnTo>
                  <a:lnTo>
                    <a:pt x="22733" y="25526"/>
                  </a:lnTo>
                  <a:lnTo>
                    <a:pt x="23749" y="27686"/>
                  </a:lnTo>
                  <a:lnTo>
                    <a:pt x="25655" y="30099"/>
                  </a:lnTo>
                  <a:lnTo>
                    <a:pt x="25655" y="27686"/>
                  </a:lnTo>
                  <a:lnTo>
                    <a:pt x="27813" y="23368"/>
                  </a:lnTo>
                  <a:lnTo>
                    <a:pt x="29845" y="17780"/>
                  </a:lnTo>
                  <a:lnTo>
                    <a:pt x="30861" y="15494"/>
                  </a:lnTo>
                  <a:lnTo>
                    <a:pt x="32767" y="13334"/>
                  </a:lnTo>
                  <a:lnTo>
                    <a:pt x="32767" y="11175"/>
                  </a:lnTo>
                  <a:lnTo>
                    <a:pt x="34036" y="9906"/>
                  </a:lnTo>
                  <a:lnTo>
                    <a:pt x="35053" y="7746"/>
                  </a:lnTo>
                  <a:lnTo>
                    <a:pt x="36958" y="5588"/>
                  </a:lnTo>
                  <a:lnTo>
                    <a:pt x="37973" y="3175"/>
                  </a:lnTo>
                  <a:lnTo>
                    <a:pt x="40133" y="2158"/>
                  </a:lnTo>
                  <a:lnTo>
                    <a:pt x="42165" y="0"/>
                  </a:lnTo>
                  <a:lnTo>
                    <a:pt x="46102" y="0"/>
                  </a:lnTo>
                  <a:lnTo>
                    <a:pt x="50293" y="4571"/>
                  </a:lnTo>
                  <a:lnTo>
                    <a:pt x="51308" y="6604"/>
                  </a:lnTo>
                  <a:lnTo>
                    <a:pt x="52197" y="9906"/>
                  </a:lnTo>
                  <a:lnTo>
                    <a:pt x="54483" y="14350"/>
                  </a:lnTo>
                  <a:lnTo>
                    <a:pt x="54483" y="17780"/>
                  </a:lnTo>
                  <a:lnTo>
                    <a:pt x="56388" y="22351"/>
                  </a:lnTo>
                  <a:lnTo>
                    <a:pt x="56388" y="23368"/>
                  </a:lnTo>
                  <a:lnTo>
                    <a:pt x="57405" y="25526"/>
                  </a:lnTo>
                  <a:lnTo>
                    <a:pt x="57405" y="26669"/>
                  </a:lnTo>
                  <a:lnTo>
                    <a:pt x="57405" y="25526"/>
                  </a:lnTo>
                  <a:lnTo>
                    <a:pt x="58420" y="23368"/>
                  </a:lnTo>
                  <a:lnTo>
                    <a:pt x="60580" y="23368"/>
                  </a:lnTo>
                  <a:lnTo>
                    <a:pt x="61595" y="22351"/>
                  </a:lnTo>
                  <a:lnTo>
                    <a:pt x="62611" y="22351"/>
                  </a:lnTo>
                  <a:lnTo>
                    <a:pt x="63628" y="21082"/>
                  </a:lnTo>
                  <a:lnTo>
                    <a:pt x="70740" y="21082"/>
                  </a:lnTo>
                  <a:lnTo>
                    <a:pt x="71756" y="22351"/>
                  </a:lnTo>
                  <a:lnTo>
                    <a:pt x="72898" y="22351"/>
                  </a:lnTo>
                  <a:lnTo>
                    <a:pt x="74931" y="23368"/>
                  </a:lnTo>
                  <a:lnTo>
                    <a:pt x="75946" y="23368"/>
                  </a:lnTo>
                  <a:lnTo>
                    <a:pt x="76835" y="24511"/>
                  </a:lnTo>
                  <a:lnTo>
                    <a:pt x="78868" y="28956"/>
                  </a:lnTo>
                  <a:lnTo>
                    <a:pt x="78868" y="30099"/>
                  </a:lnTo>
                  <a:lnTo>
                    <a:pt x="80010" y="31114"/>
                  </a:lnTo>
                  <a:lnTo>
                    <a:pt x="80010" y="32131"/>
                  </a:lnTo>
                  <a:lnTo>
                    <a:pt x="81027" y="34289"/>
                  </a:lnTo>
                  <a:lnTo>
                    <a:pt x="81027" y="37719"/>
                  </a:lnTo>
                  <a:lnTo>
                    <a:pt x="82043" y="38862"/>
                  </a:lnTo>
                  <a:lnTo>
                    <a:pt x="82043" y="42290"/>
                  </a:lnTo>
                  <a:lnTo>
                    <a:pt x="83058" y="44450"/>
                  </a:lnTo>
                  <a:lnTo>
                    <a:pt x="83058" y="51054"/>
                  </a:lnTo>
                  <a:lnTo>
                    <a:pt x="84074" y="53213"/>
                  </a:lnTo>
                  <a:lnTo>
                    <a:pt x="84074" y="64388"/>
                  </a:lnTo>
                  <a:lnTo>
                    <a:pt x="84963" y="66548"/>
                  </a:lnTo>
                  <a:lnTo>
                    <a:pt x="84963" y="73151"/>
                  </a:lnTo>
                  <a:lnTo>
                    <a:pt x="86233" y="75438"/>
                  </a:lnTo>
                  <a:lnTo>
                    <a:pt x="86233" y="125475"/>
                  </a:lnTo>
                  <a:lnTo>
                    <a:pt x="77852" y="138811"/>
                  </a:lnTo>
                  <a:lnTo>
                    <a:pt x="77852" y="123063"/>
                  </a:lnTo>
                  <a:lnTo>
                    <a:pt x="76835" y="122046"/>
                  </a:lnTo>
                  <a:lnTo>
                    <a:pt x="76835" y="89915"/>
                  </a:lnTo>
                  <a:lnTo>
                    <a:pt x="75946" y="86613"/>
                  </a:lnTo>
                  <a:lnTo>
                    <a:pt x="75946" y="69976"/>
                  </a:lnTo>
                  <a:lnTo>
                    <a:pt x="74931" y="68833"/>
                  </a:lnTo>
                  <a:lnTo>
                    <a:pt x="74931" y="54229"/>
                  </a:lnTo>
                  <a:lnTo>
                    <a:pt x="73915" y="52069"/>
                  </a:lnTo>
                  <a:lnTo>
                    <a:pt x="73915" y="45465"/>
                  </a:lnTo>
                  <a:lnTo>
                    <a:pt x="72898" y="43307"/>
                  </a:lnTo>
                  <a:lnTo>
                    <a:pt x="72898" y="38862"/>
                  </a:lnTo>
                  <a:lnTo>
                    <a:pt x="71756" y="36702"/>
                  </a:lnTo>
                  <a:lnTo>
                    <a:pt x="71756" y="34289"/>
                  </a:lnTo>
                  <a:lnTo>
                    <a:pt x="67819" y="32131"/>
                  </a:lnTo>
                  <a:lnTo>
                    <a:pt x="65533" y="33274"/>
                  </a:lnTo>
                  <a:lnTo>
                    <a:pt x="63628" y="33274"/>
                  </a:lnTo>
                  <a:lnTo>
                    <a:pt x="61595" y="34289"/>
                  </a:lnTo>
                  <a:lnTo>
                    <a:pt x="59436" y="36702"/>
                  </a:lnTo>
                  <a:lnTo>
                    <a:pt x="59436" y="62230"/>
                  </a:lnTo>
                  <a:lnTo>
                    <a:pt x="58420" y="64388"/>
                  </a:lnTo>
                  <a:lnTo>
                    <a:pt x="58420" y="91948"/>
                  </a:lnTo>
                  <a:lnTo>
                    <a:pt x="57405" y="94361"/>
                  </a:lnTo>
                  <a:lnTo>
                    <a:pt x="57405" y="107695"/>
                  </a:lnTo>
                  <a:lnTo>
                    <a:pt x="56388" y="109855"/>
                  </a:lnTo>
                  <a:lnTo>
                    <a:pt x="56388" y="114300"/>
                  </a:lnTo>
                  <a:lnTo>
                    <a:pt x="55499" y="115443"/>
                  </a:lnTo>
                  <a:lnTo>
                    <a:pt x="55499" y="116458"/>
                  </a:lnTo>
                  <a:lnTo>
                    <a:pt x="54483" y="115443"/>
                  </a:lnTo>
                  <a:lnTo>
                    <a:pt x="54483" y="113283"/>
                  </a:lnTo>
                  <a:lnTo>
                    <a:pt x="53468" y="110870"/>
                  </a:lnTo>
                  <a:lnTo>
                    <a:pt x="53468" y="104267"/>
                  </a:lnTo>
                  <a:lnTo>
                    <a:pt x="52197" y="103124"/>
                  </a:lnTo>
                  <a:lnTo>
                    <a:pt x="52197" y="75438"/>
                  </a:lnTo>
                  <a:lnTo>
                    <a:pt x="51308" y="73151"/>
                  </a:lnTo>
                  <a:lnTo>
                    <a:pt x="51308" y="48894"/>
                  </a:lnTo>
                  <a:lnTo>
                    <a:pt x="50293" y="46608"/>
                  </a:lnTo>
                  <a:lnTo>
                    <a:pt x="50293" y="32131"/>
                  </a:lnTo>
                  <a:lnTo>
                    <a:pt x="49277" y="30099"/>
                  </a:lnTo>
                  <a:lnTo>
                    <a:pt x="49277" y="24511"/>
                  </a:lnTo>
                  <a:lnTo>
                    <a:pt x="48260" y="23368"/>
                  </a:lnTo>
                  <a:lnTo>
                    <a:pt x="48260" y="19938"/>
                  </a:lnTo>
                  <a:lnTo>
                    <a:pt x="47371" y="18923"/>
                  </a:lnTo>
                  <a:lnTo>
                    <a:pt x="47371" y="17780"/>
                  </a:lnTo>
                  <a:lnTo>
                    <a:pt x="45085" y="16763"/>
                  </a:lnTo>
                  <a:lnTo>
                    <a:pt x="44070" y="16763"/>
                  </a:lnTo>
                  <a:lnTo>
                    <a:pt x="43181" y="15494"/>
                  </a:lnTo>
                  <a:lnTo>
                    <a:pt x="41148" y="17780"/>
                  </a:lnTo>
                  <a:lnTo>
                    <a:pt x="38990" y="17780"/>
                  </a:lnTo>
                  <a:lnTo>
                    <a:pt x="37973" y="19938"/>
                  </a:lnTo>
                  <a:lnTo>
                    <a:pt x="35053" y="23368"/>
                  </a:lnTo>
                  <a:lnTo>
                    <a:pt x="32767" y="27686"/>
                  </a:lnTo>
                  <a:lnTo>
                    <a:pt x="32767" y="28956"/>
                  </a:lnTo>
                  <a:lnTo>
                    <a:pt x="31878" y="30099"/>
                  </a:lnTo>
                  <a:lnTo>
                    <a:pt x="31878" y="113283"/>
                  </a:lnTo>
                  <a:lnTo>
                    <a:pt x="30861" y="114300"/>
                  </a:lnTo>
                  <a:lnTo>
                    <a:pt x="30861" y="116458"/>
                  </a:lnTo>
                  <a:lnTo>
                    <a:pt x="29845" y="115443"/>
                  </a:lnTo>
                  <a:lnTo>
                    <a:pt x="29845" y="113283"/>
                  </a:lnTo>
                  <a:lnTo>
                    <a:pt x="28830" y="112140"/>
                  </a:lnTo>
                  <a:lnTo>
                    <a:pt x="28830" y="107695"/>
                  </a:lnTo>
                  <a:lnTo>
                    <a:pt x="27813" y="105537"/>
                  </a:lnTo>
                  <a:lnTo>
                    <a:pt x="27813" y="97536"/>
                  </a:lnTo>
                  <a:lnTo>
                    <a:pt x="26670" y="95376"/>
                  </a:lnTo>
                  <a:lnTo>
                    <a:pt x="26670" y="88773"/>
                  </a:lnTo>
                  <a:lnTo>
                    <a:pt x="25655" y="87757"/>
                  </a:lnTo>
                  <a:lnTo>
                    <a:pt x="25655" y="76581"/>
                  </a:lnTo>
                  <a:lnTo>
                    <a:pt x="24638" y="75438"/>
                  </a:lnTo>
                  <a:lnTo>
                    <a:pt x="24638" y="67563"/>
                  </a:lnTo>
                  <a:lnTo>
                    <a:pt x="23749" y="66548"/>
                  </a:lnTo>
                  <a:lnTo>
                    <a:pt x="23749" y="56642"/>
                  </a:lnTo>
                  <a:lnTo>
                    <a:pt x="22733" y="54229"/>
                  </a:lnTo>
                  <a:lnTo>
                    <a:pt x="22733" y="47625"/>
                  </a:lnTo>
                  <a:lnTo>
                    <a:pt x="21718" y="46608"/>
                  </a:lnTo>
                  <a:lnTo>
                    <a:pt x="21718" y="41020"/>
                  </a:lnTo>
                  <a:lnTo>
                    <a:pt x="20702" y="39877"/>
                  </a:lnTo>
                  <a:lnTo>
                    <a:pt x="20702" y="37719"/>
                  </a:lnTo>
                  <a:lnTo>
                    <a:pt x="17527" y="31114"/>
                  </a:lnTo>
                  <a:lnTo>
                    <a:pt x="16510" y="30099"/>
                  </a:lnTo>
                  <a:lnTo>
                    <a:pt x="14606" y="28956"/>
                  </a:lnTo>
                  <a:lnTo>
                    <a:pt x="13335" y="28956"/>
                  </a:lnTo>
                  <a:lnTo>
                    <a:pt x="13335" y="30099"/>
                  </a:lnTo>
                  <a:lnTo>
                    <a:pt x="12320" y="31114"/>
                  </a:lnTo>
                  <a:lnTo>
                    <a:pt x="11431" y="33274"/>
                  </a:lnTo>
                  <a:lnTo>
                    <a:pt x="11431" y="36702"/>
                  </a:lnTo>
                  <a:lnTo>
                    <a:pt x="10415" y="37719"/>
                  </a:lnTo>
                  <a:lnTo>
                    <a:pt x="10415" y="42290"/>
                  </a:lnTo>
                  <a:lnTo>
                    <a:pt x="9398" y="44450"/>
                  </a:lnTo>
                  <a:lnTo>
                    <a:pt x="9398" y="54229"/>
                  </a:lnTo>
                  <a:lnTo>
                    <a:pt x="8383" y="55499"/>
                  </a:lnTo>
                  <a:lnTo>
                    <a:pt x="8383" y="6438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 name="Freeform 90"/>
            <p:cNvSpPr/>
            <p:nvPr/>
          </p:nvSpPr>
          <p:spPr>
            <a:xfrm>
              <a:off x="7418512" y="6223293"/>
              <a:ext cx="33540" cy="294204"/>
            </a:xfrm>
            <a:custGeom>
              <a:avLst/>
              <a:gdLst/>
              <a:ahLst/>
              <a:cxnLst/>
              <a:rect l="0" t="0" r="0" b="0"/>
              <a:pathLst>
                <a:path w="32767" h="295022">
                  <a:moveTo>
                    <a:pt x="2031" y="4318"/>
                  </a:moveTo>
                  <a:lnTo>
                    <a:pt x="5206" y="1015"/>
                  </a:lnTo>
                  <a:lnTo>
                    <a:pt x="7239" y="0"/>
                  </a:lnTo>
                  <a:lnTo>
                    <a:pt x="8128" y="0"/>
                  </a:lnTo>
                  <a:lnTo>
                    <a:pt x="9143" y="1015"/>
                  </a:lnTo>
                  <a:lnTo>
                    <a:pt x="10159" y="3175"/>
                  </a:lnTo>
                  <a:lnTo>
                    <a:pt x="11176" y="4318"/>
                  </a:lnTo>
                  <a:lnTo>
                    <a:pt x="11176" y="16509"/>
                  </a:lnTo>
                  <a:lnTo>
                    <a:pt x="12318" y="18669"/>
                  </a:lnTo>
                  <a:lnTo>
                    <a:pt x="12318" y="40894"/>
                  </a:lnTo>
                  <a:lnTo>
                    <a:pt x="13334" y="43052"/>
                  </a:lnTo>
                  <a:lnTo>
                    <a:pt x="13334" y="69850"/>
                  </a:lnTo>
                  <a:lnTo>
                    <a:pt x="14351" y="73151"/>
                  </a:lnTo>
                  <a:lnTo>
                    <a:pt x="14351" y="98679"/>
                  </a:lnTo>
                  <a:lnTo>
                    <a:pt x="15367" y="100964"/>
                  </a:lnTo>
                  <a:lnTo>
                    <a:pt x="15367" y="120904"/>
                  </a:lnTo>
                  <a:lnTo>
                    <a:pt x="16255" y="123063"/>
                  </a:lnTo>
                  <a:lnTo>
                    <a:pt x="16255" y="138557"/>
                  </a:lnTo>
                  <a:lnTo>
                    <a:pt x="17271" y="140843"/>
                  </a:lnTo>
                  <a:lnTo>
                    <a:pt x="17271" y="148589"/>
                  </a:lnTo>
                  <a:lnTo>
                    <a:pt x="18542" y="151764"/>
                  </a:lnTo>
                  <a:lnTo>
                    <a:pt x="18542" y="160782"/>
                  </a:lnTo>
                  <a:lnTo>
                    <a:pt x="19557" y="162940"/>
                  </a:lnTo>
                  <a:lnTo>
                    <a:pt x="19557" y="166369"/>
                  </a:lnTo>
                  <a:lnTo>
                    <a:pt x="20446" y="169544"/>
                  </a:lnTo>
                  <a:lnTo>
                    <a:pt x="20446" y="179705"/>
                  </a:lnTo>
                  <a:lnTo>
                    <a:pt x="21463" y="184150"/>
                  </a:lnTo>
                  <a:lnTo>
                    <a:pt x="21463" y="187451"/>
                  </a:lnTo>
                  <a:lnTo>
                    <a:pt x="22479" y="190881"/>
                  </a:lnTo>
                  <a:lnTo>
                    <a:pt x="22479" y="197484"/>
                  </a:lnTo>
                  <a:lnTo>
                    <a:pt x="23494" y="200659"/>
                  </a:lnTo>
                  <a:lnTo>
                    <a:pt x="23494" y="208407"/>
                  </a:lnTo>
                  <a:lnTo>
                    <a:pt x="24383" y="211836"/>
                  </a:lnTo>
                  <a:lnTo>
                    <a:pt x="24383" y="215011"/>
                  </a:lnTo>
                  <a:lnTo>
                    <a:pt x="25654" y="218439"/>
                  </a:lnTo>
                  <a:lnTo>
                    <a:pt x="25654" y="221742"/>
                  </a:lnTo>
                  <a:lnTo>
                    <a:pt x="26669" y="226187"/>
                  </a:lnTo>
                  <a:lnTo>
                    <a:pt x="26669" y="232790"/>
                  </a:lnTo>
                  <a:lnTo>
                    <a:pt x="27685" y="236219"/>
                  </a:lnTo>
                  <a:lnTo>
                    <a:pt x="27685" y="242950"/>
                  </a:lnTo>
                  <a:lnTo>
                    <a:pt x="28575" y="245109"/>
                  </a:lnTo>
                  <a:lnTo>
                    <a:pt x="28575" y="251713"/>
                  </a:lnTo>
                  <a:lnTo>
                    <a:pt x="29591" y="254126"/>
                  </a:lnTo>
                  <a:lnTo>
                    <a:pt x="29591" y="259461"/>
                  </a:lnTo>
                  <a:lnTo>
                    <a:pt x="30606" y="262889"/>
                  </a:lnTo>
                  <a:lnTo>
                    <a:pt x="30606" y="269494"/>
                  </a:lnTo>
                  <a:lnTo>
                    <a:pt x="31877" y="271652"/>
                  </a:lnTo>
                  <a:lnTo>
                    <a:pt x="31877" y="277240"/>
                  </a:lnTo>
                  <a:lnTo>
                    <a:pt x="32766" y="279400"/>
                  </a:lnTo>
                  <a:lnTo>
                    <a:pt x="32766" y="284987"/>
                  </a:lnTo>
                  <a:lnTo>
                    <a:pt x="13334" y="295021"/>
                  </a:lnTo>
                  <a:lnTo>
                    <a:pt x="12318" y="295021"/>
                  </a:lnTo>
                  <a:lnTo>
                    <a:pt x="12318" y="263906"/>
                  </a:lnTo>
                  <a:lnTo>
                    <a:pt x="11176" y="261746"/>
                  </a:lnTo>
                  <a:lnTo>
                    <a:pt x="11176" y="227330"/>
                  </a:lnTo>
                  <a:lnTo>
                    <a:pt x="10159" y="223012"/>
                  </a:lnTo>
                  <a:lnTo>
                    <a:pt x="10159" y="212851"/>
                  </a:lnTo>
                  <a:lnTo>
                    <a:pt x="9143" y="209676"/>
                  </a:lnTo>
                  <a:lnTo>
                    <a:pt x="9143" y="191896"/>
                  </a:lnTo>
                  <a:lnTo>
                    <a:pt x="8128" y="188468"/>
                  </a:lnTo>
                  <a:lnTo>
                    <a:pt x="8128" y="171704"/>
                  </a:lnTo>
                  <a:lnTo>
                    <a:pt x="7239" y="168529"/>
                  </a:lnTo>
                  <a:lnTo>
                    <a:pt x="7239" y="161925"/>
                  </a:lnTo>
                  <a:lnTo>
                    <a:pt x="6222" y="158495"/>
                  </a:lnTo>
                  <a:lnTo>
                    <a:pt x="6222" y="147446"/>
                  </a:lnTo>
                  <a:lnTo>
                    <a:pt x="5206" y="144018"/>
                  </a:lnTo>
                  <a:lnTo>
                    <a:pt x="5206" y="141986"/>
                  </a:lnTo>
                  <a:lnTo>
                    <a:pt x="3937" y="139826"/>
                  </a:lnTo>
                  <a:lnTo>
                    <a:pt x="3937" y="133095"/>
                  </a:lnTo>
                  <a:lnTo>
                    <a:pt x="3047" y="130809"/>
                  </a:lnTo>
                  <a:lnTo>
                    <a:pt x="3047" y="126238"/>
                  </a:lnTo>
                  <a:lnTo>
                    <a:pt x="2031" y="125221"/>
                  </a:lnTo>
                  <a:lnTo>
                    <a:pt x="2031" y="120904"/>
                  </a:lnTo>
                  <a:lnTo>
                    <a:pt x="1016" y="118618"/>
                  </a:lnTo>
                  <a:lnTo>
                    <a:pt x="1016" y="109727"/>
                  </a:lnTo>
                  <a:lnTo>
                    <a:pt x="0" y="107569"/>
                  </a:lnTo>
                  <a:lnTo>
                    <a:pt x="0" y="59817"/>
                  </a:lnTo>
                  <a:lnTo>
                    <a:pt x="1016" y="57657"/>
                  </a:lnTo>
                  <a:lnTo>
                    <a:pt x="1016" y="34289"/>
                  </a:lnTo>
                  <a:lnTo>
                    <a:pt x="2031" y="3213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 name="Freeform 91"/>
            <p:cNvSpPr/>
            <p:nvPr/>
          </p:nvSpPr>
          <p:spPr>
            <a:xfrm>
              <a:off x="7434400" y="6370396"/>
              <a:ext cx="45896" cy="50995"/>
            </a:xfrm>
            <a:custGeom>
              <a:avLst/>
              <a:gdLst/>
              <a:ahLst/>
              <a:cxnLst/>
              <a:rect l="0" t="0" r="0" b="0"/>
              <a:pathLst>
                <a:path w="46991" h="49912">
                  <a:moveTo>
                    <a:pt x="0" y="35561"/>
                  </a:moveTo>
                  <a:lnTo>
                    <a:pt x="0" y="32131"/>
                  </a:lnTo>
                  <a:lnTo>
                    <a:pt x="1016" y="31116"/>
                  </a:lnTo>
                  <a:lnTo>
                    <a:pt x="6095" y="19940"/>
                  </a:lnTo>
                  <a:lnTo>
                    <a:pt x="7112" y="18797"/>
                  </a:lnTo>
                  <a:lnTo>
                    <a:pt x="7112" y="17780"/>
                  </a:lnTo>
                  <a:lnTo>
                    <a:pt x="8128" y="16511"/>
                  </a:lnTo>
                  <a:lnTo>
                    <a:pt x="10032" y="13336"/>
                  </a:lnTo>
                  <a:lnTo>
                    <a:pt x="12318" y="11176"/>
                  </a:lnTo>
                  <a:lnTo>
                    <a:pt x="13334" y="8763"/>
                  </a:lnTo>
                  <a:lnTo>
                    <a:pt x="18415" y="3175"/>
                  </a:lnTo>
                  <a:lnTo>
                    <a:pt x="20446" y="2160"/>
                  </a:lnTo>
                  <a:lnTo>
                    <a:pt x="23621" y="2160"/>
                  </a:lnTo>
                  <a:lnTo>
                    <a:pt x="27558" y="0"/>
                  </a:lnTo>
                  <a:lnTo>
                    <a:pt x="43053" y="0"/>
                  </a:lnTo>
                  <a:lnTo>
                    <a:pt x="45084" y="1017"/>
                  </a:lnTo>
                  <a:lnTo>
                    <a:pt x="45974" y="2160"/>
                  </a:lnTo>
                  <a:lnTo>
                    <a:pt x="46990" y="2160"/>
                  </a:lnTo>
                  <a:lnTo>
                    <a:pt x="46990" y="3175"/>
                  </a:lnTo>
                  <a:lnTo>
                    <a:pt x="45974" y="4445"/>
                  </a:lnTo>
                  <a:lnTo>
                    <a:pt x="45084" y="4445"/>
                  </a:lnTo>
                  <a:lnTo>
                    <a:pt x="43053" y="6605"/>
                  </a:lnTo>
                  <a:lnTo>
                    <a:pt x="40893" y="6605"/>
                  </a:lnTo>
                  <a:lnTo>
                    <a:pt x="39878" y="7748"/>
                  </a:lnTo>
                  <a:lnTo>
                    <a:pt x="37845" y="7748"/>
                  </a:lnTo>
                  <a:lnTo>
                    <a:pt x="33654" y="9906"/>
                  </a:lnTo>
                  <a:lnTo>
                    <a:pt x="32766" y="9906"/>
                  </a:lnTo>
                  <a:lnTo>
                    <a:pt x="28575" y="12193"/>
                  </a:lnTo>
                  <a:lnTo>
                    <a:pt x="26542" y="12193"/>
                  </a:lnTo>
                  <a:lnTo>
                    <a:pt x="25527" y="13336"/>
                  </a:lnTo>
                  <a:lnTo>
                    <a:pt x="23621" y="14351"/>
                  </a:lnTo>
                  <a:lnTo>
                    <a:pt x="23621" y="16511"/>
                  </a:lnTo>
                  <a:lnTo>
                    <a:pt x="21463" y="17780"/>
                  </a:lnTo>
                  <a:lnTo>
                    <a:pt x="20446" y="19940"/>
                  </a:lnTo>
                  <a:lnTo>
                    <a:pt x="18415" y="22353"/>
                  </a:lnTo>
                  <a:lnTo>
                    <a:pt x="17399" y="24385"/>
                  </a:lnTo>
                  <a:lnTo>
                    <a:pt x="16255" y="25528"/>
                  </a:lnTo>
                  <a:lnTo>
                    <a:pt x="16255" y="27686"/>
                  </a:lnTo>
                  <a:lnTo>
                    <a:pt x="14224" y="29845"/>
                  </a:lnTo>
                  <a:lnTo>
                    <a:pt x="13334" y="32131"/>
                  </a:lnTo>
                  <a:lnTo>
                    <a:pt x="13334" y="33274"/>
                  </a:lnTo>
                  <a:lnTo>
                    <a:pt x="12318" y="34291"/>
                  </a:lnTo>
                  <a:lnTo>
                    <a:pt x="12318" y="36704"/>
                  </a:lnTo>
                  <a:lnTo>
                    <a:pt x="10032" y="38862"/>
                  </a:lnTo>
                  <a:lnTo>
                    <a:pt x="6095" y="47625"/>
                  </a:lnTo>
                  <a:lnTo>
                    <a:pt x="5206" y="48895"/>
                  </a:lnTo>
                  <a:lnTo>
                    <a:pt x="5206" y="4991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 name="Freeform 92"/>
            <p:cNvSpPr/>
            <p:nvPr/>
          </p:nvSpPr>
          <p:spPr>
            <a:xfrm>
              <a:off x="7464408" y="6437083"/>
              <a:ext cx="204767" cy="113759"/>
            </a:xfrm>
            <a:custGeom>
              <a:avLst/>
              <a:gdLst/>
              <a:ahLst/>
              <a:cxnLst/>
              <a:rect l="0" t="0" r="0" b="0"/>
              <a:pathLst>
                <a:path w="204598" h="113158">
                  <a:moveTo>
                    <a:pt x="60325" y="9018"/>
                  </a:moveTo>
                  <a:lnTo>
                    <a:pt x="60325" y="5588"/>
                  </a:lnTo>
                  <a:lnTo>
                    <a:pt x="61342" y="4445"/>
                  </a:lnTo>
                  <a:lnTo>
                    <a:pt x="62358" y="4445"/>
                  </a:lnTo>
                  <a:lnTo>
                    <a:pt x="64517" y="3430"/>
                  </a:lnTo>
                  <a:lnTo>
                    <a:pt x="65533" y="2287"/>
                  </a:lnTo>
                  <a:lnTo>
                    <a:pt x="66548" y="2287"/>
                  </a:lnTo>
                  <a:lnTo>
                    <a:pt x="68454" y="1017"/>
                  </a:lnTo>
                  <a:lnTo>
                    <a:pt x="74676" y="1017"/>
                  </a:lnTo>
                  <a:lnTo>
                    <a:pt x="75566" y="0"/>
                  </a:lnTo>
                  <a:lnTo>
                    <a:pt x="107316" y="0"/>
                  </a:lnTo>
                  <a:lnTo>
                    <a:pt x="110618" y="1017"/>
                  </a:lnTo>
                  <a:lnTo>
                    <a:pt x="130048" y="1017"/>
                  </a:lnTo>
                  <a:lnTo>
                    <a:pt x="131954" y="2287"/>
                  </a:lnTo>
                  <a:lnTo>
                    <a:pt x="139193" y="2287"/>
                  </a:lnTo>
                  <a:lnTo>
                    <a:pt x="140082" y="3430"/>
                  </a:lnTo>
                  <a:lnTo>
                    <a:pt x="143384" y="3430"/>
                  </a:lnTo>
                  <a:lnTo>
                    <a:pt x="144272" y="4445"/>
                  </a:lnTo>
                  <a:lnTo>
                    <a:pt x="149480" y="4445"/>
                  </a:lnTo>
                  <a:lnTo>
                    <a:pt x="150496" y="5588"/>
                  </a:lnTo>
                  <a:lnTo>
                    <a:pt x="152400" y="6605"/>
                  </a:lnTo>
                  <a:lnTo>
                    <a:pt x="153417" y="7748"/>
                  </a:lnTo>
                  <a:lnTo>
                    <a:pt x="154433" y="7748"/>
                  </a:lnTo>
                  <a:lnTo>
                    <a:pt x="156337" y="10033"/>
                  </a:lnTo>
                  <a:lnTo>
                    <a:pt x="156337" y="12193"/>
                  </a:lnTo>
                  <a:lnTo>
                    <a:pt x="157608" y="14351"/>
                  </a:lnTo>
                  <a:lnTo>
                    <a:pt x="157608" y="16764"/>
                  </a:lnTo>
                  <a:lnTo>
                    <a:pt x="158623" y="18796"/>
                  </a:lnTo>
                  <a:lnTo>
                    <a:pt x="158623" y="20956"/>
                  </a:lnTo>
                  <a:lnTo>
                    <a:pt x="159512" y="23369"/>
                  </a:lnTo>
                  <a:lnTo>
                    <a:pt x="159512" y="24385"/>
                  </a:lnTo>
                  <a:lnTo>
                    <a:pt x="160529" y="25527"/>
                  </a:lnTo>
                  <a:lnTo>
                    <a:pt x="160529" y="27687"/>
                  </a:lnTo>
                  <a:lnTo>
                    <a:pt x="162814" y="28956"/>
                  </a:lnTo>
                  <a:lnTo>
                    <a:pt x="164720" y="31115"/>
                  </a:lnTo>
                  <a:lnTo>
                    <a:pt x="165735" y="33401"/>
                  </a:lnTo>
                  <a:lnTo>
                    <a:pt x="168910" y="36704"/>
                  </a:lnTo>
                  <a:lnTo>
                    <a:pt x="169926" y="38863"/>
                  </a:lnTo>
                  <a:lnTo>
                    <a:pt x="172847" y="42292"/>
                  </a:lnTo>
                  <a:lnTo>
                    <a:pt x="173863" y="44324"/>
                  </a:lnTo>
                  <a:lnTo>
                    <a:pt x="175769" y="45467"/>
                  </a:lnTo>
                  <a:lnTo>
                    <a:pt x="178055" y="47752"/>
                  </a:lnTo>
                  <a:lnTo>
                    <a:pt x="179071" y="49912"/>
                  </a:lnTo>
                  <a:lnTo>
                    <a:pt x="185167" y="56643"/>
                  </a:lnTo>
                  <a:lnTo>
                    <a:pt x="185167" y="57658"/>
                  </a:lnTo>
                  <a:lnTo>
                    <a:pt x="187198" y="58801"/>
                  </a:lnTo>
                  <a:lnTo>
                    <a:pt x="189358" y="61088"/>
                  </a:lnTo>
                  <a:lnTo>
                    <a:pt x="191389" y="64263"/>
                  </a:lnTo>
                  <a:lnTo>
                    <a:pt x="194564" y="66676"/>
                  </a:lnTo>
                  <a:lnTo>
                    <a:pt x="202693" y="75439"/>
                  </a:lnTo>
                  <a:lnTo>
                    <a:pt x="203709" y="77598"/>
                  </a:lnTo>
                  <a:lnTo>
                    <a:pt x="204597" y="78867"/>
                  </a:lnTo>
                  <a:lnTo>
                    <a:pt x="204597" y="85599"/>
                  </a:lnTo>
                  <a:lnTo>
                    <a:pt x="203709" y="86615"/>
                  </a:lnTo>
                  <a:lnTo>
                    <a:pt x="201676" y="89790"/>
                  </a:lnTo>
                  <a:lnTo>
                    <a:pt x="199518" y="92203"/>
                  </a:lnTo>
                  <a:lnTo>
                    <a:pt x="199518" y="93218"/>
                  </a:lnTo>
                  <a:lnTo>
                    <a:pt x="198501" y="94362"/>
                  </a:lnTo>
                  <a:lnTo>
                    <a:pt x="197485" y="96520"/>
                  </a:lnTo>
                  <a:lnTo>
                    <a:pt x="195326" y="98806"/>
                  </a:lnTo>
                  <a:lnTo>
                    <a:pt x="194564" y="100966"/>
                  </a:lnTo>
                  <a:lnTo>
                    <a:pt x="186183" y="105538"/>
                  </a:lnTo>
                  <a:lnTo>
                    <a:pt x="184150" y="105538"/>
                  </a:lnTo>
                  <a:lnTo>
                    <a:pt x="182246" y="106553"/>
                  </a:lnTo>
                  <a:lnTo>
                    <a:pt x="180975" y="106553"/>
                  </a:lnTo>
                  <a:lnTo>
                    <a:pt x="179071" y="107569"/>
                  </a:lnTo>
                  <a:lnTo>
                    <a:pt x="177038" y="107569"/>
                  </a:lnTo>
                  <a:lnTo>
                    <a:pt x="175769" y="108713"/>
                  </a:lnTo>
                  <a:lnTo>
                    <a:pt x="168910" y="97537"/>
                  </a:lnTo>
                  <a:lnTo>
                    <a:pt x="168910" y="96520"/>
                  </a:lnTo>
                  <a:lnTo>
                    <a:pt x="171832" y="96520"/>
                  </a:lnTo>
                  <a:lnTo>
                    <a:pt x="173863" y="95378"/>
                  </a:lnTo>
                  <a:lnTo>
                    <a:pt x="175134" y="94362"/>
                  </a:lnTo>
                  <a:lnTo>
                    <a:pt x="175769" y="94362"/>
                  </a:lnTo>
                  <a:lnTo>
                    <a:pt x="178055" y="93218"/>
                  </a:lnTo>
                  <a:lnTo>
                    <a:pt x="179959" y="93218"/>
                  </a:lnTo>
                  <a:lnTo>
                    <a:pt x="180975" y="92203"/>
                  </a:lnTo>
                  <a:lnTo>
                    <a:pt x="187198" y="88774"/>
                  </a:lnTo>
                  <a:lnTo>
                    <a:pt x="190373" y="85599"/>
                  </a:lnTo>
                  <a:lnTo>
                    <a:pt x="191389" y="85599"/>
                  </a:lnTo>
                  <a:lnTo>
                    <a:pt x="192279" y="83186"/>
                  </a:lnTo>
                  <a:lnTo>
                    <a:pt x="192279" y="81027"/>
                  </a:lnTo>
                  <a:lnTo>
                    <a:pt x="190373" y="78867"/>
                  </a:lnTo>
                  <a:lnTo>
                    <a:pt x="190373" y="76581"/>
                  </a:lnTo>
                  <a:lnTo>
                    <a:pt x="188342" y="74423"/>
                  </a:lnTo>
                  <a:lnTo>
                    <a:pt x="187198" y="72264"/>
                  </a:lnTo>
                  <a:lnTo>
                    <a:pt x="186183" y="70993"/>
                  </a:lnTo>
                  <a:lnTo>
                    <a:pt x="185167" y="67691"/>
                  </a:lnTo>
                  <a:lnTo>
                    <a:pt x="183261" y="65406"/>
                  </a:lnTo>
                  <a:lnTo>
                    <a:pt x="182246" y="63246"/>
                  </a:lnTo>
                  <a:lnTo>
                    <a:pt x="163704" y="43307"/>
                  </a:lnTo>
                  <a:lnTo>
                    <a:pt x="160529" y="37719"/>
                  </a:lnTo>
                  <a:lnTo>
                    <a:pt x="158623" y="35561"/>
                  </a:lnTo>
                  <a:lnTo>
                    <a:pt x="157608" y="33401"/>
                  </a:lnTo>
                  <a:lnTo>
                    <a:pt x="155575" y="31115"/>
                  </a:lnTo>
                  <a:lnTo>
                    <a:pt x="153417" y="29973"/>
                  </a:lnTo>
                  <a:lnTo>
                    <a:pt x="151511" y="27687"/>
                  </a:lnTo>
                  <a:lnTo>
                    <a:pt x="149480" y="26798"/>
                  </a:lnTo>
                  <a:lnTo>
                    <a:pt x="148209" y="25527"/>
                  </a:lnTo>
                  <a:lnTo>
                    <a:pt x="146305" y="24385"/>
                  </a:lnTo>
                  <a:lnTo>
                    <a:pt x="145288" y="23369"/>
                  </a:lnTo>
                  <a:lnTo>
                    <a:pt x="143384" y="22225"/>
                  </a:lnTo>
                  <a:lnTo>
                    <a:pt x="141097" y="22225"/>
                  </a:lnTo>
                  <a:lnTo>
                    <a:pt x="136907" y="19939"/>
                  </a:lnTo>
                  <a:lnTo>
                    <a:pt x="135001" y="19939"/>
                  </a:lnTo>
                  <a:lnTo>
                    <a:pt x="131064" y="17781"/>
                  </a:lnTo>
                  <a:lnTo>
                    <a:pt x="128779" y="17781"/>
                  </a:lnTo>
                  <a:lnTo>
                    <a:pt x="123825" y="15621"/>
                  </a:lnTo>
                  <a:lnTo>
                    <a:pt x="121667" y="15621"/>
                  </a:lnTo>
                  <a:lnTo>
                    <a:pt x="119634" y="14351"/>
                  </a:lnTo>
                  <a:lnTo>
                    <a:pt x="113538" y="14351"/>
                  </a:lnTo>
                  <a:lnTo>
                    <a:pt x="111507" y="13336"/>
                  </a:lnTo>
                  <a:lnTo>
                    <a:pt x="93092" y="13336"/>
                  </a:lnTo>
                  <a:lnTo>
                    <a:pt x="91186" y="14351"/>
                  </a:lnTo>
                  <a:lnTo>
                    <a:pt x="83947" y="14351"/>
                  </a:lnTo>
                  <a:lnTo>
                    <a:pt x="82805" y="15621"/>
                  </a:lnTo>
                  <a:lnTo>
                    <a:pt x="79757" y="15621"/>
                  </a:lnTo>
                  <a:lnTo>
                    <a:pt x="77851" y="16764"/>
                  </a:lnTo>
                  <a:lnTo>
                    <a:pt x="74676" y="16764"/>
                  </a:lnTo>
                  <a:lnTo>
                    <a:pt x="73660" y="17781"/>
                  </a:lnTo>
                  <a:lnTo>
                    <a:pt x="69470" y="17781"/>
                  </a:lnTo>
                  <a:lnTo>
                    <a:pt x="68454" y="18796"/>
                  </a:lnTo>
                  <a:lnTo>
                    <a:pt x="64517" y="18796"/>
                  </a:lnTo>
                  <a:lnTo>
                    <a:pt x="63246" y="19939"/>
                  </a:lnTo>
                  <a:lnTo>
                    <a:pt x="61342" y="19939"/>
                  </a:lnTo>
                  <a:lnTo>
                    <a:pt x="57150" y="22225"/>
                  </a:lnTo>
                  <a:lnTo>
                    <a:pt x="56134" y="22225"/>
                  </a:lnTo>
                  <a:lnTo>
                    <a:pt x="54230" y="23369"/>
                  </a:lnTo>
                  <a:lnTo>
                    <a:pt x="53213" y="23369"/>
                  </a:lnTo>
                  <a:lnTo>
                    <a:pt x="51182" y="24385"/>
                  </a:lnTo>
                  <a:lnTo>
                    <a:pt x="49022" y="26798"/>
                  </a:lnTo>
                  <a:lnTo>
                    <a:pt x="46991" y="27687"/>
                  </a:lnTo>
                  <a:lnTo>
                    <a:pt x="45085" y="29973"/>
                  </a:lnTo>
                  <a:lnTo>
                    <a:pt x="42926" y="31115"/>
                  </a:lnTo>
                  <a:lnTo>
                    <a:pt x="41910" y="32131"/>
                  </a:lnTo>
                  <a:lnTo>
                    <a:pt x="40895" y="34290"/>
                  </a:lnTo>
                  <a:lnTo>
                    <a:pt x="38989" y="35561"/>
                  </a:lnTo>
                  <a:lnTo>
                    <a:pt x="37720" y="36704"/>
                  </a:lnTo>
                  <a:lnTo>
                    <a:pt x="35687" y="37719"/>
                  </a:lnTo>
                  <a:lnTo>
                    <a:pt x="34798" y="40132"/>
                  </a:lnTo>
                  <a:lnTo>
                    <a:pt x="30608" y="42292"/>
                  </a:lnTo>
                  <a:lnTo>
                    <a:pt x="29592" y="44324"/>
                  </a:lnTo>
                  <a:lnTo>
                    <a:pt x="28575" y="45467"/>
                  </a:lnTo>
                  <a:lnTo>
                    <a:pt x="26671" y="46737"/>
                  </a:lnTo>
                  <a:lnTo>
                    <a:pt x="16257" y="57658"/>
                  </a:lnTo>
                  <a:lnTo>
                    <a:pt x="16257" y="60071"/>
                  </a:lnTo>
                  <a:lnTo>
                    <a:pt x="15241" y="61088"/>
                  </a:lnTo>
                  <a:lnTo>
                    <a:pt x="14351" y="63246"/>
                  </a:lnTo>
                  <a:lnTo>
                    <a:pt x="14351" y="69851"/>
                  </a:lnTo>
                  <a:lnTo>
                    <a:pt x="15241" y="70993"/>
                  </a:lnTo>
                  <a:lnTo>
                    <a:pt x="16257" y="73279"/>
                  </a:lnTo>
                  <a:lnTo>
                    <a:pt x="18288" y="74423"/>
                  </a:lnTo>
                  <a:lnTo>
                    <a:pt x="19432" y="74423"/>
                  </a:lnTo>
                  <a:lnTo>
                    <a:pt x="21463" y="75439"/>
                  </a:lnTo>
                  <a:lnTo>
                    <a:pt x="22480" y="75439"/>
                  </a:lnTo>
                  <a:lnTo>
                    <a:pt x="24384" y="76581"/>
                  </a:lnTo>
                  <a:lnTo>
                    <a:pt x="28575" y="76581"/>
                  </a:lnTo>
                  <a:lnTo>
                    <a:pt x="30608" y="75439"/>
                  </a:lnTo>
                  <a:lnTo>
                    <a:pt x="32767" y="75439"/>
                  </a:lnTo>
                  <a:lnTo>
                    <a:pt x="33783" y="74423"/>
                  </a:lnTo>
                  <a:lnTo>
                    <a:pt x="38989" y="72264"/>
                  </a:lnTo>
                  <a:lnTo>
                    <a:pt x="42926" y="69851"/>
                  </a:lnTo>
                  <a:lnTo>
                    <a:pt x="45085" y="67691"/>
                  </a:lnTo>
                  <a:lnTo>
                    <a:pt x="46991" y="66676"/>
                  </a:lnTo>
                  <a:lnTo>
                    <a:pt x="50038" y="65406"/>
                  </a:lnTo>
                  <a:lnTo>
                    <a:pt x="52197" y="63246"/>
                  </a:lnTo>
                  <a:lnTo>
                    <a:pt x="54230" y="62231"/>
                  </a:lnTo>
                  <a:lnTo>
                    <a:pt x="55119" y="60071"/>
                  </a:lnTo>
                  <a:lnTo>
                    <a:pt x="59309" y="57658"/>
                  </a:lnTo>
                  <a:lnTo>
                    <a:pt x="61342" y="55500"/>
                  </a:lnTo>
                  <a:lnTo>
                    <a:pt x="63246" y="55500"/>
                  </a:lnTo>
                  <a:lnTo>
                    <a:pt x="64517" y="54483"/>
                  </a:lnTo>
                  <a:lnTo>
                    <a:pt x="67437" y="54483"/>
                  </a:lnTo>
                  <a:lnTo>
                    <a:pt x="68454" y="53340"/>
                  </a:lnTo>
                  <a:lnTo>
                    <a:pt x="82805" y="53340"/>
                  </a:lnTo>
                  <a:lnTo>
                    <a:pt x="84963" y="54483"/>
                  </a:lnTo>
                  <a:lnTo>
                    <a:pt x="86996" y="54483"/>
                  </a:lnTo>
                  <a:lnTo>
                    <a:pt x="87884" y="55500"/>
                  </a:lnTo>
                  <a:lnTo>
                    <a:pt x="89917" y="56643"/>
                  </a:lnTo>
                  <a:lnTo>
                    <a:pt x="91186" y="57658"/>
                  </a:lnTo>
                  <a:lnTo>
                    <a:pt x="91186" y="58801"/>
                  </a:lnTo>
                  <a:lnTo>
                    <a:pt x="93092" y="61088"/>
                  </a:lnTo>
                  <a:lnTo>
                    <a:pt x="93092" y="62231"/>
                  </a:lnTo>
                  <a:lnTo>
                    <a:pt x="96012" y="65406"/>
                  </a:lnTo>
                  <a:lnTo>
                    <a:pt x="96012" y="66676"/>
                  </a:lnTo>
                  <a:lnTo>
                    <a:pt x="97283" y="68835"/>
                  </a:lnTo>
                  <a:lnTo>
                    <a:pt x="98298" y="69851"/>
                  </a:lnTo>
                  <a:lnTo>
                    <a:pt x="99187" y="72264"/>
                  </a:lnTo>
                  <a:lnTo>
                    <a:pt x="100204" y="73279"/>
                  </a:lnTo>
                  <a:lnTo>
                    <a:pt x="101220" y="75439"/>
                  </a:lnTo>
                  <a:lnTo>
                    <a:pt x="102235" y="76581"/>
                  </a:lnTo>
                  <a:lnTo>
                    <a:pt x="103379" y="78867"/>
                  </a:lnTo>
                  <a:lnTo>
                    <a:pt x="104395" y="80011"/>
                  </a:lnTo>
                  <a:lnTo>
                    <a:pt x="105410" y="82169"/>
                  </a:lnTo>
                  <a:lnTo>
                    <a:pt x="106426" y="83186"/>
                  </a:lnTo>
                  <a:lnTo>
                    <a:pt x="107316" y="85599"/>
                  </a:lnTo>
                  <a:lnTo>
                    <a:pt x="108332" y="86615"/>
                  </a:lnTo>
                  <a:lnTo>
                    <a:pt x="109347" y="88774"/>
                  </a:lnTo>
                  <a:lnTo>
                    <a:pt x="110618" y="89790"/>
                  </a:lnTo>
                  <a:lnTo>
                    <a:pt x="112522" y="94362"/>
                  </a:lnTo>
                  <a:lnTo>
                    <a:pt x="115444" y="97537"/>
                  </a:lnTo>
                  <a:lnTo>
                    <a:pt x="116713" y="99950"/>
                  </a:lnTo>
                  <a:lnTo>
                    <a:pt x="122936" y="99950"/>
                  </a:lnTo>
                  <a:lnTo>
                    <a:pt x="123825" y="98806"/>
                  </a:lnTo>
                  <a:lnTo>
                    <a:pt x="125858" y="97537"/>
                  </a:lnTo>
                  <a:lnTo>
                    <a:pt x="126873" y="96520"/>
                  </a:lnTo>
                  <a:lnTo>
                    <a:pt x="128779" y="95378"/>
                  </a:lnTo>
                  <a:lnTo>
                    <a:pt x="132970" y="90932"/>
                  </a:lnTo>
                  <a:lnTo>
                    <a:pt x="133985" y="88774"/>
                  </a:lnTo>
                  <a:lnTo>
                    <a:pt x="135001" y="87630"/>
                  </a:lnTo>
                  <a:lnTo>
                    <a:pt x="136145" y="85599"/>
                  </a:lnTo>
                  <a:lnTo>
                    <a:pt x="136907" y="84202"/>
                  </a:lnTo>
                  <a:lnTo>
                    <a:pt x="136907" y="81027"/>
                  </a:lnTo>
                  <a:lnTo>
                    <a:pt x="136145" y="78867"/>
                  </a:lnTo>
                  <a:lnTo>
                    <a:pt x="136145" y="76581"/>
                  </a:lnTo>
                  <a:lnTo>
                    <a:pt x="133985" y="70993"/>
                  </a:lnTo>
                  <a:lnTo>
                    <a:pt x="132970" y="68835"/>
                  </a:lnTo>
                  <a:lnTo>
                    <a:pt x="131954" y="65406"/>
                  </a:lnTo>
                  <a:lnTo>
                    <a:pt x="130048" y="63246"/>
                  </a:lnTo>
                  <a:lnTo>
                    <a:pt x="128779" y="61088"/>
                  </a:lnTo>
                  <a:lnTo>
                    <a:pt x="128779" y="60071"/>
                  </a:lnTo>
                  <a:lnTo>
                    <a:pt x="126873" y="57658"/>
                  </a:lnTo>
                  <a:lnTo>
                    <a:pt x="126873" y="55500"/>
                  </a:lnTo>
                  <a:lnTo>
                    <a:pt x="123825" y="52070"/>
                  </a:lnTo>
                  <a:lnTo>
                    <a:pt x="118746" y="42292"/>
                  </a:lnTo>
                  <a:lnTo>
                    <a:pt x="117730" y="41149"/>
                  </a:lnTo>
                  <a:lnTo>
                    <a:pt x="117730" y="38863"/>
                  </a:lnTo>
                  <a:lnTo>
                    <a:pt x="118746" y="38863"/>
                  </a:lnTo>
                  <a:lnTo>
                    <a:pt x="120650" y="40132"/>
                  </a:lnTo>
                  <a:lnTo>
                    <a:pt x="121667" y="40132"/>
                  </a:lnTo>
                  <a:lnTo>
                    <a:pt x="123825" y="41149"/>
                  </a:lnTo>
                  <a:lnTo>
                    <a:pt x="124842" y="42292"/>
                  </a:lnTo>
                  <a:lnTo>
                    <a:pt x="126873" y="43307"/>
                  </a:lnTo>
                  <a:lnTo>
                    <a:pt x="136907" y="54483"/>
                  </a:lnTo>
                  <a:lnTo>
                    <a:pt x="136907" y="55500"/>
                  </a:lnTo>
                  <a:lnTo>
                    <a:pt x="138176" y="57658"/>
                  </a:lnTo>
                  <a:lnTo>
                    <a:pt x="140082" y="60071"/>
                  </a:lnTo>
                  <a:lnTo>
                    <a:pt x="140082" y="61088"/>
                  </a:lnTo>
                  <a:lnTo>
                    <a:pt x="141097" y="63246"/>
                  </a:lnTo>
                  <a:lnTo>
                    <a:pt x="142113" y="64263"/>
                  </a:lnTo>
                  <a:lnTo>
                    <a:pt x="142113" y="65406"/>
                  </a:lnTo>
                  <a:lnTo>
                    <a:pt x="143384" y="67691"/>
                  </a:lnTo>
                  <a:lnTo>
                    <a:pt x="144272" y="68835"/>
                  </a:lnTo>
                  <a:lnTo>
                    <a:pt x="144272" y="70993"/>
                  </a:lnTo>
                  <a:lnTo>
                    <a:pt x="146305" y="73279"/>
                  </a:lnTo>
                  <a:lnTo>
                    <a:pt x="146305" y="76581"/>
                  </a:lnTo>
                  <a:lnTo>
                    <a:pt x="147321" y="78867"/>
                  </a:lnTo>
                  <a:lnTo>
                    <a:pt x="148209" y="80011"/>
                  </a:lnTo>
                  <a:lnTo>
                    <a:pt x="148209" y="82169"/>
                  </a:lnTo>
                  <a:lnTo>
                    <a:pt x="149480" y="84202"/>
                  </a:lnTo>
                  <a:lnTo>
                    <a:pt x="149480" y="88774"/>
                  </a:lnTo>
                  <a:lnTo>
                    <a:pt x="150496" y="89790"/>
                  </a:lnTo>
                  <a:lnTo>
                    <a:pt x="150496" y="98806"/>
                  </a:lnTo>
                  <a:lnTo>
                    <a:pt x="149480" y="100966"/>
                  </a:lnTo>
                  <a:lnTo>
                    <a:pt x="142113" y="108713"/>
                  </a:lnTo>
                  <a:lnTo>
                    <a:pt x="136907" y="111126"/>
                  </a:lnTo>
                  <a:lnTo>
                    <a:pt x="136145" y="111126"/>
                  </a:lnTo>
                  <a:lnTo>
                    <a:pt x="135001" y="112141"/>
                  </a:lnTo>
                  <a:lnTo>
                    <a:pt x="127762" y="112141"/>
                  </a:lnTo>
                  <a:lnTo>
                    <a:pt x="126873" y="113157"/>
                  </a:lnTo>
                  <a:lnTo>
                    <a:pt x="124842" y="112141"/>
                  </a:lnTo>
                  <a:lnTo>
                    <a:pt x="118746" y="112141"/>
                  </a:lnTo>
                  <a:lnTo>
                    <a:pt x="117730" y="111126"/>
                  </a:lnTo>
                  <a:lnTo>
                    <a:pt x="115444" y="109982"/>
                  </a:lnTo>
                  <a:lnTo>
                    <a:pt x="114555" y="109982"/>
                  </a:lnTo>
                  <a:lnTo>
                    <a:pt x="112522" y="108713"/>
                  </a:lnTo>
                  <a:lnTo>
                    <a:pt x="111507" y="107569"/>
                  </a:lnTo>
                  <a:lnTo>
                    <a:pt x="109347" y="106553"/>
                  </a:lnTo>
                  <a:lnTo>
                    <a:pt x="100204" y="96520"/>
                  </a:lnTo>
                  <a:lnTo>
                    <a:pt x="99187" y="94362"/>
                  </a:lnTo>
                  <a:lnTo>
                    <a:pt x="98298" y="93218"/>
                  </a:lnTo>
                  <a:lnTo>
                    <a:pt x="97283" y="90932"/>
                  </a:lnTo>
                  <a:lnTo>
                    <a:pt x="95123" y="89790"/>
                  </a:lnTo>
                  <a:lnTo>
                    <a:pt x="93092" y="85599"/>
                  </a:lnTo>
                  <a:lnTo>
                    <a:pt x="91186" y="84202"/>
                  </a:lnTo>
                  <a:lnTo>
                    <a:pt x="89917" y="82169"/>
                  </a:lnTo>
                  <a:lnTo>
                    <a:pt x="88900" y="81027"/>
                  </a:lnTo>
                  <a:lnTo>
                    <a:pt x="87884" y="78867"/>
                  </a:lnTo>
                  <a:lnTo>
                    <a:pt x="87884" y="77598"/>
                  </a:lnTo>
                  <a:lnTo>
                    <a:pt x="86996" y="75439"/>
                  </a:lnTo>
                  <a:lnTo>
                    <a:pt x="84963" y="73279"/>
                  </a:lnTo>
                  <a:lnTo>
                    <a:pt x="84963" y="72264"/>
                  </a:lnTo>
                  <a:lnTo>
                    <a:pt x="83947" y="69851"/>
                  </a:lnTo>
                  <a:lnTo>
                    <a:pt x="81788" y="67691"/>
                  </a:lnTo>
                  <a:lnTo>
                    <a:pt x="77851" y="65406"/>
                  </a:lnTo>
                  <a:lnTo>
                    <a:pt x="73660" y="65406"/>
                  </a:lnTo>
                  <a:lnTo>
                    <a:pt x="70485" y="66676"/>
                  </a:lnTo>
                  <a:lnTo>
                    <a:pt x="68454" y="66676"/>
                  </a:lnTo>
                  <a:lnTo>
                    <a:pt x="65533" y="69851"/>
                  </a:lnTo>
                  <a:lnTo>
                    <a:pt x="63246" y="69851"/>
                  </a:lnTo>
                  <a:lnTo>
                    <a:pt x="62358" y="70993"/>
                  </a:lnTo>
                  <a:lnTo>
                    <a:pt x="60325" y="72264"/>
                  </a:lnTo>
                  <a:lnTo>
                    <a:pt x="57150" y="75439"/>
                  </a:lnTo>
                  <a:lnTo>
                    <a:pt x="53213" y="77598"/>
                  </a:lnTo>
                  <a:lnTo>
                    <a:pt x="51182" y="80011"/>
                  </a:lnTo>
                  <a:lnTo>
                    <a:pt x="49022" y="81027"/>
                  </a:lnTo>
                  <a:lnTo>
                    <a:pt x="46991" y="83186"/>
                  </a:lnTo>
                  <a:lnTo>
                    <a:pt x="42926" y="85599"/>
                  </a:lnTo>
                  <a:lnTo>
                    <a:pt x="40895" y="87630"/>
                  </a:lnTo>
                  <a:lnTo>
                    <a:pt x="38989" y="88774"/>
                  </a:lnTo>
                  <a:lnTo>
                    <a:pt x="33783" y="90932"/>
                  </a:lnTo>
                  <a:lnTo>
                    <a:pt x="31750" y="92203"/>
                  </a:lnTo>
                  <a:lnTo>
                    <a:pt x="25655" y="92203"/>
                  </a:lnTo>
                  <a:lnTo>
                    <a:pt x="22480" y="90932"/>
                  </a:lnTo>
                  <a:lnTo>
                    <a:pt x="20447" y="90932"/>
                  </a:lnTo>
                  <a:lnTo>
                    <a:pt x="16257" y="88774"/>
                  </a:lnTo>
                  <a:lnTo>
                    <a:pt x="14351" y="86615"/>
                  </a:lnTo>
                  <a:lnTo>
                    <a:pt x="12320" y="85599"/>
                  </a:lnTo>
                  <a:lnTo>
                    <a:pt x="2921" y="75439"/>
                  </a:lnTo>
                  <a:lnTo>
                    <a:pt x="2033" y="73279"/>
                  </a:lnTo>
                  <a:lnTo>
                    <a:pt x="2033" y="72264"/>
                  </a:lnTo>
                  <a:lnTo>
                    <a:pt x="1017" y="70993"/>
                  </a:lnTo>
                  <a:lnTo>
                    <a:pt x="0" y="67691"/>
                  </a:lnTo>
                  <a:lnTo>
                    <a:pt x="0" y="63246"/>
                  </a:lnTo>
                  <a:lnTo>
                    <a:pt x="1017" y="61088"/>
                  </a:lnTo>
                  <a:lnTo>
                    <a:pt x="2033" y="60071"/>
                  </a:lnTo>
                  <a:lnTo>
                    <a:pt x="2921" y="57658"/>
                  </a:lnTo>
                  <a:lnTo>
                    <a:pt x="4954" y="55500"/>
                  </a:lnTo>
                  <a:lnTo>
                    <a:pt x="6223" y="53340"/>
                  </a:lnTo>
                  <a:lnTo>
                    <a:pt x="8129" y="51055"/>
                  </a:lnTo>
                  <a:lnTo>
                    <a:pt x="10160" y="49912"/>
                  </a:lnTo>
                  <a:lnTo>
                    <a:pt x="18288" y="41149"/>
                  </a:lnTo>
                  <a:lnTo>
                    <a:pt x="18288" y="40132"/>
                  </a:lnTo>
                  <a:lnTo>
                    <a:pt x="20447" y="37719"/>
                  </a:lnTo>
                  <a:lnTo>
                    <a:pt x="22480" y="36704"/>
                  </a:lnTo>
                  <a:lnTo>
                    <a:pt x="23369" y="34290"/>
                  </a:lnTo>
                  <a:lnTo>
                    <a:pt x="24384" y="33401"/>
                  </a:lnTo>
                  <a:lnTo>
                    <a:pt x="26671" y="32131"/>
                  </a:lnTo>
                  <a:lnTo>
                    <a:pt x="30608" y="27687"/>
                  </a:lnTo>
                  <a:lnTo>
                    <a:pt x="32767" y="26798"/>
                  </a:lnTo>
                  <a:lnTo>
                    <a:pt x="33783" y="25527"/>
                  </a:lnTo>
                  <a:lnTo>
                    <a:pt x="37720" y="23369"/>
                  </a:lnTo>
                  <a:lnTo>
                    <a:pt x="38989" y="22225"/>
                  </a:lnTo>
                  <a:lnTo>
                    <a:pt x="40895" y="20956"/>
                  </a:lnTo>
                  <a:lnTo>
                    <a:pt x="42926" y="18796"/>
                  </a:lnTo>
                  <a:lnTo>
                    <a:pt x="43816" y="18796"/>
                  </a:lnTo>
                  <a:lnTo>
                    <a:pt x="46101" y="16764"/>
                  </a:lnTo>
                  <a:lnTo>
                    <a:pt x="46991" y="16764"/>
                  </a:lnTo>
                  <a:lnTo>
                    <a:pt x="49022" y="14351"/>
                  </a:lnTo>
                  <a:lnTo>
                    <a:pt x="50038" y="14351"/>
                  </a:lnTo>
                  <a:lnTo>
                    <a:pt x="52197" y="13336"/>
                  </a:lnTo>
                  <a:lnTo>
                    <a:pt x="54230" y="11176"/>
                  </a:lnTo>
                  <a:lnTo>
                    <a:pt x="56134" y="11176"/>
                  </a:lnTo>
                  <a:lnTo>
                    <a:pt x="57150" y="10033"/>
                  </a:lnTo>
                  <a:lnTo>
                    <a:pt x="58421" y="10033"/>
                  </a:lnTo>
                  <a:lnTo>
                    <a:pt x="59309" y="90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 name="Freeform 93"/>
            <p:cNvSpPr/>
            <p:nvPr/>
          </p:nvSpPr>
          <p:spPr>
            <a:xfrm>
              <a:off x="7444991" y="6184066"/>
              <a:ext cx="135922" cy="258900"/>
            </a:xfrm>
            <a:custGeom>
              <a:avLst/>
              <a:gdLst/>
              <a:ahLst/>
              <a:cxnLst/>
              <a:rect l="0" t="0" r="0" b="0"/>
              <a:pathLst>
                <a:path w="136144" h="257302">
                  <a:moveTo>
                    <a:pt x="0" y="0"/>
                  </a:moveTo>
                  <a:lnTo>
                    <a:pt x="26542" y="0"/>
                  </a:lnTo>
                  <a:lnTo>
                    <a:pt x="27559" y="1015"/>
                  </a:lnTo>
                  <a:lnTo>
                    <a:pt x="28575" y="3175"/>
                  </a:lnTo>
                  <a:lnTo>
                    <a:pt x="33781" y="8763"/>
                  </a:lnTo>
                  <a:lnTo>
                    <a:pt x="34671" y="10921"/>
                  </a:lnTo>
                  <a:lnTo>
                    <a:pt x="35687" y="12192"/>
                  </a:lnTo>
                  <a:lnTo>
                    <a:pt x="36702" y="14351"/>
                  </a:lnTo>
                  <a:lnTo>
                    <a:pt x="37718" y="15367"/>
                  </a:lnTo>
                  <a:lnTo>
                    <a:pt x="38862" y="17780"/>
                  </a:lnTo>
                  <a:lnTo>
                    <a:pt x="40893" y="19938"/>
                  </a:lnTo>
                  <a:lnTo>
                    <a:pt x="45085" y="28701"/>
                  </a:lnTo>
                  <a:lnTo>
                    <a:pt x="46989" y="30988"/>
                  </a:lnTo>
                  <a:lnTo>
                    <a:pt x="49022" y="35306"/>
                  </a:lnTo>
                  <a:lnTo>
                    <a:pt x="49022" y="36449"/>
                  </a:lnTo>
                  <a:lnTo>
                    <a:pt x="50038" y="38734"/>
                  </a:lnTo>
                  <a:lnTo>
                    <a:pt x="51180" y="39877"/>
                  </a:lnTo>
                  <a:lnTo>
                    <a:pt x="51180" y="40894"/>
                  </a:lnTo>
                  <a:lnTo>
                    <a:pt x="52197" y="42037"/>
                  </a:lnTo>
                  <a:lnTo>
                    <a:pt x="52197" y="44323"/>
                  </a:lnTo>
                  <a:lnTo>
                    <a:pt x="53213" y="45465"/>
                  </a:lnTo>
                  <a:lnTo>
                    <a:pt x="53213" y="46482"/>
                  </a:lnTo>
                  <a:lnTo>
                    <a:pt x="54228" y="48640"/>
                  </a:lnTo>
                  <a:lnTo>
                    <a:pt x="54228" y="49657"/>
                  </a:lnTo>
                  <a:lnTo>
                    <a:pt x="55117" y="50926"/>
                  </a:lnTo>
                  <a:lnTo>
                    <a:pt x="55117" y="53086"/>
                  </a:lnTo>
                  <a:lnTo>
                    <a:pt x="56134" y="54228"/>
                  </a:lnTo>
                  <a:lnTo>
                    <a:pt x="56134" y="57657"/>
                  </a:lnTo>
                  <a:lnTo>
                    <a:pt x="57150" y="58674"/>
                  </a:lnTo>
                  <a:lnTo>
                    <a:pt x="57150" y="61976"/>
                  </a:lnTo>
                  <a:lnTo>
                    <a:pt x="58419" y="62992"/>
                  </a:lnTo>
                  <a:lnTo>
                    <a:pt x="58419" y="66420"/>
                  </a:lnTo>
                  <a:lnTo>
                    <a:pt x="59309" y="67563"/>
                  </a:lnTo>
                  <a:lnTo>
                    <a:pt x="59309" y="72008"/>
                  </a:lnTo>
                  <a:lnTo>
                    <a:pt x="60325" y="74168"/>
                  </a:lnTo>
                  <a:lnTo>
                    <a:pt x="60325" y="78613"/>
                  </a:lnTo>
                  <a:lnTo>
                    <a:pt x="61340" y="79756"/>
                  </a:lnTo>
                  <a:lnTo>
                    <a:pt x="61340" y="86359"/>
                  </a:lnTo>
                  <a:lnTo>
                    <a:pt x="62356" y="87502"/>
                  </a:lnTo>
                  <a:lnTo>
                    <a:pt x="62356" y="94361"/>
                  </a:lnTo>
                  <a:lnTo>
                    <a:pt x="63246" y="95376"/>
                  </a:lnTo>
                  <a:lnTo>
                    <a:pt x="63246" y="99694"/>
                  </a:lnTo>
                  <a:lnTo>
                    <a:pt x="64515" y="101981"/>
                  </a:lnTo>
                  <a:lnTo>
                    <a:pt x="64515" y="110870"/>
                  </a:lnTo>
                  <a:lnTo>
                    <a:pt x="65531" y="111887"/>
                  </a:lnTo>
                  <a:lnTo>
                    <a:pt x="65531" y="119633"/>
                  </a:lnTo>
                  <a:lnTo>
                    <a:pt x="66421" y="121919"/>
                  </a:lnTo>
                  <a:lnTo>
                    <a:pt x="66421" y="128651"/>
                  </a:lnTo>
                  <a:lnTo>
                    <a:pt x="67437" y="129667"/>
                  </a:lnTo>
                  <a:lnTo>
                    <a:pt x="67437" y="134238"/>
                  </a:lnTo>
                  <a:lnTo>
                    <a:pt x="68452" y="135255"/>
                  </a:lnTo>
                  <a:lnTo>
                    <a:pt x="68452" y="136398"/>
                  </a:lnTo>
                  <a:lnTo>
                    <a:pt x="69468" y="138683"/>
                  </a:lnTo>
                  <a:lnTo>
                    <a:pt x="69468" y="140843"/>
                  </a:lnTo>
                  <a:lnTo>
                    <a:pt x="70612" y="141858"/>
                  </a:lnTo>
                  <a:lnTo>
                    <a:pt x="70612" y="144018"/>
                  </a:lnTo>
                  <a:lnTo>
                    <a:pt x="71627" y="145288"/>
                  </a:lnTo>
                  <a:lnTo>
                    <a:pt x="71627" y="146431"/>
                  </a:lnTo>
                  <a:lnTo>
                    <a:pt x="72643" y="147446"/>
                  </a:lnTo>
                  <a:lnTo>
                    <a:pt x="72643" y="149606"/>
                  </a:lnTo>
                  <a:lnTo>
                    <a:pt x="74549" y="152019"/>
                  </a:lnTo>
                  <a:lnTo>
                    <a:pt x="74549" y="154177"/>
                  </a:lnTo>
                  <a:lnTo>
                    <a:pt x="75564" y="155194"/>
                  </a:lnTo>
                  <a:lnTo>
                    <a:pt x="75564" y="156337"/>
                  </a:lnTo>
                  <a:lnTo>
                    <a:pt x="80772" y="167386"/>
                  </a:lnTo>
                  <a:lnTo>
                    <a:pt x="80772" y="168528"/>
                  </a:lnTo>
                  <a:lnTo>
                    <a:pt x="81788" y="169544"/>
                  </a:lnTo>
                  <a:lnTo>
                    <a:pt x="81788" y="170814"/>
                  </a:lnTo>
                  <a:lnTo>
                    <a:pt x="82676" y="170814"/>
                  </a:lnTo>
                  <a:lnTo>
                    <a:pt x="82676" y="171957"/>
                  </a:lnTo>
                  <a:lnTo>
                    <a:pt x="83947" y="172974"/>
                  </a:lnTo>
                  <a:lnTo>
                    <a:pt x="85978" y="174117"/>
                  </a:lnTo>
                  <a:lnTo>
                    <a:pt x="86867" y="175132"/>
                  </a:lnTo>
                  <a:lnTo>
                    <a:pt x="88900" y="176276"/>
                  </a:lnTo>
                  <a:lnTo>
                    <a:pt x="91059" y="178562"/>
                  </a:lnTo>
                  <a:lnTo>
                    <a:pt x="94106" y="180720"/>
                  </a:lnTo>
                  <a:lnTo>
                    <a:pt x="105410" y="192913"/>
                  </a:lnTo>
                  <a:lnTo>
                    <a:pt x="106426" y="195071"/>
                  </a:lnTo>
                  <a:lnTo>
                    <a:pt x="108330" y="197484"/>
                  </a:lnTo>
                  <a:lnTo>
                    <a:pt x="109347" y="199644"/>
                  </a:lnTo>
                  <a:lnTo>
                    <a:pt x="110616" y="200659"/>
                  </a:lnTo>
                  <a:lnTo>
                    <a:pt x="111505" y="202819"/>
                  </a:lnTo>
                  <a:lnTo>
                    <a:pt x="112522" y="204088"/>
                  </a:lnTo>
                  <a:lnTo>
                    <a:pt x="112522" y="205232"/>
                  </a:lnTo>
                  <a:lnTo>
                    <a:pt x="114553" y="209423"/>
                  </a:lnTo>
                  <a:lnTo>
                    <a:pt x="115442" y="210693"/>
                  </a:lnTo>
                  <a:lnTo>
                    <a:pt x="123825" y="228600"/>
                  </a:lnTo>
                  <a:lnTo>
                    <a:pt x="124840" y="231775"/>
                  </a:lnTo>
                  <a:lnTo>
                    <a:pt x="125856" y="232790"/>
                  </a:lnTo>
                  <a:lnTo>
                    <a:pt x="126746" y="236219"/>
                  </a:lnTo>
                  <a:lnTo>
                    <a:pt x="127762" y="237363"/>
                  </a:lnTo>
                  <a:lnTo>
                    <a:pt x="127762" y="239521"/>
                  </a:lnTo>
                  <a:lnTo>
                    <a:pt x="130937" y="246126"/>
                  </a:lnTo>
                  <a:lnTo>
                    <a:pt x="131952" y="247395"/>
                  </a:lnTo>
                  <a:lnTo>
                    <a:pt x="131952" y="249555"/>
                  </a:lnTo>
                  <a:lnTo>
                    <a:pt x="133985" y="251713"/>
                  </a:lnTo>
                  <a:lnTo>
                    <a:pt x="133985" y="252730"/>
                  </a:lnTo>
                  <a:lnTo>
                    <a:pt x="134874" y="254000"/>
                  </a:lnTo>
                  <a:lnTo>
                    <a:pt x="134874" y="256158"/>
                  </a:lnTo>
                  <a:lnTo>
                    <a:pt x="136143" y="257301"/>
                  </a:lnTo>
                  <a:lnTo>
                    <a:pt x="119634" y="257301"/>
                  </a:lnTo>
                  <a:lnTo>
                    <a:pt x="119634" y="256158"/>
                  </a:lnTo>
                  <a:lnTo>
                    <a:pt x="117728" y="251713"/>
                  </a:lnTo>
                  <a:lnTo>
                    <a:pt x="117728" y="250570"/>
                  </a:lnTo>
                  <a:lnTo>
                    <a:pt x="116713" y="249555"/>
                  </a:lnTo>
                  <a:lnTo>
                    <a:pt x="116713" y="247395"/>
                  </a:lnTo>
                  <a:lnTo>
                    <a:pt x="115442" y="245109"/>
                  </a:lnTo>
                  <a:lnTo>
                    <a:pt x="114553" y="243967"/>
                  </a:lnTo>
                  <a:lnTo>
                    <a:pt x="113538" y="241807"/>
                  </a:lnTo>
                  <a:lnTo>
                    <a:pt x="113538" y="240538"/>
                  </a:lnTo>
                  <a:lnTo>
                    <a:pt x="112522" y="238378"/>
                  </a:lnTo>
                  <a:lnTo>
                    <a:pt x="112522" y="237363"/>
                  </a:lnTo>
                  <a:lnTo>
                    <a:pt x="111505" y="235203"/>
                  </a:lnTo>
                  <a:lnTo>
                    <a:pt x="110616" y="233933"/>
                  </a:lnTo>
                  <a:lnTo>
                    <a:pt x="110616" y="231775"/>
                  </a:lnTo>
                  <a:lnTo>
                    <a:pt x="109347" y="230632"/>
                  </a:lnTo>
                  <a:lnTo>
                    <a:pt x="108330" y="228600"/>
                  </a:lnTo>
                  <a:lnTo>
                    <a:pt x="108330" y="227202"/>
                  </a:lnTo>
                  <a:lnTo>
                    <a:pt x="107314" y="225170"/>
                  </a:lnTo>
                  <a:lnTo>
                    <a:pt x="106426" y="224027"/>
                  </a:lnTo>
                  <a:lnTo>
                    <a:pt x="106426" y="223012"/>
                  </a:lnTo>
                  <a:lnTo>
                    <a:pt x="103377" y="216153"/>
                  </a:lnTo>
                  <a:lnTo>
                    <a:pt x="98298" y="210693"/>
                  </a:lnTo>
                  <a:lnTo>
                    <a:pt x="97281" y="208661"/>
                  </a:lnTo>
                  <a:lnTo>
                    <a:pt x="94996" y="207263"/>
                  </a:lnTo>
                  <a:lnTo>
                    <a:pt x="94106" y="205232"/>
                  </a:lnTo>
                  <a:lnTo>
                    <a:pt x="88900" y="199644"/>
                  </a:lnTo>
                  <a:lnTo>
                    <a:pt x="86867" y="198501"/>
                  </a:lnTo>
                  <a:lnTo>
                    <a:pt x="80772" y="191896"/>
                  </a:lnTo>
                  <a:lnTo>
                    <a:pt x="78739" y="190753"/>
                  </a:lnTo>
                  <a:lnTo>
                    <a:pt x="76580" y="188468"/>
                  </a:lnTo>
                  <a:lnTo>
                    <a:pt x="73660" y="187325"/>
                  </a:lnTo>
                  <a:lnTo>
                    <a:pt x="72643" y="186308"/>
                  </a:lnTo>
                  <a:lnTo>
                    <a:pt x="71627" y="186308"/>
                  </a:lnTo>
                  <a:lnTo>
                    <a:pt x="69468" y="185165"/>
                  </a:lnTo>
                  <a:lnTo>
                    <a:pt x="68452" y="185165"/>
                  </a:lnTo>
                  <a:lnTo>
                    <a:pt x="66421" y="182880"/>
                  </a:lnTo>
                  <a:lnTo>
                    <a:pt x="64515" y="182880"/>
                  </a:lnTo>
                  <a:lnTo>
                    <a:pt x="62356" y="181737"/>
                  </a:lnTo>
                  <a:lnTo>
                    <a:pt x="60325" y="179705"/>
                  </a:lnTo>
                  <a:lnTo>
                    <a:pt x="59309" y="179705"/>
                  </a:lnTo>
                  <a:lnTo>
                    <a:pt x="57150" y="177545"/>
                  </a:lnTo>
                  <a:lnTo>
                    <a:pt x="57150" y="176276"/>
                  </a:lnTo>
                  <a:lnTo>
                    <a:pt x="56134" y="175132"/>
                  </a:lnTo>
                  <a:lnTo>
                    <a:pt x="57150" y="174117"/>
                  </a:lnTo>
                  <a:lnTo>
                    <a:pt x="57150" y="172974"/>
                  </a:lnTo>
                  <a:lnTo>
                    <a:pt x="58419" y="170814"/>
                  </a:lnTo>
                  <a:lnTo>
                    <a:pt x="58419" y="169544"/>
                  </a:lnTo>
                  <a:lnTo>
                    <a:pt x="59309" y="168528"/>
                  </a:lnTo>
                  <a:lnTo>
                    <a:pt x="61340" y="168528"/>
                  </a:lnTo>
                  <a:lnTo>
                    <a:pt x="63246" y="167386"/>
                  </a:lnTo>
                  <a:lnTo>
                    <a:pt x="65531" y="168528"/>
                  </a:lnTo>
                  <a:lnTo>
                    <a:pt x="66421" y="169544"/>
                  </a:lnTo>
                  <a:lnTo>
                    <a:pt x="68452" y="169544"/>
                  </a:lnTo>
                  <a:lnTo>
                    <a:pt x="69468" y="170814"/>
                  </a:lnTo>
                  <a:lnTo>
                    <a:pt x="67437" y="168528"/>
                  </a:lnTo>
                  <a:lnTo>
                    <a:pt x="67437" y="166369"/>
                  </a:lnTo>
                  <a:lnTo>
                    <a:pt x="66421" y="165226"/>
                  </a:lnTo>
                  <a:lnTo>
                    <a:pt x="65531" y="162940"/>
                  </a:lnTo>
                  <a:lnTo>
                    <a:pt x="64515" y="161798"/>
                  </a:lnTo>
                  <a:lnTo>
                    <a:pt x="62356" y="157352"/>
                  </a:lnTo>
                  <a:lnTo>
                    <a:pt x="61340" y="154177"/>
                  </a:lnTo>
                  <a:lnTo>
                    <a:pt x="60325" y="152019"/>
                  </a:lnTo>
                  <a:lnTo>
                    <a:pt x="58419" y="149606"/>
                  </a:lnTo>
                  <a:lnTo>
                    <a:pt x="58419" y="147446"/>
                  </a:lnTo>
                  <a:lnTo>
                    <a:pt x="57150" y="146431"/>
                  </a:lnTo>
                  <a:lnTo>
                    <a:pt x="57150" y="145288"/>
                  </a:lnTo>
                  <a:lnTo>
                    <a:pt x="56134" y="144018"/>
                  </a:lnTo>
                  <a:lnTo>
                    <a:pt x="56134" y="141858"/>
                  </a:lnTo>
                  <a:lnTo>
                    <a:pt x="55117" y="140843"/>
                  </a:lnTo>
                  <a:lnTo>
                    <a:pt x="55117" y="137413"/>
                  </a:lnTo>
                  <a:lnTo>
                    <a:pt x="54228" y="136398"/>
                  </a:lnTo>
                  <a:lnTo>
                    <a:pt x="54228" y="134238"/>
                  </a:lnTo>
                  <a:lnTo>
                    <a:pt x="53213" y="132842"/>
                  </a:lnTo>
                  <a:lnTo>
                    <a:pt x="53213" y="125221"/>
                  </a:lnTo>
                  <a:lnTo>
                    <a:pt x="52197" y="123063"/>
                  </a:lnTo>
                  <a:lnTo>
                    <a:pt x="52197" y="115315"/>
                  </a:lnTo>
                  <a:lnTo>
                    <a:pt x="51180" y="112902"/>
                  </a:lnTo>
                  <a:lnTo>
                    <a:pt x="51180" y="105282"/>
                  </a:lnTo>
                  <a:lnTo>
                    <a:pt x="50038" y="103124"/>
                  </a:lnTo>
                  <a:lnTo>
                    <a:pt x="50038" y="98551"/>
                  </a:lnTo>
                  <a:lnTo>
                    <a:pt x="49022" y="96393"/>
                  </a:lnTo>
                  <a:lnTo>
                    <a:pt x="49022" y="91948"/>
                  </a:lnTo>
                  <a:lnTo>
                    <a:pt x="48005" y="90932"/>
                  </a:lnTo>
                  <a:lnTo>
                    <a:pt x="48005" y="85344"/>
                  </a:lnTo>
                  <a:lnTo>
                    <a:pt x="46989" y="84201"/>
                  </a:lnTo>
                  <a:lnTo>
                    <a:pt x="46989" y="80771"/>
                  </a:lnTo>
                  <a:lnTo>
                    <a:pt x="46101" y="78613"/>
                  </a:lnTo>
                  <a:lnTo>
                    <a:pt x="46101" y="75438"/>
                  </a:lnTo>
                  <a:lnTo>
                    <a:pt x="45085" y="74168"/>
                  </a:lnTo>
                  <a:lnTo>
                    <a:pt x="45085" y="69850"/>
                  </a:lnTo>
                  <a:lnTo>
                    <a:pt x="43814" y="67563"/>
                  </a:lnTo>
                  <a:lnTo>
                    <a:pt x="43814" y="66420"/>
                  </a:lnTo>
                  <a:lnTo>
                    <a:pt x="42799" y="64262"/>
                  </a:lnTo>
                  <a:lnTo>
                    <a:pt x="42799" y="61976"/>
                  </a:lnTo>
                  <a:lnTo>
                    <a:pt x="41910" y="60832"/>
                  </a:lnTo>
                  <a:lnTo>
                    <a:pt x="41910" y="58674"/>
                  </a:lnTo>
                  <a:lnTo>
                    <a:pt x="40893" y="56388"/>
                  </a:lnTo>
                  <a:lnTo>
                    <a:pt x="40893" y="54228"/>
                  </a:lnTo>
                  <a:lnTo>
                    <a:pt x="39877" y="52069"/>
                  </a:lnTo>
                  <a:lnTo>
                    <a:pt x="38862" y="50926"/>
                  </a:lnTo>
                  <a:lnTo>
                    <a:pt x="38862" y="48640"/>
                  </a:lnTo>
                  <a:lnTo>
                    <a:pt x="37718" y="46482"/>
                  </a:lnTo>
                  <a:lnTo>
                    <a:pt x="36702" y="45465"/>
                  </a:lnTo>
                  <a:lnTo>
                    <a:pt x="36702" y="43052"/>
                  </a:lnTo>
                  <a:lnTo>
                    <a:pt x="35687" y="40894"/>
                  </a:lnTo>
                  <a:lnTo>
                    <a:pt x="34671" y="39877"/>
                  </a:lnTo>
                  <a:lnTo>
                    <a:pt x="33781" y="37719"/>
                  </a:lnTo>
                  <a:lnTo>
                    <a:pt x="33781" y="36449"/>
                  </a:lnTo>
                  <a:lnTo>
                    <a:pt x="32765" y="35306"/>
                  </a:lnTo>
                  <a:lnTo>
                    <a:pt x="31750" y="33146"/>
                  </a:lnTo>
                  <a:lnTo>
                    <a:pt x="30479" y="32131"/>
                  </a:lnTo>
                  <a:lnTo>
                    <a:pt x="30479" y="30988"/>
                  </a:lnTo>
                  <a:lnTo>
                    <a:pt x="28575" y="29718"/>
                  </a:lnTo>
                  <a:lnTo>
                    <a:pt x="28575" y="27558"/>
                  </a:lnTo>
                  <a:lnTo>
                    <a:pt x="26542" y="25526"/>
                  </a:lnTo>
                  <a:lnTo>
                    <a:pt x="23367" y="19938"/>
                  </a:lnTo>
                  <a:lnTo>
                    <a:pt x="16255" y="12192"/>
                  </a:lnTo>
                  <a:lnTo>
                    <a:pt x="14224" y="10921"/>
                  </a:lnTo>
                  <a:lnTo>
                    <a:pt x="13335" y="8763"/>
                  </a:lnTo>
                  <a:lnTo>
                    <a:pt x="11049" y="7619"/>
                  </a:lnTo>
                  <a:lnTo>
                    <a:pt x="10160" y="6603"/>
                  </a:lnTo>
                  <a:lnTo>
                    <a:pt x="8127" y="5588"/>
                  </a:lnTo>
                  <a:lnTo>
                    <a:pt x="4952" y="2158"/>
                  </a:lnTo>
                  <a:lnTo>
                    <a:pt x="101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 name="Freeform 94"/>
            <p:cNvSpPr/>
            <p:nvPr/>
          </p:nvSpPr>
          <p:spPr>
            <a:xfrm>
              <a:off x="7065466" y="6480233"/>
              <a:ext cx="353047" cy="262823"/>
            </a:xfrm>
            <a:custGeom>
              <a:avLst/>
              <a:gdLst/>
              <a:ahLst/>
              <a:cxnLst/>
              <a:rect l="0" t="0" r="0" b="0"/>
              <a:pathLst>
                <a:path w="353060" h="261875">
                  <a:moveTo>
                    <a:pt x="32384" y="0"/>
                  </a:moveTo>
                  <a:lnTo>
                    <a:pt x="43815" y="12319"/>
                  </a:lnTo>
                  <a:lnTo>
                    <a:pt x="41782" y="13334"/>
                  </a:lnTo>
                  <a:lnTo>
                    <a:pt x="41782" y="14477"/>
                  </a:lnTo>
                  <a:lnTo>
                    <a:pt x="39624" y="16764"/>
                  </a:lnTo>
                  <a:lnTo>
                    <a:pt x="38607" y="18922"/>
                  </a:lnTo>
                  <a:lnTo>
                    <a:pt x="37592" y="19939"/>
                  </a:lnTo>
                  <a:lnTo>
                    <a:pt x="35687" y="24511"/>
                  </a:lnTo>
                  <a:lnTo>
                    <a:pt x="33654" y="26669"/>
                  </a:lnTo>
                  <a:lnTo>
                    <a:pt x="33654" y="27940"/>
                  </a:lnTo>
                  <a:lnTo>
                    <a:pt x="31495" y="30099"/>
                  </a:lnTo>
                  <a:lnTo>
                    <a:pt x="31495" y="31115"/>
                  </a:lnTo>
                  <a:lnTo>
                    <a:pt x="30479" y="32257"/>
                  </a:lnTo>
                  <a:lnTo>
                    <a:pt x="29464" y="34543"/>
                  </a:lnTo>
                  <a:lnTo>
                    <a:pt x="29464" y="35687"/>
                  </a:lnTo>
                  <a:lnTo>
                    <a:pt x="28447" y="37845"/>
                  </a:lnTo>
                  <a:lnTo>
                    <a:pt x="27558" y="38862"/>
                  </a:lnTo>
                  <a:lnTo>
                    <a:pt x="26289" y="41275"/>
                  </a:lnTo>
                  <a:lnTo>
                    <a:pt x="26289" y="42291"/>
                  </a:lnTo>
                  <a:lnTo>
                    <a:pt x="25272" y="44450"/>
                  </a:lnTo>
                  <a:lnTo>
                    <a:pt x="24256" y="45466"/>
                  </a:lnTo>
                  <a:lnTo>
                    <a:pt x="24256" y="47879"/>
                  </a:lnTo>
                  <a:lnTo>
                    <a:pt x="23367" y="48894"/>
                  </a:lnTo>
                  <a:lnTo>
                    <a:pt x="23367" y="51054"/>
                  </a:lnTo>
                  <a:lnTo>
                    <a:pt x="21336" y="55626"/>
                  </a:lnTo>
                  <a:lnTo>
                    <a:pt x="21336" y="57784"/>
                  </a:lnTo>
                  <a:lnTo>
                    <a:pt x="19177" y="62229"/>
                  </a:lnTo>
                  <a:lnTo>
                    <a:pt x="19177" y="63245"/>
                  </a:lnTo>
                  <a:lnTo>
                    <a:pt x="18161" y="66802"/>
                  </a:lnTo>
                  <a:lnTo>
                    <a:pt x="18161" y="68833"/>
                  </a:lnTo>
                  <a:lnTo>
                    <a:pt x="17144" y="70992"/>
                  </a:lnTo>
                  <a:lnTo>
                    <a:pt x="17144" y="73405"/>
                  </a:lnTo>
                  <a:lnTo>
                    <a:pt x="16129" y="75565"/>
                  </a:lnTo>
                  <a:lnTo>
                    <a:pt x="16129" y="77724"/>
                  </a:lnTo>
                  <a:lnTo>
                    <a:pt x="15240" y="81153"/>
                  </a:lnTo>
                  <a:lnTo>
                    <a:pt x="15240" y="88772"/>
                  </a:lnTo>
                  <a:lnTo>
                    <a:pt x="14224" y="90931"/>
                  </a:lnTo>
                  <a:lnTo>
                    <a:pt x="14224" y="119888"/>
                  </a:lnTo>
                  <a:lnTo>
                    <a:pt x="15240" y="123190"/>
                  </a:lnTo>
                  <a:lnTo>
                    <a:pt x="15240" y="128651"/>
                  </a:lnTo>
                  <a:lnTo>
                    <a:pt x="16129" y="131064"/>
                  </a:lnTo>
                  <a:lnTo>
                    <a:pt x="18161" y="136652"/>
                  </a:lnTo>
                  <a:lnTo>
                    <a:pt x="18161" y="139827"/>
                  </a:lnTo>
                  <a:lnTo>
                    <a:pt x="24256" y="154178"/>
                  </a:lnTo>
                  <a:lnTo>
                    <a:pt x="26289" y="156591"/>
                  </a:lnTo>
                  <a:lnTo>
                    <a:pt x="29464" y="163194"/>
                  </a:lnTo>
                  <a:lnTo>
                    <a:pt x="31495" y="165354"/>
                  </a:lnTo>
                  <a:lnTo>
                    <a:pt x="33654" y="169926"/>
                  </a:lnTo>
                  <a:lnTo>
                    <a:pt x="35687" y="172084"/>
                  </a:lnTo>
                  <a:lnTo>
                    <a:pt x="36576" y="174117"/>
                  </a:lnTo>
                  <a:lnTo>
                    <a:pt x="39624" y="177545"/>
                  </a:lnTo>
                  <a:lnTo>
                    <a:pt x="40767" y="179704"/>
                  </a:lnTo>
                  <a:lnTo>
                    <a:pt x="42799" y="180975"/>
                  </a:lnTo>
                  <a:lnTo>
                    <a:pt x="43815" y="183133"/>
                  </a:lnTo>
                  <a:lnTo>
                    <a:pt x="54102" y="194309"/>
                  </a:lnTo>
                  <a:lnTo>
                    <a:pt x="56133" y="195453"/>
                  </a:lnTo>
                  <a:lnTo>
                    <a:pt x="61214" y="200914"/>
                  </a:lnTo>
                  <a:lnTo>
                    <a:pt x="63245" y="202056"/>
                  </a:lnTo>
                  <a:lnTo>
                    <a:pt x="66420" y="205231"/>
                  </a:lnTo>
                  <a:lnTo>
                    <a:pt x="67437" y="205231"/>
                  </a:lnTo>
                  <a:lnTo>
                    <a:pt x="70357" y="208661"/>
                  </a:lnTo>
                  <a:lnTo>
                    <a:pt x="76454" y="212090"/>
                  </a:lnTo>
                  <a:lnTo>
                    <a:pt x="77469" y="213232"/>
                  </a:lnTo>
                  <a:lnTo>
                    <a:pt x="78486" y="213232"/>
                  </a:lnTo>
                  <a:lnTo>
                    <a:pt x="78486" y="214249"/>
                  </a:lnTo>
                  <a:lnTo>
                    <a:pt x="79755" y="214249"/>
                  </a:lnTo>
                  <a:lnTo>
                    <a:pt x="75565" y="209804"/>
                  </a:lnTo>
                  <a:lnTo>
                    <a:pt x="74549" y="207644"/>
                  </a:lnTo>
                  <a:lnTo>
                    <a:pt x="73532" y="206502"/>
                  </a:lnTo>
                  <a:lnTo>
                    <a:pt x="72517" y="204216"/>
                  </a:lnTo>
                  <a:lnTo>
                    <a:pt x="70357" y="202056"/>
                  </a:lnTo>
                  <a:lnTo>
                    <a:pt x="66420" y="194309"/>
                  </a:lnTo>
                  <a:lnTo>
                    <a:pt x="65151" y="193293"/>
                  </a:lnTo>
                  <a:lnTo>
                    <a:pt x="65151" y="192024"/>
                  </a:lnTo>
                  <a:lnTo>
                    <a:pt x="64262" y="189865"/>
                  </a:lnTo>
                  <a:lnTo>
                    <a:pt x="64262" y="188721"/>
                  </a:lnTo>
                  <a:lnTo>
                    <a:pt x="61214" y="182117"/>
                  </a:lnTo>
                  <a:lnTo>
                    <a:pt x="61214" y="178689"/>
                  </a:lnTo>
                  <a:lnTo>
                    <a:pt x="60325" y="177545"/>
                  </a:lnTo>
                  <a:lnTo>
                    <a:pt x="61214" y="175514"/>
                  </a:lnTo>
                  <a:lnTo>
                    <a:pt x="61214" y="173101"/>
                  </a:lnTo>
                  <a:lnTo>
                    <a:pt x="62229" y="172084"/>
                  </a:lnTo>
                  <a:lnTo>
                    <a:pt x="64262" y="170942"/>
                  </a:lnTo>
                  <a:lnTo>
                    <a:pt x="65151" y="169926"/>
                  </a:lnTo>
                  <a:lnTo>
                    <a:pt x="66420" y="169926"/>
                  </a:lnTo>
                  <a:lnTo>
                    <a:pt x="67437" y="172084"/>
                  </a:lnTo>
                  <a:lnTo>
                    <a:pt x="67437" y="173101"/>
                  </a:lnTo>
                  <a:lnTo>
                    <a:pt x="68326" y="174117"/>
                  </a:lnTo>
                  <a:lnTo>
                    <a:pt x="69342" y="176529"/>
                  </a:lnTo>
                  <a:lnTo>
                    <a:pt x="70357" y="177545"/>
                  </a:lnTo>
                  <a:lnTo>
                    <a:pt x="71374" y="179704"/>
                  </a:lnTo>
                  <a:lnTo>
                    <a:pt x="72517" y="180975"/>
                  </a:lnTo>
                  <a:lnTo>
                    <a:pt x="73532" y="183133"/>
                  </a:lnTo>
                  <a:lnTo>
                    <a:pt x="74549" y="184277"/>
                  </a:lnTo>
                  <a:lnTo>
                    <a:pt x="75565" y="186436"/>
                  </a:lnTo>
                  <a:lnTo>
                    <a:pt x="77469" y="187705"/>
                  </a:lnTo>
                  <a:lnTo>
                    <a:pt x="78486" y="188721"/>
                  </a:lnTo>
                  <a:lnTo>
                    <a:pt x="79755" y="190880"/>
                  </a:lnTo>
                  <a:lnTo>
                    <a:pt x="81661" y="192024"/>
                  </a:lnTo>
                  <a:lnTo>
                    <a:pt x="82677" y="194309"/>
                  </a:lnTo>
                  <a:lnTo>
                    <a:pt x="83692" y="195453"/>
                  </a:lnTo>
                  <a:lnTo>
                    <a:pt x="85852" y="196468"/>
                  </a:lnTo>
                  <a:lnTo>
                    <a:pt x="86867" y="198628"/>
                  </a:lnTo>
                  <a:lnTo>
                    <a:pt x="88772" y="199897"/>
                  </a:lnTo>
                  <a:lnTo>
                    <a:pt x="89789" y="200914"/>
                  </a:lnTo>
                  <a:lnTo>
                    <a:pt x="90804" y="203072"/>
                  </a:lnTo>
                  <a:lnTo>
                    <a:pt x="92964" y="204216"/>
                  </a:lnTo>
                  <a:lnTo>
                    <a:pt x="96901" y="208661"/>
                  </a:lnTo>
                  <a:lnTo>
                    <a:pt x="99187" y="209804"/>
                  </a:lnTo>
                  <a:lnTo>
                    <a:pt x="102107" y="213232"/>
                  </a:lnTo>
                  <a:lnTo>
                    <a:pt x="106299" y="215392"/>
                  </a:lnTo>
                  <a:lnTo>
                    <a:pt x="109219" y="218820"/>
                  </a:lnTo>
                  <a:lnTo>
                    <a:pt x="113411" y="220979"/>
                  </a:lnTo>
                  <a:lnTo>
                    <a:pt x="114427" y="221995"/>
                  </a:lnTo>
                  <a:lnTo>
                    <a:pt x="116458" y="223012"/>
                  </a:lnTo>
                  <a:lnTo>
                    <a:pt x="117347" y="224154"/>
                  </a:lnTo>
                  <a:lnTo>
                    <a:pt x="121539" y="226441"/>
                  </a:lnTo>
                  <a:lnTo>
                    <a:pt x="122554" y="227583"/>
                  </a:lnTo>
                  <a:lnTo>
                    <a:pt x="126745" y="229742"/>
                  </a:lnTo>
                  <a:lnTo>
                    <a:pt x="127762" y="230758"/>
                  </a:lnTo>
                  <a:lnTo>
                    <a:pt x="129667" y="232029"/>
                  </a:lnTo>
                  <a:lnTo>
                    <a:pt x="130682" y="232029"/>
                  </a:lnTo>
                  <a:lnTo>
                    <a:pt x="136779" y="235330"/>
                  </a:lnTo>
                  <a:lnTo>
                    <a:pt x="138049" y="236346"/>
                  </a:lnTo>
                  <a:lnTo>
                    <a:pt x="140080" y="236346"/>
                  </a:lnTo>
                  <a:lnTo>
                    <a:pt x="140969" y="237490"/>
                  </a:lnTo>
                  <a:lnTo>
                    <a:pt x="143002" y="238759"/>
                  </a:lnTo>
                  <a:lnTo>
                    <a:pt x="144271" y="239776"/>
                  </a:lnTo>
                  <a:lnTo>
                    <a:pt x="146177" y="239776"/>
                  </a:lnTo>
                  <a:lnTo>
                    <a:pt x="147192" y="240918"/>
                  </a:lnTo>
                  <a:lnTo>
                    <a:pt x="149097" y="241934"/>
                  </a:lnTo>
                  <a:lnTo>
                    <a:pt x="150114" y="241934"/>
                  </a:lnTo>
                  <a:lnTo>
                    <a:pt x="151383" y="242951"/>
                  </a:lnTo>
                  <a:lnTo>
                    <a:pt x="153289" y="242951"/>
                  </a:lnTo>
                  <a:lnTo>
                    <a:pt x="154304" y="244093"/>
                  </a:lnTo>
                  <a:lnTo>
                    <a:pt x="156337" y="244093"/>
                  </a:lnTo>
                  <a:lnTo>
                    <a:pt x="158495" y="245364"/>
                  </a:lnTo>
                  <a:lnTo>
                    <a:pt x="161417" y="245364"/>
                  </a:lnTo>
                  <a:lnTo>
                    <a:pt x="163449" y="246379"/>
                  </a:lnTo>
                  <a:lnTo>
                    <a:pt x="198374" y="246379"/>
                  </a:lnTo>
                  <a:lnTo>
                    <a:pt x="200405" y="245364"/>
                  </a:lnTo>
                  <a:lnTo>
                    <a:pt x="215900" y="245364"/>
                  </a:lnTo>
                  <a:lnTo>
                    <a:pt x="218820" y="244093"/>
                  </a:lnTo>
                  <a:lnTo>
                    <a:pt x="227965" y="244093"/>
                  </a:lnTo>
                  <a:lnTo>
                    <a:pt x="231140" y="242951"/>
                  </a:lnTo>
                  <a:lnTo>
                    <a:pt x="243458" y="242951"/>
                  </a:lnTo>
                  <a:lnTo>
                    <a:pt x="246379" y="241934"/>
                  </a:lnTo>
                  <a:lnTo>
                    <a:pt x="252603" y="241934"/>
                  </a:lnTo>
                  <a:lnTo>
                    <a:pt x="255778" y="240918"/>
                  </a:lnTo>
                  <a:lnTo>
                    <a:pt x="263905" y="240918"/>
                  </a:lnTo>
                  <a:lnTo>
                    <a:pt x="265811" y="239776"/>
                  </a:lnTo>
                  <a:lnTo>
                    <a:pt x="271017" y="239776"/>
                  </a:lnTo>
                  <a:lnTo>
                    <a:pt x="273939" y="238759"/>
                  </a:lnTo>
                  <a:lnTo>
                    <a:pt x="283337" y="238759"/>
                  </a:lnTo>
                  <a:lnTo>
                    <a:pt x="285368" y="237490"/>
                  </a:lnTo>
                  <a:lnTo>
                    <a:pt x="291465" y="237490"/>
                  </a:lnTo>
                  <a:lnTo>
                    <a:pt x="292480" y="236346"/>
                  </a:lnTo>
                  <a:lnTo>
                    <a:pt x="302767" y="236346"/>
                  </a:lnTo>
                  <a:lnTo>
                    <a:pt x="335533" y="114300"/>
                  </a:lnTo>
                  <a:lnTo>
                    <a:pt x="334517" y="113283"/>
                  </a:lnTo>
                  <a:lnTo>
                    <a:pt x="332358" y="113283"/>
                  </a:lnTo>
                  <a:lnTo>
                    <a:pt x="330327" y="112141"/>
                  </a:lnTo>
                  <a:lnTo>
                    <a:pt x="329438" y="111125"/>
                  </a:lnTo>
                  <a:lnTo>
                    <a:pt x="328421" y="111125"/>
                  </a:lnTo>
                  <a:lnTo>
                    <a:pt x="326136" y="109854"/>
                  </a:lnTo>
                  <a:lnTo>
                    <a:pt x="325246" y="109854"/>
                  </a:lnTo>
                  <a:lnTo>
                    <a:pt x="323215" y="108712"/>
                  </a:lnTo>
                  <a:lnTo>
                    <a:pt x="321309" y="108712"/>
                  </a:lnTo>
                  <a:lnTo>
                    <a:pt x="309879" y="103251"/>
                  </a:lnTo>
                  <a:lnTo>
                    <a:pt x="307975" y="103251"/>
                  </a:lnTo>
                  <a:lnTo>
                    <a:pt x="305689" y="102107"/>
                  </a:lnTo>
                  <a:lnTo>
                    <a:pt x="299592" y="99949"/>
                  </a:lnTo>
                  <a:lnTo>
                    <a:pt x="289432" y="95504"/>
                  </a:lnTo>
                  <a:lnTo>
                    <a:pt x="277241" y="90931"/>
                  </a:lnTo>
                  <a:lnTo>
                    <a:pt x="272033" y="88772"/>
                  </a:lnTo>
                  <a:lnTo>
                    <a:pt x="269113" y="87756"/>
                  </a:lnTo>
                  <a:lnTo>
                    <a:pt x="265811" y="85597"/>
                  </a:lnTo>
                  <a:lnTo>
                    <a:pt x="241172" y="76580"/>
                  </a:lnTo>
                  <a:lnTo>
                    <a:pt x="236346" y="74421"/>
                  </a:lnTo>
                  <a:lnTo>
                    <a:pt x="233044" y="73405"/>
                  </a:lnTo>
                  <a:lnTo>
                    <a:pt x="231140" y="72263"/>
                  </a:lnTo>
                  <a:lnTo>
                    <a:pt x="215900" y="65658"/>
                  </a:lnTo>
                  <a:lnTo>
                    <a:pt x="213614" y="65658"/>
                  </a:lnTo>
                  <a:lnTo>
                    <a:pt x="207517" y="62229"/>
                  </a:lnTo>
                  <a:lnTo>
                    <a:pt x="205486" y="62229"/>
                  </a:lnTo>
                  <a:lnTo>
                    <a:pt x="204596" y="61214"/>
                  </a:lnTo>
                  <a:lnTo>
                    <a:pt x="202311" y="61214"/>
                  </a:lnTo>
                  <a:lnTo>
                    <a:pt x="201294" y="60070"/>
                  </a:lnTo>
                  <a:lnTo>
                    <a:pt x="200405" y="60070"/>
                  </a:lnTo>
                  <a:lnTo>
                    <a:pt x="198374" y="59054"/>
                  </a:lnTo>
                  <a:lnTo>
                    <a:pt x="195199" y="57784"/>
                  </a:lnTo>
                  <a:lnTo>
                    <a:pt x="193167" y="56642"/>
                  </a:lnTo>
                  <a:lnTo>
                    <a:pt x="191262" y="56642"/>
                  </a:lnTo>
                  <a:lnTo>
                    <a:pt x="185039" y="53213"/>
                  </a:lnTo>
                  <a:lnTo>
                    <a:pt x="181864" y="53213"/>
                  </a:lnTo>
                  <a:lnTo>
                    <a:pt x="179958" y="52196"/>
                  </a:lnTo>
                  <a:lnTo>
                    <a:pt x="175767" y="52196"/>
                  </a:lnTo>
                  <a:lnTo>
                    <a:pt x="174752" y="51054"/>
                  </a:lnTo>
                  <a:lnTo>
                    <a:pt x="169544" y="51054"/>
                  </a:lnTo>
                  <a:lnTo>
                    <a:pt x="167640" y="50038"/>
                  </a:lnTo>
                  <a:lnTo>
                    <a:pt x="141986" y="50038"/>
                  </a:lnTo>
                  <a:lnTo>
                    <a:pt x="140080" y="51054"/>
                  </a:lnTo>
                  <a:lnTo>
                    <a:pt x="135890" y="51054"/>
                  </a:lnTo>
                  <a:lnTo>
                    <a:pt x="133857" y="52196"/>
                  </a:lnTo>
                  <a:lnTo>
                    <a:pt x="128651" y="52196"/>
                  </a:lnTo>
                  <a:lnTo>
                    <a:pt x="127762" y="53213"/>
                  </a:lnTo>
                  <a:lnTo>
                    <a:pt x="124714" y="53213"/>
                  </a:lnTo>
                  <a:lnTo>
                    <a:pt x="122554" y="54482"/>
                  </a:lnTo>
                  <a:lnTo>
                    <a:pt x="120650" y="54482"/>
                  </a:lnTo>
                  <a:lnTo>
                    <a:pt x="118617" y="55626"/>
                  </a:lnTo>
                  <a:lnTo>
                    <a:pt x="117347" y="55626"/>
                  </a:lnTo>
                  <a:lnTo>
                    <a:pt x="115442" y="56642"/>
                  </a:lnTo>
                  <a:lnTo>
                    <a:pt x="113411" y="56642"/>
                  </a:lnTo>
                  <a:lnTo>
                    <a:pt x="112521" y="57784"/>
                  </a:lnTo>
                  <a:lnTo>
                    <a:pt x="110236" y="57784"/>
                  </a:lnTo>
                  <a:lnTo>
                    <a:pt x="108330" y="59054"/>
                  </a:lnTo>
                  <a:lnTo>
                    <a:pt x="107315" y="60070"/>
                  </a:lnTo>
                  <a:lnTo>
                    <a:pt x="105282" y="60070"/>
                  </a:lnTo>
                  <a:lnTo>
                    <a:pt x="101092" y="62229"/>
                  </a:lnTo>
                  <a:lnTo>
                    <a:pt x="100203" y="63245"/>
                  </a:lnTo>
                  <a:lnTo>
                    <a:pt x="97917" y="63245"/>
                  </a:lnTo>
                  <a:lnTo>
                    <a:pt x="93979" y="67817"/>
                  </a:lnTo>
                  <a:lnTo>
                    <a:pt x="92964" y="67817"/>
                  </a:lnTo>
                  <a:lnTo>
                    <a:pt x="90804" y="68833"/>
                  </a:lnTo>
                  <a:lnTo>
                    <a:pt x="89789" y="70992"/>
                  </a:lnTo>
                  <a:lnTo>
                    <a:pt x="87883" y="73405"/>
                  </a:lnTo>
                  <a:lnTo>
                    <a:pt x="86867" y="75565"/>
                  </a:lnTo>
                  <a:lnTo>
                    <a:pt x="84581" y="76580"/>
                  </a:lnTo>
                  <a:lnTo>
                    <a:pt x="84581" y="77724"/>
                  </a:lnTo>
                  <a:lnTo>
                    <a:pt x="81661" y="81153"/>
                  </a:lnTo>
                  <a:lnTo>
                    <a:pt x="80644" y="83312"/>
                  </a:lnTo>
                  <a:lnTo>
                    <a:pt x="78486" y="85597"/>
                  </a:lnTo>
                  <a:lnTo>
                    <a:pt x="78486" y="87756"/>
                  </a:lnTo>
                  <a:lnTo>
                    <a:pt x="77469" y="88772"/>
                  </a:lnTo>
                  <a:lnTo>
                    <a:pt x="75565" y="93344"/>
                  </a:lnTo>
                  <a:lnTo>
                    <a:pt x="74549" y="94361"/>
                  </a:lnTo>
                  <a:lnTo>
                    <a:pt x="74549" y="96519"/>
                  </a:lnTo>
                  <a:lnTo>
                    <a:pt x="73532" y="97663"/>
                  </a:lnTo>
                  <a:lnTo>
                    <a:pt x="72517" y="99949"/>
                  </a:lnTo>
                  <a:lnTo>
                    <a:pt x="72517" y="101092"/>
                  </a:lnTo>
                  <a:lnTo>
                    <a:pt x="71374" y="103251"/>
                  </a:lnTo>
                  <a:lnTo>
                    <a:pt x="71374" y="105537"/>
                  </a:lnTo>
                  <a:lnTo>
                    <a:pt x="70357" y="106679"/>
                  </a:lnTo>
                  <a:lnTo>
                    <a:pt x="69342" y="108712"/>
                  </a:lnTo>
                  <a:lnTo>
                    <a:pt x="69342" y="109854"/>
                  </a:lnTo>
                  <a:lnTo>
                    <a:pt x="68326" y="112141"/>
                  </a:lnTo>
                  <a:lnTo>
                    <a:pt x="68326" y="113283"/>
                  </a:lnTo>
                  <a:lnTo>
                    <a:pt x="67437" y="115442"/>
                  </a:lnTo>
                  <a:lnTo>
                    <a:pt x="67437" y="118871"/>
                  </a:lnTo>
                  <a:lnTo>
                    <a:pt x="66420" y="119888"/>
                  </a:lnTo>
                  <a:lnTo>
                    <a:pt x="66420" y="121030"/>
                  </a:lnTo>
                  <a:lnTo>
                    <a:pt x="65151" y="123190"/>
                  </a:lnTo>
                  <a:lnTo>
                    <a:pt x="65151" y="125476"/>
                  </a:lnTo>
                  <a:lnTo>
                    <a:pt x="64262" y="127634"/>
                  </a:lnTo>
                  <a:lnTo>
                    <a:pt x="64262" y="130047"/>
                  </a:lnTo>
                  <a:lnTo>
                    <a:pt x="63245" y="133222"/>
                  </a:lnTo>
                  <a:lnTo>
                    <a:pt x="63245" y="135636"/>
                  </a:lnTo>
                  <a:lnTo>
                    <a:pt x="62229" y="137667"/>
                  </a:lnTo>
                  <a:lnTo>
                    <a:pt x="62229" y="139827"/>
                  </a:lnTo>
                  <a:lnTo>
                    <a:pt x="61214" y="140969"/>
                  </a:lnTo>
                  <a:lnTo>
                    <a:pt x="61214" y="144399"/>
                  </a:lnTo>
                  <a:lnTo>
                    <a:pt x="59054" y="144399"/>
                  </a:lnTo>
                  <a:lnTo>
                    <a:pt x="58039" y="143255"/>
                  </a:lnTo>
                  <a:lnTo>
                    <a:pt x="58039" y="142240"/>
                  </a:lnTo>
                  <a:lnTo>
                    <a:pt x="57022" y="140969"/>
                  </a:lnTo>
                  <a:lnTo>
                    <a:pt x="57022" y="139827"/>
                  </a:lnTo>
                  <a:lnTo>
                    <a:pt x="56133" y="138811"/>
                  </a:lnTo>
                  <a:lnTo>
                    <a:pt x="56133" y="136652"/>
                  </a:lnTo>
                  <a:lnTo>
                    <a:pt x="55117" y="135636"/>
                  </a:lnTo>
                  <a:lnTo>
                    <a:pt x="55117" y="133222"/>
                  </a:lnTo>
                  <a:lnTo>
                    <a:pt x="54102" y="131064"/>
                  </a:lnTo>
                  <a:lnTo>
                    <a:pt x="54102" y="128651"/>
                  </a:lnTo>
                  <a:lnTo>
                    <a:pt x="53086" y="125476"/>
                  </a:lnTo>
                  <a:lnTo>
                    <a:pt x="53086" y="101092"/>
                  </a:lnTo>
                  <a:lnTo>
                    <a:pt x="54102" y="99949"/>
                  </a:lnTo>
                  <a:lnTo>
                    <a:pt x="54102" y="96519"/>
                  </a:lnTo>
                  <a:lnTo>
                    <a:pt x="55117" y="94361"/>
                  </a:lnTo>
                  <a:lnTo>
                    <a:pt x="55117" y="90931"/>
                  </a:lnTo>
                  <a:lnTo>
                    <a:pt x="56133" y="88772"/>
                  </a:lnTo>
                  <a:lnTo>
                    <a:pt x="56133" y="87756"/>
                  </a:lnTo>
                  <a:lnTo>
                    <a:pt x="57022" y="85597"/>
                  </a:lnTo>
                  <a:lnTo>
                    <a:pt x="58039" y="84328"/>
                  </a:lnTo>
                  <a:lnTo>
                    <a:pt x="58039" y="82168"/>
                  </a:lnTo>
                  <a:lnTo>
                    <a:pt x="59054" y="80009"/>
                  </a:lnTo>
                  <a:lnTo>
                    <a:pt x="59054" y="78993"/>
                  </a:lnTo>
                  <a:lnTo>
                    <a:pt x="60325" y="76580"/>
                  </a:lnTo>
                  <a:lnTo>
                    <a:pt x="61214" y="75565"/>
                  </a:lnTo>
                  <a:lnTo>
                    <a:pt x="62229" y="73405"/>
                  </a:lnTo>
                  <a:lnTo>
                    <a:pt x="63245" y="72263"/>
                  </a:lnTo>
                  <a:lnTo>
                    <a:pt x="65151" y="67817"/>
                  </a:lnTo>
                  <a:lnTo>
                    <a:pt x="66420" y="66802"/>
                  </a:lnTo>
                  <a:lnTo>
                    <a:pt x="67437" y="64389"/>
                  </a:lnTo>
                  <a:lnTo>
                    <a:pt x="69342" y="62229"/>
                  </a:lnTo>
                  <a:lnTo>
                    <a:pt x="70357" y="60070"/>
                  </a:lnTo>
                  <a:lnTo>
                    <a:pt x="72517" y="57784"/>
                  </a:lnTo>
                  <a:lnTo>
                    <a:pt x="73532" y="55626"/>
                  </a:lnTo>
                  <a:lnTo>
                    <a:pt x="74549" y="54482"/>
                  </a:lnTo>
                  <a:lnTo>
                    <a:pt x="76454" y="53213"/>
                  </a:lnTo>
                  <a:lnTo>
                    <a:pt x="77469" y="52196"/>
                  </a:lnTo>
                  <a:lnTo>
                    <a:pt x="78486" y="50038"/>
                  </a:lnTo>
                  <a:lnTo>
                    <a:pt x="80644" y="48894"/>
                  </a:lnTo>
                  <a:lnTo>
                    <a:pt x="81661" y="47879"/>
                  </a:lnTo>
                  <a:lnTo>
                    <a:pt x="83692" y="46608"/>
                  </a:lnTo>
                  <a:lnTo>
                    <a:pt x="86867" y="43306"/>
                  </a:lnTo>
                  <a:lnTo>
                    <a:pt x="88772" y="42291"/>
                  </a:lnTo>
                  <a:lnTo>
                    <a:pt x="89789" y="41275"/>
                  </a:lnTo>
                  <a:lnTo>
                    <a:pt x="91820" y="39878"/>
                  </a:lnTo>
                  <a:lnTo>
                    <a:pt x="92964" y="39878"/>
                  </a:lnTo>
                  <a:lnTo>
                    <a:pt x="94995" y="38862"/>
                  </a:lnTo>
                  <a:lnTo>
                    <a:pt x="96012" y="37845"/>
                  </a:lnTo>
                  <a:lnTo>
                    <a:pt x="97917" y="36703"/>
                  </a:lnTo>
                  <a:lnTo>
                    <a:pt x="99187" y="36703"/>
                  </a:lnTo>
                  <a:lnTo>
                    <a:pt x="103124" y="34543"/>
                  </a:lnTo>
                  <a:lnTo>
                    <a:pt x="104140" y="34543"/>
                  </a:lnTo>
                  <a:lnTo>
                    <a:pt x="106299" y="33274"/>
                  </a:lnTo>
                  <a:lnTo>
                    <a:pt x="108330" y="33274"/>
                  </a:lnTo>
                  <a:lnTo>
                    <a:pt x="110236" y="32257"/>
                  </a:lnTo>
                  <a:lnTo>
                    <a:pt x="111252" y="32257"/>
                  </a:lnTo>
                  <a:lnTo>
                    <a:pt x="113411" y="31115"/>
                  </a:lnTo>
                  <a:lnTo>
                    <a:pt x="115442" y="31115"/>
                  </a:lnTo>
                  <a:lnTo>
                    <a:pt x="116458" y="30099"/>
                  </a:lnTo>
                  <a:lnTo>
                    <a:pt x="121539" y="30099"/>
                  </a:lnTo>
                  <a:lnTo>
                    <a:pt x="123570" y="28955"/>
                  </a:lnTo>
                  <a:lnTo>
                    <a:pt x="129667" y="28955"/>
                  </a:lnTo>
                  <a:lnTo>
                    <a:pt x="130682" y="27940"/>
                  </a:lnTo>
                  <a:lnTo>
                    <a:pt x="149097" y="27940"/>
                  </a:lnTo>
                  <a:lnTo>
                    <a:pt x="151383" y="28955"/>
                  </a:lnTo>
                  <a:lnTo>
                    <a:pt x="161417" y="28955"/>
                  </a:lnTo>
                  <a:lnTo>
                    <a:pt x="162432" y="30099"/>
                  </a:lnTo>
                  <a:lnTo>
                    <a:pt x="164718" y="30099"/>
                  </a:lnTo>
                  <a:lnTo>
                    <a:pt x="166624" y="31115"/>
                  </a:lnTo>
                  <a:lnTo>
                    <a:pt x="170815" y="31115"/>
                  </a:lnTo>
                  <a:lnTo>
                    <a:pt x="172846" y="32257"/>
                  </a:lnTo>
                  <a:lnTo>
                    <a:pt x="175767" y="32257"/>
                  </a:lnTo>
                  <a:lnTo>
                    <a:pt x="179958" y="34543"/>
                  </a:lnTo>
                  <a:lnTo>
                    <a:pt x="182879" y="34543"/>
                  </a:lnTo>
                  <a:lnTo>
                    <a:pt x="201294" y="41275"/>
                  </a:lnTo>
                  <a:lnTo>
                    <a:pt x="205486" y="42291"/>
                  </a:lnTo>
                  <a:lnTo>
                    <a:pt x="208533" y="44450"/>
                  </a:lnTo>
                  <a:lnTo>
                    <a:pt x="215900" y="46608"/>
                  </a:lnTo>
                  <a:lnTo>
                    <a:pt x="219837" y="48894"/>
                  </a:lnTo>
                  <a:lnTo>
                    <a:pt x="235077" y="54482"/>
                  </a:lnTo>
                  <a:lnTo>
                    <a:pt x="239267" y="56642"/>
                  </a:lnTo>
                  <a:lnTo>
                    <a:pt x="242442" y="57784"/>
                  </a:lnTo>
                  <a:lnTo>
                    <a:pt x="246379" y="60070"/>
                  </a:lnTo>
                  <a:lnTo>
                    <a:pt x="250570" y="61214"/>
                  </a:lnTo>
                  <a:lnTo>
                    <a:pt x="258699" y="65658"/>
                  </a:lnTo>
                  <a:lnTo>
                    <a:pt x="262890" y="66802"/>
                  </a:lnTo>
                  <a:lnTo>
                    <a:pt x="266827" y="68833"/>
                  </a:lnTo>
                  <a:lnTo>
                    <a:pt x="271017" y="69977"/>
                  </a:lnTo>
                  <a:lnTo>
                    <a:pt x="289432" y="78993"/>
                  </a:lnTo>
                  <a:lnTo>
                    <a:pt x="293369" y="80009"/>
                  </a:lnTo>
                  <a:lnTo>
                    <a:pt x="296671" y="82168"/>
                  </a:lnTo>
                  <a:lnTo>
                    <a:pt x="300863" y="83312"/>
                  </a:lnTo>
                  <a:lnTo>
                    <a:pt x="303783" y="85597"/>
                  </a:lnTo>
                  <a:lnTo>
                    <a:pt x="307975" y="86741"/>
                  </a:lnTo>
                  <a:lnTo>
                    <a:pt x="310895" y="88772"/>
                  </a:lnTo>
                  <a:lnTo>
                    <a:pt x="317118" y="90931"/>
                  </a:lnTo>
                  <a:lnTo>
                    <a:pt x="320293" y="93344"/>
                  </a:lnTo>
                  <a:lnTo>
                    <a:pt x="334517" y="98932"/>
                  </a:lnTo>
                  <a:lnTo>
                    <a:pt x="346837" y="105537"/>
                  </a:lnTo>
                  <a:lnTo>
                    <a:pt x="347853" y="105537"/>
                  </a:lnTo>
                  <a:lnTo>
                    <a:pt x="348868" y="106679"/>
                  </a:lnTo>
                  <a:lnTo>
                    <a:pt x="349757" y="106679"/>
                  </a:lnTo>
                  <a:lnTo>
                    <a:pt x="350774" y="107695"/>
                  </a:lnTo>
                  <a:lnTo>
                    <a:pt x="351790" y="107695"/>
                  </a:lnTo>
                  <a:lnTo>
                    <a:pt x="353059" y="108712"/>
                  </a:lnTo>
                  <a:lnTo>
                    <a:pt x="317118" y="247522"/>
                  </a:lnTo>
                  <a:lnTo>
                    <a:pt x="315087" y="247522"/>
                  </a:lnTo>
                  <a:lnTo>
                    <a:pt x="314070" y="248539"/>
                  </a:lnTo>
                  <a:lnTo>
                    <a:pt x="305689" y="248539"/>
                  </a:lnTo>
                  <a:lnTo>
                    <a:pt x="303783" y="249681"/>
                  </a:lnTo>
                  <a:lnTo>
                    <a:pt x="299592" y="249681"/>
                  </a:lnTo>
                  <a:lnTo>
                    <a:pt x="297561" y="250697"/>
                  </a:lnTo>
                  <a:lnTo>
                    <a:pt x="288543" y="250697"/>
                  </a:lnTo>
                  <a:lnTo>
                    <a:pt x="285368" y="251967"/>
                  </a:lnTo>
                  <a:lnTo>
                    <a:pt x="280162" y="251967"/>
                  </a:lnTo>
                  <a:lnTo>
                    <a:pt x="278129" y="253111"/>
                  </a:lnTo>
                  <a:lnTo>
                    <a:pt x="272033" y="253111"/>
                  </a:lnTo>
                  <a:lnTo>
                    <a:pt x="269113" y="254127"/>
                  </a:lnTo>
                  <a:lnTo>
                    <a:pt x="262890" y="254127"/>
                  </a:lnTo>
                  <a:lnTo>
                    <a:pt x="259715" y="255269"/>
                  </a:lnTo>
                  <a:lnTo>
                    <a:pt x="250570" y="255269"/>
                  </a:lnTo>
                  <a:lnTo>
                    <a:pt x="247395" y="256286"/>
                  </a:lnTo>
                  <a:lnTo>
                    <a:pt x="237236" y="256286"/>
                  </a:lnTo>
                  <a:lnTo>
                    <a:pt x="234061" y="257555"/>
                  </a:lnTo>
                  <a:lnTo>
                    <a:pt x="231140" y="257555"/>
                  </a:lnTo>
                  <a:lnTo>
                    <a:pt x="227965" y="258699"/>
                  </a:lnTo>
                  <a:lnTo>
                    <a:pt x="218820" y="258699"/>
                  </a:lnTo>
                  <a:lnTo>
                    <a:pt x="215900" y="259715"/>
                  </a:lnTo>
                  <a:lnTo>
                    <a:pt x="205486" y="259715"/>
                  </a:lnTo>
                  <a:lnTo>
                    <a:pt x="203580" y="260857"/>
                  </a:lnTo>
                  <a:lnTo>
                    <a:pt x="186054" y="260857"/>
                  </a:lnTo>
                  <a:lnTo>
                    <a:pt x="182879" y="261874"/>
                  </a:lnTo>
                  <a:lnTo>
                    <a:pt x="161417" y="261874"/>
                  </a:lnTo>
                  <a:lnTo>
                    <a:pt x="160528" y="260857"/>
                  </a:lnTo>
                  <a:lnTo>
                    <a:pt x="153289" y="260857"/>
                  </a:lnTo>
                  <a:lnTo>
                    <a:pt x="151383" y="259715"/>
                  </a:lnTo>
                  <a:lnTo>
                    <a:pt x="148208" y="259715"/>
                  </a:lnTo>
                  <a:lnTo>
                    <a:pt x="147192" y="258699"/>
                  </a:lnTo>
                  <a:lnTo>
                    <a:pt x="144271" y="258699"/>
                  </a:lnTo>
                  <a:lnTo>
                    <a:pt x="141986" y="257555"/>
                  </a:lnTo>
                  <a:lnTo>
                    <a:pt x="140080" y="257555"/>
                  </a:lnTo>
                  <a:lnTo>
                    <a:pt x="139065" y="256286"/>
                  </a:lnTo>
                  <a:lnTo>
                    <a:pt x="138049" y="256286"/>
                  </a:lnTo>
                  <a:lnTo>
                    <a:pt x="135890" y="255269"/>
                  </a:lnTo>
                  <a:lnTo>
                    <a:pt x="133857" y="255269"/>
                  </a:lnTo>
                  <a:lnTo>
                    <a:pt x="132842" y="254127"/>
                  </a:lnTo>
                  <a:lnTo>
                    <a:pt x="130682" y="254127"/>
                  </a:lnTo>
                  <a:lnTo>
                    <a:pt x="128651" y="251967"/>
                  </a:lnTo>
                  <a:lnTo>
                    <a:pt x="126745" y="251967"/>
                  </a:lnTo>
                  <a:lnTo>
                    <a:pt x="125729" y="250697"/>
                  </a:lnTo>
                  <a:lnTo>
                    <a:pt x="124714" y="250697"/>
                  </a:lnTo>
                  <a:lnTo>
                    <a:pt x="122554" y="249681"/>
                  </a:lnTo>
                  <a:lnTo>
                    <a:pt x="121539" y="248539"/>
                  </a:lnTo>
                  <a:lnTo>
                    <a:pt x="120650" y="248539"/>
                  </a:lnTo>
                  <a:lnTo>
                    <a:pt x="111252" y="242951"/>
                  </a:lnTo>
                  <a:lnTo>
                    <a:pt x="109219" y="240918"/>
                  </a:lnTo>
                  <a:lnTo>
                    <a:pt x="103124" y="237490"/>
                  </a:lnTo>
                  <a:lnTo>
                    <a:pt x="101092" y="235330"/>
                  </a:lnTo>
                  <a:lnTo>
                    <a:pt x="99187" y="234188"/>
                  </a:lnTo>
                  <a:lnTo>
                    <a:pt x="96012" y="230758"/>
                  </a:lnTo>
                  <a:lnTo>
                    <a:pt x="94995" y="230758"/>
                  </a:lnTo>
                  <a:lnTo>
                    <a:pt x="94995" y="229742"/>
                  </a:lnTo>
                  <a:lnTo>
                    <a:pt x="88772" y="229742"/>
                  </a:lnTo>
                  <a:lnTo>
                    <a:pt x="86867" y="228600"/>
                  </a:lnTo>
                  <a:lnTo>
                    <a:pt x="83692" y="228600"/>
                  </a:lnTo>
                  <a:lnTo>
                    <a:pt x="82677" y="227583"/>
                  </a:lnTo>
                  <a:lnTo>
                    <a:pt x="80644" y="227583"/>
                  </a:lnTo>
                  <a:lnTo>
                    <a:pt x="79755" y="226441"/>
                  </a:lnTo>
                  <a:lnTo>
                    <a:pt x="77469" y="226441"/>
                  </a:lnTo>
                  <a:lnTo>
                    <a:pt x="75565" y="225425"/>
                  </a:lnTo>
                  <a:lnTo>
                    <a:pt x="74549" y="224154"/>
                  </a:lnTo>
                  <a:lnTo>
                    <a:pt x="72517" y="223012"/>
                  </a:lnTo>
                  <a:lnTo>
                    <a:pt x="70357" y="223012"/>
                  </a:lnTo>
                  <a:lnTo>
                    <a:pt x="68326" y="220979"/>
                  </a:lnTo>
                  <a:lnTo>
                    <a:pt x="66420" y="220979"/>
                  </a:lnTo>
                  <a:lnTo>
                    <a:pt x="63245" y="217424"/>
                  </a:lnTo>
                  <a:lnTo>
                    <a:pt x="61214" y="216407"/>
                  </a:lnTo>
                  <a:lnTo>
                    <a:pt x="59054" y="214249"/>
                  </a:lnTo>
                  <a:lnTo>
                    <a:pt x="57022" y="213232"/>
                  </a:lnTo>
                  <a:lnTo>
                    <a:pt x="53086" y="208661"/>
                  </a:lnTo>
                  <a:lnTo>
                    <a:pt x="50927" y="207644"/>
                  </a:lnTo>
                  <a:lnTo>
                    <a:pt x="46990" y="203072"/>
                  </a:lnTo>
                  <a:lnTo>
                    <a:pt x="44704" y="199897"/>
                  </a:lnTo>
                  <a:lnTo>
                    <a:pt x="34670" y="188721"/>
                  </a:lnTo>
                  <a:lnTo>
                    <a:pt x="32384" y="187705"/>
                  </a:lnTo>
                  <a:lnTo>
                    <a:pt x="31495" y="186436"/>
                  </a:lnTo>
                  <a:lnTo>
                    <a:pt x="30479" y="184277"/>
                  </a:lnTo>
                  <a:lnTo>
                    <a:pt x="27558" y="180975"/>
                  </a:lnTo>
                  <a:lnTo>
                    <a:pt x="26289" y="178689"/>
                  </a:lnTo>
                  <a:lnTo>
                    <a:pt x="23367" y="175514"/>
                  </a:lnTo>
                  <a:lnTo>
                    <a:pt x="22352" y="173101"/>
                  </a:lnTo>
                  <a:lnTo>
                    <a:pt x="20192" y="170942"/>
                  </a:lnTo>
                  <a:lnTo>
                    <a:pt x="19177" y="168782"/>
                  </a:lnTo>
                  <a:lnTo>
                    <a:pt x="18161" y="167513"/>
                  </a:lnTo>
                  <a:lnTo>
                    <a:pt x="18161" y="166496"/>
                  </a:lnTo>
                  <a:lnTo>
                    <a:pt x="16129" y="165354"/>
                  </a:lnTo>
                  <a:lnTo>
                    <a:pt x="15240" y="163194"/>
                  </a:lnTo>
                  <a:lnTo>
                    <a:pt x="14224" y="162179"/>
                  </a:lnTo>
                  <a:lnTo>
                    <a:pt x="14224" y="159766"/>
                  </a:lnTo>
                  <a:lnTo>
                    <a:pt x="12954" y="158750"/>
                  </a:lnTo>
                  <a:lnTo>
                    <a:pt x="12065" y="156591"/>
                  </a:lnTo>
                  <a:lnTo>
                    <a:pt x="11049" y="155575"/>
                  </a:lnTo>
                  <a:lnTo>
                    <a:pt x="10032" y="153162"/>
                  </a:lnTo>
                  <a:lnTo>
                    <a:pt x="10032" y="152145"/>
                  </a:lnTo>
                  <a:lnTo>
                    <a:pt x="9017" y="149987"/>
                  </a:lnTo>
                  <a:lnTo>
                    <a:pt x="8128" y="148843"/>
                  </a:lnTo>
                  <a:lnTo>
                    <a:pt x="6857" y="146557"/>
                  </a:lnTo>
                  <a:lnTo>
                    <a:pt x="6857" y="144399"/>
                  </a:lnTo>
                  <a:lnTo>
                    <a:pt x="5842" y="143255"/>
                  </a:lnTo>
                  <a:lnTo>
                    <a:pt x="4826" y="140969"/>
                  </a:lnTo>
                  <a:lnTo>
                    <a:pt x="4826" y="139827"/>
                  </a:lnTo>
                  <a:lnTo>
                    <a:pt x="3937" y="137667"/>
                  </a:lnTo>
                  <a:lnTo>
                    <a:pt x="3937" y="135636"/>
                  </a:lnTo>
                  <a:lnTo>
                    <a:pt x="2920" y="133222"/>
                  </a:lnTo>
                  <a:lnTo>
                    <a:pt x="2920" y="132079"/>
                  </a:lnTo>
                  <a:lnTo>
                    <a:pt x="1904" y="130047"/>
                  </a:lnTo>
                  <a:lnTo>
                    <a:pt x="1904" y="127634"/>
                  </a:lnTo>
                  <a:lnTo>
                    <a:pt x="634" y="125476"/>
                  </a:lnTo>
                  <a:lnTo>
                    <a:pt x="634" y="119888"/>
                  </a:lnTo>
                  <a:lnTo>
                    <a:pt x="0" y="117729"/>
                  </a:lnTo>
                  <a:lnTo>
                    <a:pt x="0" y="94361"/>
                  </a:lnTo>
                  <a:lnTo>
                    <a:pt x="634" y="90931"/>
                  </a:lnTo>
                  <a:lnTo>
                    <a:pt x="634" y="86741"/>
                  </a:lnTo>
                  <a:lnTo>
                    <a:pt x="1904" y="84328"/>
                  </a:lnTo>
                  <a:lnTo>
                    <a:pt x="1904" y="78993"/>
                  </a:lnTo>
                  <a:lnTo>
                    <a:pt x="2920" y="77724"/>
                  </a:lnTo>
                  <a:lnTo>
                    <a:pt x="2920" y="74421"/>
                  </a:lnTo>
                  <a:lnTo>
                    <a:pt x="3937" y="72263"/>
                  </a:lnTo>
                  <a:lnTo>
                    <a:pt x="3937" y="69977"/>
                  </a:lnTo>
                  <a:lnTo>
                    <a:pt x="4826" y="67817"/>
                  </a:lnTo>
                  <a:lnTo>
                    <a:pt x="4826" y="65658"/>
                  </a:lnTo>
                  <a:lnTo>
                    <a:pt x="5842" y="63245"/>
                  </a:lnTo>
                  <a:lnTo>
                    <a:pt x="6857" y="60070"/>
                  </a:lnTo>
                  <a:lnTo>
                    <a:pt x="6857" y="57784"/>
                  </a:lnTo>
                  <a:lnTo>
                    <a:pt x="8128" y="56642"/>
                  </a:lnTo>
                  <a:lnTo>
                    <a:pt x="9017" y="53213"/>
                  </a:lnTo>
                  <a:lnTo>
                    <a:pt x="9017" y="52196"/>
                  </a:lnTo>
                  <a:lnTo>
                    <a:pt x="11049" y="47879"/>
                  </a:lnTo>
                  <a:lnTo>
                    <a:pt x="11049" y="45466"/>
                  </a:lnTo>
                  <a:lnTo>
                    <a:pt x="14224" y="38862"/>
                  </a:lnTo>
                  <a:lnTo>
                    <a:pt x="14224" y="36703"/>
                  </a:lnTo>
                  <a:lnTo>
                    <a:pt x="15240" y="35687"/>
                  </a:lnTo>
                  <a:lnTo>
                    <a:pt x="17144" y="31115"/>
                  </a:lnTo>
                  <a:lnTo>
                    <a:pt x="17144" y="30099"/>
                  </a:lnTo>
                  <a:lnTo>
                    <a:pt x="19177" y="25527"/>
                  </a:lnTo>
                  <a:lnTo>
                    <a:pt x="19177" y="24511"/>
                  </a:lnTo>
                  <a:lnTo>
                    <a:pt x="20192" y="22352"/>
                  </a:lnTo>
                  <a:lnTo>
                    <a:pt x="21336" y="21082"/>
                  </a:lnTo>
                  <a:lnTo>
                    <a:pt x="22352" y="18922"/>
                  </a:lnTo>
                  <a:lnTo>
                    <a:pt x="22352" y="17907"/>
                  </a:lnTo>
                  <a:lnTo>
                    <a:pt x="23367" y="16764"/>
                  </a:lnTo>
                  <a:lnTo>
                    <a:pt x="23367" y="14477"/>
                  </a:lnTo>
                  <a:lnTo>
                    <a:pt x="25272" y="12319"/>
                  </a:lnTo>
                  <a:lnTo>
                    <a:pt x="25272" y="11176"/>
                  </a:lnTo>
                  <a:lnTo>
                    <a:pt x="27558" y="9016"/>
                  </a:lnTo>
                  <a:lnTo>
                    <a:pt x="29464" y="4571"/>
                  </a:lnTo>
                  <a:lnTo>
                    <a:pt x="29464" y="3428"/>
                  </a:lnTo>
                  <a:lnTo>
                    <a:pt x="30479" y="2413"/>
                  </a:lnTo>
                  <a:lnTo>
                    <a:pt x="3149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 name="Freeform 95"/>
            <p:cNvSpPr/>
            <p:nvPr/>
          </p:nvSpPr>
          <p:spPr>
            <a:xfrm>
              <a:off x="7414982" y="6621451"/>
              <a:ext cx="28244" cy="82377"/>
            </a:xfrm>
            <a:custGeom>
              <a:avLst/>
              <a:gdLst/>
              <a:ahLst/>
              <a:cxnLst/>
              <a:rect l="0" t="0" r="0" b="0"/>
              <a:pathLst>
                <a:path w="29465" h="81027">
                  <a:moveTo>
                    <a:pt x="20448" y="0"/>
                  </a:moveTo>
                  <a:lnTo>
                    <a:pt x="29464" y="3430"/>
                  </a:lnTo>
                  <a:lnTo>
                    <a:pt x="29464" y="4446"/>
                  </a:lnTo>
                  <a:lnTo>
                    <a:pt x="28575" y="5588"/>
                  </a:lnTo>
                  <a:lnTo>
                    <a:pt x="27560" y="5588"/>
                  </a:lnTo>
                  <a:lnTo>
                    <a:pt x="26544" y="7874"/>
                  </a:lnTo>
                  <a:lnTo>
                    <a:pt x="25527" y="9018"/>
                  </a:lnTo>
                  <a:lnTo>
                    <a:pt x="24638" y="11176"/>
                  </a:lnTo>
                  <a:lnTo>
                    <a:pt x="23623" y="12193"/>
                  </a:lnTo>
                  <a:lnTo>
                    <a:pt x="20448" y="18797"/>
                  </a:lnTo>
                  <a:lnTo>
                    <a:pt x="18415" y="21210"/>
                  </a:lnTo>
                  <a:lnTo>
                    <a:pt x="16257" y="25527"/>
                  </a:lnTo>
                  <a:lnTo>
                    <a:pt x="14224" y="27813"/>
                  </a:lnTo>
                  <a:lnTo>
                    <a:pt x="14224" y="28957"/>
                  </a:lnTo>
                  <a:lnTo>
                    <a:pt x="12320" y="31115"/>
                  </a:lnTo>
                  <a:lnTo>
                    <a:pt x="12320" y="33148"/>
                  </a:lnTo>
                  <a:lnTo>
                    <a:pt x="11303" y="34545"/>
                  </a:lnTo>
                  <a:lnTo>
                    <a:pt x="11303" y="36576"/>
                  </a:lnTo>
                  <a:lnTo>
                    <a:pt x="10287" y="37720"/>
                  </a:lnTo>
                  <a:lnTo>
                    <a:pt x="10287" y="41148"/>
                  </a:lnTo>
                  <a:lnTo>
                    <a:pt x="9018" y="43308"/>
                  </a:lnTo>
                  <a:lnTo>
                    <a:pt x="9018" y="55499"/>
                  </a:lnTo>
                  <a:lnTo>
                    <a:pt x="8128" y="57659"/>
                  </a:lnTo>
                  <a:lnTo>
                    <a:pt x="8128" y="73280"/>
                  </a:lnTo>
                  <a:lnTo>
                    <a:pt x="7112" y="74423"/>
                  </a:lnTo>
                  <a:lnTo>
                    <a:pt x="7112" y="78868"/>
                  </a:lnTo>
                  <a:lnTo>
                    <a:pt x="5081" y="81026"/>
                  </a:lnTo>
                  <a:lnTo>
                    <a:pt x="4191" y="80010"/>
                  </a:lnTo>
                  <a:lnTo>
                    <a:pt x="4191" y="78868"/>
                  </a:lnTo>
                  <a:lnTo>
                    <a:pt x="2922" y="76455"/>
                  </a:lnTo>
                  <a:lnTo>
                    <a:pt x="2922" y="75438"/>
                  </a:lnTo>
                  <a:lnTo>
                    <a:pt x="1906" y="74423"/>
                  </a:lnTo>
                  <a:lnTo>
                    <a:pt x="1906" y="71121"/>
                  </a:lnTo>
                  <a:lnTo>
                    <a:pt x="889" y="68835"/>
                  </a:lnTo>
                  <a:lnTo>
                    <a:pt x="889" y="64262"/>
                  </a:lnTo>
                  <a:lnTo>
                    <a:pt x="0" y="61087"/>
                  </a:lnTo>
                  <a:lnTo>
                    <a:pt x="0" y="40006"/>
                  </a:lnTo>
                  <a:lnTo>
                    <a:pt x="889" y="37720"/>
                  </a:lnTo>
                  <a:lnTo>
                    <a:pt x="889" y="31115"/>
                  </a:lnTo>
                  <a:lnTo>
                    <a:pt x="1906" y="29973"/>
                  </a:lnTo>
                  <a:lnTo>
                    <a:pt x="1906" y="28957"/>
                  </a:lnTo>
                  <a:lnTo>
                    <a:pt x="2922" y="26544"/>
                  </a:lnTo>
                  <a:lnTo>
                    <a:pt x="2922" y="24385"/>
                  </a:lnTo>
                  <a:lnTo>
                    <a:pt x="5081" y="18797"/>
                  </a:lnTo>
                  <a:lnTo>
                    <a:pt x="8128" y="12193"/>
                  </a:lnTo>
                  <a:lnTo>
                    <a:pt x="11303" y="9018"/>
                  </a:lnTo>
                  <a:lnTo>
                    <a:pt x="12320" y="6605"/>
                  </a:lnTo>
                  <a:lnTo>
                    <a:pt x="16257" y="2286"/>
                  </a:lnTo>
                  <a:lnTo>
                    <a:pt x="17399" y="2286"/>
                  </a:lnTo>
                  <a:lnTo>
                    <a:pt x="18415" y="12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Freeform 96"/>
            <p:cNvSpPr/>
            <p:nvPr/>
          </p:nvSpPr>
          <p:spPr>
            <a:xfrm>
              <a:off x="7367321" y="6488078"/>
              <a:ext cx="277141" cy="292242"/>
            </a:xfrm>
            <a:custGeom>
              <a:avLst/>
              <a:gdLst/>
              <a:ahLst/>
              <a:cxnLst/>
              <a:rect l="0" t="0" r="0" b="0"/>
              <a:pathLst>
                <a:path w="277242" h="292862">
                  <a:moveTo>
                    <a:pt x="19432" y="207518"/>
                  </a:moveTo>
                  <a:lnTo>
                    <a:pt x="21463" y="207518"/>
                  </a:lnTo>
                  <a:lnTo>
                    <a:pt x="22479" y="208661"/>
                  </a:lnTo>
                  <a:lnTo>
                    <a:pt x="23369" y="208661"/>
                  </a:lnTo>
                  <a:lnTo>
                    <a:pt x="24638" y="209676"/>
                  </a:lnTo>
                  <a:lnTo>
                    <a:pt x="25654" y="209676"/>
                  </a:lnTo>
                  <a:lnTo>
                    <a:pt x="26671" y="210693"/>
                  </a:lnTo>
                  <a:lnTo>
                    <a:pt x="28575" y="210693"/>
                  </a:lnTo>
                  <a:lnTo>
                    <a:pt x="29591" y="212089"/>
                  </a:lnTo>
                  <a:lnTo>
                    <a:pt x="33783" y="214122"/>
                  </a:lnTo>
                  <a:lnTo>
                    <a:pt x="34799" y="214122"/>
                  </a:lnTo>
                  <a:lnTo>
                    <a:pt x="38862" y="216281"/>
                  </a:lnTo>
                  <a:lnTo>
                    <a:pt x="39878" y="217423"/>
                  </a:lnTo>
                  <a:lnTo>
                    <a:pt x="46101" y="220852"/>
                  </a:lnTo>
                  <a:lnTo>
                    <a:pt x="46990" y="220852"/>
                  </a:lnTo>
                  <a:lnTo>
                    <a:pt x="51182" y="223011"/>
                  </a:lnTo>
                  <a:lnTo>
                    <a:pt x="52198" y="224027"/>
                  </a:lnTo>
                  <a:lnTo>
                    <a:pt x="54229" y="225298"/>
                  </a:lnTo>
                  <a:lnTo>
                    <a:pt x="57404" y="228599"/>
                  </a:lnTo>
                  <a:lnTo>
                    <a:pt x="59310" y="229615"/>
                  </a:lnTo>
                  <a:lnTo>
                    <a:pt x="59310" y="230759"/>
                  </a:lnTo>
                  <a:lnTo>
                    <a:pt x="69724" y="241808"/>
                  </a:lnTo>
                  <a:lnTo>
                    <a:pt x="70739" y="241808"/>
                  </a:lnTo>
                  <a:lnTo>
                    <a:pt x="71628" y="242950"/>
                  </a:lnTo>
                  <a:lnTo>
                    <a:pt x="73661" y="243966"/>
                  </a:lnTo>
                  <a:lnTo>
                    <a:pt x="76836" y="247396"/>
                  </a:lnTo>
                  <a:lnTo>
                    <a:pt x="78867" y="248538"/>
                  </a:lnTo>
                  <a:lnTo>
                    <a:pt x="80773" y="250824"/>
                  </a:lnTo>
                  <a:lnTo>
                    <a:pt x="83059" y="251968"/>
                  </a:lnTo>
                  <a:lnTo>
                    <a:pt x="83948" y="252984"/>
                  </a:lnTo>
                  <a:lnTo>
                    <a:pt x="85979" y="254126"/>
                  </a:lnTo>
                  <a:lnTo>
                    <a:pt x="86996" y="254126"/>
                  </a:lnTo>
                  <a:lnTo>
                    <a:pt x="89154" y="255143"/>
                  </a:lnTo>
                  <a:lnTo>
                    <a:pt x="90171" y="256412"/>
                  </a:lnTo>
                  <a:lnTo>
                    <a:pt x="94108" y="258572"/>
                  </a:lnTo>
                  <a:lnTo>
                    <a:pt x="95124" y="259587"/>
                  </a:lnTo>
                  <a:lnTo>
                    <a:pt x="99187" y="261747"/>
                  </a:lnTo>
                  <a:lnTo>
                    <a:pt x="100203" y="263016"/>
                  </a:lnTo>
                  <a:lnTo>
                    <a:pt x="102489" y="263016"/>
                  </a:lnTo>
                  <a:lnTo>
                    <a:pt x="104395" y="264160"/>
                  </a:lnTo>
                  <a:lnTo>
                    <a:pt x="105411" y="265175"/>
                  </a:lnTo>
                  <a:lnTo>
                    <a:pt x="109601" y="267335"/>
                  </a:lnTo>
                  <a:lnTo>
                    <a:pt x="111507" y="267335"/>
                  </a:lnTo>
                  <a:lnTo>
                    <a:pt x="113538" y="268477"/>
                  </a:lnTo>
                  <a:lnTo>
                    <a:pt x="114554" y="269748"/>
                  </a:lnTo>
                  <a:lnTo>
                    <a:pt x="116713" y="269748"/>
                  </a:lnTo>
                  <a:lnTo>
                    <a:pt x="118746" y="270763"/>
                  </a:lnTo>
                  <a:lnTo>
                    <a:pt x="120650" y="270763"/>
                  </a:lnTo>
                  <a:lnTo>
                    <a:pt x="122937" y="271907"/>
                  </a:lnTo>
                  <a:lnTo>
                    <a:pt x="123825" y="271907"/>
                  </a:lnTo>
                  <a:lnTo>
                    <a:pt x="125858" y="272923"/>
                  </a:lnTo>
                  <a:lnTo>
                    <a:pt x="128016" y="272923"/>
                  </a:lnTo>
                  <a:lnTo>
                    <a:pt x="130049" y="274065"/>
                  </a:lnTo>
                  <a:lnTo>
                    <a:pt x="135255" y="274065"/>
                  </a:lnTo>
                  <a:lnTo>
                    <a:pt x="137161" y="275082"/>
                  </a:lnTo>
                  <a:lnTo>
                    <a:pt x="147448" y="275082"/>
                  </a:lnTo>
                  <a:lnTo>
                    <a:pt x="148463" y="274065"/>
                  </a:lnTo>
                  <a:lnTo>
                    <a:pt x="153416" y="274065"/>
                  </a:lnTo>
                  <a:lnTo>
                    <a:pt x="155575" y="272923"/>
                  </a:lnTo>
                  <a:lnTo>
                    <a:pt x="156591" y="272923"/>
                  </a:lnTo>
                  <a:lnTo>
                    <a:pt x="157608" y="271907"/>
                  </a:lnTo>
                  <a:lnTo>
                    <a:pt x="159512" y="270763"/>
                  </a:lnTo>
                  <a:lnTo>
                    <a:pt x="160783" y="270763"/>
                  </a:lnTo>
                  <a:lnTo>
                    <a:pt x="161799" y="269748"/>
                  </a:lnTo>
                  <a:lnTo>
                    <a:pt x="163703" y="269748"/>
                  </a:lnTo>
                  <a:lnTo>
                    <a:pt x="164720" y="268477"/>
                  </a:lnTo>
                  <a:lnTo>
                    <a:pt x="169926" y="265175"/>
                  </a:lnTo>
                  <a:lnTo>
                    <a:pt x="174117" y="263016"/>
                  </a:lnTo>
                  <a:lnTo>
                    <a:pt x="182246" y="254126"/>
                  </a:lnTo>
                  <a:lnTo>
                    <a:pt x="183262" y="251968"/>
                  </a:lnTo>
                  <a:lnTo>
                    <a:pt x="185166" y="249555"/>
                  </a:lnTo>
                  <a:lnTo>
                    <a:pt x="186183" y="247396"/>
                  </a:lnTo>
                  <a:lnTo>
                    <a:pt x="188341" y="245236"/>
                  </a:lnTo>
                  <a:lnTo>
                    <a:pt x="188341" y="242950"/>
                  </a:lnTo>
                  <a:lnTo>
                    <a:pt x="189358" y="241808"/>
                  </a:lnTo>
                  <a:lnTo>
                    <a:pt x="189358" y="240791"/>
                  </a:lnTo>
                  <a:lnTo>
                    <a:pt x="190374" y="238633"/>
                  </a:lnTo>
                  <a:lnTo>
                    <a:pt x="190374" y="237362"/>
                  </a:lnTo>
                  <a:lnTo>
                    <a:pt x="191389" y="236220"/>
                  </a:lnTo>
                  <a:lnTo>
                    <a:pt x="191389" y="234187"/>
                  </a:lnTo>
                  <a:lnTo>
                    <a:pt x="192278" y="233045"/>
                  </a:lnTo>
                  <a:lnTo>
                    <a:pt x="192278" y="232028"/>
                  </a:lnTo>
                  <a:lnTo>
                    <a:pt x="193549" y="229615"/>
                  </a:lnTo>
                  <a:lnTo>
                    <a:pt x="193549" y="224027"/>
                  </a:lnTo>
                  <a:lnTo>
                    <a:pt x="194564" y="223011"/>
                  </a:lnTo>
                  <a:lnTo>
                    <a:pt x="194564" y="214122"/>
                  </a:lnTo>
                  <a:lnTo>
                    <a:pt x="195580" y="212089"/>
                  </a:lnTo>
                  <a:lnTo>
                    <a:pt x="195580" y="195325"/>
                  </a:lnTo>
                  <a:lnTo>
                    <a:pt x="194564" y="193166"/>
                  </a:lnTo>
                  <a:lnTo>
                    <a:pt x="194564" y="184149"/>
                  </a:lnTo>
                  <a:lnTo>
                    <a:pt x="193549" y="180974"/>
                  </a:lnTo>
                  <a:lnTo>
                    <a:pt x="193549" y="177546"/>
                  </a:lnTo>
                  <a:lnTo>
                    <a:pt x="190374" y="170814"/>
                  </a:lnTo>
                  <a:lnTo>
                    <a:pt x="190374" y="168783"/>
                  </a:lnTo>
                  <a:lnTo>
                    <a:pt x="188341" y="164211"/>
                  </a:lnTo>
                  <a:lnTo>
                    <a:pt x="187452" y="163195"/>
                  </a:lnTo>
                  <a:lnTo>
                    <a:pt x="186183" y="160782"/>
                  </a:lnTo>
                  <a:lnTo>
                    <a:pt x="184150" y="159765"/>
                  </a:lnTo>
                  <a:lnTo>
                    <a:pt x="182246" y="155448"/>
                  </a:lnTo>
                  <a:lnTo>
                    <a:pt x="172848" y="145414"/>
                  </a:lnTo>
                  <a:lnTo>
                    <a:pt x="170942" y="144272"/>
                  </a:lnTo>
                  <a:lnTo>
                    <a:pt x="167895" y="140843"/>
                  </a:lnTo>
                  <a:lnTo>
                    <a:pt x="165736" y="139826"/>
                  </a:lnTo>
                  <a:lnTo>
                    <a:pt x="164720" y="138684"/>
                  </a:lnTo>
                  <a:lnTo>
                    <a:pt x="162814" y="137668"/>
                  </a:lnTo>
                  <a:lnTo>
                    <a:pt x="161799" y="136524"/>
                  </a:lnTo>
                  <a:lnTo>
                    <a:pt x="159512" y="135509"/>
                  </a:lnTo>
                  <a:lnTo>
                    <a:pt x="158624" y="134238"/>
                  </a:lnTo>
                  <a:lnTo>
                    <a:pt x="156591" y="134238"/>
                  </a:lnTo>
                  <a:lnTo>
                    <a:pt x="154687" y="133096"/>
                  </a:lnTo>
                  <a:lnTo>
                    <a:pt x="153416" y="132080"/>
                  </a:lnTo>
                  <a:lnTo>
                    <a:pt x="149479" y="129921"/>
                  </a:lnTo>
                  <a:lnTo>
                    <a:pt x="148463" y="129921"/>
                  </a:lnTo>
                  <a:lnTo>
                    <a:pt x="144273" y="127508"/>
                  </a:lnTo>
                  <a:lnTo>
                    <a:pt x="143257" y="127508"/>
                  </a:lnTo>
                  <a:lnTo>
                    <a:pt x="141351" y="126491"/>
                  </a:lnTo>
                  <a:lnTo>
                    <a:pt x="140082" y="125348"/>
                  </a:lnTo>
                  <a:lnTo>
                    <a:pt x="138176" y="125348"/>
                  </a:lnTo>
                  <a:lnTo>
                    <a:pt x="137161" y="124333"/>
                  </a:lnTo>
                  <a:lnTo>
                    <a:pt x="135255" y="124333"/>
                  </a:lnTo>
                  <a:lnTo>
                    <a:pt x="133986" y="123316"/>
                  </a:lnTo>
                  <a:lnTo>
                    <a:pt x="131064" y="123316"/>
                  </a:lnTo>
                  <a:lnTo>
                    <a:pt x="129033" y="121920"/>
                  </a:lnTo>
                  <a:lnTo>
                    <a:pt x="128016" y="121920"/>
                  </a:lnTo>
                  <a:lnTo>
                    <a:pt x="126874" y="120903"/>
                  </a:lnTo>
                  <a:lnTo>
                    <a:pt x="122937" y="120903"/>
                  </a:lnTo>
                  <a:lnTo>
                    <a:pt x="121921" y="119887"/>
                  </a:lnTo>
                  <a:lnTo>
                    <a:pt x="118746" y="119887"/>
                  </a:lnTo>
                  <a:lnTo>
                    <a:pt x="117729" y="118745"/>
                  </a:lnTo>
                  <a:lnTo>
                    <a:pt x="100203" y="118745"/>
                  </a:lnTo>
                  <a:lnTo>
                    <a:pt x="98299" y="119887"/>
                  </a:lnTo>
                  <a:lnTo>
                    <a:pt x="96266" y="119887"/>
                  </a:lnTo>
                  <a:lnTo>
                    <a:pt x="95124" y="120903"/>
                  </a:lnTo>
                  <a:lnTo>
                    <a:pt x="93091" y="120903"/>
                  </a:lnTo>
                  <a:lnTo>
                    <a:pt x="45086" y="116459"/>
                  </a:lnTo>
                  <a:lnTo>
                    <a:pt x="40895" y="109727"/>
                  </a:lnTo>
                  <a:lnTo>
                    <a:pt x="93091" y="107569"/>
                  </a:lnTo>
                  <a:lnTo>
                    <a:pt x="95124" y="107569"/>
                  </a:lnTo>
                  <a:lnTo>
                    <a:pt x="96266" y="106552"/>
                  </a:lnTo>
                  <a:lnTo>
                    <a:pt x="109601" y="106552"/>
                  </a:lnTo>
                  <a:lnTo>
                    <a:pt x="111507" y="107569"/>
                  </a:lnTo>
                  <a:lnTo>
                    <a:pt x="117729" y="107569"/>
                  </a:lnTo>
                  <a:lnTo>
                    <a:pt x="119635" y="108711"/>
                  </a:lnTo>
                  <a:lnTo>
                    <a:pt x="123825" y="108711"/>
                  </a:lnTo>
                  <a:lnTo>
                    <a:pt x="124841" y="109727"/>
                  </a:lnTo>
                  <a:lnTo>
                    <a:pt x="129033" y="109727"/>
                  </a:lnTo>
                  <a:lnTo>
                    <a:pt x="130049" y="110998"/>
                  </a:lnTo>
                  <a:lnTo>
                    <a:pt x="132970" y="110998"/>
                  </a:lnTo>
                  <a:lnTo>
                    <a:pt x="135255" y="112140"/>
                  </a:lnTo>
                  <a:lnTo>
                    <a:pt x="138176" y="112140"/>
                  </a:lnTo>
                  <a:lnTo>
                    <a:pt x="139192" y="113157"/>
                  </a:lnTo>
                  <a:lnTo>
                    <a:pt x="142367" y="113157"/>
                  </a:lnTo>
                  <a:lnTo>
                    <a:pt x="144273" y="114299"/>
                  </a:lnTo>
                  <a:lnTo>
                    <a:pt x="145288" y="114299"/>
                  </a:lnTo>
                  <a:lnTo>
                    <a:pt x="147448" y="115315"/>
                  </a:lnTo>
                  <a:lnTo>
                    <a:pt x="150496" y="115315"/>
                  </a:lnTo>
                  <a:lnTo>
                    <a:pt x="151385" y="116459"/>
                  </a:lnTo>
                  <a:lnTo>
                    <a:pt x="152400" y="116459"/>
                  </a:lnTo>
                  <a:lnTo>
                    <a:pt x="154687" y="117728"/>
                  </a:lnTo>
                  <a:lnTo>
                    <a:pt x="155575" y="117728"/>
                  </a:lnTo>
                  <a:lnTo>
                    <a:pt x="156591" y="118745"/>
                  </a:lnTo>
                  <a:lnTo>
                    <a:pt x="158624" y="118745"/>
                  </a:lnTo>
                  <a:lnTo>
                    <a:pt x="159512" y="119887"/>
                  </a:lnTo>
                  <a:lnTo>
                    <a:pt x="160783" y="119887"/>
                  </a:lnTo>
                  <a:lnTo>
                    <a:pt x="161799" y="120903"/>
                  </a:lnTo>
                  <a:lnTo>
                    <a:pt x="163703" y="120903"/>
                  </a:lnTo>
                  <a:lnTo>
                    <a:pt x="164720" y="121920"/>
                  </a:lnTo>
                  <a:lnTo>
                    <a:pt x="165736" y="121920"/>
                  </a:lnTo>
                  <a:lnTo>
                    <a:pt x="167895" y="123316"/>
                  </a:lnTo>
                  <a:lnTo>
                    <a:pt x="168911" y="124333"/>
                  </a:lnTo>
                  <a:lnTo>
                    <a:pt x="169926" y="124333"/>
                  </a:lnTo>
                  <a:lnTo>
                    <a:pt x="170942" y="125348"/>
                  </a:lnTo>
                  <a:lnTo>
                    <a:pt x="172848" y="126491"/>
                  </a:lnTo>
                  <a:lnTo>
                    <a:pt x="174117" y="126491"/>
                  </a:lnTo>
                  <a:lnTo>
                    <a:pt x="176023" y="128777"/>
                  </a:lnTo>
                  <a:lnTo>
                    <a:pt x="178054" y="128777"/>
                  </a:lnTo>
                  <a:lnTo>
                    <a:pt x="180213" y="130936"/>
                  </a:lnTo>
                  <a:lnTo>
                    <a:pt x="182246" y="132080"/>
                  </a:lnTo>
                  <a:lnTo>
                    <a:pt x="188341" y="138684"/>
                  </a:lnTo>
                  <a:lnTo>
                    <a:pt x="190374" y="139826"/>
                  </a:lnTo>
                  <a:lnTo>
                    <a:pt x="193549" y="145414"/>
                  </a:lnTo>
                  <a:lnTo>
                    <a:pt x="195580" y="147447"/>
                  </a:lnTo>
                  <a:lnTo>
                    <a:pt x="198501" y="153035"/>
                  </a:lnTo>
                  <a:lnTo>
                    <a:pt x="198501" y="154177"/>
                  </a:lnTo>
                  <a:lnTo>
                    <a:pt x="199645" y="155448"/>
                  </a:lnTo>
                  <a:lnTo>
                    <a:pt x="199645" y="157607"/>
                  </a:lnTo>
                  <a:lnTo>
                    <a:pt x="201676" y="159765"/>
                  </a:lnTo>
                  <a:lnTo>
                    <a:pt x="201676" y="163195"/>
                  </a:lnTo>
                  <a:lnTo>
                    <a:pt x="202692" y="165353"/>
                  </a:lnTo>
                  <a:lnTo>
                    <a:pt x="202692" y="166370"/>
                  </a:lnTo>
                  <a:lnTo>
                    <a:pt x="203582" y="168783"/>
                  </a:lnTo>
                  <a:lnTo>
                    <a:pt x="203582" y="170814"/>
                  </a:lnTo>
                  <a:lnTo>
                    <a:pt x="204598" y="172973"/>
                  </a:lnTo>
                  <a:lnTo>
                    <a:pt x="204598" y="171958"/>
                  </a:lnTo>
                  <a:lnTo>
                    <a:pt x="206884" y="170814"/>
                  </a:lnTo>
                  <a:lnTo>
                    <a:pt x="208788" y="168783"/>
                  </a:lnTo>
                  <a:lnTo>
                    <a:pt x="210821" y="167386"/>
                  </a:lnTo>
                  <a:lnTo>
                    <a:pt x="215900" y="162051"/>
                  </a:lnTo>
                  <a:lnTo>
                    <a:pt x="221108" y="158623"/>
                  </a:lnTo>
                  <a:lnTo>
                    <a:pt x="225045" y="154177"/>
                  </a:lnTo>
                  <a:lnTo>
                    <a:pt x="227330" y="153035"/>
                  </a:lnTo>
                  <a:lnTo>
                    <a:pt x="228220" y="152019"/>
                  </a:lnTo>
                  <a:lnTo>
                    <a:pt x="229236" y="149860"/>
                  </a:lnTo>
                  <a:lnTo>
                    <a:pt x="231267" y="149860"/>
                  </a:lnTo>
                  <a:lnTo>
                    <a:pt x="232411" y="147447"/>
                  </a:lnTo>
                  <a:lnTo>
                    <a:pt x="234442" y="145414"/>
                  </a:lnTo>
                  <a:lnTo>
                    <a:pt x="236348" y="144272"/>
                  </a:lnTo>
                  <a:lnTo>
                    <a:pt x="237363" y="142112"/>
                  </a:lnTo>
                  <a:lnTo>
                    <a:pt x="239650" y="139826"/>
                  </a:lnTo>
                  <a:lnTo>
                    <a:pt x="241554" y="138684"/>
                  </a:lnTo>
                  <a:lnTo>
                    <a:pt x="242571" y="136524"/>
                  </a:lnTo>
                  <a:lnTo>
                    <a:pt x="244475" y="134238"/>
                  </a:lnTo>
                  <a:lnTo>
                    <a:pt x="245746" y="132080"/>
                  </a:lnTo>
                  <a:lnTo>
                    <a:pt x="247777" y="130936"/>
                  </a:lnTo>
                  <a:lnTo>
                    <a:pt x="248666" y="129921"/>
                  </a:lnTo>
                  <a:lnTo>
                    <a:pt x="249683" y="127508"/>
                  </a:lnTo>
                  <a:lnTo>
                    <a:pt x="250699" y="126491"/>
                  </a:lnTo>
                  <a:lnTo>
                    <a:pt x="251841" y="124333"/>
                  </a:lnTo>
                  <a:lnTo>
                    <a:pt x="253874" y="121920"/>
                  </a:lnTo>
                  <a:lnTo>
                    <a:pt x="254889" y="119887"/>
                  </a:lnTo>
                  <a:lnTo>
                    <a:pt x="255778" y="118745"/>
                  </a:lnTo>
                  <a:lnTo>
                    <a:pt x="256795" y="116459"/>
                  </a:lnTo>
                  <a:lnTo>
                    <a:pt x="259080" y="114299"/>
                  </a:lnTo>
                  <a:lnTo>
                    <a:pt x="259970" y="112140"/>
                  </a:lnTo>
                  <a:lnTo>
                    <a:pt x="259970" y="110998"/>
                  </a:lnTo>
                  <a:lnTo>
                    <a:pt x="260986" y="108711"/>
                  </a:lnTo>
                  <a:lnTo>
                    <a:pt x="262001" y="107569"/>
                  </a:lnTo>
                  <a:lnTo>
                    <a:pt x="262001" y="106552"/>
                  </a:lnTo>
                  <a:lnTo>
                    <a:pt x="263017" y="104394"/>
                  </a:lnTo>
                  <a:lnTo>
                    <a:pt x="263017" y="103123"/>
                  </a:lnTo>
                  <a:lnTo>
                    <a:pt x="263907" y="101981"/>
                  </a:lnTo>
                  <a:lnTo>
                    <a:pt x="263907" y="98806"/>
                  </a:lnTo>
                  <a:lnTo>
                    <a:pt x="265176" y="97789"/>
                  </a:lnTo>
                  <a:lnTo>
                    <a:pt x="265176" y="93218"/>
                  </a:lnTo>
                  <a:lnTo>
                    <a:pt x="266192" y="90932"/>
                  </a:lnTo>
                  <a:lnTo>
                    <a:pt x="266192" y="87630"/>
                  </a:lnTo>
                  <a:lnTo>
                    <a:pt x="267209" y="85471"/>
                  </a:lnTo>
                  <a:lnTo>
                    <a:pt x="267209" y="72262"/>
                  </a:lnTo>
                  <a:lnTo>
                    <a:pt x="266192" y="69849"/>
                  </a:lnTo>
                  <a:lnTo>
                    <a:pt x="266192" y="66674"/>
                  </a:lnTo>
                  <a:lnTo>
                    <a:pt x="265176" y="65532"/>
                  </a:lnTo>
                  <a:lnTo>
                    <a:pt x="265176" y="62102"/>
                  </a:lnTo>
                  <a:lnTo>
                    <a:pt x="263907" y="61086"/>
                  </a:lnTo>
                  <a:lnTo>
                    <a:pt x="262001" y="56514"/>
                  </a:lnTo>
                  <a:lnTo>
                    <a:pt x="262001" y="55498"/>
                  </a:lnTo>
                  <a:lnTo>
                    <a:pt x="260986" y="54483"/>
                  </a:lnTo>
                  <a:lnTo>
                    <a:pt x="242571" y="52323"/>
                  </a:lnTo>
                  <a:lnTo>
                    <a:pt x="241554" y="37719"/>
                  </a:lnTo>
                  <a:lnTo>
                    <a:pt x="242571" y="37719"/>
                  </a:lnTo>
                  <a:lnTo>
                    <a:pt x="243587" y="38735"/>
                  </a:lnTo>
                  <a:lnTo>
                    <a:pt x="244475" y="38735"/>
                  </a:lnTo>
                  <a:lnTo>
                    <a:pt x="245746" y="39877"/>
                  </a:lnTo>
                  <a:lnTo>
                    <a:pt x="253874" y="39877"/>
                  </a:lnTo>
                  <a:lnTo>
                    <a:pt x="254889" y="38735"/>
                  </a:lnTo>
                  <a:lnTo>
                    <a:pt x="256795" y="37719"/>
                  </a:lnTo>
                  <a:lnTo>
                    <a:pt x="257811" y="36575"/>
                  </a:lnTo>
                  <a:lnTo>
                    <a:pt x="259970" y="35560"/>
                  </a:lnTo>
                  <a:lnTo>
                    <a:pt x="259970" y="33147"/>
                  </a:lnTo>
                  <a:lnTo>
                    <a:pt x="260986" y="31114"/>
                  </a:lnTo>
                  <a:lnTo>
                    <a:pt x="260986" y="25526"/>
                  </a:lnTo>
                  <a:lnTo>
                    <a:pt x="259970" y="24384"/>
                  </a:lnTo>
                  <a:lnTo>
                    <a:pt x="259970" y="22224"/>
                  </a:lnTo>
                  <a:lnTo>
                    <a:pt x="259080" y="21209"/>
                  </a:lnTo>
                  <a:lnTo>
                    <a:pt x="259080" y="19938"/>
                  </a:lnTo>
                  <a:lnTo>
                    <a:pt x="257811" y="18796"/>
                  </a:lnTo>
                  <a:lnTo>
                    <a:pt x="257811" y="16636"/>
                  </a:lnTo>
                  <a:lnTo>
                    <a:pt x="256795" y="15621"/>
                  </a:lnTo>
                  <a:lnTo>
                    <a:pt x="256795" y="14351"/>
                  </a:lnTo>
                  <a:lnTo>
                    <a:pt x="255778" y="12191"/>
                  </a:lnTo>
                  <a:lnTo>
                    <a:pt x="254889" y="11176"/>
                  </a:lnTo>
                  <a:lnTo>
                    <a:pt x="254889" y="10033"/>
                  </a:lnTo>
                  <a:lnTo>
                    <a:pt x="253874" y="9016"/>
                  </a:lnTo>
                  <a:lnTo>
                    <a:pt x="251841" y="3428"/>
                  </a:lnTo>
                  <a:lnTo>
                    <a:pt x="249683" y="2285"/>
                  </a:lnTo>
                  <a:lnTo>
                    <a:pt x="249683" y="0"/>
                  </a:lnTo>
                  <a:lnTo>
                    <a:pt x="248666" y="0"/>
                  </a:lnTo>
                  <a:lnTo>
                    <a:pt x="249683" y="0"/>
                  </a:lnTo>
                  <a:lnTo>
                    <a:pt x="262001" y="13208"/>
                  </a:lnTo>
                  <a:lnTo>
                    <a:pt x="263017" y="15621"/>
                  </a:lnTo>
                  <a:lnTo>
                    <a:pt x="265176" y="17780"/>
                  </a:lnTo>
                  <a:lnTo>
                    <a:pt x="265176" y="18796"/>
                  </a:lnTo>
                  <a:lnTo>
                    <a:pt x="267209" y="21209"/>
                  </a:lnTo>
                  <a:lnTo>
                    <a:pt x="269113" y="25526"/>
                  </a:lnTo>
                  <a:lnTo>
                    <a:pt x="271400" y="27812"/>
                  </a:lnTo>
                  <a:lnTo>
                    <a:pt x="271400" y="29972"/>
                  </a:lnTo>
                  <a:lnTo>
                    <a:pt x="272035" y="31114"/>
                  </a:lnTo>
                  <a:lnTo>
                    <a:pt x="272035" y="35560"/>
                  </a:lnTo>
                  <a:lnTo>
                    <a:pt x="273304" y="37719"/>
                  </a:lnTo>
                  <a:lnTo>
                    <a:pt x="273304" y="52323"/>
                  </a:lnTo>
                  <a:lnTo>
                    <a:pt x="272035" y="53339"/>
                  </a:lnTo>
                  <a:lnTo>
                    <a:pt x="272035" y="82041"/>
                  </a:lnTo>
                  <a:lnTo>
                    <a:pt x="273304" y="83185"/>
                  </a:lnTo>
                  <a:lnTo>
                    <a:pt x="273304" y="88773"/>
                  </a:lnTo>
                  <a:lnTo>
                    <a:pt x="274321" y="90932"/>
                  </a:lnTo>
                  <a:lnTo>
                    <a:pt x="274321" y="98806"/>
                  </a:lnTo>
                  <a:lnTo>
                    <a:pt x="275337" y="99948"/>
                  </a:lnTo>
                  <a:lnTo>
                    <a:pt x="275337" y="103123"/>
                  </a:lnTo>
                  <a:lnTo>
                    <a:pt x="276225" y="104394"/>
                  </a:lnTo>
                  <a:lnTo>
                    <a:pt x="276225" y="107569"/>
                  </a:lnTo>
                  <a:lnTo>
                    <a:pt x="277241" y="109727"/>
                  </a:lnTo>
                  <a:lnTo>
                    <a:pt x="277241" y="116459"/>
                  </a:lnTo>
                  <a:lnTo>
                    <a:pt x="276225" y="117728"/>
                  </a:lnTo>
                  <a:lnTo>
                    <a:pt x="276225" y="120903"/>
                  </a:lnTo>
                  <a:lnTo>
                    <a:pt x="275337" y="123316"/>
                  </a:lnTo>
                  <a:lnTo>
                    <a:pt x="274321" y="124333"/>
                  </a:lnTo>
                  <a:lnTo>
                    <a:pt x="274321" y="126491"/>
                  </a:lnTo>
                  <a:lnTo>
                    <a:pt x="273304" y="127508"/>
                  </a:lnTo>
                  <a:lnTo>
                    <a:pt x="272035" y="129921"/>
                  </a:lnTo>
                  <a:lnTo>
                    <a:pt x="271400" y="130936"/>
                  </a:lnTo>
                  <a:lnTo>
                    <a:pt x="271400" y="133096"/>
                  </a:lnTo>
                  <a:lnTo>
                    <a:pt x="270129" y="134238"/>
                  </a:lnTo>
                  <a:lnTo>
                    <a:pt x="269113" y="136524"/>
                  </a:lnTo>
                  <a:lnTo>
                    <a:pt x="267209" y="137668"/>
                  </a:lnTo>
                  <a:lnTo>
                    <a:pt x="266192" y="139826"/>
                  </a:lnTo>
                  <a:lnTo>
                    <a:pt x="265176" y="140843"/>
                  </a:lnTo>
                  <a:lnTo>
                    <a:pt x="263907" y="143256"/>
                  </a:lnTo>
                  <a:lnTo>
                    <a:pt x="259970" y="147447"/>
                  </a:lnTo>
                  <a:lnTo>
                    <a:pt x="259080" y="149860"/>
                  </a:lnTo>
                  <a:lnTo>
                    <a:pt x="256795" y="150875"/>
                  </a:lnTo>
                  <a:lnTo>
                    <a:pt x="249683" y="158623"/>
                  </a:lnTo>
                  <a:lnTo>
                    <a:pt x="247777" y="159765"/>
                  </a:lnTo>
                  <a:lnTo>
                    <a:pt x="246762" y="162051"/>
                  </a:lnTo>
                  <a:lnTo>
                    <a:pt x="242571" y="164211"/>
                  </a:lnTo>
                  <a:lnTo>
                    <a:pt x="241554" y="165353"/>
                  </a:lnTo>
                  <a:lnTo>
                    <a:pt x="239650" y="166370"/>
                  </a:lnTo>
                  <a:lnTo>
                    <a:pt x="235459" y="170814"/>
                  </a:lnTo>
                  <a:lnTo>
                    <a:pt x="233173" y="171958"/>
                  </a:lnTo>
                  <a:lnTo>
                    <a:pt x="232411" y="172973"/>
                  </a:lnTo>
                  <a:lnTo>
                    <a:pt x="230251" y="174244"/>
                  </a:lnTo>
                  <a:lnTo>
                    <a:pt x="228220" y="176402"/>
                  </a:lnTo>
                  <a:lnTo>
                    <a:pt x="226314" y="177546"/>
                  </a:lnTo>
                  <a:lnTo>
                    <a:pt x="225045" y="178561"/>
                  </a:lnTo>
                  <a:lnTo>
                    <a:pt x="224028" y="178561"/>
                  </a:lnTo>
                  <a:lnTo>
                    <a:pt x="223139" y="179705"/>
                  </a:lnTo>
                  <a:lnTo>
                    <a:pt x="221108" y="180974"/>
                  </a:lnTo>
                  <a:lnTo>
                    <a:pt x="220091" y="181990"/>
                  </a:lnTo>
                  <a:lnTo>
                    <a:pt x="219202" y="181990"/>
                  </a:lnTo>
                  <a:lnTo>
                    <a:pt x="217933" y="183134"/>
                  </a:lnTo>
                  <a:lnTo>
                    <a:pt x="215900" y="184149"/>
                  </a:lnTo>
                  <a:lnTo>
                    <a:pt x="215012" y="185293"/>
                  </a:lnTo>
                  <a:lnTo>
                    <a:pt x="212979" y="186562"/>
                  </a:lnTo>
                  <a:lnTo>
                    <a:pt x="211710" y="187578"/>
                  </a:lnTo>
                  <a:lnTo>
                    <a:pt x="211710" y="188722"/>
                  </a:lnTo>
                  <a:lnTo>
                    <a:pt x="210821" y="189737"/>
                  </a:lnTo>
                  <a:lnTo>
                    <a:pt x="210821" y="196341"/>
                  </a:lnTo>
                  <a:lnTo>
                    <a:pt x="209804" y="198500"/>
                  </a:lnTo>
                  <a:lnTo>
                    <a:pt x="209804" y="203073"/>
                  </a:lnTo>
                  <a:lnTo>
                    <a:pt x="208788" y="204088"/>
                  </a:lnTo>
                  <a:lnTo>
                    <a:pt x="208788" y="209676"/>
                  </a:lnTo>
                  <a:lnTo>
                    <a:pt x="207773" y="210693"/>
                  </a:lnTo>
                  <a:lnTo>
                    <a:pt x="207773" y="216281"/>
                  </a:lnTo>
                  <a:lnTo>
                    <a:pt x="206884" y="217423"/>
                  </a:lnTo>
                  <a:lnTo>
                    <a:pt x="206884" y="220852"/>
                  </a:lnTo>
                  <a:lnTo>
                    <a:pt x="205613" y="221869"/>
                  </a:lnTo>
                  <a:lnTo>
                    <a:pt x="205613" y="225298"/>
                  </a:lnTo>
                  <a:lnTo>
                    <a:pt x="204598" y="227457"/>
                  </a:lnTo>
                  <a:lnTo>
                    <a:pt x="204598" y="230759"/>
                  </a:lnTo>
                  <a:lnTo>
                    <a:pt x="203582" y="232028"/>
                  </a:lnTo>
                  <a:lnTo>
                    <a:pt x="203582" y="236220"/>
                  </a:lnTo>
                  <a:lnTo>
                    <a:pt x="202692" y="237362"/>
                  </a:lnTo>
                  <a:lnTo>
                    <a:pt x="202692" y="239648"/>
                  </a:lnTo>
                  <a:lnTo>
                    <a:pt x="201676" y="240791"/>
                  </a:lnTo>
                  <a:lnTo>
                    <a:pt x="201676" y="242950"/>
                  </a:lnTo>
                  <a:lnTo>
                    <a:pt x="200661" y="243966"/>
                  </a:lnTo>
                  <a:lnTo>
                    <a:pt x="200661" y="246380"/>
                  </a:lnTo>
                  <a:lnTo>
                    <a:pt x="199645" y="247396"/>
                  </a:lnTo>
                  <a:lnTo>
                    <a:pt x="199645" y="249555"/>
                  </a:lnTo>
                  <a:lnTo>
                    <a:pt x="198501" y="250824"/>
                  </a:lnTo>
                  <a:lnTo>
                    <a:pt x="198501" y="252984"/>
                  </a:lnTo>
                  <a:lnTo>
                    <a:pt x="197486" y="254126"/>
                  </a:lnTo>
                  <a:lnTo>
                    <a:pt x="197486" y="255143"/>
                  </a:lnTo>
                  <a:lnTo>
                    <a:pt x="196470" y="257556"/>
                  </a:lnTo>
                  <a:lnTo>
                    <a:pt x="196470" y="258572"/>
                  </a:lnTo>
                  <a:lnTo>
                    <a:pt x="195580" y="260731"/>
                  </a:lnTo>
                  <a:lnTo>
                    <a:pt x="194564" y="261747"/>
                  </a:lnTo>
                  <a:lnTo>
                    <a:pt x="194564" y="263016"/>
                  </a:lnTo>
                  <a:lnTo>
                    <a:pt x="193549" y="265175"/>
                  </a:lnTo>
                  <a:lnTo>
                    <a:pt x="193549" y="266319"/>
                  </a:lnTo>
                  <a:lnTo>
                    <a:pt x="191389" y="268477"/>
                  </a:lnTo>
                  <a:lnTo>
                    <a:pt x="191389" y="269748"/>
                  </a:lnTo>
                  <a:lnTo>
                    <a:pt x="189358" y="271907"/>
                  </a:lnTo>
                  <a:lnTo>
                    <a:pt x="187452" y="276351"/>
                  </a:lnTo>
                  <a:lnTo>
                    <a:pt x="185166" y="278511"/>
                  </a:lnTo>
                  <a:lnTo>
                    <a:pt x="184150" y="280670"/>
                  </a:lnTo>
                  <a:lnTo>
                    <a:pt x="182246" y="281939"/>
                  </a:lnTo>
                  <a:lnTo>
                    <a:pt x="179071" y="285114"/>
                  </a:lnTo>
                  <a:lnTo>
                    <a:pt x="177038" y="286258"/>
                  </a:lnTo>
                  <a:lnTo>
                    <a:pt x="176023" y="287273"/>
                  </a:lnTo>
                  <a:lnTo>
                    <a:pt x="174117" y="288544"/>
                  </a:lnTo>
                  <a:lnTo>
                    <a:pt x="171832" y="288544"/>
                  </a:lnTo>
                  <a:lnTo>
                    <a:pt x="169926" y="289686"/>
                  </a:lnTo>
                  <a:lnTo>
                    <a:pt x="168911" y="290702"/>
                  </a:lnTo>
                  <a:lnTo>
                    <a:pt x="166751" y="290702"/>
                  </a:lnTo>
                  <a:lnTo>
                    <a:pt x="164720" y="291846"/>
                  </a:lnTo>
                  <a:lnTo>
                    <a:pt x="159512" y="291846"/>
                  </a:lnTo>
                  <a:lnTo>
                    <a:pt x="157608" y="292861"/>
                  </a:lnTo>
                  <a:lnTo>
                    <a:pt x="131953" y="292861"/>
                  </a:lnTo>
                  <a:lnTo>
                    <a:pt x="130049" y="291846"/>
                  </a:lnTo>
                  <a:lnTo>
                    <a:pt x="128016" y="291846"/>
                  </a:lnTo>
                  <a:lnTo>
                    <a:pt x="124841" y="290702"/>
                  </a:lnTo>
                  <a:lnTo>
                    <a:pt x="122937" y="290702"/>
                  </a:lnTo>
                  <a:lnTo>
                    <a:pt x="116713" y="287273"/>
                  </a:lnTo>
                  <a:lnTo>
                    <a:pt x="115698" y="287273"/>
                  </a:lnTo>
                  <a:lnTo>
                    <a:pt x="114554" y="286258"/>
                  </a:lnTo>
                  <a:lnTo>
                    <a:pt x="113538" y="286258"/>
                  </a:lnTo>
                  <a:lnTo>
                    <a:pt x="108586" y="282956"/>
                  </a:lnTo>
                  <a:lnTo>
                    <a:pt x="107315" y="282956"/>
                  </a:lnTo>
                  <a:lnTo>
                    <a:pt x="105411" y="281939"/>
                  </a:lnTo>
                  <a:lnTo>
                    <a:pt x="104395" y="280670"/>
                  </a:lnTo>
                  <a:lnTo>
                    <a:pt x="103378" y="280670"/>
                  </a:lnTo>
                  <a:lnTo>
                    <a:pt x="101220" y="278511"/>
                  </a:lnTo>
                  <a:lnTo>
                    <a:pt x="94108" y="275082"/>
                  </a:lnTo>
                  <a:lnTo>
                    <a:pt x="92075" y="272923"/>
                  </a:lnTo>
                  <a:lnTo>
                    <a:pt x="85979" y="269748"/>
                  </a:lnTo>
                  <a:lnTo>
                    <a:pt x="84963" y="267335"/>
                  </a:lnTo>
                  <a:lnTo>
                    <a:pt x="83059" y="267335"/>
                  </a:lnTo>
                  <a:lnTo>
                    <a:pt x="81788" y="265175"/>
                  </a:lnTo>
                  <a:lnTo>
                    <a:pt x="80773" y="265175"/>
                  </a:lnTo>
                  <a:lnTo>
                    <a:pt x="78867" y="264160"/>
                  </a:lnTo>
                  <a:lnTo>
                    <a:pt x="78867" y="263016"/>
                  </a:lnTo>
                  <a:lnTo>
                    <a:pt x="77851" y="261747"/>
                  </a:lnTo>
                  <a:lnTo>
                    <a:pt x="76836" y="261747"/>
                  </a:lnTo>
                  <a:lnTo>
                    <a:pt x="46101" y="235203"/>
                  </a:lnTo>
                  <a:lnTo>
                    <a:pt x="14351" y="220852"/>
                  </a:lnTo>
                  <a:lnTo>
                    <a:pt x="13336" y="220852"/>
                  </a:lnTo>
                  <a:lnTo>
                    <a:pt x="12320" y="221869"/>
                  </a:lnTo>
                  <a:lnTo>
                    <a:pt x="12320" y="225298"/>
                  </a:lnTo>
                  <a:lnTo>
                    <a:pt x="11303" y="226440"/>
                  </a:lnTo>
                  <a:lnTo>
                    <a:pt x="11303" y="227457"/>
                  </a:lnTo>
                  <a:lnTo>
                    <a:pt x="12320" y="229615"/>
                  </a:lnTo>
                  <a:lnTo>
                    <a:pt x="12320" y="234187"/>
                  </a:lnTo>
                  <a:lnTo>
                    <a:pt x="13336" y="236220"/>
                  </a:lnTo>
                  <a:lnTo>
                    <a:pt x="13336" y="237362"/>
                  </a:lnTo>
                  <a:lnTo>
                    <a:pt x="14351" y="238633"/>
                  </a:lnTo>
                  <a:lnTo>
                    <a:pt x="14351" y="240791"/>
                  </a:lnTo>
                  <a:lnTo>
                    <a:pt x="15240" y="243966"/>
                  </a:lnTo>
                  <a:lnTo>
                    <a:pt x="18542" y="247396"/>
                  </a:lnTo>
                  <a:lnTo>
                    <a:pt x="18542" y="249555"/>
                  </a:lnTo>
                  <a:lnTo>
                    <a:pt x="22479" y="254126"/>
                  </a:lnTo>
                  <a:lnTo>
                    <a:pt x="23369" y="257556"/>
                  </a:lnTo>
                  <a:lnTo>
                    <a:pt x="27560" y="261747"/>
                  </a:lnTo>
                  <a:lnTo>
                    <a:pt x="29591" y="263016"/>
                  </a:lnTo>
                  <a:lnTo>
                    <a:pt x="30735" y="265175"/>
                  </a:lnTo>
                  <a:lnTo>
                    <a:pt x="34799" y="269748"/>
                  </a:lnTo>
                  <a:lnTo>
                    <a:pt x="28575" y="278511"/>
                  </a:lnTo>
                  <a:lnTo>
                    <a:pt x="8128" y="261747"/>
                  </a:lnTo>
                  <a:lnTo>
                    <a:pt x="0" y="236220"/>
                  </a:lnTo>
                  <a:lnTo>
                    <a:pt x="10161" y="2019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 name="Freeform 97"/>
            <p:cNvSpPr/>
            <p:nvPr/>
          </p:nvSpPr>
          <p:spPr>
            <a:xfrm>
              <a:off x="7236694" y="6731287"/>
              <a:ext cx="203001" cy="88261"/>
            </a:xfrm>
            <a:custGeom>
              <a:avLst/>
              <a:gdLst/>
              <a:ahLst/>
              <a:cxnLst/>
              <a:rect l="0" t="0" r="0" b="0"/>
              <a:pathLst>
                <a:path w="202566" h="87758">
                  <a:moveTo>
                    <a:pt x="191262" y="0"/>
                  </a:moveTo>
                  <a:lnTo>
                    <a:pt x="202565" y="11177"/>
                  </a:lnTo>
                  <a:lnTo>
                    <a:pt x="161672" y="38990"/>
                  </a:lnTo>
                  <a:lnTo>
                    <a:pt x="159512" y="41148"/>
                  </a:lnTo>
                  <a:lnTo>
                    <a:pt x="158497" y="43307"/>
                  </a:lnTo>
                  <a:lnTo>
                    <a:pt x="156591" y="44578"/>
                  </a:lnTo>
                  <a:lnTo>
                    <a:pt x="154306" y="46736"/>
                  </a:lnTo>
                  <a:lnTo>
                    <a:pt x="153416" y="48895"/>
                  </a:lnTo>
                  <a:lnTo>
                    <a:pt x="152400" y="50039"/>
                  </a:lnTo>
                  <a:lnTo>
                    <a:pt x="150369" y="51308"/>
                  </a:lnTo>
                  <a:lnTo>
                    <a:pt x="149479" y="53468"/>
                  </a:lnTo>
                  <a:lnTo>
                    <a:pt x="147194" y="54483"/>
                  </a:lnTo>
                  <a:lnTo>
                    <a:pt x="140082" y="62231"/>
                  </a:lnTo>
                  <a:lnTo>
                    <a:pt x="138049" y="63246"/>
                  </a:lnTo>
                  <a:lnTo>
                    <a:pt x="136145" y="65659"/>
                  </a:lnTo>
                  <a:lnTo>
                    <a:pt x="133859" y="66675"/>
                  </a:lnTo>
                  <a:lnTo>
                    <a:pt x="131953" y="68834"/>
                  </a:lnTo>
                  <a:lnTo>
                    <a:pt x="124841" y="73407"/>
                  </a:lnTo>
                  <a:lnTo>
                    <a:pt x="122810" y="75566"/>
                  </a:lnTo>
                  <a:lnTo>
                    <a:pt x="120650" y="75566"/>
                  </a:lnTo>
                  <a:lnTo>
                    <a:pt x="119635" y="76582"/>
                  </a:lnTo>
                  <a:lnTo>
                    <a:pt x="118619" y="76582"/>
                  </a:lnTo>
                  <a:lnTo>
                    <a:pt x="116713" y="78995"/>
                  </a:lnTo>
                  <a:lnTo>
                    <a:pt x="115698" y="78995"/>
                  </a:lnTo>
                  <a:lnTo>
                    <a:pt x="113538" y="80010"/>
                  </a:lnTo>
                  <a:lnTo>
                    <a:pt x="112523" y="81027"/>
                  </a:lnTo>
                  <a:lnTo>
                    <a:pt x="111507" y="81027"/>
                  </a:lnTo>
                  <a:lnTo>
                    <a:pt x="109474" y="82423"/>
                  </a:lnTo>
                  <a:lnTo>
                    <a:pt x="107315" y="82423"/>
                  </a:lnTo>
                  <a:lnTo>
                    <a:pt x="105411" y="83440"/>
                  </a:lnTo>
                  <a:lnTo>
                    <a:pt x="103378" y="83440"/>
                  </a:lnTo>
                  <a:lnTo>
                    <a:pt x="101220" y="84456"/>
                  </a:lnTo>
                  <a:lnTo>
                    <a:pt x="98172" y="84456"/>
                  </a:lnTo>
                  <a:lnTo>
                    <a:pt x="97283" y="85598"/>
                  </a:lnTo>
                  <a:lnTo>
                    <a:pt x="93091" y="85598"/>
                  </a:lnTo>
                  <a:lnTo>
                    <a:pt x="92075" y="86615"/>
                  </a:lnTo>
                  <a:lnTo>
                    <a:pt x="85852" y="86615"/>
                  </a:lnTo>
                  <a:lnTo>
                    <a:pt x="84963" y="87757"/>
                  </a:lnTo>
                  <a:lnTo>
                    <a:pt x="63247" y="87757"/>
                  </a:lnTo>
                  <a:lnTo>
                    <a:pt x="62231" y="86615"/>
                  </a:lnTo>
                  <a:lnTo>
                    <a:pt x="58294" y="86615"/>
                  </a:lnTo>
                  <a:lnTo>
                    <a:pt x="56135" y="85598"/>
                  </a:lnTo>
                  <a:lnTo>
                    <a:pt x="53213" y="85598"/>
                  </a:lnTo>
                  <a:lnTo>
                    <a:pt x="48007" y="83440"/>
                  </a:lnTo>
                  <a:lnTo>
                    <a:pt x="46990" y="83440"/>
                  </a:lnTo>
                  <a:lnTo>
                    <a:pt x="45086" y="82423"/>
                  </a:lnTo>
                  <a:lnTo>
                    <a:pt x="44070" y="82423"/>
                  </a:lnTo>
                  <a:lnTo>
                    <a:pt x="42799" y="81027"/>
                  </a:lnTo>
                  <a:lnTo>
                    <a:pt x="32766" y="75566"/>
                  </a:lnTo>
                  <a:lnTo>
                    <a:pt x="30481" y="73407"/>
                  </a:lnTo>
                  <a:lnTo>
                    <a:pt x="28575" y="72264"/>
                  </a:lnTo>
                  <a:lnTo>
                    <a:pt x="22352" y="65659"/>
                  </a:lnTo>
                  <a:lnTo>
                    <a:pt x="21337" y="63246"/>
                  </a:lnTo>
                  <a:lnTo>
                    <a:pt x="19432" y="61087"/>
                  </a:lnTo>
                  <a:lnTo>
                    <a:pt x="18415" y="59056"/>
                  </a:lnTo>
                  <a:lnTo>
                    <a:pt x="16257" y="56643"/>
                  </a:lnTo>
                  <a:lnTo>
                    <a:pt x="15240" y="54483"/>
                  </a:lnTo>
                  <a:lnTo>
                    <a:pt x="15240" y="53468"/>
                  </a:lnTo>
                  <a:lnTo>
                    <a:pt x="13209" y="51308"/>
                  </a:lnTo>
                  <a:lnTo>
                    <a:pt x="13209" y="48895"/>
                  </a:lnTo>
                  <a:lnTo>
                    <a:pt x="11049" y="46736"/>
                  </a:lnTo>
                  <a:lnTo>
                    <a:pt x="11049" y="44578"/>
                  </a:lnTo>
                  <a:lnTo>
                    <a:pt x="10034" y="43307"/>
                  </a:lnTo>
                  <a:lnTo>
                    <a:pt x="10034" y="42292"/>
                  </a:lnTo>
                  <a:lnTo>
                    <a:pt x="9017" y="41148"/>
                  </a:lnTo>
                  <a:lnTo>
                    <a:pt x="9017" y="38990"/>
                  </a:lnTo>
                  <a:lnTo>
                    <a:pt x="8128" y="37973"/>
                  </a:lnTo>
                  <a:lnTo>
                    <a:pt x="8128" y="36704"/>
                  </a:lnTo>
                  <a:lnTo>
                    <a:pt x="7112" y="35560"/>
                  </a:lnTo>
                  <a:lnTo>
                    <a:pt x="7112" y="32385"/>
                  </a:lnTo>
                  <a:lnTo>
                    <a:pt x="6097" y="31116"/>
                  </a:lnTo>
                  <a:lnTo>
                    <a:pt x="6097" y="28957"/>
                  </a:lnTo>
                  <a:lnTo>
                    <a:pt x="5081" y="27941"/>
                  </a:lnTo>
                  <a:lnTo>
                    <a:pt x="5081" y="25782"/>
                  </a:lnTo>
                  <a:lnTo>
                    <a:pt x="2922" y="20194"/>
                  </a:lnTo>
                  <a:lnTo>
                    <a:pt x="2922" y="17781"/>
                  </a:lnTo>
                  <a:lnTo>
                    <a:pt x="1906" y="15621"/>
                  </a:lnTo>
                  <a:lnTo>
                    <a:pt x="1906" y="14606"/>
                  </a:lnTo>
                  <a:lnTo>
                    <a:pt x="1016" y="12446"/>
                  </a:lnTo>
                  <a:lnTo>
                    <a:pt x="1016" y="9018"/>
                  </a:lnTo>
                  <a:lnTo>
                    <a:pt x="0" y="6858"/>
                  </a:lnTo>
                  <a:lnTo>
                    <a:pt x="22352" y="6858"/>
                  </a:lnTo>
                  <a:lnTo>
                    <a:pt x="23369" y="8002"/>
                  </a:lnTo>
                  <a:lnTo>
                    <a:pt x="23369" y="11177"/>
                  </a:lnTo>
                  <a:lnTo>
                    <a:pt x="24638" y="13590"/>
                  </a:lnTo>
                  <a:lnTo>
                    <a:pt x="24638" y="16765"/>
                  </a:lnTo>
                  <a:lnTo>
                    <a:pt x="25527" y="17781"/>
                  </a:lnTo>
                  <a:lnTo>
                    <a:pt x="25527" y="20194"/>
                  </a:lnTo>
                  <a:lnTo>
                    <a:pt x="27560" y="24511"/>
                  </a:lnTo>
                  <a:lnTo>
                    <a:pt x="27560" y="26797"/>
                  </a:lnTo>
                  <a:lnTo>
                    <a:pt x="34672" y="43307"/>
                  </a:lnTo>
                  <a:lnTo>
                    <a:pt x="36703" y="45720"/>
                  </a:lnTo>
                  <a:lnTo>
                    <a:pt x="38862" y="50039"/>
                  </a:lnTo>
                  <a:lnTo>
                    <a:pt x="42799" y="54483"/>
                  </a:lnTo>
                  <a:lnTo>
                    <a:pt x="45086" y="55627"/>
                  </a:lnTo>
                  <a:lnTo>
                    <a:pt x="45974" y="57912"/>
                  </a:lnTo>
                  <a:lnTo>
                    <a:pt x="48007" y="59056"/>
                  </a:lnTo>
                  <a:lnTo>
                    <a:pt x="49912" y="61087"/>
                  </a:lnTo>
                  <a:lnTo>
                    <a:pt x="53213" y="62231"/>
                  </a:lnTo>
                  <a:lnTo>
                    <a:pt x="55119" y="63246"/>
                  </a:lnTo>
                  <a:lnTo>
                    <a:pt x="57277" y="63246"/>
                  </a:lnTo>
                  <a:lnTo>
                    <a:pt x="61214" y="65659"/>
                  </a:lnTo>
                  <a:lnTo>
                    <a:pt x="63247" y="65659"/>
                  </a:lnTo>
                  <a:lnTo>
                    <a:pt x="65406" y="66675"/>
                  </a:lnTo>
                  <a:lnTo>
                    <a:pt x="86869" y="66675"/>
                  </a:lnTo>
                  <a:lnTo>
                    <a:pt x="88900" y="65659"/>
                  </a:lnTo>
                  <a:lnTo>
                    <a:pt x="91060" y="65659"/>
                  </a:lnTo>
                  <a:lnTo>
                    <a:pt x="93091" y="64517"/>
                  </a:lnTo>
                  <a:lnTo>
                    <a:pt x="93981" y="63246"/>
                  </a:lnTo>
                  <a:lnTo>
                    <a:pt x="98172" y="63246"/>
                  </a:lnTo>
                  <a:lnTo>
                    <a:pt x="99187" y="62231"/>
                  </a:lnTo>
                  <a:lnTo>
                    <a:pt x="101220" y="62231"/>
                  </a:lnTo>
                  <a:lnTo>
                    <a:pt x="102109" y="61087"/>
                  </a:lnTo>
                  <a:lnTo>
                    <a:pt x="104395" y="60071"/>
                  </a:lnTo>
                  <a:lnTo>
                    <a:pt x="106299" y="60071"/>
                  </a:lnTo>
                  <a:lnTo>
                    <a:pt x="107315" y="59056"/>
                  </a:lnTo>
                  <a:lnTo>
                    <a:pt x="109474" y="59056"/>
                  </a:lnTo>
                  <a:lnTo>
                    <a:pt x="110490" y="57912"/>
                  </a:lnTo>
                  <a:lnTo>
                    <a:pt x="112523" y="57912"/>
                  </a:lnTo>
                  <a:lnTo>
                    <a:pt x="113538" y="56643"/>
                  </a:lnTo>
                  <a:lnTo>
                    <a:pt x="115698" y="55627"/>
                  </a:lnTo>
                  <a:lnTo>
                    <a:pt x="116713" y="54483"/>
                  </a:lnTo>
                  <a:lnTo>
                    <a:pt x="122810" y="51308"/>
                  </a:lnTo>
                  <a:lnTo>
                    <a:pt x="123825" y="48895"/>
                  </a:lnTo>
                  <a:lnTo>
                    <a:pt x="127762" y="46736"/>
                  </a:lnTo>
                  <a:lnTo>
                    <a:pt x="129033" y="44578"/>
                  </a:lnTo>
                  <a:lnTo>
                    <a:pt x="132970" y="42292"/>
                  </a:lnTo>
                  <a:lnTo>
                    <a:pt x="133859" y="40132"/>
                  </a:lnTo>
                  <a:lnTo>
                    <a:pt x="136145" y="38990"/>
                  </a:lnTo>
                  <a:lnTo>
                    <a:pt x="139065" y="35560"/>
                  </a:lnTo>
                  <a:lnTo>
                    <a:pt x="141098" y="34545"/>
                  </a:lnTo>
                  <a:lnTo>
                    <a:pt x="142240" y="32385"/>
                  </a:lnTo>
                  <a:lnTo>
                    <a:pt x="144273" y="31116"/>
                  </a:lnTo>
                  <a:lnTo>
                    <a:pt x="145288" y="30099"/>
                  </a:lnTo>
                  <a:lnTo>
                    <a:pt x="146177" y="27941"/>
                  </a:lnTo>
                  <a:lnTo>
                    <a:pt x="148463" y="26797"/>
                  </a:lnTo>
                  <a:lnTo>
                    <a:pt x="150369" y="24511"/>
                  </a:lnTo>
                  <a:lnTo>
                    <a:pt x="151385" y="22353"/>
                  </a:lnTo>
                  <a:lnTo>
                    <a:pt x="153416" y="21209"/>
                  </a:lnTo>
                  <a:lnTo>
                    <a:pt x="154306" y="201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9" name="Freeform 98"/>
            <p:cNvSpPr/>
            <p:nvPr/>
          </p:nvSpPr>
          <p:spPr>
            <a:xfrm>
              <a:off x="7402626" y="6542996"/>
              <a:ext cx="100618" cy="50995"/>
            </a:xfrm>
            <a:custGeom>
              <a:avLst/>
              <a:gdLst/>
              <a:ahLst/>
              <a:cxnLst/>
              <a:rect l="0" t="0" r="0" b="0"/>
              <a:pathLst>
                <a:path w="100457" h="52070">
                  <a:moveTo>
                    <a:pt x="0" y="35305"/>
                  </a:moveTo>
                  <a:lnTo>
                    <a:pt x="888" y="35305"/>
                  </a:lnTo>
                  <a:lnTo>
                    <a:pt x="3175" y="33147"/>
                  </a:lnTo>
                  <a:lnTo>
                    <a:pt x="5079" y="32130"/>
                  </a:lnTo>
                  <a:lnTo>
                    <a:pt x="6096" y="30988"/>
                  </a:lnTo>
                  <a:lnTo>
                    <a:pt x="10287" y="28702"/>
                  </a:lnTo>
                  <a:lnTo>
                    <a:pt x="12191" y="26542"/>
                  </a:lnTo>
                  <a:lnTo>
                    <a:pt x="17399" y="24383"/>
                  </a:lnTo>
                  <a:lnTo>
                    <a:pt x="19430" y="22098"/>
                  </a:lnTo>
                  <a:lnTo>
                    <a:pt x="20320" y="22098"/>
                  </a:lnTo>
                  <a:lnTo>
                    <a:pt x="22605" y="20954"/>
                  </a:lnTo>
                  <a:lnTo>
                    <a:pt x="24511" y="18795"/>
                  </a:lnTo>
                  <a:lnTo>
                    <a:pt x="25526" y="18795"/>
                  </a:lnTo>
                  <a:lnTo>
                    <a:pt x="27559" y="17779"/>
                  </a:lnTo>
                  <a:lnTo>
                    <a:pt x="28701" y="16510"/>
                  </a:lnTo>
                  <a:lnTo>
                    <a:pt x="30734" y="15366"/>
                  </a:lnTo>
                  <a:lnTo>
                    <a:pt x="31750" y="14351"/>
                  </a:lnTo>
                  <a:lnTo>
                    <a:pt x="32638" y="14351"/>
                  </a:lnTo>
                  <a:lnTo>
                    <a:pt x="34925" y="13207"/>
                  </a:lnTo>
                  <a:lnTo>
                    <a:pt x="35940" y="12191"/>
                  </a:lnTo>
                  <a:lnTo>
                    <a:pt x="36829" y="12191"/>
                  </a:lnTo>
                  <a:lnTo>
                    <a:pt x="38862" y="11049"/>
                  </a:lnTo>
                  <a:lnTo>
                    <a:pt x="39877" y="9778"/>
                  </a:lnTo>
                  <a:lnTo>
                    <a:pt x="42037" y="9778"/>
                  </a:lnTo>
                  <a:lnTo>
                    <a:pt x="43052" y="8763"/>
                  </a:lnTo>
                  <a:lnTo>
                    <a:pt x="44958" y="7619"/>
                  </a:lnTo>
                  <a:lnTo>
                    <a:pt x="45974" y="7619"/>
                  </a:lnTo>
                  <a:lnTo>
                    <a:pt x="46989" y="6603"/>
                  </a:lnTo>
                  <a:lnTo>
                    <a:pt x="49149" y="5588"/>
                  </a:lnTo>
                  <a:lnTo>
                    <a:pt x="50164" y="5588"/>
                  </a:lnTo>
                  <a:lnTo>
                    <a:pt x="51180" y="4444"/>
                  </a:lnTo>
                  <a:lnTo>
                    <a:pt x="53086" y="4444"/>
                  </a:lnTo>
                  <a:lnTo>
                    <a:pt x="54355" y="3175"/>
                  </a:lnTo>
                  <a:lnTo>
                    <a:pt x="55372" y="3175"/>
                  </a:lnTo>
                  <a:lnTo>
                    <a:pt x="56261" y="2031"/>
                  </a:lnTo>
                  <a:lnTo>
                    <a:pt x="58292" y="2031"/>
                  </a:lnTo>
                  <a:lnTo>
                    <a:pt x="59309" y="1015"/>
                  </a:lnTo>
                  <a:lnTo>
                    <a:pt x="62484" y="1015"/>
                  </a:lnTo>
                  <a:lnTo>
                    <a:pt x="64388" y="0"/>
                  </a:lnTo>
                  <a:lnTo>
                    <a:pt x="85851" y="0"/>
                  </a:lnTo>
                  <a:lnTo>
                    <a:pt x="87122" y="1015"/>
                  </a:lnTo>
                  <a:lnTo>
                    <a:pt x="93217" y="1015"/>
                  </a:lnTo>
                  <a:lnTo>
                    <a:pt x="94234" y="2031"/>
                  </a:lnTo>
                  <a:lnTo>
                    <a:pt x="96265" y="2031"/>
                  </a:lnTo>
                  <a:lnTo>
                    <a:pt x="98171" y="3175"/>
                  </a:lnTo>
                  <a:lnTo>
                    <a:pt x="99187" y="3175"/>
                  </a:lnTo>
                  <a:lnTo>
                    <a:pt x="100456" y="4444"/>
                  </a:lnTo>
                  <a:lnTo>
                    <a:pt x="100456" y="6603"/>
                  </a:lnTo>
                  <a:lnTo>
                    <a:pt x="99187" y="6603"/>
                  </a:lnTo>
                  <a:lnTo>
                    <a:pt x="95250" y="8763"/>
                  </a:lnTo>
                  <a:lnTo>
                    <a:pt x="93217" y="8763"/>
                  </a:lnTo>
                  <a:lnTo>
                    <a:pt x="91059" y="9778"/>
                  </a:lnTo>
                  <a:lnTo>
                    <a:pt x="87122" y="9778"/>
                  </a:lnTo>
                  <a:lnTo>
                    <a:pt x="84836" y="11049"/>
                  </a:lnTo>
                  <a:lnTo>
                    <a:pt x="77724" y="11049"/>
                  </a:lnTo>
                  <a:lnTo>
                    <a:pt x="76708" y="12191"/>
                  </a:lnTo>
                  <a:lnTo>
                    <a:pt x="71627" y="12191"/>
                  </a:lnTo>
                  <a:lnTo>
                    <a:pt x="69596" y="13207"/>
                  </a:lnTo>
                  <a:lnTo>
                    <a:pt x="68579" y="13207"/>
                  </a:lnTo>
                  <a:lnTo>
                    <a:pt x="66421" y="14351"/>
                  </a:lnTo>
                  <a:lnTo>
                    <a:pt x="65404" y="14351"/>
                  </a:lnTo>
                  <a:lnTo>
                    <a:pt x="63500" y="15366"/>
                  </a:lnTo>
                  <a:lnTo>
                    <a:pt x="62484" y="15366"/>
                  </a:lnTo>
                  <a:lnTo>
                    <a:pt x="58292" y="17779"/>
                  </a:lnTo>
                  <a:lnTo>
                    <a:pt x="57276" y="18795"/>
                  </a:lnTo>
                  <a:lnTo>
                    <a:pt x="55372" y="18795"/>
                  </a:lnTo>
                  <a:lnTo>
                    <a:pt x="44958" y="24383"/>
                  </a:lnTo>
                  <a:lnTo>
                    <a:pt x="43052" y="26542"/>
                  </a:lnTo>
                  <a:lnTo>
                    <a:pt x="36829" y="29717"/>
                  </a:lnTo>
                  <a:lnTo>
                    <a:pt x="34925" y="32130"/>
                  </a:lnTo>
                  <a:lnTo>
                    <a:pt x="28701" y="35305"/>
                  </a:lnTo>
                  <a:lnTo>
                    <a:pt x="25526" y="38735"/>
                  </a:lnTo>
                  <a:lnTo>
                    <a:pt x="19430" y="42037"/>
                  </a:lnTo>
                  <a:lnTo>
                    <a:pt x="17399" y="44323"/>
                  </a:lnTo>
                  <a:lnTo>
                    <a:pt x="15493" y="45465"/>
                  </a:lnTo>
                  <a:lnTo>
                    <a:pt x="13208" y="47498"/>
                  </a:lnTo>
                  <a:lnTo>
                    <a:pt x="11302" y="48640"/>
                  </a:lnTo>
                  <a:lnTo>
                    <a:pt x="10287" y="50927"/>
                  </a:lnTo>
                  <a:lnTo>
                    <a:pt x="9271" y="50927"/>
                  </a:lnTo>
                  <a:lnTo>
                    <a:pt x="9271" y="5206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 name="Freeform 99"/>
            <p:cNvSpPr/>
            <p:nvPr/>
          </p:nvSpPr>
          <p:spPr>
            <a:xfrm>
              <a:off x="7349669" y="6499846"/>
              <a:ext cx="120036" cy="74532"/>
            </a:xfrm>
            <a:custGeom>
              <a:avLst/>
              <a:gdLst/>
              <a:ahLst/>
              <a:cxnLst/>
              <a:rect l="0" t="0" r="0" b="0"/>
              <a:pathLst>
                <a:path w="120904" h="75438">
                  <a:moveTo>
                    <a:pt x="18414" y="75437"/>
                  </a:moveTo>
                  <a:lnTo>
                    <a:pt x="0" y="67690"/>
                  </a:lnTo>
                  <a:lnTo>
                    <a:pt x="0" y="66421"/>
                  </a:lnTo>
                  <a:lnTo>
                    <a:pt x="6096" y="59817"/>
                  </a:lnTo>
                  <a:lnTo>
                    <a:pt x="7112" y="57658"/>
                  </a:lnTo>
                  <a:lnTo>
                    <a:pt x="9016" y="56514"/>
                  </a:lnTo>
                  <a:lnTo>
                    <a:pt x="15239" y="49910"/>
                  </a:lnTo>
                  <a:lnTo>
                    <a:pt x="17399" y="48895"/>
                  </a:lnTo>
                  <a:lnTo>
                    <a:pt x="21336" y="44322"/>
                  </a:lnTo>
                  <a:lnTo>
                    <a:pt x="23622" y="43307"/>
                  </a:lnTo>
                  <a:lnTo>
                    <a:pt x="27559" y="38735"/>
                  </a:lnTo>
                  <a:lnTo>
                    <a:pt x="28575" y="38735"/>
                  </a:lnTo>
                  <a:lnTo>
                    <a:pt x="29717" y="37719"/>
                  </a:lnTo>
                  <a:lnTo>
                    <a:pt x="31750" y="36575"/>
                  </a:lnTo>
                  <a:lnTo>
                    <a:pt x="34671" y="33147"/>
                  </a:lnTo>
                  <a:lnTo>
                    <a:pt x="38862" y="30987"/>
                  </a:lnTo>
                  <a:lnTo>
                    <a:pt x="40893" y="28701"/>
                  </a:lnTo>
                  <a:lnTo>
                    <a:pt x="41783" y="28701"/>
                  </a:lnTo>
                  <a:lnTo>
                    <a:pt x="44068" y="27559"/>
                  </a:lnTo>
                  <a:lnTo>
                    <a:pt x="45974" y="25399"/>
                  </a:lnTo>
                  <a:lnTo>
                    <a:pt x="48005" y="24384"/>
                  </a:lnTo>
                  <a:lnTo>
                    <a:pt x="49149" y="24384"/>
                  </a:lnTo>
                  <a:lnTo>
                    <a:pt x="51180" y="23368"/>
                  </a:lnTo>
                  <a:lnTo>
                    <a:pt x="52197" y="23368"/>
                  </a:lnTo>
                  <a:lnTo>
                    <a:pt x="53213" y="21971"/>
                  </a:lnTo>
                  <a:lnTo>
                    <a:pt x="55372" y="20955"/>
                  </a:lnTo>
                  <a:lnTo>
                    <a:pt x="56388" y="20955"/>
                  </a:lnTo>
                  <a:lnTo>
                    <a:pt x="57276" y="19938"/>
                  </a:lnTo>
                  <a:lnTo>
                    <a:pt x="59309" y="18796"/>
                  </a:lnTo>
                  <a:lnTo>
                    <a:pt x="60325" y="18796"/>
                  </a:lnTo>
                  <a:lnTo>
                    <a:pt x="61214" y="17780"/>
                  </a:lnTo>
                  <a:lnTo>
                    <a:pt x="63500" y="17780"/>
                  </a:lnTo>
                  <a:lnTo>
                    <a:pt x="64515" y="16636"/>
                  </a:lnTo>
                  <a:lnTo>
                    <a:pt x="65404" y="16636"/>
                  </a:lnTo>
                  <a:lnTo>
                    <a:pt x="67437" y="15367"/>
                  </a:lnTo>
                  <a:lnTo>
                    <a:pt x="68706" y="14350"/>
                  </a:lnTo>
                  <a:lnTo>
                    <a:pt x="69596" y="14350"/>
                  </a:lnTo>
                  <a:lnTo>
                    <a:pt x="71627" y="13208"/>
                  </a:lnTo>
                  <a:lnTo>
                    <a:pt x="73533" y="13208"/>
                  </a:lnTo>
                  <a:lnTo>
                    <a:pt x="75818" y="12192"/>
                  </a:lnTo>
                  <a:lnTo>
                    <a:pt x="76835" y="11048"/>
                  </a:lnTo>
                  <a:lnTo>
                    <a:pt x="79755" y="11048"/>
                  </a:lnTo>
                  <a:lnTo>
                    <a:pt x="80772" y="10033"/>
                  </a:lnTo>
                  <a:lnTo>
                    <a:pt x="81914" y="10033"/>
                  </a:lnTo>
                  <a:lnTo>
                    <a:pt x="83947" y="8762"/>
                  </a:lnTo>
                  <a:lnTo>
                    <a:pt x="85851" y="8762"/>
                  </a:lnTo>
                  <a:lnTo>
                    <a:pt x="86867" y="7620"/>
                  </a:lnTo>
                  <a:lnTo>
                    <a:pt x="89153" y="7620"/>
                  </a:lnTo>
                  <a:lnTo>
                    <a:pt x="90042" y="6604"/>
                  </a:lnTo>
                  <a:lnTo>
                    <a:pt x="92075" y="6604"/>
                  </a:lnTo>
                  <a:lnTo>
                    <a:pt x="93979" y="5460"/>
                  </a:lnTo>
                  <a:lnTo>
                    <a:pt x="96265" y="5460"/>
                  </a:lnTo>
                  <a:lnTo>
                    <a:pt x="98171" y="4445"/>
                  </a:lnTo>
                  <a:lnTo>
                    <a:pt x="101346" y="4445"/>
                  </a:lnTo>
                  <a:lnTo>
                    <a:pt x="102362" y="3175"/>
                  </a:lnTo>
                  <a:lnTo>
                    <a:pt x="104393" y="3175"/>
                  </a:lnTo>
                  <a:lnTo>
                    <a:pt x="106299" y="2032"/>
                  </a:lnTo>
                  <a:lnTo>
                    <a:pt x="108585" y="2032"/>
                  </a:lnTo>
                  <a:lnTo>
                    <a:pt x="109474" y="1015"/>
                  </a:lnTo>
                  <a:lnTo>
                    <a:pt x="114680" y="1015"/>
                  </a:lnTo>
                  <a:lnTo>
                    <a:pt x="114680" y="0"/>
                  </a:lnTo>
                  <a:lnTo>
                    <a:pt x="117601" y="0"/>
                  </a:lnTo>
                  <a:lnTo>
                    <a:pt x="120903" y="15367"/>
                  </a:lnTo>
                  <a:lnTo>
                    <a:pt x="117601" y="15367"/>
                  </a:lnTo>
                  <a:lnTo>
                    <a:pt x="115697" y="16636"/>
                  </a:lnTo>
                  <a:lnTo>
                    <a:pt x="113411" y="16636"/>
                  </a:lnTo>
                  <a:lnTo>
                    <a:pt x="111505" y="17780"/>
                  </a:lnTo>
                  <a:lnTo>
                    <a:pt x="109474" y="17780"/>
                  </a:lnTo>
                  <a:lnTo>
                    <a:pt x="108585" y="18796"/>
                  </a:lnTo>
                  <a:lnTo>
                    <a:pt x="106299" y="18796"/>
                  </a:lnTo>
                  <a:lnTo>
                    <a:pt x="104393" y="19938"/>
                  </a:lnTo>
                  <a:lnTo>
                    <a:pt x="102362" y="19938"/>
                  </a:lnTo>
                  <a:lnTo>
                    <a:pt x="100202" y="20955"/>
                  </a:lnTo>
                  <a:lnTo>
                    <a:pt x="99187" y="21971"/>
                  </a:lnTo>
                  <a:lnTo>
                    <a:pt x="96265" y="21971"/>
                  </a:lnTo>
                  <a:lnTo>
                    <a:pt x="95250" y="23368"/>
                  </a:lnTo>
                  <a:lnTo>
                    <a:pt x="91059" y="25399"/>
                  </a:lnTo>
                  <a:lnTo>
                    <a:pt x="88138" y="25399"/>
                  </a:lnTo>
                  <a:lnTo>
                    <a:pt x="86867" y="26543"/>
                  </a:lnTo>
                  <a:lnTo>
                    <a:pt x="85851" y="26543"/>
                  </a:lnTo>
                  <a:lnTo>
                    <a:pt x="83947" y="27559"/>
                  </a:lnTo>
                  <a:lnTo>
                    <a:pt x="82930" y="28701"/>
                  </a:lnTo>
                  <a:lnTo>
                    <a:pt x="81914" y="28701"/>
                  </a:lnTo>
                  <a:lnTo>
                    <a:pt x="80772" y="29972"/>
                  </a:lnTo>
                  <a:lnTo>
                    <a:pt x="78739" y="29972"/>
                  </a:lnTo>
                  <a:lnTo>
                    <a:pt x="77724" y="30987"/>
                  </a:lnTo>
                  <a:lnTo>
                    <a:pt x="76835" y="30987"/>
                  </a:lnTo>
                  <a:lnTo>
                    <a:pt x="75818" y="32131"/>
                  </a:lnTo>
                  <a:lnTo>
                    <a:pt x="73533" y="33147"/>
                  </a:lnTo>
                  <a:lnTo>
                    <a:pt x="72643" y="33147"/>
                  </a:lnTo>
                  <a:lnTo>
                    <a:pt x="70612" y="35306"/>
                  </a:lnTo>
                  <a:lnTo>
                    <a:pt x="68706" y="35306"/>
                  </a:lnTo>
                  <a:lnTo>
                    <a:pt x="66421" y="37719"/>
                  </a:lnTo>
                  <a:lnTo>
                    <a:pt x="62484" y="39877"/>
                  </a:lnTo>
                  <a:lnTo>
                    <a:pt x="60325" y="42163"/>
                  </a:lnTo>
                  <a:lnTo>
                    <a:pt x="58292" y="42163"/>
                  </a:lnTo>
                  <a:lnTo>
                    <a:pt x="55372" y="45338"/>
                  </a:lnTo>
                  <a:lnTo>
                    <a:pt x="52197" y="46482"/>
                  </a:lnTo>
                  <a:lnTo>
                    <a:pt x="50164" y="48895"/>
                  </a:lnTo>
                  <a:lnTo>
                    <a:pt x="45974" y="50926"/>
                  </a:lnTo>
                  <a:lnTo>
                    <a:pt x="44068" y="53085"/>
                  </a:lnTo>
                  <a:lnTo>
                    <a:pt x="41783" y="54356"/>
                  </a:lnTo>
                  <a:lnTo>
                    <a:pt x="39877" y="56514"/>
                  </a:lnTo>
                  <a:lnTo>
                    <a:pt x="37846" y="57658"/>
                  </a:lnTo>
                  <a:lnTo>
                    <a:pt x="34671" y="61086"/>
                  </a:lnTo>
                  <a:lnTo>
                    <a:pt x="32765" y="62102"/>
                  </a:lnTo>
                  <a:lnTo>
                    <a:pt x="30734" y="64261"/>
                  </a:lnTo>
                  <a:lnTo>
                    <a:pt x="28575" y="65405"/>
                  </a:lnTo>
                  <a:lnTo>
                    <a:pt x="24638" y="69849"/>
                  </a:lnTo>
                  <a:lnTo>
                    <a:pt x="22351" y="70865"/>
                  </a:lnTo>
                  <a:lnTo>
                    <a:pt x="21336" y="73024"/>
                  </a:lnTo>
                  <a:lnTo>
                    <a:pt x="19430" y="742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45" name="Group 144"/>
          <p:cNvGrpSpPr>
            <a:grpSpLocks/>
          </p:cNvGrpSpPr>
          <p:nvPr/>
        </p:nvGrpSpPr>
        <p:grpSpPr bwMode="auto">
          <a:xfrm>
            <a:off x="1116013" y="981075"/>
            <a:ext cx="493712" cy="650875"/>
            <a:chOff x="5983732" y="3513963"/>
            <a:chExt cx="549657" cy="804927"/>
          </a:xfrm>
        </p:grpSpPr>
        <p:sp>
          <p:nvSpPr>
            <p:cNvPr id="102" name="Freeform 101"/>
            <p:cNvSpPr/>
            <p:nvPr/>
          </p:nvSpPr>
          <p:spPr>
            <a:xfrm>
              <a:off x="5983732" y="3513963"/>
              <a:ext cx="549657" cy="804927"/>
            </a:xfrm>
            <a:custGeom>
              <a:avLst/>
              <a:gdLst/>
              <a:ahLst/>
              <a:cxnLst/>
              <a:rect l="0" t="0" r="0" b="0"/>
              <a:pathLst>
                <a:path w="549657" h="804927">
                  <a:moveTo>
                    <a:pt x="276733" y="69215"/>
                  </a:moveTo>
                  <a:lnTo>
                    <a:pt x="276733" y="65277"/>
                  </a:lnTo>
                  <a:lnTo>
                    <a:pt x="277240" y="64515"/>
                  </a:lnTo>
                  <a:lnTo>
                    <a:pt x="277240" y="63246"/>
                  </a:lnTo>
                  <a:lnTo>
                    <a:pt x="278002" y="61976"/>
                  </a:lnTo>
                  <a:lnTo>
                    <a:pt x="278002" y="60452"/>
                  </a:lnTo>
                  <a:lnTo>
                    <a:pt x="278638" y="59182"/>
                  </a:lnTo>
                  <a:lnTo>
                    <a:pt x="279272" y="58420"/>
                  </a:lnTo>
                  <a:lnTo>
                    <a:pt x="280415" y="56388"/>
                  </a:lnTo>
                  <a:lnTo>
                    <a:pt x="282321" y="55117"/>
                  </a:lnTo>
                  <a:lnTo>
                    <a:pt x="284098" y="55117"/>
                  </a:lnTo>
                  <a:lnTo>
                    <a:pt x="285369" y="54356"/>
                  </a:lnTo>
                  <a:lnTo>
                    <a:pt x="286003" y="55117"/>
                  </a:lnTo>
                  <a:lnTo>
                    <a:pt x="289687" y="55117"/>
                  </a:lnTo>
                  <a:lnTo>
                    <a:pt x="290957" y="55879"/>
                  </a:lnTo>
                  <a:lnTo>
                    <a:pt x="292227" y="55879"/>
                  </a:lnTo>
                  <a:lnTo>
                    <a:pt x="293370" y="56388"/>
                  </a:lnTo>
                  <a:lnTo>
                    <a:pt x="294132" y="56388"/>
                  </a:lnTo>
                  <a:lnTo>
                    <a:pt x="295275" y="57150"/>
                  </a:lnTo>
                  <a:lnTo>
                    <a:pt x="296545" y="57150"/>
                  </a:lnTo>
                  <a:lnTo>
                    <a:pt x="297052" y="57912"/>
                  </a:lnTo>
                  <a:lnTo>
                    <a:pt x="297052" y="57150"/>
                  </a:lnTo>
                  <a:lnTo>
                    <a:pt x="297814" y="55117"/>
                  </a:lnTo>
                  <a:lnTo>
                    <a:pt x="297814" y="54356"/>
                  </a:lnTo>
                  <a:lnTo>
                    <a:pt x="301497" y="44450"/>
                  </a:lnTo>
                  <a:lnTo>
                    <a:pt x="302768" y="43052"/>
                  </a:lnTo>
                  <a:lnTo>
                    <a:pt x="303910" y="41021"/>
                  </a:lnTo>
                  <a:lnTo>
                    <a:pt x="304672" y="38989"/>
                  </a:lnTo>
                  <a:lnTo>
                    <a:pt x="305815" y="37591"/>
                  </a:lnTo>
                  <a:lnTo>
                    <a:pt x="306958" y="35687"/>
                  </a:lnTo>
                  <a:lnTo>
                    <a:pt x="313182" y="28828"/>
                  </a:lnTo>
                  <a:lnTo>
                    <a:pt x="315087" y="28321"/>
                  </a:lnTo>
                  <a:lnTo>
                    <a:pt x="318262" y="24765"/>
                  </a:lnTo>
                  <a:lnTo>
                    <a:pt x="319404" y="24257"/>
                  </a:lnTo>
                  <a:lnTo>
                    <a:pt x="321309" y="22225"/>
                  </a:lnTo>
                  <a:lnTo>
                    <a:pt x="338582" y="10159"/>
                  </a:lnTo>
                  <a:lnTo>
                    <a:pt x="346583" y="5333"/>
                  </a:lnTo>
                  <a:lnTo>
                    <a:pt x="347979" y="4064"/>
                  </a:lnTo>
                  <a:lnTo>
                    <a:pt x="349758" y="3302"/>
                  </a:lnTo>
                  <a:lnTo>
                    <a:pt x="351027" y="3302"/>
                  </a:lnTo>
                  <a:lnTo>
                    <a:pt x="351663" y="2794"/>
                  </a:lnTo>
                  <a:lnTo>
                    <a:pt x="354710" y="2794"/>
                  </a:lnTo>
                  <a:lnTo>
                    <a:pt x="355346" y="3302"/>
                  </a:lnTo>
                  <a:lnTo>
                    <a:pt x="356615" y="4064"/>
                  </a:lnTo>
                  <a:lnTo>
                    <a:pt x="358394" y="6096"/>
                  </a:lnTo>
                  <a:lnTo>
                    <a:pt x="361569" y="12827"/>
                  </a:lnTo>
                  <a:lnTo>
                    <a:pt x="361569" y="14096"/>
                  </a:lnTo>
                  <a:lnTo>
                    <a:pt x="362077" y="16128"/>
                  </a:lnTo>
                  <a:lnTo>
                    <a:pt x="362712" y="17526"/>
                  </a:lnTo>
                  <a:lnTo>
                    <a:pt x="362712" y="18922"/>
                  </a:lnTo>
                  <a:lnTo>
                    <a:pt x="363473" y="20192"/>
                  </a:lnTo>
                  <a:lnTo>
                    <a:pt x="363473" y="21463"/>
                  </a:lnTo>
                  <a:lnTo>
                    <a:pt x="364616" y="21463"/>
                  </a:lnTo>
                  <a:lnTo>
                    <a:pt x="365252" y="20954"/>
                  </a:lnTo>
                  <a:lnTo>
                    <a:pt x="367157" y="20192"/>
                  </a:lnTo>
                  <a:lnTo>
                    <a:pt x="367791" y="20192"/>
                  </a:lnTo>
                  <a:lnTo>
                    <a:pt x="368300" y="19558"/>
                  </a:lnTo>
                  <a:lnTo>
                    <a:pt x="369570" y="18922"/>
                  </a:lnTo>
                  <a:lnTo>
                    <a:pt x="371983" y="18922"/>
                  </a:lnTo>
                  <a:lnTo>
                    <a:pt x="374522" y="17526"/>
                  </a:lnTo>
                  <a:lnTo>
                    <a:pt x="375793" y="17526"/>
                  </a:lnTo>
                  <a:lnTo>
                    <a:pt x="377063" y="16890"/>
                  </a:lnTo>
                  <a:lnTo>
                    <a:pt x="377697" y="16890"/>
                  </a:lnTo>
                  <a:lnTo>
                    <a:pt x="379476" y="16128"/>
                  </a:lnTo>
                  <a:lnTo>
                    <a:pt x="380746" y="15494"/>
                  </a:lnTo>
                  <a:lnTo>
                    <a:pt x="381381" y="15494"/>
                  </a:lnTo>
                  <a:lnTo>
                    <a:pt x="382523" y="14858"/>
                  </a:lnTo>
                  <a:lnTo>
                    <a:pt x="385698" y="14858"/>
                  </a:lnTo>
                  <a:lnTo>
                    <a:pt x="386207" y="14096"/>
                  </a:lnTo>
                  <a:lnTo>
                    <a:pt x="387603" y="14096"/>
                  </a:lnTo>
                  <a:lnTo>
                    <a:pt x="388746" y="13462"/>
                  </a:lnTo>
                  <a:lnTo>
                    <a:pt x="396113" y="13462"/>
                  </a:lnTo>
                  <a:lnTo>
                    <a:pt x="402335" y="17526"/>
                  </a:lnTo>
                  <a:lnTo>
                    <a:pt x="403097" y="18922"/>
                  </a:lnTo>
                  <a:lnTo>
                    <a:pt x="403733" y="19558"/>
                  </a:lnTo>
                  <a:lnTo>
                    <a:pt x="404240" y="19558"/>
                  </a:lnTo>
                  <a:lnTo>
                    <a:pt x="405510" y="18922"/>
                  </a:lnTo>
                  <a:lnTo>
                    <a:pt x="406146" y="18160"/>
                  </a:lnTo>
                  <a:lnTo>
                    <a:pt x="407415" y="17526"/>
                  </a:lnTo>
                  <a:lnTo>
                    <a:pt x="407923" y="16890"/>
                  </a:lnTo>
                  <a:lnTo>
                    <a:pt x="409194" y="16128"/>
                  </a:lnTo>
                  <a:lnTo>
                    <a:pt x="410464" y="14858"/>
                  </a:lnTo>
                  <a:lnTo>
                    <a:pt x="411607" y="14096"/>
                  </a:lnTo>
                  <a:lnTo>
                    <a:pt x="414782" y="12827"/>
                  </a:lnTo>
                  <a:lnTo>
                    <a:pt x="416687" y="11429"/>
                  </a:lnTo>
                  <a:lnTo>
                    <a:pt x="418464" y="10795"/>
                  </a:lnTo>
                  <a:lnTo>
                    <a:pt x="420370" y="9397"/>
                  </a:lnTo>
                  <a:lnTo>
                    <a:pt x="422147" y="8763"/>
                  </a:lnTo>
                  <a:lnTo>
                    <a:pt x="423418" y="7365"/>
                  </a:lnTo>
                  <a:lnTo>
                    <a:pt x="429006" y="5333"/>
                  </a:lnTo>
                  <a:lnTo>
                    <a:pt x="430276" y="4064"/>
                  </a:lnTo>
                  <a:lnTo>
                    <a:pt x="432815" y="3302"/>
                  </a:lnTo>
                  <a:lnTo>
                    <a:pt x="440816" y="0"/>
                  </a:lnTo>
                  <a:lnTo>
                    <a:pt x="448183" y="0"/>
                  </a:lnTo>
                  <a:lnTo>
                    <a:pt x="452627" y="2794"/>
                  </a:lnTo>
                  <a:lnTo>
                    <a:pt x="454406" y="4698"/>
                  </a:lnTo>
                  <a:lnTo>
                    <a:pt x="456946" y="10795"/>
                  </a:lnTo>
                  <a:lnTo>
                    <a:pt x="456946" y="12827"/>
                  </a:lnTo>
                  <a:lnTo>
                    <a:pt x="462533" y="12827"/>
                  </a:lnTo>
                  <a:lnTo>
                    <a:pt x="463677" y="13462"/>
                  </a:lnTo>
                  <a:lnTo>
                    <a:pt x="467995" y="13462"/>
                  </a:lnTo>
                  <a:lnTo>
                    <a:pt x="469264" y="14096"/>
                  </a:lnTo>
                  <a:lnTo>
                    <a:pt x="471677" y="14096"/>
                  </a:lnTo>
                  <a:lnTo>
                    <a:pt x="472947" y="14858"/>
                  </a:lnTo>
                  <a:lnTo>
                    <a:pt x="475488" y="14858"/>
                  </a:lnTo>
                  <a:lnTo>
                    <a:pt x="476122" y="15494"/>
                  </a:lnTo>
                  <a:lnTo>
                    <a:pt x="477265" y="15494"/>
                  </a:lnTo>
                  <a:lnTo>
                    <a:pt x="478408" y="16128"/>
                  </a:lnTo>
                  <a:lnTo>
                    <a:pt x="480440" y="16128"/>
                  </a:lnTo>
                  <a:lnTo>
                    <a:pt x="482346" y="16890"/>
                  </a:lnTo>
                  <a:lnTo>
                    <a:pt x="483489" y="17526"/>
                  </a:lnTo>
                  <a:lnTo>
                    <a:pt x="485394" y="19558"/>
                  </a:lnTo>
                  <a:lnTo>
                    <a:pt x="485394" y="22225"/>
                  </a:lnTo>
                  <a:lnTo>
                    <a:pt x="484123" y="24257"/>
                  </a:lnTo>
                  <a:lnTo>
                    <a:pt x="483489" y="24765"/>
                  </a:lnTo>
                  <a:lnTo>
                    <a:pt x="482853" y="26289"/>
                  </a:lnTo>
                  <a:lnTo>
                    <a:pt x="481710" y="27558"/>
                  </a:lnTo>
                  <a:lnTo>
                    <a:pt x="484123" y="27558"/>
                  </a:lnTo>
                  <a:lnTo>
                    <a:pt x="485394" y="28321"/>
                  </a:lnTo>
                  <a:lnTo>
                    <a:pt x="486028" y="28321"/>
                  </a:lnTo>
                  <a:lnTo>
                    <a:pt x="487807" y="28828"/>
                  </a:lnTo>
                  <a:lnTo>
                    <a:pt x="489712" y="28828"/>
                  </a:lnTo>
                  <a:lnTo>
                    <a:pt x="492252" y="30352"/>
                  </a:lnTo>
                  <a:lnTo>
                    <a:pt x="494029" y="30352"/>
                  </a:lnTo>
                  <a:lnTo>
                    <a:pt x="495934" y="32384"/>
                  </a:lnTo>
                  <a:lnTo>
                    <a:pt x="496443" y="33654"/>
                  </a:lnTo>
                  <a:lnTo>
                    <a:pt x="496443" y="38353"/>
                  </a:lnTo>
                  <a:lnTo>
                    <a:pt x="495934" y="39751"/>
                  </a:lnTo>
                  <a:lnTo>
                    <a:pt x="495934" y="41656"/>
                  </a:lnTo>
                  <a:lnTo>
                    <a:pt x="495300" y="43052"/>
                  </a:lnTo>
                  <a:lnTo>
                    <a:pt x="495300" y="45720"/>
                  </a:lnTo>
                  <a:lnTo>
                    <a:pt x="494538" y="46482"/>
                  </a:lnTo>
                  <a:lnTo>
                    <a:pt x="494538" y="47752"/>
                  </a:lnTo>
                  <a:lnTo>
                    <a:pt x="493395" y="50546"/>
                  </a:lnTo>
                  <a:lnTo>
                    <a:pt x="490854" y="53085"/>
                  </a:lnTo>
                  <a:lnTo>
                    <a:pt x="490346" y="53085"/>
                  </a:lnTo>
                  <a:lnTo>
                    <a:pt x="495300" y="58420"/>
                  </a:lnTo>
                  <a:lnTo>
                    <a:pt x="495300" y="59816"/>
                  </a:lnTo>
                  <a:lnTo>
                    <a:pt x="495934" y="61214"/>
                  </a:lnTo>
                  <a:lnTo>
                    <a:pt x="495934" y="62483"/>
                  </a:lnTo>
                  <a:lnTo>
                    <a:pt x="496443" y="64515"/>
                  </a:lnTo>
                  <a:lnTo>
                    <a:pt x="496443" y="67945"/>
                  </a:lnTo>
                  <a:lnTo>
                    <a:pt x="497077" y="68579"/>
                  </a:lnTo>
                  <a:lnTo>
                    <a:pt x="497077" y="73278"/>
                  </a:lnTo>
                  <a:lnTo>
                    <a:pt x="497713" y="75310"/>
                  </a:lnTo>
                  <a:lnTo>
                    <a:pt x="497713" y="81915"/>
                  </a:lnTo>
                  <a:lnTo>
                    <a:pt x="496443" y="85471"/>
                  </a:lnTo>
                  <a:lnTo>
                    <a:pt x="495300" y="85978"/>
                  </a:lnTo>
                  <a:lnTo>
                    <a:pt x="494029" y="85978"/>
                  </a:lnTo>
                  <a:lnTo>
                    <a:pt x="492759" y="86740"/>
                  </a:lnTo>
                  <a:lnTo>
                    <a:pt x="490854" y="85978"/>
                  </a:lnTo>
                  <a:lnTo>
                    <a:pt x="490346" y="85978"/>
                  </a:lnTo>
                  <a:lnTo>
                    <a:pt x="489712" y="85471"/>
                  </a:lnTo>
                  <a:lnTo>
                    <a:pt x="489712" y="85978"/>
                  </a:lnTo>
                  <a:lnTo>
                    <a:pt x="490346" y="87502"/>
                  </a:lnTo>
                  <a:lnTo>
                    <a:pt x="490346" y="88010"/>
                  </a:lnTo>
                  <a:lnTo>
                    <a:pt x="490854" y="89408"/>
                  </a:lnTo>
                  <a:lnTo>
                    <a:pt x="490854" y="90804"/>
                  </a:lnTo>
                  <a:lnTo>
                    <a:pt x="491489" y="92075"/>
                  </a:lnTo>
                  <a:lnTo>
                    <a:pt x="491489" y="94869"/>
                  </a:lnTo>
                  <a:lnTo>
                    <a:pt x="492252" y="96773"/>
                  </a:lnTo>
                  <a:lnTo>
                    <a:pt x="492252" y="104140"/>
                  </a:lnTo>
                  <a:lnTo>
                    <a:pt x="490854" y="105664"/>
                  </a:lnTo>
                  <a:lnTo>
                    <a:pt x="489712" y="106171"/>
                  </a:lnTo>
                  <a:lnTo>
                    <a:pt x="489077" y="106933"/>
                  </a:lnTo>
                  <a:lnTo>
                    <a:pt x="486537" y="106933"/>
                  </a:lnTo>
                  <a:lnTo>
                    <a:pt x="486028" y="106171"/>
                  </a:lnTo>
                  <a:lnTo>
                    <a:pt x="484632" y="106171"/>
                  </a:lnTo>
                  <a:lnTo>
                    <a:pt x="486028" y="116332"/>
                  </a:lnTo>
                  <a:lnTo>
                    <a:pt x="486537" y="117728"/>
                  </a:lnTo>
                  <a:lnTo>
                    <a:pt x="487171" y="117728"/>
                  </a:lnTo>
                  <a:lnTo>
                    <a:pt x="488569" y="120396"/>
                  </a:lnTo>
                  <a:lnTo>
                    <a:pt x="490854" y="123063"/>
                  </a:lnTo>
                  <a:lnTo>
                    <a:pt x="491489" y="125095"/>
                  </a:lnTo>
                  <a:lnTo>
                    <a:pt x="492759" y="126365"/>
                  </a:lnTo>
                  <a:lnTo>
                    <a:pt x="494029" y="129158"/>
                  </a:lnTo>
                  <a:lnTo>
                    <a:pt x="495300" y="130428"/>
                  </a:lnTo>
                  <a:lnTo>
                    <a:pt x="500760" y="142621"/>
                  </a:lnTo>
                  <a:lnTo>
                    <a:pt x="501522" y="144526"/>
                  </a:lnTo>
                  <a:lnTo>
                    <a:pt x="501522" y="145922"/>
                  </a:lnTo>
                  <a:lnTo>
                    <a:pt x="505840" y="157226"/>
                  </a:lnTo>
                  <a:lnTo>
                    <a:pt x="505840" y="159512"/>
                  </a:lnTo>
                  <a:lnTo>
                    <a:pt x="506348" y="160782"/>
                  </a:lnTo>
                  <a:lnTo>
                    <a:pt x="507619" y="164719"/>
                  </a:lnTo>
                  <a:lnTo>
                    <a:pt x="507619" y="166751"/>
                  </a:lnTo>
                  <a:lnTo>
                    <a:pt x="508381" y="168783"/>
                  </a:lnTo>
                  <a:lnTo>
                    <a:pt x="508381" y="170815"/>
                  </a:lnTo>
                  <a:lnTo>
                    <a:pt x="508889" y="172846"/>
                  </a:lnTo>
                  <a:lnTo>
                    <a:pt x="508889" y="174878"/>
                  </a:lnTo>
                  <a:lnTo>
                    <a:pt x="509523" y="176910"/>
                  </a:lnTo>
                  <a:lnTo>
                    <a:pt x="509523" y="178942"/>
                  </a:lnTo>
                  <a:lnTo>
                    <a:pt x="510158" y="180975"/>
                  </a:lnTo>
                  <a:lnTo>
                    <a:pt x="510158" y="187578"/>
                  </a:lnTo>
                  <a:lnTo>
                    <a:pt x="510666" y="190246"/>
                  </a:lnTo>
                  <a:lnTo>
                    <a:pt x="510666" y="199644"/>
                  </a:lnTo>
                  <a:lnTo>
                    <a:pt x="510158" y="201676"/>
                  </a:lnTo>
                  <a:lnTo>
                    <a:pt x="510158" y="208533"/>
                  </a:lnTo>
                  <a:lnTo>
                    <a:pt x="509523" y="210565"/>
                  </a:lnTo>
                  <a:lnTo>
                    <a:pt x="509523" y="215138"/>
                  </a:lnTo>
                  <a:lnTo>
                    <a:pt x="508889" y="217170"/>
                  </a:lnTo>
                  <a:lnTo>
                    <a:pt x="508889" y="219202"/>
                  </a:lnTo>
                  <a:lnTo>
                    <a:pt x="508381" y="221233"/>
                  </a:lnTo>
                  <a:lnTo>
                    <a:pt x="508381" y="223265"/>
                  </a:lnTo>
                  <a:lnTo>
                    <a:pt x="506983" y="227329"/>
                  </a:lnTo>
                  <a:lnTo>
                    <a:pt x="506983" y="229234"/>
                  </a:lnTo>
                  <a:lnTo>
                    <a:pt x="506348" y="230632"/>
                  </a:lnTo>
                  <a:lnTo>
                    <a:pt x="506348" y="232537"/>
                  </a:lnTo>
                  <a:lnTo>
                    <a:pt x="504571" y="238125"/>
                  </a:lnTo>
                  <a:lnTo>
                    <a:pt x="504571" y="239395"/>
                  </a:lnTo>
                  <a:lnTo>
                    <a:pt x="502665" y="244728"/>
                  </a:lnTo>
                  <a:lnTo>
                    <a:pt x="502665" y="246126"/>
                  </a:lnTo>
                  <a:lnTo>
                    <a:pt x="499618" y="252857"/>
                  </a:lnTo>
                  <a:lnTo>
                    <a:pt x="499618" y="254253"/>
                  </a:lnTo>
                  <a:lnTo>
                    <a:pt x="497077" y="259588"/>
                  </a:lnTo>
                  <a:lnTo>
                    <a:pt x="496443" y="260350"/>
                  </a:lnTo>
                  <a:lnTo>
                    <a:pt x="496443" y="261620"/>
                  </a:lnTo>
                  <a:lnTo>
                    <a:pt x="495300" y="263652"/>
                  </a:lnTo>
                  <a:lnTo>
                    <a:pt x="494538" y="265683"/>
                  </a:lnTo>
                  <a:lnTo>
                    <a:pt x="493395" y="266953"/>
                  </a:lnTo>
                  <a:lnTo>
                    <a:pt x="490854" y="271652"/>
                  </a:lnTo>
                  <a:lnTo>
                    <a:pt x="489712" y="273050"/>
                  </a:lnTo>
                  <a:lnTo>
                    <a:pt x="489712" y="273684"/>
                  </a:lnTo>
                  <a:lnTo>
                    <a:pt x="488569" y="275082"/>
                  </a:lnTo>
                  <a:lnTo>
                    <a:pt x="487807" y="276352"/>
                  </a:lnTo>
                  <a:lnTo>
                    <a:pt x="487807" y="276987"/>
                  </a:lnTo>
                  <a:lnTo>
                    <a:pt x="490854" y="279019"/>
                  </a:lnTo>
                  <a:lnTo>
                    <a:pt x="492252" y="281051"/>
                  </a:lnTo>
                  <a:lnTo>
                    <a:pt x="494029" y="282447"/>
                  </a:lnTo>
                  <a:lnTo>
                    <a:pt x="495300" y="283845"/>
                  </a:lnTo>
                  <a:lnTo>
                    <a:pt x="497077" y="285115"/>
                  </a:lnTo>
                  <a:lnTo>
                    <a:pt x="498221" y="287146"/>
                  </a:lnTo>
                  <a:lnTo>
                    <a:pt x="503301" y="292481"/>
                  </a:lnTo>
                  <a:lnTo>
                    <a:pt x="505840" y="296545"/>
                  </a:lnTo>
                  <a:lnTo>
                    <a:pt x="506983" y="297815"/>
                  </a:lnTo>
                  <a:lnTo>
                    <a:pt x="508381" y="300608"/>
                  </a:lnTo>
                  <a:lnTo>
                    <a:pt x="510158" y="302640"/>
                  </a:lnTo>
                  <a:lnTo>
                    <a:pt x="516254" y="313435"/>
                  </a:lnTo>
                  <a:lnTo>
                    <a:pt x="518287" y="318008"/>
                  </a:lnTo>
                  <a:lnTo>
                    <a:pt x="520573" y="322833"/>
                  </a:lnTo>
                  <a:lnTo>
                    <a:pt x="521208" y="324865"/>
                  </a:lnTo>
                  <a:lnTo>
                    <a:pt x="525652" y="334898"/>
                  </a:lnTo>
                  <a:lnTo>
                    <a:pt x="526161" y="337565"/>
                  </a:lnTo>
                  <a:lnTo>
                    <a:pt x="527431" y="339471"/>
                  </a:lnTo>
                  <a:lnTo>
                    <a:pt x="531240" y="355727"/>
                  </a:lnTo>
                  <a:lnTo>
                    <a:pt x="532384" y="358394"/>
                  </a:lnTo>
                  <a:lnTo>
                    <a:pt x="532384" y="361188"/>
                  </a:lnTo>
                  <a:lnTo>
                    <a:pt x="533653" y="363727"/>
                  </a:lnTo>
                  <a:lnTo>
                    <a:pt x="533653" y="365759"/>
                  </a:lnTo>
                  <a:lnTo>
                    <a:pt x="535559" y="374522"/>
                  </a:lnTo>
                  <a:lnTo>
                    <a:pt x="535559" y="377190"/>
                  </a:lnTo>
                  <a:lnTo>
                    <a:pt x="536066" y="379983"/>
                  </a:lnTo>
                  <a:lnTo>
                    <a:pt x="536066" y="382651"/>
                  </a:lnTo>
                  <a:lnTo>
                    <a:pt x="536701" y="385317"/>
                  </a:lnTo>
                  <a:lnTo>
                    <a:pt x="536701" y="390778"/>
                  </a:lnTo>
                  <a:lnTo>
                    <a:pt x="537336" y="392810"/>
                  </a:lnTo>
                  <a:lnTo>
                    <a:pt x="537336" y="411479"/>
                  </a:lnTo>
                  <a:lnTo>
                    <a:pt x="536701" y="413512"/>
                  </a:lnTo>
                  <a:lnTo>
                    <a:pt x="536701" y="418846"/>
                  </a:lnTo>
                  <a:lnTo>
                    <a:pt x="536066" y="421640"/>
                  </a:lnTo>
                  <a:lnTo>
                    <a:pt x="536066" y="426212"/>
                  </a:lnTo>
                  <a:lnTo>
                    <a:pt x="534924" y="431038"/>
                  </a:lnTo>
                  <a:lnTo>
                    <a:pt x="534924" y="433070"/>
                  </a:lnTo>
                  <a:lnTo>
                    <a:pt x="532384" y="442340"/>
                  </a:lnTo>
                  <a:lnTo>
                    <a:pt x="532384" y="444500"/>
                  </a:lnTo>
                  <a:lnTo>
                    <a:pt x="530478" y="450469"/>
                  </a:lnTo>
                  <a:lnTo>
                    <a:pt x="530478" y="453263"/>
                  </a:lnTo>
                  <a:lnTo>
                    <a:pt x="529844" y="454533"/>
                  </a:lnTo>
                  <a:lnTo>
                    <a:pt x="523748" y="472694"/>
                  </a:lnTo>
                  <a:lnTo>
                    <a:pt x="523748" y="474726"/>
                  </a:lnTo>
                  <a:lnTo>
                    <a:pt x="522477" y="475996"/>
                  </a:lnTo>
                  <a:lnTo>
                    <a:pt x="522477" y="477520"/>
                  </a:lnTo>
                  <a:lnTo>
                    <a:pt x="518287" y="487552"/>
                  </a:lnTo>
                  <a:lnTo>
                    <a:pt x="517525" y="488188"/>
                  </a:lnTo>
                  <a:lnTo>
                    <a:pt x="516254" y="490854"/>
                  </a:lnTo>
                  <a:lnTo>
                    <a:pt x="515746" y="491616"/>
                  </a:lnTo>
                  <a:lnTo>
                    <a:pt x="515112" y="492887"/>
                  </a:lnTo>
                  <a:lnTo>
                    <a:pt x="515112" y="494157"/>
                  </a:lnTo>
                  <a:lnTo>
                    <a:pt x="514350" y="494919"/>
                  </a:lnTo>
                  <a:lnTo>
                    <a:pt x="513207" y="496951"/>
                  </a:lnTo>
                  <a:lnTo>
                    <a:pt x="512571" y="498983"/>
                  </a:lnTo>
                  <a:lnTo>
                    <a:pt x="511428" y="500252"/>
                  </a:lnTo>
                  <a:lnTo>
                    <a:pt x="510158" y="503046"/>
                  </a:lnTo>
                  <a:lnTo>
                    <a:pt x="509523" y="503554"/>
                  </a:lnTo>
                  <a:lnTo>
                    <a:pt x="508889" y="504952"/>
                  </a:lnTo>
                  <a:lnTo>
                    <a:pt x="508381" y="505587"/>
                  </a:lnTo>
                  <a:lnTo>
                    <a:pt x="507619" y="506983"/>
                  </a:lnTo>
                  <a:lnTo>
                    <a:pt x="508889" y="515746"/>
                  </a:lnTo>
                  <a:lnTo>
                    <a:pt x="509523" y="515112"/>
                  </a:lnTo>
                  <a:lnTo>
                    <a:pt x="516254" y="515112"/>
                  </a:lnTo>
                  <a:lnTo>
                    <a:pt x="518795" y="516382"/>
                  </a:lnTo>
                  <a:lnTo>
                    <a:pt x="519429" y="516382"/>
                  </a:lnTo>
                  <a:lnTo>
                    <a:pt x="520573" y="517144"/>
                  </a:lnTo>
                  <a:lnTo>
                    <a:pt x="523112" y="519683"/>
                  </a:lnTo>
                  <a:lnTo>
                    <a:pt x="524383" y="523240"/>
                  </a:lnTo>
                  <a:lnTo>
                    <a:pt x="525652" y="525271"/>
                  </a:lnTo>
                  <a:lnTo>
                    <a:pt x="526161" y="525779"/>
                  </a:lnTo>
                  <a:lnTo>
                    <a:pt x="526161" y="527050"/>
                  </a:lnTo>
                  <a:lnTo>
                    <a:pt x="527431" y="529844"/>
                  </a:lnTo>
                  <a:lnTo>
                    <a:pt x="527431" y="530606"/>
                  </a:lnTo>
                  <a:lnTo>
                    <a:pt x="528193" y="531876"/>
                  </a:lnTo>
                  <a:lnTo>
                    <a:pt x="528193" y="533146"/>
                  </a:lnTo>
                  <a:lnTo>
                    <a:pt x="528700" y="533908"/>
                  </a:lnTo>
                  <a:lnTo>
                    <a:pt x="529336" y="535940"/>
                  </a:lnTo>
                  <a:lnTo>
                    <a:pt x="530478" y="538607"/>
                  </a:lnTo>
                  <a:lnTo>
                    <a:pt x="530478" y="539877"/>
                  </a:lnTo>
                  <a:lnTo>
                    <a:pt x="531875" y="541908"/>
                  </a:lnTo>
                  <a:lnTo>
                    <a:pt x="531875" y="543306"/>
                  </a:lnTo>
                  <a:lnTo>
                    <a:pt x="532384" y="544702"/>
                  </a:lnTo>
                  <a:lnTo>
                    <a:pt x="532384" y="545972"/>
                  </a:lnTo>
                  <a:lnTo>
                    <a:pt x="533019" y="545972"/>
                  </a:lnTo>
                  <a:lnTo>
                    <a:pt x="537336" y="548766"/>
                  </a:lnTo>
                  <a:lnTo>
                    <a:pt x="538607" y="550037"/>
                  </a:lnTo>
                  <a:lnTo>
                    <a:pt x="541782" y="552069"/>
                  </a:lnTo>
                  <a:lnTo>
                    <a:pt x="542924" y="554101"/>
                  </a:lnTo>
                  <a:lnTo>
                    <a:pt x="544829" y="555371"/>
                  </a:lnTo>
                  <a:lnTo>
                    <a:pt x="547877" y="560704"/>
                  </a:lnTo>
                  <a:lnTo>
                    <a:pt x="548512" y="562737"/>
                  </a:lnTo>
                  <a:lnTo>
                    <a:pt x="549656" y="564769"/>
                  </a:lnTo>
                  <a:lnTo>
                    <a:pt x="549656" y="572770"/>
                  </a:lnTo>
                  <a:lnTo>
                    <a:pt x="545973" y="584327"/>
                  </a:lnTo>
                  <a:lnTo>
                    <a:pt x="544829" y="585723"/>
                  </a:lnTo>
                  <a:lnTo>
                    <a:pt x="544195" y="587756"/>
                  </a:lnTo>
                  <a:lnTo>
                    <a:pt x="541782" y="590422"/>
                  </a:lnTo>
                  <a:lnTo>
                    <a:pt x="541020" y="591692"/>
                  </a:lnTo>
                  <a:lnTo>
                    <a:pt x="539749" y="593090"/>
                  </a:lnTo>
                  <a:lnTo>
                    <a:pt x="533019" y="595757"/>
                  </a:lnTo>
                  <a:lnTo>
                    <a:pt x="532384" y="596519"/>
                  </a:lnTo>
                  <a:lnTo>
                    <a:pt x="529844" y="596519"/>
                  </a:lnTo>
                  <a:lnTo>
                    <a:pt x="529336" y="597153"/>
                  </a:lnTo>
                  <a:lnTo>
                    <a:pt x="527431" y="597789"/>
                  </a:lnTo>
                  <a:lnTo>
                    <a:pt x="525652" y="597789"/>
                  </a:lnTo>
                  <a:lnTo>
                    <a:pt x="523112" y="598551"/>
                  </a:lnTo>
                  <a:lnTo>
                    <a:pt x="520064" y="598551"/>
                  </a:lnTo>
                  <a:lnTo>
                    <a:pt x="518795" y="599058"/>
                  </a:lnTo>
                  <a:lnTo>
                    <a:pt x="515746" y="599058"/>
                  </a:lnTo>
                  <a:lnTo>
                    <a:pt x="515112" y="599821"/>
                  </a:lnTo>
                  <a:lnTo>
                    <a:pt x="511428" y="601852"/>
                  </a:lnTo>
                  <a:lnTo>
                    <a:pt x="510158" y="603122"/>
                  </a:lnTo>
                  <a:lnTo>
                    <a:pt x="505840" y="605916"/>
                  </a:lnTo>
                  <a:lnTo>
                    <a:pt x="503935" y="606425"/>
                  </a:lnTo>
                  <a:lnTo>
                    <a:pt x="502665" y="607948"/>
                  </a:lnTo>
                  <a:lnTo>
                    <a:pt x="501522" y="608457"/>
                  </a:lnTo>
                  <a:lnTo>
                    <a:pt x="499618" y="609219"/>
                  </a:lnTo>
                  <a:lnTo>
                    <a:pt x="498983" y="609981"/>
                  </a:lnTo>
                  <a:lnTo>
                    <a:pt x="497713" y="610489"/>
                  </a:lnTo>
                  <a:lnTo>
                    <a:pt x="495934" y="609981"/>
                  </a:lnTo>
                  <a:lnTo>
                    <a:pt x="494538" y="609981"/>
                  </a:lnTo>
                  <a:lnTo>
                    <a:pt x="491489" y="607948"/>
                  </a:lnTo>
                  <a:lnTo>
                    <a:pt x="490346" y="606425"/>
                  </a:lnTo>
                  <a:lnTo>
                    <a:pt x="489712" y="605154"/>
                  </a:lnTo>
                  <a:lnTo>
                    <a:pt x="489077" y="605154"/>
                  </a:lnTo>
                  <a:lnTo>
                    <a:pt x="489077" y="604392"/>
                  </a:lnTo>
                  <a:lnTo>
                    <a:pt x="475488" y="624077"/>
                  </a:lnTo>
                  <a:lnTo>
                    <a:pt x="476631" y="626109"/>
                  </a:lnTo>
                  <a:lnTo>
                    <a:pt x="478408" y="627888"/>
                  </a:lnTo>
                  <a:lnTo>
                    <a:pt x="479171" y="630173"/>
                  </a:lnTo>
                  <a:lnTo>
                    <a:pt x="480948" y="631952"/>
                  </a:lnTo>
                  <a:lnTo>
                    <a:pt x="481710" y="633983"/>
                  </a:lnTo>
                  <a:lnTo>
                    <a:pt x="483489" y="636015"/>
                  </a:lnTo>
                  <a:lnTo>
                    <a:pt x="484123" y="637413"/>
                  </a:lnTo>
                  <a:lnTo>
                    <a:pt x="486028" y="639445"/>
                  </a:lnTo>
                  <a:lnTo>
                    <a:pt x="487171" y="642112"/>
                  </a:lnTo>
                  <a:lnTo>
                    <a:pt x="489077" y="644144"/>
                  </a:lnTo>
                  <a:lnTo>
                    <a:pt x="489712" y="645540"/>
                  </a:lnTo>
                  <a:lnTo>
                    <a:pt x="490854" y="646810"/>
                  </a:lnTo>
                  <a:lnTo>
                    <a:pt x="492252" y="649604"/>
                  </a:lnTo>
                  <a:lnTo>
                    <a:pt x="493395" y="650875"/>
                  </a:lnTo>
                  <a:lnTo>
                    <a:pt x="494029" y="652271"/>
                  </a:lnTo>
                  <a:lnTo>
                    <a:pt x="495300" y="653669"/>
                  </a:lnTo>
                  <a:lnTo>
                    <a:pt x="496443" y="656208"/>
                  </a:lnTo>
                  <a:lnTo>
                    <a:pt x="497713" y="657478"/>
                  </a:lnTo>
                  <a:lnTo>
                    <a:pt x="498221" y="659002"/>
                  </a:lnTo>
                  <a:lnTo>
                    <a:pt x="499618" y="660272"/>
                  </a:lnTo>
                  <a:lnTo>
                    <a:pt x="500252" y="661542"/>
                  </a:lnTo>
                  <a:lnTo>
                    <a:pt x="500760" y="662304"/>
                  </a:lnTo>
                  <a:lnTo>
                    <a:pt x="501522" y="663575"/>
                  </a:lnTo>
                  <a:lnTo>
                    <a:pt x="502665" y="665098"/>
                  </a:lnTo>
                  <a:lnTo>
                    <a:pt x="503935" y="667639"/>
                  </a:lnTo>
                  <a:lnTo>
                    <a:pt x="505206" y="668401"/>
                  </a:lnTo>
                  <a:lnTo>
                    <a:pt x="506348" y="671067"/>
                  </a:lnTo>
                  <a:lnTo>
                    <a:pt x="508889" y="675132"/>
                  </a:lnTo>
                  <a:lnTo>
                    <a:pt x="510158" y="676402"/>
                  </a:lnTo>
                  <a:lnTo>
                    <a:pt x="510666" y="678433"/>
                  </a:lnTo>
                  <a:lnTo>
                    <a:pt x="512064" y="679703"/>
                  </a:lnTo>
                  <a:lnTo>
                    <a:pt x="512571" y="681227"/>
                  </a:lnTo>
                  <a:lnTo>
                    <a:pt x="512571" y="681735"/>
                  </a:lnTo>
                  <a:lnTo>
                    <a:pt x="513207" y="682497"/>
                  </a:lnTo>
                  <a:lnTo>
                    <a:pt x="513207" y="687196"/>
                  </a:lnTo>
                  <a:lnTo>
                    <a:pt x="512064" y="688594"/>
                  </a:lnTo>
                  <a:lnTo>
                    <a:pt x="510666" y="690626"/>
                  </a:lnTo>
                  <a:lnTo>
                    <a:pt x="508889" y="692531"/>
                  </a:lnTo>
                  <a:lnTo>
                    <a:pt x="507619" y="693292"/>
                  </a:lnTo>
                  <a:lnTo>
                    <a:pt x="506348" y="694563"/>
                  </a:lnTo>
                  <a:lnTo>
                    <a:pt x="506983" y="695325"/>
                  </a:lnTo>
                  <a:lnTo>
                    <a:pt x="508381" y="695959"/>
                  </a:lnTo>
                  <a:lnTo>
                    <a:pt x="509523" y="697357"/>
                  </a:lnTo>
                  <a:lnTo>
                    <a:pt x="511428" y="698627"/>
                  </a:lnTo>
                  <a:lnTo>
                    <a:pt x="513207" y="700658"/>
                  </a:lnTo>
                  <a:lnTo>
                    <a:pt x="513841" y="701928"/>
                  </a:lnTo>
                  <a:lnTo>
                    <a:pt x="515112" y="702690"/>
                  </a:lnTo>
                  <a:lnTo>
                    <a:pt x="517525" y="705231"/>
                  </a:lnTo>
                  <a:lnTo>
                    <a:pt x="518287" y="706754"/>
                  </a:lnTo>
                  <a:lnTo>
                    <a:pt x="519429" y="708025"/>
                  </a:lnTo>
                  <a:lnTo>
                    <a:pt x="520573" y="708787"/>
                  </a:lnTo>
                  <a:lnTo>
                    <a:pt x="521208" y="710057"/>
                  </a:lnTo>
                  <a:lnTo>
                    <a:pt x="522477" y="711327"/>
                  </a:lnTo>
                  <a:lnTo>
                    <a:pt x="527431" y="721487"/>
                  </a:lnTo>
                  <a:lnTo>
                    <a:pt x="527431" y="722883"/>
                  </a:lnTo>
                  <a:lnTo>
                    <a:pt x="528193" y="724915"/>
                  </a:lnTo>
                  <a:lnTo>
                    <a:pt x="528193" y="728979"/>
                  </a:lnTo>
                  <a:lnTo>
                    <a:pt x="527431" y="731012"/>
                  </a:lnTo>
                  <a:lnTo>
                    <a:pt x="527431" y="732282"/>
                  </a:lnTo>
                  <a:lnTo>
                    <a:pt x="525018" y="740409"/>
                  </a:lnTo>
                  <a:lnTo>
                    <a:pt x="524383" y="740917"/>
                  </a:lnTo>
                  <a:lnTo>
                    <a:pt x="523748" y="742315"/>
                  </a:lnTo>
                  <a:lnTo>
                    <a:pt x="523748" y="743712"/>
                  </a:lnTo>
                  <a:lnTo>
                    <a:pt x="522477" y="746378"/>
                  </a:lnTo>
                  <a:lnTo>
                    <a:pt x="521970" y="747014"/>
                  </a:lnTo>
                  <a:lnTo>
                    <a:pt x="518287" y="755015"/>
                  </a:lnTo>
                  <a:lnTo>
                    <a:pt x="517525" y="755777"/>
                  </a:lnTo>
                  <a:lnTo>
                    <a:pt x="516254" y="759078"/>
                  </a:lnTo>
                  <a:lnTo>
                    <a:pt x="515112" y="759840"/>
                  </a:lnTo>
                  <a:lnTo>
                    <a:pt x="513207" y="764413"/>
                  </a:lnTo>
                  <a:lnTo>
                    <a:pt x="512571" y="765175"/>
                  </a:lnTo>
                  <a:lnTo>
                    <a:pt x="512064" y="766445"/>
                  </a:lnTo>
                  <a:lnTo>
                    <a:pt x="510666" y="767841"/>
                  </a:lnTo>
                  <a:lnTo>
                    <a:pt x="510158" y="769239"/>
                  </a:lnTo>
                  <a:lnTo>
                    <a:pt x="508889" y="770508"/>
                  </a:lnTo>
                  <a:lnTo>
                    <a:pt x="507619" y="773302"/>
                  </a:lnTo>
                  <a:lnTo>
                    <a:pt x="505840" y="775334"/>
                  </a:lnTo>
                  <a:lnTo>
                    <a:pt x="505206" y="776604"/>
                  </a:lnTo>
                  <a:lnTo>
                    <a:pt x="503935" y="778002"/>
                  </a:lnTo>
                  <a:lnTo>
                    <a:pt x="503301" y="779271"/>
                  </a:lnTo>
                  <a:lnTo>
                    <a:pt x="502158" y="780033"/>
                  </a:lnTo>
                  <a:lnTo>
                    <a:pt x="500760" y="782701"/>
                  </a:lnTo>
                  <a:lnTo>
                    <a:pt x="491489" y="792733"/>
                  </a:lnTo>
                  <a:lnTo>
                    <a:pt x="489712" y="794131"/>
                  </a:lnTo>
                  <a:lnTo>
                    <a:pt x="487171" y="796797"/>
                  </a:lnTo>
                  <a:lnTo>
                    <a:pt x="485394" y="797433"/>
                  </a:lnTo>
                  <a:lnTo>
                    <a:pt x="477265" y="800862"/>
                  </a:lnTo>
                  <a:lnTo>
                    <a:pt x="475488" y="801496"/>
                  </a:lnTo>
                  <a:lnTo>
                    <a:pt x="474218" y="802132"/>
                  </a:lnTo>
                  <a:lnTo>
                    <a:pt x="472439" y="802132"/>
                  </a:lnTo>
                  <a:lnTo>
                    <a:pt x="470534" y="802766"/>
                  </a:lnTo>
                  <a:lnTo>
                    <a:pt x="468757" y="802766"/>
                  </a:lnTo>
                  <a:lnTo>
                    <a:pt x="466852" y="803528"/>
                  </a:lnTo>
                  <a:lnTo>
                    <a:pt x="465582" y="804164"/>
                  </a:lnTo>
                  <a:lnTo>
                    <a:pt x="461898" y="804164"/>
                  </a:lnTo>
                  <a:lnTo>
                    <a:pt x="459994" y="804926"/>
                  </a:lnTo>
                  <a:lnTo>
                    <a:pt x="442721" y="804926"/>
                  </a:lnTo>
                  <a:lnTo>
                    <a:pt x="441325" y="804164"/>
                  </a:lnTo>
                  <a:lnTo>
                    <a:pt x="438277" y="804164"/>
                  </a:lnTo>
                  <a:lnTo>
                    <a:pt x="437133" y="803528"/>
                  </a:lnTo>
                  <a:lnTo>
                    <a:pt x="432053" y="803528"/>
                  </a:lnTo>
                  <a:lnTo>
                    <a:pt x="430910" y="802766"/>
                  </a:lnTo>
                  <a:lnTo>
                    <a:pt x="427227" y="802766"/>
                  </a:lnTo>
                  <a:lnTo>
                    <a:pt x="425958" y="802132"/>
                  </a:lnTo>
                  <a:lnTo>
                    <a:pt x="423418" y="802132"/>
                  </a:lnTo>
                  <a:lnTo>
                    <a:pt x="422147" y="801496"/>
                  </a:lnTo>
                  <a:lnTo>
                    <a:pt x="419734" y="801496"/>
                  </a:lnTo>
                  <a:lnTo>
                    <a:pt x="418464" y="800862"/>
                  </a:lnTo>
                  <a:lnTo>
                    <a:pt x="415925" y="800862"/>
                  </a:lnTo>
                  <a:lnTo>
                    <a:pt x="414782" y="800100"/>
                  </a:lnTo>
                  <a:lnTo>
                    <a:pt x="413639" y="800100"/>
                  </a:lnTo>
                  <a:lnTo>
                    <a:pt x="412241" y="799465"/>
                  </a:lnTo>
                  <a:lnTo>
                    <a:pt x="408558" y="799465"/>
                  </a:lnTo>
                  <a:lnTo>
                    <a:pt x="407923" y="798829"/>
                  </a:lnTo>
                  <a:lnTo>
                    <a:pt x="404240" y="798829"/>
                  </a:lnTo>
                  <a:lnTo>
                    <a:pt x="403097" y="798067"/>
                  </a:lnTo>
                  <a:lnTo>
                    <a:pt x="402335" y="798067"/>
                  </a:lnTo>
                  <a:lnTo>
                    <a:pt x="401193" y="797433"/>
                  </a:lnTo>
                  <a:lnTo>
                    <a:pt x="399922" y="797433"/>
                  </a:lnTo>
                  <a:lnTo>
                    <a:pt x="398018" y="796797"/>
                  </a:lnTo>
                  <a:lnTo>
                    <a:pt x="396113" y="796797"/>
                  </a:lnTo>
                  <a:lnTo>
                    <a:pt x="394334" y="796163"/>
                  </a:lnTo>
                  <a:lnTo>
                    <a:pt x="392429" y="796163"/>
                  </a:lnTo>
                  <a:lnTo>
                    <a:pt x="390652" y="795527"/>
                  </a:lnTo>
                  <a:lnTo>
                    <a:pt x="388746" y="795527"/>
                  </a:lnTo>
                  <a:lnTo>
                    <a:pt x="383921" y="793496"/>
                  </a:lnTo>
                  <a:lnTo>
                    <a:pt x="382523" y="793496"/>
                  </a:lnTo>
                  <a:lnTo>
                    <a:pt x="380746" y="792098"/>
                  </a:lnTo>
                  <a:lnTo>
                    <a:pt x="379476" y="792098"/>
                  </a:lnTo>
                  <a:lnTo>
                    <a:pt x="377697" y="791464"/>
                  </a:lnTo>
                  <a:lnTo>
                    <a:pt x="377063" y="790702"/>
                  </a:lnTo>
                  <a:lnTo>
                    <a:pt x="374014" y="788670"/>
                  </a:lnTo>
                  <a:lnTo>
                    <a:pt x="373252" y="788162"/>
                  </a:lnTo>
                  <a:lnTo>
                    <a:pt x="371983" y="787400"/>
                  </a:lnTo>
                  <a:lnTo>
                    <a:pt x="370839" y="786129"/>
                  </a:lnTo>
                  <a:lnTo>
                    <a:pt x="369570" y="785367"/>
                  </a:lnTo>
                  <a:lnTo>
                    <a:pt x="368934" y="784097"/>
                  </a:lnTo>
                  <a:lnTo>
                    <a:pt x="367157" y="782065"/>
                  </a:lnTo>
                  <a:lnTo>
                    <a:pt x="366395" y="780541"/>
                  </a:lnTo>
                  <a:lnTo>
                    <a:pt x="365252" y="779271"/>
                  </a:lnTo>
                  <a:lnTo>
                    <a:pt x="361569" y="771271"/>
                  </a:lnTo>
                  <a:lnTo>
                    <a:pt x="361569" y="769873"/>
                  </a:lnTo>
                  <a:lnTo>
                    <a:pt x="360933" y="768477"/>
                  </a:lnTo>
                  <a:lnTo>
                    <a:pt x="360933" y="767207"/>
                  </a:lnTo>
                  <a:lnTo>
                    <a:pt x="360426" y="765175"/>
                  </a:lnTo>
                  <a:lnTo>
                    <a:pt x="360426" y="761110"/>
                  </a:lnTo>
                  <a:lnTo>
                    <a:pt x="359664" y="759840"/>
                  </a:lnTo>
                  <a:lnTo>
                    <a:pt x="359664" y="752475"/>
                  </a:lnTo>
                  <a:lnTo>
                    <a:pt x="360426" y="751077"/>
                  </a:lnTo>
                  <a:lnTo>
                    <a:pt x="360426" y="747648"/>
                  </a:lnTo>
                  <a:lnTo>
                    <a:pt x="360933" y="746378"/>
                  </a:lnTo>
                  <a:lnTo>
                    <a:pt x="360933" y="744982"/>
                  </a:lnTo>
                  <a:lnTo>
                    <a:pt x="362077" y="742315"/>
                  </a:lnTo>
                  <a:lnTo>
                    <a:pt x="362077" y="741679"/>
                  </a:lnTo>
                  <a:lnTo>
                    <a:pt x="365887" y="733552"/>
                  </a:lnTo>
                  <a:lnTo>
                    <a:pt x="370332" y="728979"/>
                  </a:lnTo>
                  <a:lnTo>
                    <a:pt x="371475" y="728217"/>
                  </a:lnTo>
                  <a:lnTo>
                    <a:pt x="372618" y="726947"/>
                  </a:lnTo>
                  <a:lnTo>
                    <a:pt x="374014" y="726185"/>
                  </a:lnTo>
                  <a:lnTo>
                    <a:pt x="375158" y="724915"/>
                  </a:lnTo>
                  <a:lnTo>
                    <a:pt x="376427" y="724153"/>
                  </a:lnTo>
                  <a:lnTo>
                    <a:pt x="377697" y="722883"/>
                  </a:lnTo>
                  <a:lnTo>
                    <a:pt x="379476" y="722121"/>
                  </a:lnTo>
                  <a:lnTo>
                    <a:pt x="383285" y="720216"/>
                  </a:lnTo>
                  <a:lnTo>
                    <a:pt x="383921" y="719454"/>
                  </a:lnTo>
                  <a:lnTo>
                    <a:pt x="385698" y="718820"/>
                  </a:lnTo>
                  <a:lnTo>
                    <a:pt x="386207" y="718184"/>
                  </a:lnTo>
                  <a:lnTo>
                    <a:pt x="387603" y="717422"/>
                  </a:lnTo>
                  <a:lnTo>
                    <a:pt x="388746" y="717422"/>
                  </a:lnTo>
                  <a:lnTo>
                    <a:pt x="389382" y="716788"/>
                  </a:lnTo>
                  <a:lnTo>
                    <a:pt x="391287" y="716152"/>
                  </a:lnTo>
                  <a:lnTo>
                    <a:pt x="392429" y="715390"/>
                  </a:lnTo>
                  <a:lnTo>
                    <a:pt x="393827" y="715390"/>
                  </a:lnTo>
                  <a:lnTo>
                    <a:pt x="396113" y="708787"/>
                  </a:lnTo>
                  <a:lnTo>
                    <a:pt x="357251" y="671067"/>
                  </a:lnTo>
                  <a:lnTo>
                    <a:pt x="357251" y="674370"/>
                  </a:lnTo>
                  <a:lnTo>
                    <a:pt x="357885" y="676402"/>
                  </a:lnTo>
                  <a:lnTo>
                    <a:pt x="357885" y="681735"/>
                  </a:lnTo>
                  <a:lnTo>
                    <a:pt x="358394" y="683767"/>
                  </a:lnTo>
                  <a:lnTo>
                    <a:pt x="358394" y="691260"/>
                  </a:lnTo>
                  <a:lnTo>
                    <a:pt x="357885" y="693292"/>
                  </a:lnTo>
                  <a:lnTo>
                    <a:pt x="357885" y="694563"/>
                  </a:lnTo>
                  <a:lnTo>
                    <a:pt x="355346" y="699896"/>
                  </a:lnTo>
                  <a:lnTo>
                    <a:pt x="354710" y="701928"/>
                  </a:lnTo>
                  <a:lnTo>
                    <a:pt x="353440" y="703326"/>
                  </a:lnTo>
                  <a:lnTo>
                    <a:pt x="352806" y="705231"/>
                  </a:lnTo>
                  <a:lnTo>
                    <a:pt x="351663" y="706754"/>
                  </a:lnTo>
                  <a:lnTo>
                    <a:pt x="348488" y="712089"/>
                  </a:lnTo>
                  <a:lnTo>
                    <a:pt x="347345" y="713358"/>
                  </a:lnTo>
                  <a:lnTo>
                    <a:pt x="346075" y="715390"/>
                  </a:lnTo>
                  <a:lnTo>
                    <a:pt x="343534" y="718184"/>
                  </a:lnTo>
                  <a:lnTo>
                    <a:pt x="342391" y="720216"/>
                  </a:lnTo>
                  <a:lnTo>
                    <a:pt x="341121" y="720852"/>
                  </a:lnTo>
                  <a:lnTo>
                    <a:pt x="340614" y="721487"/>
                  </a:lnTo>
                  <a:lnTo>
                    <a:pt x="335533" y="723519"/>
                  </a:lnTo>
                  <a:lnTo>
                    <a:pt x="334390" y="724915"/>
                  </a:lnTo>
                  <a:lnTo>
                    <a:pt x="332485" y="725423"/>
                  </a:lnTo>
                  <a:lnTo>
                    <a:pt x="330453" y="726947"/>
                  </a:lnTo>
                  <a:lnTo>
                    <a:pt x="328676" y="726947"/>
                  </a:lnTo>
                  <a:lnTo>
                    <a:pt x="328168" y="727456"/>
                  </a:lnTo>
                  <a:lnTo>
                    <a:pt x="325627" y="728979"/>
                  </a:lnTo>
                  <a:lnTo>
                    <a:pt x="324484" y="728979"/>
                  </a:lnTo>
                  <a:lnTo>
                    <a:pt x="320802" y="731012"/>
                  </a:lnTo>
                  <a:lnTo>
                    <a:pt x="319404" y="731012"/>
                  </a:lnTo>
                  <a:lnTo>
                    <a:pt x="315721" y="733044"/>
                  </a:lnTo>
                  <a:lnTo>
                    <a:pt x="313944" y="733044"/>
                  </a:lnTo>
                  <a:lnTo>
                    <a:pt x="313182" y="733552"/>
                  </a:lnTo>
                  <a:lnTo>
                    <a:pt x="310133" y="734821"/>
                  </a:lnTo>
                  <a:lnTo>
                    <a:pt x="308864" y="735583"/>
                  </a:lnTo>
                  <a:lnTo>
                    <a:pt x="307721" y="735583"/>
                  </a:lnTo>
                  <a:lnTo>
                    <a:pt x="304672" y="736853"/>
                  </a:lnTo>
                  <a:lnTo>
                    <a:pt x="303276" y="736853"/>
                  </a:lnTo>
                  <a:lnTo>
                    <a:pt x="302133" y="737615"/>
                  </a:lnTo>
                  <a:lnTo>
                    <a:pt x="300227" y="738377"/>
                  </a:lnTo>
                  <a:lnTo>
                    <a:pt x="299084" y="738377"/>
                  </a:lnTo>
                  <a:lnTo>
                    <a:pt x="296545" y="739647"/>
                  </a:lnTo>
                  <a:lnTo>
                    <a:pt x="294639" y="739647"/>
                  </a:lnTo>
                  <a:lnTo>
                    <a:pt x="293370" y="740409"/>
                  </a:lnTo>
                  <a:lnTo>
                    <a:pt x="292227" y="740409"/>
                  </a:lnTo>
                  <a:lnTo>
                    <a:pt x="290957" y="740917"/>
                  </a:lnTo>
                  <a:lnTo>
                    <a:pt x="289687" y="740917"/>
                  </a:lnTo>
                  <a:lnTo>
                    <a:pt x="288544" y="741679"/>
                  </a:lnTo>
                  <a:lnTo>
                    <a:pt x="287146" y="741679"/>
                  </a:lnTo>
                  <a:lnTo>
                    <a:pt x="286003" y="742315"/>
                  </a:lnTo>
                  <a:lnTo>
                    <a:pt x="284860" y="742315"/>
                  </a:lnTo>
                  <a:lnTo>
                    <a:pt x="283464" y="742950"/>
                  </a:lnTo>
                  <a:lnTo>
                    <a:pt x="282321" y="742950"/>
                  </a:lnTo>
                  <a:lnTo>
                    <a:pt x="281051" y="743712"/>
                  </a:lnTo>
                  <a:lnTo>
                    <a:pt x="278002" y="743712"/>
                  </a:lnTo>
                  <a:lnTo>
                    <a:pt x="276733" y="744346"/>
                  </a:lnTo>
                  <a:lnTo>
                    <a:pt x="274954" y="744346"/>
                  </a:lnTo>
                  <a:lnTo>
                    <a:pt x="273050" y="744982"/>
                  </a:lnTo>
                  <a:lnTo>
                    <a:pt x="268732" y="744982"/>
                  </a:lnTo>
                  <a:lnTo>
                    <a:pt x="267334" y="745744"/>
                  </a:lnTo>
                  <a:lnTo>
                    <a:pt x="264287" y="745744"/>
                  </a:lnTo>
                  <a:lnTo>
                    <a:pt x="262508" y="746378"/>
                  </a:lnTo>
                  <a:lnTo>
                    <a:pt x="261239" y="746378"/>
                  </a:lnTo>
                  <a:lnTo>
                    <a:pt x="259460" y="747014"/>
                  </a:lnTo>
                  <a:lnTo>
                    <a:pt x="254381" y="747014"/>
                  </a:lnTo>
                  <a:lnTo>
                    <a:pt x="252602" y="747648"/>
                  </a:lnTo>
                  <a:lnTo>
                    <a:pt x="249554" y="747648"/>
                  </a:lnTo>
                  <a:lnTo>
                    <a:pt x="248158" y="748410"/>
                  </a:lnTo>
                  <a:lnTo>
                    <a:pt x="241427" y="748410"/>
                  </a:lnTo>
                  <a:lnTo>
                    <a:pt x="240157" y="749046"/>
                  </a:lnTo>
                  <a:lnTo>
                    <a:pt x="238378" y="748410"/>
                  </a:lnTo>
                  <a:lnTo>
                    <a:pt x="232028" y="748410"/>
                  </a:lnTo>
                  <a:lnTo>
                    <a:pt x="230885" y="747648"/>
                  </a:lnTo>
                  <a:lnTo>
                    <a:pt x="229743" y="747648"/>
                  </a:lnTo>
                  <a:lnTo>
                    <a:pt x="226568" y="746378"/>
                  </a:lnTo>
                  <a:lnTo>
                    <a:pt x="225297" y="746378"/>
                  </a:lnTo>
                  <a:lnTo>
                    <a:pt x="224663" y="745744"/>
                  </a:lnTo>
                  <a:lnTo>
                    <a:pt x="223520" y="744982"/>
                  </a:lnTo>
                  <a:lnTo>
                    <a:pt x="220345" y="743712"/>
                  </a:lnTo>
                  <a:lnTo>
                    <a:pt x="217932" y="742315"/>
                  </a:lnTo>
                  <a:lnTo>
                    <a:pt x="216662" y="740917"/>
                  </a:lnTo>
                  <a:lnTo>
                    <a:pt x="215519" y="740409"/>
                  </a:lnTo>
                  <a:lnTo>
                    <a:pt x="213614" y="739647"/>
                  </a:lnTo>
                  <a:lnTo>
                    <a:pt x="212978" y="738377"/>
                  </a:lnTo>
                  <a:lnTo>
                    <a:pt x="211073" y="737615"/>
                  </a:lnTo>
                  <a:lnTo>
                    <a:pt x="209931" y="736853"/>
                  </a:lnTo>
                  <a:lnTo>
                    <a:pt x="208533" y="735583"/>
                  </a:lnTo>
                  <a:lnTo>
                    <a:pt x="208026" y="734314"/>
                  </a:lnTo>
                  <a:lnTo>
                    <a:pt x="206247" y="733552"/>
                  </a:lnTo>
                  <a:lnTo>
                    <a:pt x="205485" y="732282"/>
                  </a:lnTo>
                  <a:lnTo>
                    <a:pt x="204215" y="731012"/>
                  </a:lnTo>
                  <a:lnTo>
                    <a:pt x="203072" y="730250"/>
                  </a:lnTo>
                  <a:lnTo>
                    <a:pt x="202564" y="728979"/>
                  </a:lnTo>
                  <a:lnTo>
                    <a:pt x="200025" y="726185"/>
                  </a:lnTo>
                  <a:lnTo>
                    <a:pt x="196850" y="719454"/>
                  </a:lnTo>
                  <a:lnTo>
                    <a:pt x="196341" y="717422"/>
                  </a:lnTo>
                  <a:lnTo>
                    <a:pt x="196341" y="713358"/>
                  </a:lnTo>
                  <a:lnTo>
                    <a:pt x="195707" y="711327"/>
                  </a:lnTo>
                  <a:lnTo>
                    <a:pt x="196341" y="710057"/>
                  </a:lnTo>
                  <a:lnTo>
                    <a:pt x="196341" y="708025"/>
                  </a:lnTo>
                  <a:lnTo>
                    <a:pt x="196850" y="706754"/>
                  </a:lnTo>
                  <a:lnTo>
                    <a:pt x="196850" y="704722"/>
                  </a:lnTo>
                  <a:lnTo>
                    <a:pt x="197484" y="703326"/>
                  </a:lnTo>
                  <a:lnTo>
                    <a:pt x="198120" y="701294"/>
                  </a:lnTo>
                  <a:lnTo>
                    <a:pt x="199389" y="699896"/>
                  </a:lnTo>
                  <a:lnTo>
                    <a:pt x="200025" y="697991"/>
                  </a:lnTo>
                  <a:lnTo>
                    <a:pt x="201168" y="696595"/>
                  </a:lnTo>
                  <a:lnTo>
                    <a:pt x="201802" y="694563"/>
                  </a:lnTo>
                  <a:lnTo>
                    <a:pt x="203072" y="693292"/>
                  </a:lnTo>
                  <a:lnTo>
                    <a:pt x="204215" y="691260"/>
                  </a:lnTo>
                  <a:lnTo>
                    <a:pt x="208026" y="687196"/>
                  </a:lnTo>
                  <a:lnTo>
                    <a:pt x="209931" y="685800"/>
                  </a:lnTo>
                  <a:lnTo>
                    <a:pt x="211073" y="684529"/>
                  </a:lnTo>
                  <a:lnTo>
                    <a:pt x="214121" y="682497"/>
                  </a:lnTo>
                  <a:lnTo>
                    <a:pt x="216662" y="679703"/>
                  </a:lnTo>
                  <a:lnTo>
                    <a:pt x="219202" y="678433"/>
                  </a:lnTo>
                  <a:lnTo>
                    <a:pt x="220345" y="677164"/>
                  </a:lnTo>
                  <a:lnTo>
                    <a:pt x="224027" y="675132"/>
                  </a:lnTo>
                  <a:lnTo>
                    <a:pt x="225297" y="673734"/>
                  </a:lnTo>
                  <a:lnTo>
                    <a:pt x="227202" y="673734"/>
                  </a:lnTo>
                  <a:lnTo>
                    <a:pt x="228346" y="673100"/>
                  </a:lnTo>
                  <a:lnTo>
                    <a:pt x="228346" y="672338"/>
                  </a:lnTo>
                  <a:lnTo>
                    <a:pt x="227838" y="672338"/>
                  </a:lnTo>
                  <a:lnTo>
                    <a:pt x="227202" y="671702"/>
                  </a:lnTo>
                  <a:lnTo>
                    <a:pt x="226568" y="670306"/>
                  </a:lnTo>
                  <a:lnTo>
                    <a:pt x="224027" y="667639"/>
                  </a:lnTo>
                  <a:lnTo>
                    <a:pt x="222250" y="666369"/>
                  </a:lnTo>
                  <a:lnTo>
                    <a:pt x="220979" y="664337"/>
                  </a:lnTo>
                  <a:lnTo>
                    <a:pt x="219202" y="662304"/>
                  </a:lnTo>
                  <a:lnTo>
                    <a:pt x="218439" y="661034"/>
                  </a:lnTo>
                  <a:lnTo>
                    <a:pt x="217296" y="660272"/>
                  </a:lnTo>
                  <a:lnTo>
                    <a:pt x="216153" y="659002"/>
                  </a:lnTo>
                  <a:lnTo>
                    <a:pt x="215519" y="657478"/>
                  </a:lnTo>
                  <a:lnTo>
                    <a:pt x="212978" y="654939"/>
                  </a:lnTo>
                  <a:lnTo>
                    <a:pt x="212344" y="653669"/>
                  </a:lnTo>
                  <a:lnTo>
                    <a:pt x="208533" y="649604"/>
                  </a:lnTo>
                  <a:lnTo>
                    <a:pt x="208026" y="648208"/>
                  </a:lnTo>
                  <a:lnTo>
                    <a:pt x="203072" y="642873"/>
                  </a:lnTo>
                  <a:lnTo>
                    <a:pt x="202564" y="640841"/>
                  </a:lnTo>
                  <a:lnTo>
                    <a:pt x="200025" y="638047"/>
                  </a:lnTo>
                  <a:lnTo>
                    <a:pt x="198627" y="636015"/>
                  </a:lnTo>
                  <a:lnTo>
                    <a:pt x="197484" y="634746"/>
                  </a:lnTo>
                  <a:lnTo>
                    <a:pt x="196850" y="633476"/>
                  </a:lnTo>
                  <a:lnTo>
                    <a:pt x="195707" y="631952"/>
                  </a:lnTo>
                  <a:lnTo>
                    <a:pt x="194309" y="630173"/>
                  </a:lnTo>
                  <a:lnTo>
                    <a:pt x="193166" y="628650"/>
                  </a:lnTo>
                  <a:lnTo>
                    <a:pt x="192658" y="626617"/>
                  </a:lnTo>
                  <a:lnTo>
                    <a:pt x="190119" y="624077"/>
                  </a:lnTo>
                  <a:lnTo>
                    <a:pt x="188848" y="620648"/>
                  </a:lnTo>
                  <a:lnTo>
                    <a:pt x="187578" y="619252"/>
                  </a:lnTo>
                  <a:lnTo>
                    <a:pt x="186944" y="617220"/>
                  </a:lnTo>
                  <a:lnTo>
                    <a:pt x="185673" y="615950"/>
                  </a:lnTo>
                  <a:lnTo>
                    <a:pt x="184531" y="613283"/>
                  </a:lnTo>
                  <a:lnTo>
                    <a:pt x="183896" y="611251"/>
                  </a:lnTo>
                  <a:lnTo>
                    <a:pt x="180213" y="603122"/>
                  </a:lnTo>
                  <a:lnTo>
                    <a:pt x="180213" y="600583"/>
                  </a:lnTo>
                  <a:lnTo>
                    <a:pt x="179577" y="599058"/>
                  </a:lnTo>
                  <a:lnTo>
                    <a:pt x="179577" y="595757"/>
                  </a:lnTo>
                  <a:lnTo>
                    <a:pt x="178815" y="594487"/>
                  </a:lnTo>
                  <a:lnTo>
                    <a:pt x="178815" y="567563"/>
                  </a:lnTo>
                  <a:lnTo>
                    <a:pt x="179577" y="565531"/>
                  </a:lnTo>
                  <a:lnTo>
                    <a:pt x="179577" y="561466"/>
                  </a:lnTo>
                  <a:lnTo>
                    <a:pt x="180213" y="560070"/>
                  </a:lnTo>
                  <a:lnTo>
                    <a:pt x="180213" y="557402"/>
                  </a:lnTo>
                  <a:lnTo>
                    <a:pt x="180721" y="556133"/>
                  </a:lnTo>
                  <a:lnTo>
                    <a:pt x="180721" y="554101"/>
                  </a:lnTo>
                  <a:lnTo>
                    <a:pt x="181356" y="553339"/>
                  </a:lnTo>
                  <a:lnTo>
                    <a:pt x="181356" y="550037"/>
                  </a:lnTo>
                  <a:lnTo>
                    <a:pt x="181990" y="548766"/>
                  </a:lnTo>
                  <a:lnTo>
                    <a:pt x="181990" y="545972"/>
                  </a:lnTo>
                  <a:lnTo>
                    <a:pt x="182498" y="544702"/>
                  </a:lnTo>
                  <a:lnTo>
                    <a:pt x="182498" y="543306"/>
                  </a:lnTo>
                  <a:lnTo>
                    <a:pt x="183896" y="540639"/>
                  </a:lnTo>
                  <a:lnTo>
                    <a:pt x="183896" y="539241"/>
                  </a:lnTo>
                  <a:lnTo>
                    <a:pt x="185039" y="536575"/>
                  </a:lnTo>
                  <a:lnTo>
                    <a:pt x="185039" y="535177"/>
                  </a:lnTo>
                  <a:lnTo>
                    <a:pt x="185673" y="534542"/>
                  </a:lnTo>
                  <a:lnTo>
                    <a:pt x="186944" y="531876"/>
                  </a:lnTo>
                  <a:lnTo>
                    <a:pt x="186944" y="531114"/>
                  </a:lnTo>
                  <a:lnTo>
                    <a:pt x="188848" y="527050"/>
                  </a:lnTo>
                  <a:lnTo>
                    <a:pt x="189357" y="525271"/>
                  </a:lnTo>
                  <a:lnTo>
                    <a:pt x="190627" y="523747"/>
                  </a:lnTo>
                  <a:lnTo>
                    <a:pt x="194309" y="517652"/>
                  </a:lnTo>
                  <a:lnTo>
                    <a:pt x="196341" y="517144"/>
                  </a:lnTo>
                  <a:lnTo>
                    <a:pt x="197484" y="515112"/>
                  </a:lnTo>
                  <a:lnTo>
                    <a:pt x="201802" y="512445"/>
                  </a:lnTo>
                  <a:lnTo>
                    <a:pt x="203072" y="511047"/>
                  </a:lnTo>
                  <a:lnTo>
                    <a:pt x="209931" y="507619"/>
                  </a:lnTo>
                  <a:lnTo>
                    <a:pt x="211073" y="506348"/>
                  </a:lnTo>
                  <a:lnTo>
                    <a:pt x="216153" y="504316"/>
                  </a:lnTo>
                  <a:lnTo>
                    <a:pt x="219202" y="502284"/>
                  </a:lnTo>
                  <a:lnTo>
                    <a:pt x="222884" y="501015"/>
                  </a:lnTo>
                  <a:lnTo>
                    <a:pt x="224663" y="499745"/>
                  </a:lnTo>
                  <a:lnTo>
                    <a:pt x="242696" y="492125"/>
                  </a:lnTo>
                  <a:lnTo>
                    <a:pt x="245237" y="491616"/>
                  </a:lnTo>
                  <a:lnTo>
                    <a:pt x="246379" y="490220"/>
                  </a:lnTo>
                  <a:lnTo>
                    <a:pt x="263144" y="483489"/>
                  </a:lnTo>
                  <a:lnTo>
                    <a:pt x="265048" y="482853"/>
                  </a:lnTo>
                  <a:lnTo>
                    <a:pt x="266191" y="482091"/>
                  </a:lnTo>
                  <a:lnTo>
                    <a:pt x="267970" y="482091"/>
                  </a:lnTo>
                  <a:lnTo>
                    <a:pt x="271779" y="480059"/>
                  </a:lnTo>
                  <a:lnTo>
                    <a:pt x="273050" y="480059"/>
                  </a:lnTo>
                  <a:lnTo>
                    <a:pt x="274193" y="479425"/>
                  </a:lnTo>
                  <a:lnTo>
                    <a:pt x="275463" y="479425"/>
                  </a:lnTo>
                  <a:lnTo>
                    <a:pt x="276097" y="478790"/>
                  </a:lnTo>
                  <a:lnTo>
                    <a:pt x="277240" y="478790"/>
                  </a:lnTo>
                  <a:lnTo>
                    <a:pt x="278002" y="478027"/>
                  </a:lnTo>
                  <a:lnTo>
                    <a:pt x="279272" y="478027"/>
                  </a:lnTo>
                  <a:lnTo>
                    <a:pt x="280415" y="477520"/>
                  </a:lnTo>
                  <a:lnTo>
                    <a:pt x="281051" y="477520"/>
                  </a:lnTo>
                  <a:lnTo>
                    <a:pt x="281685" y="476758"/>
                  </a:lnTo>
                  <a:lnTo>
                    <a:pt x="282321" y="476758"/>
                  </a:lnTo>
                  <a:lnTo>
                    <a:pt x="283464" y="473964"/>
                  </a:lnTo>
                  <a:lnTo>
                    <a:pt x="285369" y="471932"/>
                  </a:lnTo>
                  <a:lnTo>
                    <a:pt x="287146" y="467995"/>
                  </a:lnTo>
                  <a:lnTo>
                    <a:pt x="288544" y="467359"/>
                  </a:lnTo>
                  <a:lnTo>
                    <a:pt x="289178" y="465327"/>
                  </a:lnTo>
                  <a:lnTo>
                    <a:pt x="290321" y="463931"/>
                  </a:lnTo>
                  <a:lnTo>
                    <a:pt x="290957" y="462533"/>
                  </a:lnTo>
                  <a:lnTo>
                    <a:pt x="292227" y="461264"/>
                  </a:lnTo>
                  <a:lnTo>
                    <a:pt x="292862" y="459232"/>
                  </a:lnTo>
                  <a:lnTo>
                    <a:pt x="294132" y="457962"/>
                  </a:lnTo>
                  <a:lnTo>
                    <a:pt x="294639" y="455929"/>
                  </a:lnTo>
                  <a:lnTo>
                    <a:pt x="295909" y="454533"/>
                  </a:lnTo>
                  <a:lnTo>
                    <a:pt x="296545" y="453263"/>
                  </a:lnTo>
                  <a:lnTo>
                    <a:pt x="297814" y="451865"/>
                  </a:lnTo>
                  <a:lnTo>
                    <a:pt x="298450" y="449833"/>
                  </a:lnTo>
                  <a:lnTo>
                    <a:pt x="299593" y="449198"/>
                  </a:lnTo>
                  <a:lnTo>
                    <a:pt x="302133" y="443865"/>
                  </a:lnTo>
                  <a:lnTo>
                    <a:pt x="303276" y="442340"/>
                  </a:lnTo>
                  <a:lnTo>
                    <a:pt x="305815" y="435102"/>
                  </a:lnTo>
                  <a:lnTo>
                    <a:pt x="305815" y="429006"/>
                  </a:lnTo>
                  <a:lnTo>
                    <a:pt x="301497" y="429006"/>
                  </a:lnTo>
                  <a:lnTo>
                    <a:pt x="300227" y="429640"/>
                  </a:lnTo>
                  <a:lnTo>
                    <a:pt x="292862" y="429640"/>
                  </a:lnTo>
                  <a:lnTo>
                    <a:pt x="290957" y="430276"/>
                  </a:lnTo>
                  <a:lnTo>
                    <a:pt x="281685" y="430276"/>
                  </a:lnTo>
                  <a:lnTo>
                    <a:pt x="280415" y="431038"/>
                  </a:lnTo>
                  <a:lnTo>
                    <a:pt x="264287" y="431038"/>
                  </a:lnTo>
                  <a:lnTo>
                    <a:pt x="263144" y="430276"/>
                  </a:lnTo>
                  <a:lnTo>
                    <a:pt x="261239" y="430276"/>
                  </a:lnTo>
                  <a:lnTo>
                    <a:pt x="259969" y="429640"/>
                  </a:lnTo>
                  <a:lnTo>
                    <a:pt x="258190" y="429640"/>
                  </a:lnTo>
                  <a:lnTo>
                    <a:pt x="248158" y="426212"/>
                  </a:lnTo>
                  <a:lnTo>
                    <a:pt x="247014" y="425703"/>
                  </a:lnTo>
                  <a:lnTo>
                    <a:pt x="240157" y="422402"/>
                  </a:lnTo>
                  <a:lnTo>
                    <a:pt x="239014" y="422402"/>
                  </a:lnTo>
                  <a:lnTo>
                    <a:pt x="237744" y="422909"/>
                  </a:lnTo>
                  <a:lnTo>
                    <a:pt x="236473" y="422909"/>
                  </a:lnTo>
                  <a:lnTo>
                    <a:pt x="232790" y="424941"/>
                  </a:lnTo>
                  <a:lnTo>
                    <a:pt x="230885" y="424941"/>
                  </a:lnTo>
                  <a:lnTo>
                    <a:pt x="229108" y="425703"/>
                  </a:lnTo>
                  <a:lnTo>
                    <a:pt x="227202" y="426973"/>
                  </a:lnTo>
                  <a:lnTo>
                    <a:pt x="225297" y="427735"/>
                  </a:lnTo>
                  <a:lnTo>
                    <a:pt x="224663" y="427735"/>
                  </a:lnTo>
                  <a:lnTo>
                    <a:pt x="223520" y="428244"/>
                  </a:lnTo>
                  <a:lnTo>
                    <a:pt x="222250" y="428244"/>
                  </a:lnTo>
                  <a:lnTo>
                    <a:pt x="219837" y="429640"/>
                  </a:lnTo>
                  <a:lnTo>
                    <a:pt x="219202" y="429640"/>
                  </a:lnTo>
                  <a:lnTo>
                    <a:pt x="216662" y="431038"/>
                  </a:lnTo>
                  <a:lnTo>
                    <a:pt x="215519" y="431038"/>
                  </a:lnTo>
                  <a:lnTo>
                    <a:pt x="214121" y="431672"/>
                  </a:lnTo>
                  <a:lnTo>
                    <a:pt x="212978" y="431672"/>
                  </a:lnTo>
                  <a:lnTo>
                    <a:pt x="210439" y="433070"/>
                  </a:lnTo>
                  <a:lnTo>
                    <a:pt x="209296" y="433070"/>
                  </a:lnTo>
                  <a:lnTo>
                    <a:pt x="206756" y="434340"/>
                  </a:lnTo>
                  <a:lnTo>
                    <a:pt x="205485" y="434340"/>
                  </a:lnTo>
                  <a:lnTo>
                    <a:pt x="204215" y="435102"/>
                  </a:lnTo>
                  <a:lnTo>
                    <a:pt x="202564" y="435102"/>
                  </a:lnTo>
                  <a:lnTo>
                    <a:pt x="201802" y="435737"/>
                  </a:lnTo>
                  <a:lnTo>
                    <a:pt x="200533" y="435737"/>
                  </a:lnTo>
                  <a:lnTo>
                    <a:pt x="199389" y="436371"/>
                  </a:lnTo>
                  <a:lnTo>
                    <a:pt x="197484" y="436371"/>
                  </a:lnTo>
                  <a:lnTo>
                    <a:pt x="196850" y="437007"/>
                  </a:lnTo>
                  <a:lnTo>
                    <a:pt x="194945" y="437769"/>
                  </a:lnTo>
                  <a:lnTo>
                    <a:pt x="193802" y="437769"/>
                  </a:lnTo>
                  <a:lnTo>
                    <a:pt x="192658" y="438403"/>
                  </a:lnTo>
                  <a:lnTo>
                    <a:pt x="190119" y="438403"/>
                  </a:lnTo>
                  <a:lnTo>
                    <a:pt x="188848" y="439039"/>
                  </a:lnTo>
                  <a:lnTo>
                    <a:pt x="187578" y="439039"/>
                  </a:lnTo>
                  <a:lnTo>
                    <a:pt x="186944" y="439801"/>
                  </a:lnTo>
                  <a:lnTo>
                    <a:pt x="185673" y="439801"/>
                  </a:lnTo>
                  <a:lnTo>
                    <a:pt x="184531" y="440435"/>
                  </a:lnTo>
                  <a:lnTo>
                    <a:pt x="180213" y="440435"/>
                  </a:lnTo>
                  <a:lnTo>
                    <a:pt x="178308" y="441071"/>
                  </a:lnTo>
                  <a:lnTo>
                    <a:pt x="170307" y="441071"/>
                  </a:lnTo>
                  <a:lnTo>
                    <a:pt x="168402" y="440435"/>
                  </a:lnTo>
                  <a:lnTo>
                    <a:pt x="161544" y="440435"/>
                  </a:lnTo>
                  <a:lnTo>
                    <a:pt x="159765" y="439801"/>
                  </a:lnTo>
                  <a:lnTo>
                    <a:pt x="156718" y="439801"/>
                  </a:lnTo>
                  <a:lnTo>
                    <a:pt x="155321" y="439039"/>
                  </a:lnTo>
                  <a:lnTo>
                    <a:pt x="154177" y="439039"/>
                  </a:lnTo>
                  <a:lnTo>
                    <a:pt x="152272" y="438403"/>
                  </a:lnTo>
                  <a:lnTo>
                    <a:pt x="150495" y="438403"/>
                  </a:lnTo>
                  <a:lnTo>
                    <a:pt x="149097" y="437769"/>
                  </a:lnTo>
                  <a:lnTo>
                    <a:pt x="147954" y="437769"/>
                  </a:lnTo>
                  <a:lnTo>
                    <a:pt x="147320" y="437007"/>
                  </a:lnTo>
                  <a:lnTo>
                    <a:pt x="145414" y="436371"/>
                  </a:lnTo>
                  <a:lnTo>
                    <a:pt x="143637" y="436371"/>
                  </a:lnTo>
                  <a:lnTo>
                    <a:pt x="142366" y="435737"/>
                  </a:lnTo>
                  <a:lnTo>
                    <a:pt x="141096" y="435737"/>
                  </a:lnTo>
                  <a:lnTo>
                    <a:pt x="139953" y="436371"/>
                  </a:lnTo>
                  <a:lnTo>
                    <a:pt x="138683" y="438403"/>
                  </a:lnTo>
                  <a:lnTo>
                    <a:pt x="133222" y="442340"/>
                  </a:lnTo>
                  <a:lnTo>
                    <a:pt x="131318" y="443102"/>
                  </a:lnTo>
                  <a:lnTo>
                    <a:pt x="127508" y="445896"/>
                  </a:lnTo>
                  <a:lnTo>
                    <a:pt x="125602" y="446404"/>
                  </a:lnTo>
                  <a:lnTo>
                    <a:pt x="123825" y="447928"/>
                  </a:lnTo>
                  <a:lnTo>
                    <a:pt x="122554" y="447928"/>
                  </a:lnTo>
                  <a:lnTo>
                    <a:pt x="121412" y="449198"/>
                  </a:lnTo>
                  <a:lnTo>
                    <a:pt x="120014" y="449198"/>
                  </a:lnTo>
                  <a:lnTo>
                    <a:pt x="119379" y="449833"/>
                  </a:lnTo>
                  <a:lnTo>
                    <a:pt x="118871" y="449833"/>
                  </a:lnTo>
                  <a:lnTo>
                    <a:pt x="118871" y="450469"/>
                  </a:lnTo>
                  <a:lnTo>
                    <a:pt x="118237" y="450469"/>
                  </a:lnTo>
                  <a:lnTo>
                    <a:pt x="118237" y="461898"/>
                  </a:lnTo>
                  <a:lnTo>
                    <a:pt x="117602" y="463296"/>
                  </a:lnTo>
                  <a:lnTo>
                    <a:pt x="117602" y="463931"/>
                  </a:lnTo>
                  <a:lnTo>
                    <a:pt x="117094" y="465327"/>
                  </a:lnTo>
                  <a:lnTo>
                    <a:pt x="117094" y="466597"/>
                  </a:lnTo>
                  <a:lnTo>
                    <a:pt x="116332" y="467359"/>
                  </a:lnTo>
                  <a:lnTo>
                    <a:pt x="116332" y="468629"/>
                  </a:lnTo>
                  <a:lnTo>
                    <a:pt x="112648" y="475360"/>
                  </a:lnTo>
                  <a:lnTo>
                    <a:pt x="109473" y="478790"/>
                  </a:lnTo>
                  <a:lnTo>
                    <a:pt x="105790" y="480059"/>
                  </a:lnTo>
                  <a:lnTo>
                    <a:pt x="104013" y="480059"/>
                  </a:lnTo>
                  <a:lnTo>
                    <a:pt x="102743" y="480821"/>
                  </a:lnTo>
                  <a:lnTo>
                    <a:pt x="100964" y="480059"/>
                  </a:lnTo>
                  <a:lnTo>
                    <a:pt x="96520" y="480059"/>
                  </a:lnTo>
                  <a:lnTo>
                    <a:pt x="94107" y="478790"/>
                  </a:lnTo>
                  <a:lnTo>
                    <a:pt x="92837" y="478790"/>
                  </a:lnTo>
                  <a:lnTo>
                    <a:pt x="91058" y="476758"/>
                  </a:lnTo>
                  <a:lnTo>
                    <a:pt x="91058" y="477520"/>
                  </a:lnTo>
                  <a:lnTo>
                    <a:pt x="88519" y="482091"/>
                  </a:lnTo>
                  <a:lnTo>
                    <a:pt x="86614" y="484123"/>
                  </a:lnTo>
                  <a:lnTo>
                    <a:pt x="85471" y="484758"/>
                  </a:lnTo>
                  <a:lnTo>
                    <a:pt x="84835" y="486156"/>
                  </a:lnTo>
                  <a:lnTo>
                    <a:pt x="82931" y="486790"/>
                  </a:lnTo>
                  <a:lnTo>
                    <a:pt x="81152" y="488188"/>
                  </a:lnTo>
                  <a:lnTo>
                    <a:pt x="80390" y="488188"/>
                  </a:lnTo>
                  <a:lnTo>
                    <a:pt x="79247" y="488822"/>
                  </a:lnTo>
                  <a:lnTo>
                    <a:pt x="78613" y="488822"/>
                  </a:lnTo>
                  <a:lnTo>
                    <a:pt x="77343" y="489584"/>
                  </a:lnTo>
                  <a:lnTo>
                    <a:pt x="76072" y="489584"/>
                  </a:lnTo>
                  <a:lnTo>
                    <a:pt x="74929" y="490220"/>
                  </a:lnTo>
                  <a:lnTo>
                    <a:pt x="71246" y="490220"/>
                  </a:lnTo>
                  <a:lnTo>
                    <a:pt x="69977" y="489584"/>
                  </a:lnTo>
                  <a:lnTo>
                    <a:pt x="67564" y="489584"/>
                  </a:lnTo>
                  <a:lnTo>
                    <a:pt x="64262" y="488188"/>
                  </a:lnTo>
                  <a:lnTo>
                    <a:pt x="63753" y="487552"/>
                  </a:lnTo>
                  <a:lnTo>
                    <a:pt x="60071" y="485521"/>
                  </a:lnTo>
                  <a:lnTo>
                    <a:pt x="59435" y="484758"/>
                  </a:lnTo>
                  <a:lnTo>
                    <a:pt x="58801" y="483489"/>
                  </a:lnTo>
                  <a:lnTo>
                    <a:pt x="57531" y="483489"/>
                  </a:lnTo>
                  <a:lnTo>
                    <a:pt x="56260" y="484758"/>
                  </a:lnTo>
                  <a:lnTo>
                    <a:pt x="55118" y="485521"/>
                  </a:lnTo>
                  <a:lnTo>
                    <a:pt x="53847" y="486790"/>
                  </a:lnTo>
                  <a:lnTo>
                    <a:pt x="43307" y="490854"/>
                  </a:lnTo>
                  <a:lnTo>
                    <a:pt x="42164" y="490220"/>
                  </a:lnTo>
                  <a:lnTo>
                    <a:pt x="39623" y="490220"/>
                  </a:lnTo>
                  <a:lnTo>
                    <a:pt x="38481" y="489584"/>
                  </a:lnTo>
                  <a:lnTo>
                    <a:pt x="36448" y="489584"/>
                  </a:lnTo>
                  <a:lnTo>
                    <a:pt x="34035" y="488188"/>
                  </a:lnTo>
                  <a:lnTo>
                    <a:pt x="30352" y="484123"/>
                  </a:lnTo>
                  <a:lnTo>
                    <a:pt x="27939" y="480059"/>
                  </a:lnTo>
                  <a:lnTo>
                    <a:pt x="27177" y="478027"/>
                  </a:lnTo>
                  <a:lnTo>
                    <a:pt x="26034" y="475996"/>
                  </a:lnTo>
                  <a:lnTo>
                    <a:pt x="26034" y="473964"/>
                  </a:lnTo>
                  <a:lnTo>
                    <a:pt x="25400" y="471932"/>
                  </a:lnTo>
                  <a:lnTo>
                    <a:pt x="25400" y="470662"/>
                  </a:lnTo>
                  <a:lnTo>
                    <a:pt x="24891" y="468629"/>
                  </a:lnTo>
                  <a:lnTo>
                    <a:pt x="24891" y="464565"/>
                  </a:lnTo>
                  <a:lnTo>
                    <a:pt x="24129" y="465963"/>
                  </a:lnTo>
                  <a:lnTo>
                    <a:pt x="22859" y="466597"/>
                  </a:lnTo>
                  <a:lnTo>
                    <a:pt x="21589" y="467995"/>
                  </a:lnTo>
                  <a:lnTo>
                    <a:pt x="15494" y="470662"/>
                  </a:lnTo>
                  <a:lnTo>
                    <a:pt x="14732" y="470662"/>
                  </a:lnTo>
                  <a:lnTo>
                    <a:pt x="13589" y="470027"/>
                  </a:lnTo>
                  <a:lnTo>
                    <a:pt x="12953" y="470027"/>
                  </a:lnTo>
                  <a:lnTo>
                    <a:pt x="10540" y="468629"/>
                  </a:lnTo>
                  <a:lnTo>
                    <a:pt x="9906" y="467995"/>
                  </a:lnTo>
                  <a:lnTo>
                    <a:pt x="7365" y="466597"/>
                  </a:lnTo>
                  <a:lnTo>
                    <a:pt x="6222" y="464565"/>
                  </a:lnTo>
                  <a:lnTo>
                    <a:pt x="5588" y="463931"/>
                  </a:lnTo>
                  <a:lnTo>
                    <a:pt x="4318" y="461898"/>
                  </a:lnTo>
                  <a:lnTo>
                    <a:pt x="3047" y="460628"/>
                  </a:lnTo>
                  <a:lnTo>
                    <a:pt x="1143" y="455295"/>
                  </a:lnTo>
                  <a:lnTo>
                    <a:pt x="634" y="454533"/>
                  </a:lnTo>
                  <a:lnTo>
                    <a:pt x="634" y="452501"/>
                  </a:lnTo>
                  <a:lnTo>
                    <a:pt x="0" y="451231"/>
                  </a:lnTo>
                  <a:lnTo>
                    <a:pt x="0" y="443102"/>
                  </a:lnTo>
                  <a:lnTo>
                    <a:pt x="634" y="441833"/>
                  </a:lnTo>
                  <a:lnTo>
                    <a:pt x="634" y="438403"/>
                  </a:lnTo>
                  <a:lnTo>
                    <a:pt x="1143" y="436371"/>
                  </a:lnTo>
                  <a:lnTo>
                    <a:pt x="1143" y="434340"/>
                  </a:lnTo>
                  <a:lnTo>
                    <a:pt x="2539" y="431038"/>
                  </a:lnTo>
                  <a:lnTo>
                    <a:pt x="2539" y="429006"/>
                  </a:lnTo>
                  <a:lnTo>
                    <a:pt x="3047" y="427735"/>
                  </a:lnTo>
                  <a:lnTo>
                    <a:pt x="3683" y="425703"/>
                  </a:lnTo>
                  <a:lnTo>
                    <a:pt x="3683" y="423671"/>
                  </a:lnTo>
                  <a:lnTo>
                    <a:pt x="7365" y="413512"/>
                  </a:lnTo>
                  <a:lnTo>
                    <a:pt x="7365" y="412241"/>
                  </a:lnTo>
                  <a:lnTo>
                    <a:pt x="11048" y="404748"/>
                  </a:lnTo>
                  <a:lnTo>
                    <a:pt x="12446" y="404114"/>
                  </a:lnTo>
                  <a:lnTo>
                    <a:pt x="12446" y="402716"/>
                  </a:lnTo>
                  <a:lnTo>
                    <a:pt x="13589" y="402208"/>
                  </a:lnTo>
                  <a:lnTo>
                    <a:pt x="14223" y="400684"/>
                  </a:lnTo>
                  <a:lnTo>
                    <a:pt x="15494" y="400177"/>
                  </a:lnTo>
                  <a:lnTo>
                    <a:pt x="16764" y="398652"/>
                  </a:lnTo>
                  <a:lnTo>
                    <a:pt x="18669" y="397383"/>
                  </a:lnTo>
                  <a:lnTo>
                    <a:pt x="19812" y="396113"/>
                  </a:lnTo>
                  <a:lnTo>
                    <a:pt x="22352" y="394589"/>
                  </a:lnTo>
                  <a:lnTo>
                    <a:pt x="23495" y="393319"/>
                  </a:lnTo>
                  <a:lnTo>
                    <a:pt x="27177" y="391287"/>
                  </a:lnTo>
                  <a:lnTo>
                    <a:pt x="27939" y="390778"/>
                  </a:lnTo>
                  <a:lnTo>
                    <a:pt x="31622" y="388746"/>
                  </a:lnTo>
                  <a:lnTo>
                    <a:pt x="32765" y="387222"/>
                  </a:lnTo>
                  <a:lnTo>
                    <a:pt x="33401" y="387222"/>
                  </a:lnTo>
                  <a:lnTo>
                    <a:pt x="34797" y="386715"/>
                  </a:lnTo>
                  <a:lnTo>
                    <a:pt x="35940" y="385317"/>
                  </a:lnTo>
                  <a:lnTo>
                    <a:pt x="37083" y="384683"/>
                  </a:lnTo>
                  <a:lnTo>
                    <a:pt x="40258" y="383285"/>
                  </a:lnTo>
                  <a:lnTo>
                    <a:pt x="40766" y="382651"/>
                  </a:lnTo>
                  <a:lnTo>
                    <a:pt x="49529" y="377952"/>
                  </a:lnTo>
                  <a:lnTo>
                    <a:pt x="50164" y="377190"/>
                  </a:lnTo>
                  <a:lnTo>
                    <a:pt x="52577" y="375920"/>
                  </a:lnTo>
                  <a:lnTo>
                    <a:pt x="53847" y="375920"/>
                  </a:lnTo>
                  <a:lnTo>
                    <a:pt x="57531" y="373888"/>
                  </a:lnTo>
                  <a:lnTo>
                    <a:pt x="58293" y="373888"/>
                  </a:lnTo>
                  <a:lnTo>
                    <a:pt x="60071" y="372617"/>
                  </a:lnTo>
                  <a:lnTo>
                    <a:pt x="62483" y="371856"/>
                  </a:lnTo>
                  <a:lnTo>
                    <a:pt x="65658" y="370585"/>
                  </a:lnTo>
                  <a:lnTo>
                    <a:pt x="68707" y="370585"/>
                  </a:lnTo>
                  <a:lnTo>
                    <a:pt x="69977" y="369823"/>
                  </a:lnTo>
                  <a:lnTo>
                    <a:pt x="71246" y="370585"/>
                  </a:lnTo>
                  <a:lnTo>
                    <a:pt x="74929" y="370585"/>
                  </a:lnTo>
                  <a:lnTo>
                    <a:pt x="76072" y="369823"/>
                  </a:lnTo>
                  <a:lnTo>
                    <a:pt x="80390" y="369823"/>
                  </a:lnTo>
                  <a:lnTo>
                    <a:pt x="82296" y="369062"/>
                  </a:lnTo>
                  <a:lnTo>
                    <a:pt x="87376" y="369062"/>
                  </a:lnTo>
                  <a:lnTo>
                    <a:pt x="89153" y="368553"/>
                  </a:lnTo>
                  <a:lnTo>
                    <a:pt x="94107" y="368553"/>
                  </a:lnTo>
                  <a:lnTo>
                    <a:pt x="95884" y="367791"/>
                  </a:lnTo>
                  <a:lnTo>
                    <a:pt x="99059" y="367791"/>
                  </a:lnTo>
                  <a:lnTo>
                    <a:pt x="100964" y="367157"/>
                  </a:lnTo>
                  <a:lnTo>
                    <a:pt x="103377" y="367157"/>
                  </a:lnTo>
                  <a:lnTo>
                    <a:pt x="104647" y="366521"/>
                  </a:lnTo>
                  <a:lnTo>
                    <a:pt x="107696" y="366521"/>
                  </a:lnTo>
                  <a:lnTo>
                    <a:pt x="108331" y="365759"/>
                  </a:lnTo>
                  <a:lnTo>
                    <a:pt x="111506" y="365759"/>
                  </a:lnTo>
                  <a:lnTo>
                    <a:pt x="110871" y="365759"/>
                  </a:lnTo>
                  <a:lnTo>
                    <a:pt x="104647" y="362458"/>
                  </a:lnTo>
                  <a:lnTo>
                    <a:pt x="103377" y="361188"/>
                  </a:lnTo>
                  <a:lnTo>
                    <a:pt x="99568" y="359156"/>
                  </a:lnTo>
                  <a:lnTo>
                    <a:pt x="95884" y="355091"/>
                  </a:lnTo>
                  <a:lnTo>
                    <a:pt x="95377" y="353695"/>
                  </a:lnTo>
                  <a:lnTo>
                    <a:pt x="95377" y="351027"/>
                  </a:lnTo>
                  <a:lnTo>
                    <a:pt x="95884" y="349631"/>
                  </a:lnTo>
                  <a:lnTo>
                    <a:pt x="95884" y="348360"/>
                  </a:lnTo>
                  <a:lnTo>
                    <a:pt x="97282" y="347090"/>
                  </a:lnTo>
                  <a:lnTo>
                    <a:pt x="97282" y="345566"/>
                  </a:lnTo>
                  <a:lnTo>
                    <a:pt x="98425" y="344296"/>
                  </a:lnTo>
                  <a:lnTo>
                    <a:pt x="99059" y="342265"/>
                  </a:lnTo>
                  <a:lnTo>
                    <a:pt x="99568" y="341502"/>
                  </a:lnTo>
                  <a:lnTo>
                    <a:pt x="100202" y="339471"/>
                  </a:lnTo>
                  <a:lnTo>
                    <a:pt x="102743" y="336931"/>
                  </a:lnTo>
                  <a:lnTo>
                    <a:pt x="89153" y="336931"/>
                  </a:lnTo>
                  <a:lnTo>
                    <a:pt x="88010" y="336169"/>
                  </a:lnTo>
                  <a:lnTo>
                    <a:pt x="85471" y="336169"/>
                  </a:lnTo>
                  <a:lnTo>
                    <a:pt x="84073" y="335533"/>
                  </a:lnTo>
                  <a:lnTo>
                    <a:pt x="81788" y="335533"/>
                  </a:lnTo>
                  <a:lnTo>
                    <a:pt x="81152" y="334898"/>
                  </a:lnTo>
                  <a:lnTo>
                    <a:pt x="79756" y="334898"/>
                  </a:lnTo>
                  <a:lnTo>
                    <a:pt x="78613" y="334137"/>
                  </a:lnTo>
                  <a:lnTo>
                    <a:pt x="78104" y="334137"/>
                  </a:lnTo>
                  <a:lnTo>
                    <a:pt x="76708" y="333502"/>
                  </a:lnTo>
                  <a:lnTo>
                    <a:pt x="75564" y="332104"/>
                  </a:lnTo>
                  <a:lnTo>
                    <a:pt x="74295" y="331470"/>
                  </a:lnTo>
                  <a:lnTo>
                    <a:pt x="73659" y="330200"/>
                  </a:lnTo>
                  <a:lnTo>
                    <a:pt x="73025" y="329438"/>
                  </a:lnTo>
                  <a:lnTo>
                    <a:pt x="73025" y="323341"/>
                  </a:lnTo>
                  <a:lnTo>
                    <a:pt x="73659" y="322071"/>
                  </a:lnTo>
                  <a:lnTo>
                    <a:pt x="73659" y="320802"/>
                  </a:lnTo>
                  <a:lnTo>
                    <a:pt x="74295" y="318770"/>
                  </a:lnTo>
                  <a:lnTo>
                    <a:pt x="76708" y="313435"/>
                  </a:lnTo>
                  <a:lnTo>
                    <a:pt x="77343" y="311403"/>
                  </a:lnTo>
                  <a:lnTo>
                    <a:pt x="78613" y="309879"/>
                  </a:lnTo>
                  <a:lnTo>
                    <a:pt x="80390" y="305308"/>
                  </a:lnTo>
                  <a:lnTo>
                    <a:pt x="81788" y="303910"/>
                  </a:lnTo>
                  <a:lnTo>
                    <a:pt x="83565" y="299846"/>
                  </a:lnTo>
                  <a:lnTo>
                    <a:pt x="84835" y="299212"/>
                  </a:lnTo>
                  <a:lnTo>
                    <a:pt x="85471" y="297179"/>
                  </a:lnTo>
                  <a:lnTo>
                    <a:pt x="86614" y="295783"/>
                  </a:lnTo>
                  <a:lnTo>
                    <a:pt x="87376" y="294513"/>
                  </a:lnTo>
                  <a:lnTo>
                    <a:pt x="88010" y="294513"/>
                  </a:lnTo>
                  <a:lnTo>
                    <a:pt x="87376" y="293751"/>
                  </a:lnTo>
                  <a:lnTo>
                    <a:pt x="86614" y="293751"/>
                  </a:lnTo>
                  <a:lnTo>
                    <a:pt x="85471" y="293242"/>
                  </a:lnTo>
                  <a:lnTo>
                    <a:pt x="84835" y="292481"/>
                  </a:lnTo>
                  <a:lnTo>
                    <a:pt x="82931" y="291972"/>
                  </a:lnTo>
                  <a:lnTo>
                    <a:pt x="79756" y="290448"/>
                  </a:lnTo>
                  <a:lnTo>
                    <a:pt x="78613" y="289178"/>
                  </a:lnTo>
                  <a:lnTo>
                    <a:pt x="76708" y="287908"/>
                  </a:lnTo>
                  <a:lnTo>
                    <a:pt x="75564" y="286384"/>
                  </a:lnTo>
                  <a:lnTo>
                    <a:pt x="73659" y="285115"/>
                  </a:lnTo>
                  <a:lnTo>
                    <a:pt x="73025" y="283845"/>
                  </a:lnTo>
                  <a:lnTo>
                    <a:pt x="71882" y="282447"/>
                  </a:lnTo>
                  <a:lnTo>
                    <a:pt x="71246" y="281051"/>
                  </a:lnTo>
                  <a:lnTo>
                    <a:pt x="71246" y="279019"/>
                  </a:lnTo>
                  <a:lnTo>
                    <a:pt x="71882" y="278383"/>
                  </a:lnTo>
                  <a:lnTo>
                    <a:pt x="72389" y="276352"/>
                  </a:lnTo>
                  <a:lnTo>
                    <a:pt x="75564" y="273050"/>
                  </a:lnTo>
                  <a:lnTo>
                    <a:pt x="76708" y="272288"/>
                  </a:lnTo>
                  <a:lnTo>
                    <a:pt x="78613" y="271652"/>
                  </a:lnTo>
                  <a:lnTo>
                    <a:pt x="79247" y="270256"/>
                  </a:lnTo>
                  <a:lnTo>
                    <a:pt x="82296" y="268985"/>
                  </a:lnTo>
                  <a:lnTo>
                    <a:pt x="85471" y="266953"/>
                  </a:lnTo>
                  <a:lnTo>
                    <a:pt x="89153" y="265683"/>
                  </a:lnTo>
                  <a:lnTo>
                    <a:pt x="93471" y="262890"/>
                  </a:lnTo>
                  <a:lnTo>
                    <a:pt x="95377" y="262382"/>
                  </a:lnTo>
                  <a:lnTo>
                    <a:pt x="102743" y="258826"/>
                  </a:lnTo>
                  <a:lnTo>
                    <a:pt x="103377" y="258317"/>
                  </a:lnTo>
                  <a:lnTo>
                    <a:pt x="104647" y="258317"/>
                  </a:lnTo>
                  <a:lnTo>
                    <a:pt x="105283" y="257556"/>
                  </a:lnTo>
                  <a:lnTo>
                    <a:pt x="105790" y="257556"/>
                  </a:lnTo>
                  <a:lnTo>
                    <a:pt x="107060" y="256794"/>
                  </a:lnTo>
                  <a:lnTo>
                    <a:pt x="107696" y="256794"/>
                  </a:lnTo>
                  <a:lnTo>
                    <a:pt x="105790" y="252857"/>
                  </a:lnTo>
                  <a:lnTo>
                    <a:pt x="105790" y="251459"/>
                  </a:lnTo>
                  <a:lnTo>
                    <a:pt x="105283" y="250190"/>
                  </a:lnTo>
                  <a:lnTo>
                    <a:pt x="105283" y="248792"/>
                  </a:lnTo>
                  <a:lnTo>
                    <a:pt x="104013" y="246126"/>
                  </a:lnTo>
                  <a:lnTo>
                    <a:pt x="104013" y="242062"/>
                  </a:lnTo>
                  <a:lnTo>
                    <a:pt x="103377" y="240665"/>
                  </a:lnTo>
                  <a:lnTo>
                    <a:pt x="103377" y="232028"/>
                  </a:lnTo>
                  <a:lnTo>
                    <a:pt x="104013" y="231266"/>
                  </a:lnTo>
                  <a:lnTo>
                    <a:pt x="104013" y="229996"/>
                  </a:lnTo>
                  <a:lnTo>
                    <a:pt x="104647" y="228600"/>
                  </a:lnTo>
                  <a:lnTo>
                    <a:pt x="105790" y="227329"/>
                  </a:lnTo>
                  <a:lnTo>
                    <a:pt x="106426" y="225933"/>
                  </a:lnTo>
                  <a:lnTo>
                    <a:pt x="107696" y="225933"/>
                  </a:lnTo>
                  <a:lnTo>
                    <a:pt x="108331" y="225297"/>
                  </a:lnTo>
                  <a:lnTo>
                    <a:pt x="109473" y="224535"/>
                  </a:lnTo>
                  <a:lnTo>
                    <a:pt x="117094" y="224535"/>
                  </a:lnTo>
                  <a:lnTo>
                    <a:pt x="118871" y="225297"/>
                  </a:lnTo>
                  <a:lnTo>
                    <a:pt x="120014" y="225297"/>
                  </a:lnTo>
                  <a:lnTo>
                    <a:pt x="121412" y="225933"/>
                  </a:lnTo>
                  <a:lnTo>
                    <a:pt x="124459" y="225933"/>
                  </a:lnTo>
                  <a:lnTo>
                    <a:pt x="125095" y="226567"/>
                  </a:lnTo>
                  <a:lnTo>
                    <a:pt x="126364" y="226567"/>
                  </a:lnTo>
                  <a:lnTo>
                    <a:pt x="127508" y="227329"/>
                  </a:lnTo>
                  <a:lnTo>
                    <a:pt x="128777" y="227329"/>
                  </a:lnTo>
                  <a:lnTo>
                    <a:pt x="130047" y="227965"/>
                  </a:lnTo>
                  <a:lnTo>
                    <a:pt x="130683" y="227965"/>
                  </a:lnTo>
                  <a:lnTo>
                    <a:pt x="133222" y="229234"/>
                  </a:lnTo>
                  <a:lnTo>
                    <a:pt x="134365" y="229234"/>
                  </a:lnTo>
                  <a:lnTo>
                    <a:pt x="135001" y="229996"/>
                  </a:lnTo>
                  <a:lnTo>
                    <a:pt x="136906" y="229996"/>
                  </a:lnTo>
                  <a:lnTo>
                    <a:pt x="137414" y="230632"/>
                  </a:lnTo>
                  <a:lnTo>
                    <a:pt x="139191" y="231266"/>
                  </a:lnTo>
                  <a:lnTo>
                    <a:pt x="139953" y="231266"/>
                  </a:lnTo>
                  <a:lnTo>
                    <a:pt x="141096" y="232028"/>
                  </a:lnTo>
                  <a:lnTo>
                    <a:pt x="142366" y="232028"/>
                  </a:lnTo>
                  <a:lnTo>
                    <a:pt x="143637" y="232537"/>
                  </a:lnTo>
                  <a:lnTo>
                    <a:pt x="144271" y="233298"/>
                  </a:lnTo>
                  <a:lnTo>
                    <a:pt x="145414" y="233298"/>
                  </a:lnTo>
                  <a:lnTo>
                    <a:pt x="146812" y="234060"/>
                  </a:lnTo>
                  <a:lnTo>
                    <a:pt x="147320" y="234060"/>
                  </a:lnTo>
                  <a:lnTo>
                    <a:pt x="153543" y="236727"/>
                  </a:lnTo>
                  <a:lnTo>
                    <a:pt x="155321" y="237363"/>
                  </a:lnTo>
                  <a:lnTo>
                    <a:pt x="157226" y="238633"/>
                  </a:lnTo>
                  <a:lnTo>
                    <a:pt x="158496" y="238633"/>
                  </a:lnTo>
                  <a:lnTo>
                    <a:pt x="163448" y="241427"/>
                  </a:lnTo>
                  <a:lnTo>
                    <a:pt x="164083" y="241427"/>
                  </a:lnTo>
                  <a:lnTo>
                    <a:pt x="164083" y="240157"/>
                  </a:lnTo>
                  <a:lnTo>
                    <a:pt x="164719" y="238633"/>
                  </a:lnTo>
                  <a:lnTo>
                    <a:pt x="164719" y="237363"/>
                  </a:lnTo>
                  <a:lnTo>
                    <a:pt x="165227" y="236727"/>
                  </a:lnTo>
                  <a:lnTo>
                    <a:pt x="168402" y="228600"/>
                  </a:lnTo>
                  <a:lnTo>
                    <a:pt x="168402" y="227965"/>
                  </a:lnTo>
                  <a:lnTo>
                    <a:pt x="168909" y="225933"/>
                  </a:lnTo>
                  <a:lnTo>
                    <a:pt x="169545" y="225297"/>
                  </a:lnTo>
                  <a:lnTo>
                    <a:pt x="170307" y="223901"/>
                  </a:lnTo>
                  <a:lnTo>
                    <a:pt x="172084" y="221869"/>
                  </a:lnTo>
                  <a:lnTo>
                    <a:pt x="174625" y="220471"/>
                  </a:lnTo>
                  <a:lnTo>
                    <a:pt x="175133" y="219964"/>
                  </a:lnTo>
                  <a:lnTo>
                    <a:pt x="177672" y="218440"/>
                  </a:lnTo>
                  <a:lnTo>
                    <a:pt x="179577" y="218440"/>
                  </a:lnTo>
                  <a:lnTo>
                    <a:pt x="180721" y="217932"/>
                  </a:lnTo>
                  <a:lnTo>
                    <a:pt x="183896" y="217932"/>
                  </a:lnTo>
                  <a:lnTo>
                    <a:pt x="185673" y="218440"/>
                  </a:lnTo>
                  <a:lnTo>
                    <a:pt x="188848" y="218440"/>
                  </a:lnTo>
                  <a:lnTo>
                    <a:pt x="190119" y="219202"/>
                  </a:lnTo>
                  <a:lnTo>
                    <a:pt x="190627" y="219202"/>
                  </a:lnTo>
                  <a:lnTo>
                    <a:pt x="194309" y="221233"/>
                  </a:lnTo>
                  <a:lnTo>
                    <a:pt x="194945" y="221869"/>
                  </a:lnTo>
                  <a:lnTo>
                    <a:pt x="197484" y="223265"/>
                  </a:lnTo>
                  <a:lnTo>
                    <a:pt x="198627" y="225933"/>
                  </a:lnTo>
                  <a:lnTo>
                    <a:pt x="200025" y="226567"/>
                  </a:lnTo>
                  <a:lnTo>
                    <a:pt x="204215" y="236727"/>
                  </a:lnTo>
                  <a:lnTo>
                    <a:pt x="204851" y="238633"/>
                  </a:lnTo>
                  <a:lnTo>
                    <a:pt x="206247" y="242062"/>
                  </a:lnTo>
                  <a:lnTo>
                    <a:pt x="206247" y="244094"/>
                  </a:lnTo>
                  <a:lnTo>
                    <a:pt x="206756" y="246126"/>
                  </a:lnTo>
                  <a:lnTo>
                    <a:pt x="206756" y="248158"/>
                  </a:lnTo>
                  <a:lnTo>
                    <a:pt x="208026" y="251459"/>
                  </a:lnTo>
                  <a:lnTo>
                    <a:pt x="208026" y="256794"/>
                  </a:lnTo>
                  <a:lnTo>
                    <a:pt x="208533" y="258826"/>
                  </a:lnTo>
                  <a:lnTo>
                    <a:pt x="208533" y="262382"/>
                  </a:lnTo>
                  <a:lnTo>
                    <a:pt x="209296" y="263652"/>
                  </a:lnTo>
                  <a:lnTo>
                    <a:pt x="209296" y="266953"/>
                  </a:lnTo>
                  <a:lnTo>
                    <a:pt x="209931" y="268223"/>
                  </a:lnTo>
                  <a:lnTo>
                    <a:pt x="209931" y="270256"/>
                  </a:lnTo>
                  <a:lnTo>
                    <a:pt x="210439" y="272288"/>
                  </a:lnTo>
                  <a:lnTo>
                    <a:pt x="210439" y="273050"/>
                  </a:lnTo>
                  <a:lnTo>
                    <a:pt x="212344" y="276987"/>
                  </a:lnTo>
                  <a:lnTo>
                    <a:pt x="212344" y="277748"/>
                  </a:lnTo>
                  <a:lnTo>
                    <a:pt x="216662" y="287146"/>
                  </a:lnTo>
                  <a:lnTo>
                    <a:pt x="216662" y="288416"/>
                  </a:lnTo>
                  <a:lnTo>
                    <a:pt x="217296" y="289687"/>
                  </a:lnTo>
                  <a:lnTo>
                    <a:pt x="217932" y="290448"/>
                  </a:lnTo>
                  <a:lnTo>
                    <a:pt x="219837" y="293751"/>
                  </a:lnTo>
                  <a:lnTo>
                    <a:pt x="220345" y="295783"/>
                  </a:lnTo>
                  <a:lnTo>
                    <a:pt x="221614" y="297815"/>
                  </a:lnTo>
                  <a:lnTo>
                    <a:pt x="222250" y="298577"/>
                  </a:lnTo>
                  <a:lnTo>
                    <a:pt x="222250" y="299846"/>
                  </a:lnTo>
                  <a:lnTo>
                    <a:pt x="222884" y="299846"/>
                  </a:lnTo>
                  <a:lnTo>
                    <a:pt x="223520" y="299212"/>
                  </a:lnTo>
                  <a:lnTo>
                    <a:pt x="224027" y="297815"/>
                  </a:lnTo>
                  <a:lnTo>
                    <a:pt x="228346" y="293242"/>
                  </a:lnTo>
                  <a:lnTo>
                    <a:pt x="229108" y="291972"/>
                  </a:lnTo>
                  <a:lnTo>
                    <a:pt x="231521" y="290448"/>
                  </a:lnTo>
                  <a:lnTo>
                    <a:pt x="232028" y="289178"/>
                  </a:lnTo>
                  <a:lnTo>
                    <a:pt x="233426" y="288416"/>
                  </a:lnTo>
                  <a:lnTo>
                    <a:pt x="234569" y="287146"/>
                  </a:lnTo>
                  <a:lnTo>
                    <a:pt x="235331" y="285877"/>
                  </a:lnTo>
                  <a:lnTo>
                    <a:pt x="236473" y="285115"/>
                  </a:lnTo>
                  <a:lnTo>
                    <a:pt x="239014" y="282447"/>
                  </a:lnTo>
                  <a:lnTo>
                    <a:pt x="240157" y="281813"/>
                  </a:lnTo>
                  <a:lnTo>
                    <a:pt x="244475" y="276987"/>
                  </a:lnTo>
                  <a:lnTo>
                    <a:pt x="245871" y="276352"/>
                  </a:lnTo>
                  <a:lnTo>
                    <a:pt x="246379" y="275716"/>
                  </a:lnTo>
                  <a:lnTo>
                    <a:pt x="247522" y="275082"/>
                  </a:lnTo>
                  <a:lnTo>
                    <a:pt x="248920" y="273684"/>
                  </a:lnTo>
                  <a:lnTo>
                    <a:pt x="250063" y="273050"/>
                  </a:lnTo>
                  <a:lnTo>
                    <a:pt x="250697" y="272288"/>
                  </a:lnTo>
                  <a:lnTo>
                    <a:pt x="251968" y="271652"/>
                  </a:lnTo>
                  <a:lnTo>
                    <a:pt x="252602" y="271017"/>
                  </a:lnTo>
                  <a:lnTo>
                    <a:pt x="261239" y="266191"/>
                  </a:lnTo>
                  <a:lnTo>
                    <a:pt x="261873" y="265683"/>
                  </a:lnTo>
                  <a:lnTo>
                    <a:pt x="263144" y="265683"/>
                  </a:lnTo>
                  <a:lnTo>
                    <a:pt x="266827" y="263652"/>
                  </a:lnTo>
                  <a:lnTo>
                    <a:pt x="267970" y="263652"/>
                  </a:lnTo>
                  <a:lnTo>
                    <a:pt x="270509" y="262382"/>
                  </a:lnTo>
                  <a:lnTo>
                    <a:pt x="271145" y="261620"/>
                  </a:lnTo>
                  <a:lnTo>
                    <a:pt x="272414" y="261620"/>
                  </a:lnTo>
                  <a:lnTo>
                    <a:pt x="276733" y="259588"/>
                  </a:lnTo>
                  <a:lnTo>
                    <a:pt x="279272" y="259588"/>
                  </a:lnTo>
                  <a:lnTo>
                    <a:pt x="270509" y="246760"/>
                  </a:lnTo>
                  <a:lnTo>
                    <a:pt x="263144" y="246760"/>
                  </a:lnTo>
                  <a:lnTo>
                    <a:pt x="261873" y="246126"/>
                  </a:lnTo>
                  <a:lnTo>
                    <a:pt x="259460" y="246126"/>
                  </a:lnTo>
                  <a:lnTo>
                    <a:pt x="258190" y="245364"/>
                  </a:lnTo>
                  <a:lnTo>
                    <a:pt x="256285" y="245364"/>
                  </a:lnTo>
                  <a:lnTo>
                    <a:pt x="255777" y="244728"/>
                  </a:lnTo>
                  <a:lnTo>
                    <a:pt x="254381" y="244728"/>
                  </a:lnTo>
                  <a:lnTo>
                    <a:pt x="250063" y="240157"/>
                  </a:lnTo>
                  <a:lnTo>
                    <a:pt x="249554" y="238125"/>
                  </a:lnTo>
                  <a:lnTo>
                    <a:pt x="247522" y="234569"/>
                  </a:lnTo>
                  <a:lnTo>
                    <a:pt x="247522" y="234060"/>
                  </a:lnTo>
                  <a:lnTo>
                    <a:pt x="245871" y="229996"/>
                  </a:lnTo>
                  <a:lnTo>
                    <a:pt x="245237" y="229234"/>
                  </a:lnTo>
                  <a:lnTo>
                    <a:pt x="244475" y="227965"/>
                  </a:lnTo>
                  <a:lnTo>
                    <a:pt x="244475" y="226567"/>
                  </a:lnTo>
                  <a:lnTo>
                    <a:pt x="243332" y="223901"/>
                  </a:lnTo>
                  <a:lnTo>
                    <a:pt x="243332" y="221869"/>
                  </a:lnTo>
                  <a:lnTo>
                    <a:pt x="242696" y="221233"/>
                  </a:lnTo>
                  <a:lnTo>
                    <a:pt x="242062" y="219202"/>
                  </a:lnTo>
                  <a:lnTo>
                    <a:pt x="241427" y="218440"/>
                  </a:lnTo>
                  <a:lnTo>
                    <a:pt x="241427" y="216534"/>
                  </a:lnTo>
                  <a:lnTo>
                    <a:pt x="240791" y="215138"/>
                  </a:lnTo>
                  <a:lnTo>
                    <a:pt x="240791" y="213867"/>
                  </a:lnTo>
                  <a:lnTo>
                    <a:pt x="239648" y="211073"/>
                  </a:lnTo>
                  <a:lnTo>
                    <a:pt x="239648" y="209803"/>
                  </a:lnTo>
                  <a:lnTo>
                    <a:pt x="239014" y="208533"/>
                  </a:lnTo>
                  <a:lnTo>
                    <a:pt x="239014" y="201676"/>
                  </a:lnTo>
                  <a:lnTo>
                    <a:pt x="239648" y="199644"/>
                  </a:lnTo>
                  <a:lnTo>
                    <a:pt x="239648" y="198373"/>
                  </a:lnTo>
                  <a:lnTo>
                    <a:pt x="240157" y="196341"/>
                  </a:lnTo>
                  <a:lnTo>
                    <a:pt x="240791" y="194945"/>
                  </a:lnTo>
                  <a:lnTo>
                    <a:pt x="240791" y="192913"/>
                  </a:lnTo>
                  <a:lnTo>
                    <a:pt x="241427" y="190881"/>
                  </a:lnTo>
                  <a:lnTo>
                    <a:pt x="242062" y="189610"/>
                  </a:lnTo>
                  <a:lnTo>
                    <a:pt x="243839" y="184277"/>
                  </a:lnTo>
                  <a:lnTo>
                    <a:pt x="245237" y="183007"/>
                  </a:lnTo>
                  <a:lnTo>
                    <a:pt x="248158" y="174878"/>
                  </a:lnTo>
                  <a:lnTo>
                    <a:pt x="248920" y="174116"/>
                  </a:lnTo>
                  <a:lnTo>
                    <a:pt x="251968" y="168147"/>
                  </a:lnTo>
                  <a:lnTo>
                    <a:pt x="252602" y="167385"/>
                  </a:lnTo>
                  <a:lnTo>
                    <a:pt x="253238" y="167385"/>
                  </a:lnTo>
                  <a:lnTo>
                    <a:pt x="252602" y="166751"/>
                  </a:lnTo>
                  <a:lnTo>
                    <a:pt x="240791" y="166751"/>
                  </a:lnTo>
                  <a:lnTo>
                    <a:pt x="239648" y="166115"/>
                  </a:lnTo>
                  <a:lnTo>
                    <a:pt x="239014" y="166115"/>
                  </a:lnTo>
                  <a:lnTo>
                    <a:pt x="236473" y="164719"/>
                  </a:lnTo>
                  <a:lnTo>
                    <a:pt x="235965" y="163321"/>
                  </a:lnTo>
                  <a:lnTo>
                    <a:pt x="233933" y="161290"/>
                  </a:lnTo>
                  <a:lnTo>
                    <a:pt x="233933" y="160782"/>
                  </a:lnTo>
                  <a:lnTo>
                    <a:pt x="232790" y="159512"/>
                  </a:lnTo>
                  <a:lnTo>
                    <a:pt x="232028" y="157988"/>
                  </a:lnTo>
                  <a:lnTo>
                    <a:pt x="232028" y="157226"/>
                  </a:lnTo>
                  <a:lnTo>
                    <a:pt x="230885" y="154685"/>
                  </a:lnTo>
                  <a:lnTo>
                    <a:pt x="226568" y="157226"/>
                  </a:lnTo>
                  <a:lnTo>
                    <a:pt x="225297" y="157226"/>
                  </a:lnTo>
                  <a:lnTo>
                    <a:pt x="224663" y="157988"/>
                  </a:lnTo>
                  <a:lnTo>
                    <a:pt x="222250" y="159512"/>
                  </a:lnTo>
                  <a:lnTo>
                    <a:pt x="221614" y="160020"/>
                  </a:lnTo>
                  <a:lnTo>
                    <a:pt x="220345" y="160020"/>
                  </a:lnTo>
                  <a:lnTo>
                    <a:pt x="219202" y="160782"/>
                  </a:lnTo>
                  <a:lnTo>
                    <a:pt x="216662" y="160782"/>
                  </a:lnTo>
                  <a:lnTo>
                    <a:pt x="214121" y="159512"/>
                  </a:lnTo>
                  <a:lnTo>
                    <a:pt x="209931" y="154685"/>
                  </a:lnTo>
                  <a:lnTo>
                    <a:pt x="207390" y="150621"/>
                  </a:lnTo>
                  <a:lnTo>
                    <a:pt x="206247" y="149352"/>
                  </a:lnTo>
                  <a:lnTo>
                    <a:pt x="205485" y="147954"/>
                  </a:lnTo>
                  <a:lnTo>
                    <a:pt x="204851" y="147320"/>
                  </a:lnTo>
                  <a:lnTo>
                    <a:pt x="203072" y="143256"/>
                  </a:lnTo>
                  <a:lnTo>
                    <a:pt x="203072" y="141858"/>
                  </a:lnTo>
                  <a:lnTo>
                    <a:pt x="202564" y="141223"/>
                  </a:lnTo>
                  <a:lnTo>
                    <a:pt x="201802" y="139827"/>
                  </a:lnTo>
                  <a:lnTo>
                    <a:pt x="201802" y="138557"/>
                  </a:lnTo>
                  <a:lnTo>
                    <a:pt x="201168" y="137795"/>
                  </a:lnTo>
                  <a:lnTo>
                    <a:pt x="201168" y="136525"/>
                  </a:lnTo>
                  <a:lnTo>
                    <a:pt x="200533" y="134492"/>
                  </a:lnTo>
                  <a:lnTo>
                    <a:pt x="200533" y="127127"/>
                  </a:lnTo>
                  <a:lnTo>
                    <a:pt x="201168" y="126365"/>
                  </a:lnTo>
                  <a:lnTo>
                    <a:pt x="201168" y="125095"/>
                  </a:lnTo>
                  <a:lnTo>
                    <a:pt x="201802" y="123697"/>
                  </a:lnTo>
                  <a:lnTo>
                    <a:pt x="201802" y="122301"/>
                  </a:lnTo>
                  <a:lnTo>
                    <a:pt x="202564" y="121031"/>
                  </a:lnTo>
                  <a:lnTo>
                    <a:pt x="202564" y="119760"/>
                  </a:lnTo>
                  <a:lnTo>
                    <a:pt x="203072" y="118998"/>
                  </a:lnTo>
                  <a:lnTo>
                    <a:pt x="206247" y="112267"/>
                  </a:lnTo>
                  <a:lnTo>
                    <a:pt x="206247" y="110997"/>
                  </a:lnTo>
                  <a:lnTo>
                    <a:pt x="208026" y="108965"/>
                  </a:lnTo>
                  <a:lnTo>
                    <a:pt x="208026" y="107696"/>
                  </a:lnTo>
                  <a:lnTo>
                    <a:pt x="209296" y="106171"/>
                  </a:lnTo>
                  <a:lnTo>
                    <a:pt x="209931" y="104902"/>
                  </a:lnTo>
                  <a:lnTo>
                    <a:pt x="213614" y="100838"/>
                  </a:lnTo>
                  <a:lnTo>
                    <a:pt x="216662" y="98806"/>
                  </a:lnTo>
                  <a:lnTo>
                    <a:pt x="218439" y="98171"/>
                  </a:lnTo>
                  <a:lnTo>
                    <a:pt x="219837" y="98171"/>
                  </a:lnTo>
                  <a:lnTo>
                    <a:pt x="221614" y="97535"/>
                  </a:lnTo>
                  <a:lnTo>
                    <a:pt x="227838" y="97535"/>
                  </a:lnTo>
                  <a:lnTo>
                    <a:pt x="229743" y="98171"/>
                  </a:lnTo>
                  <a:lnTo>
                    <a:pt x="232028" y="98171"/>
                  </a:lnTo>
                  <a:lnTo>
                    <a:pt x="233426" y="98806"/>
                  </a:lnTo>
                  <a:lnTo>
                    <a:pt x="233933" y="98806"/>
                  </a:lnTo>
                  <a:lnTo>
                    <a:pt x="235965" y="99567"/>
                  </a:lnTo>
                  <a:lnTo>
                    <a:pt x="236473" y="99567"/>
                  </a:lnTo>
                  <a:lnTo>
                    <a:pt x="237108" y="98171"/>
                  </a:lnTo>
                  <a:lnTo>
                    <a:pt x="238378" y="96773"/>
                  </a:lnTo>
                  <a:lnTo>
                    <a:pt x="245871" y="91440"/>
                  </a:lnTo>
                  <a:lnTo>
                    <a:pt x="247522" y="90804"/>
                  </a:lnTo>
                  <a:lnTo>
                    <a:pt x="248158" y="90804"/>
                  </a:lnTo>
                  <a:lnTo>
                    <a:pt x="249554" y="90042"/>
                  </a:lnTo>
                  <a:lnTo>
                    <a:pt x="261239" y="90042"/>
                  </a:lnTo>
                  <a:lnTo>
                    <a:pt x="261873" y="90804"/>
                  </a:lnTo>
                  <a:lnTo>
                    <a:pt x="264287" y="90804"/>
                  </a:lnTo>
                  <a:lnTo>
                    <a:pt x="263144" y="89408"/>
                  </a:lnTo>
                  <a:lnTo>
                    <a:pt x="261239" y="85471"/>
                  </a:lnTo>
                  <a:lnTo>
                    <a:pt x="258826" y="78613"/>
                  </a:lnTo>
                  <a:lnTo>
                    <a:pt x="258826" y="74676"/>
                  </a:lnTo>
                  <a:lnTo>
                    <a:pt x="259460" y="73278"/>
                  </a:lnTo>
                  <a:lnTo>
                    <a:pt x="265048" y="69977"/>
                  </a:lnTo>
                  <a:lnTo>
                    <a:pt x="266191" y="69977"/>
                  </a:lnTo>
                  <a:lnTo>
                    <a:pt x="269366" y="68579"/>
                  </a:lnTo>
                  <a:lnTo>
                    <a:pt x="274193" y="68579"/>
                  </a:lnTo>
                  <a:lnTo>
                    <a:pt x="276097" y="69215"/>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3" name="Freeform 102"/>
            <p:cNvSpPr/>
            <p:nvPr/>
          </p:nvSpPr>
          <p:spPr>
            <a:xfrm>
              <a:off x="6358418" y="4203060"/>
              <a:ext cx="137856" cy="100124"/>
            </a:xfrm>
            <a:custGeom>
              <a:avLst/>
              <a:gdLst/>
              <a:ahLst/>
              <a:cxnLst/>
              <a:rect l="0" t="0" r="0" b="0"/>
              <a:pathLst>
                <a:path w="138051" h="100203">
                  <a:moveTo>
                    <a:pt x="3049" y="50545"/>
                  </a:moveTo>
                  <a:lnTo>
                    <a:pt x="46990" y="20955"/>
                  </a:lnTo>
                  <a:lnTo>
                    <a:pt x="112014" y="0"/>
                  </a:lnTo>
                  <a:lnTo>
                    <a:pt x="131826" y="16890"/>
                  </a:lnTo>
                  <a:lnTo>
                    <a:pt x="138050" y="32257"/>
                  </a:lnTo>
                  <a:lnTo>
                    <a:pt x="135509" y="49783"/>
                  </a:lnTo>
                  <a:lnTo>
                    <a:pt x="117475" y="76581"/>
                  </a:lnTo>
                  <a:lnTo>
                    <a:pt x="94743" y="98298"/>
                  </a:lnTo>
                  <a:lnTo>
                    <a:pt x="84075" y="100202"/>
                  </a:lnTo>
                  <a:lnTo>
                    <a:pt x="51944" y="99568"/>
                  </a:lnTo>
                  <a:lnTo>
                    <a:pt x="8509" y="87376"/>
                  </a:lnTo>
                  <a:lnTo>
                    <a:pt x="0" y="69976"/>
                  </a:lnTo>
                  <a:close/>
                </a:path>
              </a:pathLst>
            </a:custGeom>
            <a:solidFill>
              <a:srgbClr val="FFB300"/>
            </a:solidFill>
            <a:ln w="0" cap="flat" cmpd="sng" algn="ctr">
              <a:solidFill>
                <a:srgbClr val="FFB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4" name="Freeform 103"/>
            <p:cNvSpPr/>
            <p:nvPr/>
          </p:nvSpPr>
          <p:spPr>
            <a:xfrm>
              <a:off x="6194051" y="4161831"/>
              <a:ext cx="134321" cy="88346"/>
            </a:xfrm>
            <a:custGeom>
              <a:avLst/>
              <a:gdLst/>
              <a:ahLst/>
              <a:cxnLst/>
              <a:rect l="0" t="0" r="0" b="0"/>
              <a:pathLst>
                <a:path w="135509" h="89282">
                  <a:moveTo>
                    <a:pt x="0" y="57150"/>
                  </a:moveTo>
                  <a:lnTo>
                    <a:pt x="9906" y="45720"/>
                  </a:lnTo>
                  <a:lnTo>
                    <a:pt x="78613" y="0"/>
                  </a:lnTo>
                  <a:lnTo>
                    <a:pt x="116840" y="3303"/>
                  </a:lnTo>
                  <a:lnTo>
                    <a:pt x="129921" y="17526"/>
                  </a:lnTo>
                  <a:lnTo>
                    <a:pt x="135508" y="38990"/>
                  </a:lnTo>
                  <a:lnTo>
                    <a:pt x="131826" y="51055"/>
                  </a:lnTo>
                  <a:lnTo>
                    <a:pt x="119379" y="65151"/>
                  </a:lnTo>
                  <a:lnTo>
                    <a:pt x="32131" y="89281"/>
                  </a:lnTo>
                  <a:lnTo>
                    <a:pt x="3683" y="77851"/>
                  </a:lnTo>
                  <a:close/>
                </a:path>
              </a:pathLst>
            </a:custGeom>
            <a:solidFill>
              <a:srgbClr val="FFB300"/>
            </a:solidFill>
            <a:ln w="0" cap="flat" cmpd="sng" algn="ctr">
              <a:solidFill>
                <a:srgbClr val="FFB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5" name="Freeform 104"/>
            <p:cNvSpPr/>
            <p:nvPr/>
          </p:nvSpPr>
          <p:spPr>
            <a:xfrm>
              <a:off x="6174610" y="3998883"/>
              <a:ext cx="305758" cy="229698"/>
            </a:xfrm>
            <a:custGeom>
              <a:avLst/>
              <a:gdLst/>
              <a:ahLst/>
              <a:cxnLst/>
              <a:rect l="0" t="0" r="0" b="0"/>
              <a:pathLst>
                <a:path w="305816" h="231268">
                  <a:moveTo>
                    <a:pt x="0" y="96774"/>
                  </a:moveTo>
                  <a:lnTo>
                    <a:pt x="19812" y="38354"/>
                  </a:lnTo>
                  <a:lnTo>
                    <a:pt x="121920" y="0"/>
                  </a:lnTo>
                  <a:lnTo>
                    <a:pt x="295909" y="25528"/>
                  </a:lnTo>
                  <a:lnTo>
                    <a:pt x="305815" y="68708"/>
                  </a:lnTo>
                  <a:lnTo>
                    <a:pt x="294004" y="100204"/>
                  </a:lnTo>
                  <a:lnTo>
                    <a:pt x="261112" y="137923"/>
                  </a:lnTo>
                  <a:lnTo>
                    <a:pt x="303910" y="196342"/>
                  </a:lnTo>
                  <a:lnTo>
                    <a:pt x="268604" y="226696"/>
                  </a:lnTo>
                  <a:lnTo>
                    <a:pt x="233933" y="231267"/>
                  </a:lnTo>
                  <a:lnTo>
                    <a:pt x="218439" y="219203"/>
                  </a:lnTo>
                  <a:lnTo>
                    <a:pt x="170307" y="168784"/>
                  </a:lnTo>
                  <a:lnTo>
                    <a:pt x="168909" y="147829"/>
                  </a:lnTo>
                  <a:lnTo>
                    <a:pt x="196088" y="94235"/>
                  </a:lnTo>
                  <a:lnTo>
                    <a:pt x="153415" y="75947"/>
                  </a:lnTo>
                  <a:lnTo>
                    <a:pt x="107695" y="96774"/>
                  </a:lnTo>
                  <a:lnTo>
                    <a:pt x="134874" y="161417"/>
                  </a:lnTo>
                  <a:lnTo>
                    <a:pt x="111378" y="178181"/>
                  </a:lnTo>
                  <a:lnTo>
                    <a:pt x="50038" y="182880"/>
                  </a:lnTo>
                  <a:close/>
                </a:path>
              </a:pathLst>
            </a:custGeom>
            <a:solidFill>
              <a:srgbClr val="708FF7"/>
            </a:solidFill>
            <a:ln w="0" cap="flat" cmpd="sng" algn="ctr">
              <a:solidFill>
                <a:srgbClr val="708F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Freeform 105"/>
            <p:cNvSpPr/>
            <p:nvPr/>
          </p:nvSpPr>
          <p:spPr>
            <a:xfrm>
              <a:off x="6224097" y="3775074"/>
              <a:ext cx="282782" cy="259147"/>
            </a:xfrm>
            <a:custGeom>
              <a:avLst/>
              <a:gdLst/>
              <a:ahLst/>
              <a:cxnLst/>
              <a:rect l="0" t="0" r="0" b="0"/>
              <a:pathLst>
                <a:path w="282956" h="259589">
                  <a:moveTo>
                    <a:pt x="0" y="47751"/>
                  </a:moveTo>
                  <a:lnTo>
                    <a:pt x="56895" y="4063"/>
                  </a:lnTo>
                  <a:lnTo>
                    <a:pt x="218566" y="0"/>
                  </a:lnTo>
                  <a:lnTo>
                    <a:pt x="257556" y="48259"/>
                  </a:lnTo>
                  <a:lnTo>
                    <a:pt x="273684" y="75945"/>
                  </a:lnTo>
                  <a:lnTo>
                    <a:pt x="282955" y="123697"/>
                  </a:lnTo>
                  <a:lnTo>
                    <a:pt x="278130" y="178815"/>
                  </a:lnTo>
                  <a:lnTo>
                    <a:pt x="253872" y="254762"/>
                  </a:lnTo>
                  <a:lnTo>
                    <a:pt x="117094" y="259588"/>
                  </a:lnTo>
                  <a:lnTo>
                    <a:pt x="79247" y="245999"/>
                  </a:lnTo>
                  <a:lnTo>
                    <a:pt x="62611" y="220471"/>
                  </a:lnTo>
                  <a:lnTo>
                    <a:pt x="75564" y="175387"/>
                  </a:lnTo>
                  <a:lnTo>
                    <a:pt x="75564" y="157226"/>
                  </a:lnTo>
                  <a:close/>
                </a:path>
              </a:pathLst>
            </a:custGeom>
            <a:solidFill>
              <a:srgbClr val="A6BF73"/>
            </a:solidFill>
            <a:ln w="0" cap="flat" cmpd="sng" algn="ctr">
              <a:solidFill>
                <a:srgbClr val="A6B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7" name="Freeform 106"/>
            <p:cNvSpPr/>
            <p:nvPr/>
          </p:nvSpPr>
          <p:spPr>
            <a:xfrm>
              <a:off x="6293024" y="3788816"/>
              <a:ext cx="169669" cy="51044"/>
            </a:xfrm>
            <a:custGeom>
              <a:avLst/>
              <a:gdLst/>
              <a:ahLst/>
              <a:cxnLst/>
              <a:rect l="0" t="0" r="0" b="0"/>
              <a:pathLst>
                <a:path w="170309" h="51690">
                  <a:moveTo>
                    <a:pt x="0" y="2666"/>
                  </a:moveTo>
                  <a:lnTo>
                    <a:pt x="156084" y="0"/>
                  </a:lnTo>
                  <a:lnTo>
                    <a:pt x="170308" y="8763"/>
                  </a:lnTo>
                  <a:lnTo>
                    <a:pt x="169673" y="10033"/>
                  </a:lnTo>
                  <a:lnTo>
                    <a:pt x="169673" y="11302"/>
                  </a:lnTo>
                  <a:lnTo>
                    <a:pt x="165990" y="20701"/>
                  </a:lnTo>
                  <a:lnTo>
                    <a:pt x="164720" y="22097"/>
                  </a:lnTo>
                  <a:lnTo>
                    <a:pt x="162941" y="26162"/>
                  </a:lnTo>
                  <a:lnTo>
                    <a:pt x="161545" y="27558"/>
                  </a:lnTo>
                  <a:lnTo>
                    <a:pt x="161036" y="28828"/>
                  </a:lnTo>
                  <a:lnTo>
                    <a:pt x="157354" y="32893"/>
                  </a:lnTo>
                  <a:lnTo>
                    <a:pt x="156084" y="34797"/>
                  </a:lnTo>
                  <a:lnTo>
                    <a:pt x="154179" y="36321"/>
                  </a:lnTo>
                  <a:lnTo>
                    <a:pt x="151639" y="38862"/>
                  </a:lnTo>
                  <a:lnTo>
                    <a:pt x="150496" y="39624"/>
                  </a:lnTo>
                  <a:lnTo>
                    <a:pt x="150496" y="40385"/>
                  </a:lnTo>
                  <a:lnTo>
                    <a:pt x="117729" y="51689"/>
                  </a:lnTo>
                  <a:lnTo>
                    <a:pt x="109729" y="51689"/>
                  </a:lnTo>
                  <a:lnTo>
                    <a:pt x="108331" y="51053"/>
                  </a:lnTo>
                  <a:lnTo>
                    <a:pt x="100330" y="51053"/>
                  </a:lnTo>
                  <a:lnTo>
                    <a:pt x="99060" y="50291"/>
                  </a:lnTo>
                  <a:lnTo>
                    <a:pt x="89916" y="50291"/>
                  </a:lnTo>
                  <a:lnTo>
                    <a:pt x="88520" y="49783"/>
                  </a:lnTo>
                  <a:lnTo>
                    <a:pt x="84329" y="49783"/>
                  </a:lnTo>
                  <a:lnTo>
                    <a:pt x="82931" y="49021"/>
                  </a:lnTo>
                  <a:lnTo>
                    <a:pt x="78614" y="49021"/>
                  </a:lnTo>
                  <a:lnTo>
                    <a:pt x="76709" y="48259"/>
                  </a:lnTo>
                  <a:lnTo>
                    <a:pt x="75566" y="48259"/>
                  </a:lnTo>
                  <a:lnTo>
                    <a:pt x="74423" y="47751"/>
                  </a:lnTo>
                  <a:lnTo>
                    <a:pt x="69978" y="47751"/>
                  </a:lnTo>
                  <a:lnTo>
                    <a:pt x="68708" y="46989"/>
                  </a:lnTo>
                  <a:lnTo>
                    <a:pt x="67565" y="46989"/>
                  </a:lnTo>
                  <a:lnTo>
                    <a:pt x="65660" y="46227"/>
                  </a:lnTo>
                  <a:lnTo>
                    <a:pt x="64516" y="46227"/>
                  </a:lnTo>
                  <a:lnTo>
                    <a:pt x="63120" y="45720"/>
                  </a:lnTo>
                  <a:lnTo>
                    <a:pt x="61977" y="45720"/>
                  </a:lnTo>
                  <a:lnTo>
                    <a:pt x="60834" y="44958"/>
                  </a:lnTo>
                  <a:lnTo>
                    <a:pt x="59436" y="44958"/>
                  </a:lnTo>
                  <a:lnTo>
                    <a:pt x="58293" y="44195"/>
                  </a:lnTo>
                  <a:lnTo>
                    <a:pt x="56897" y="44195"/>
                  </a:lnTo>
                  <a:lnTo>
                    <a:pt x="55754" y="43688"/>
                  </a:lnTo>
                  <a:lnTo>
                    <a:pt x="54610" y="43688"/>
                  </a:lnTo>
                  <a:lnTo>
                    <a:pt x="53214" y="42926"/>
                  </a:lnTo>
                  <a:lnTo>
                    <a:pt x="52705" y="42418"/>
                  </a:lnTo>
                  <a:lnTo>
                    <a:pt x="51435" y="42418"/>
                  </a:lnTo>
                  <a:lnTo>
                    <a:pt x="50166" y="41656"/>
                  </a:lnTo>
                  <a:lnTo>
                    <a:pt x="49530" y="41656"/>
                  </a:lnTo>
                  <a:lnTo>
                    <a:pt x="48896" y="40894"/>
                  </a:lnTo>
                  <a:lnTo>
                    <a:pt x="47753" y="40385"/>
                  </a:lnTo>
                  <a:lnTo>
                    <a:pt x="47117" y="39624"/>
                  </a:lnTo>
                  <a:lnTo>
                    <a:pt x="44704" y="38353"/>
                  </a:lnTo>
                  <a:lnTo>
                    <a:pt x="42799" y="37591"/>
                  </a:lnTo>
                  <a:lnTo>
                    <a:pt x="39624" y="35559"/>
                  </a:lnTo>
                  <a:lnTo>
                    <a:pt x="38990" y="34797"/>
                  </a:lnTo>
                  <a:lnTo>
                    <a:pt x="36577" y="33527"/>
                  </a:lnTo>
                  <a:lnTo>
                    <a:pt x="35941" y="32258"/>
                  </a:lnTo>
                  <a:lnTo>
                    <a:pt x="34798" y="32258"/>
                  </a:lnTo>
                  <a:lnTo>
                    <a:pt x="33402" y="30860"/>
                  </a:lnTo>
                  <a:lnTo>
                    <a:pt x="32893" y="30860"/>
                  </a:lnTo>
                  <a:lnTo>
                    <a:pt x="31623" y="29590"/>
                  </a:lnTo>
                  <a:lnTo>
                    <a:pt x="30354" y="28828"/>
                  </a:lnTo>
                  <a:lnTo>
                    <a:pt x="28575" y="26796"/>
                  </a:lnTo>
                  <a:lnTo>
                    <a:pt x="24892" y="24130"/>
                  </a:lnTo>
                  <a:lnTo>
                    <a:pt x="23496" y="22733"/>
                  </a:lnTo>
                  <a:lnTo>
                    <a:pt x="22353" y="22097"/>
                  </a:lnTo>
                  <a:lnTo>
                    <a:pt x="21717" y="21463"/>
                  </a:lnTo>
                  <a:lnTo>
                    <a:pt x="20448" y="20701"/>
                  </a:lnTo>
                  <a:lnTo>
                    <a:pt x="18670" y="18669"/>
                  </a:lnTo>
                  <a:lnTo>
                    <a:pt x="13081" y="14605"/>
                  </a:lnTo>
                  <a:lnTo>
                    <a:pt x="11811" y="12826"/>
                  </a:lnTo>
                  <a:lnTo>
                    <a:pt x="6859" y="9270"/>
                  </a:lnTo>
                  <a:lnTo>
                    <a:pt x="1143" y="3301"/>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 name="Freeform 107"/>
            <p:cNvSpPr/>
            <p:nvPr/>
          </p:nvSpPr>
          <p:spPr>
            <a:xfrm>
              <a:off x="6254142" y="3533595"/>
              <a:ext cx="217389" cy="121721"/>
            </a:xfrm>
            <a:custGeom>
              <a:avLst/>
              <a:gdLst/>
              <a:ahLst/>
              <a:cxnLst/>
              <a:rect l="0" t="0" r="0" b="0"/>
              <a:pathLst>
                <a:path w="218061" h="122937">
                  <a:moveTo>
                    <a:pt x="0" y="105411"/>
                  </a:moveTo>
                  <a:lnTo>
                    <a:pt x="8763" y="80645"/>
                  </a:lnTo>
                  <a:lnTo>
                    <a:pt x="15494" y="67818"/>
                  </a:lnTo>
                  <a:lnTo>
                    <a:pt x="1270" y="63755"/>
                  </a:lnTo>
                  <a:lnTo>
                    <a:pt x="3049" y="61723"/>
                  </a:lnTo>
                  <a:lnTo>
                    <a:pt x="8129" y="58420"/>
                  </a:lnTo>
                  <a:lnTo>
                    <a:pt x="9906" y="57659"/>
                  </a:lnTo>
                  <a:lnTo>
                    <a:pt x="12447" y="57659"/>
                  </a:lnTo>
                  <a:lnTo>
                    <a:pt x="12955" y="57150"/>
                  </a:lnTo>
                  <a:lnTo>
                    <a:pt x="26036" y="57150"/>
                  </a:lnTo>
                  <a:lnTo>
                    <a:pt x="25400" y="56388"/>
                  </a:lnTo>
                  <a:lnTo>
                    <a:pt x="22353" y="55118"/>
                  </a:lnTo>
                  <a:lnTo>
                    <a:pt x="21718" y="54356"/>
                  </a:lnTo>
                  <a:lnTo>
                    <a:pt x="19178" y="53086"/>
                  </a:lnTo>
                  <a:lnTo>
                    <a:pt x="18669" y="51690"/>
                  </a:lnTo>
                  <a:lnTo>
                    <a:pt x="16130" y="50293"/>
                  </a:lnTo>
                  <a:lnTo>
                    <a:pt x="14860" y="49023"/>
                  </a:lnTo>
                  <a:lnTo>
                    <a:pt x="15494" y="48261"/>
                  </a:lnTo>
                  <a:lnTo>
                    <a:pt x="16130" y="48261"/>
                  </a:lnTo>
                  <a:lnTo>
                    <a:pt x="17273" y="47625"/>
                  </a:lnTo>
                  <a:lnTo>
                    <a:pt x="24766" y="47625"/>
                  </a:lnTo>
                  <a:lnTo>
                    <a:pt x="26036" y="48261"/>
                  </a:lnTo>
                  <a:lnTo>
                    <a:pt x="30480" y="48261"/>
                  </a:lnTo>
                  <a:lnTo>
                    <a:pt x="31624" y="49023"/>
                  </a:lnTo>
                  <a:lnTo>
                    <a:pt x="34163" y="49023"/>
                  </a:lnTo>
                  <a:lnTo>
                    <a:pt x="42164" y="30861"/>
                  </a:lnTo>
                  <a:lnTo>
                    <a:pt x="107697" y="9399"/>
                  </a:lnTo>
                  <a:lnTo>
                    <a:pt x="134367" y="13462"/>
                  </a:lnTo>
                  <a:lnTo>
                    <a:pt x="155449" y="0"/>
                  </a:lnTo>
                  <a:lnTo>
                    <a:pt x="177674" y="0"/>
                  </a:lnTo>
                  <a:lnTo>
                    <a:pt x="178943" y="636"/>
                  </a:lnTo>
                  <a:lnTo>
                    <a:pt x="182626" y="636"/>
                  </a:lnTo>
                  <a:lnTo>
                    <a:pt x="183897" y="1270"/>
                  </a:lnTo>
                  <a:lnTo>
                    <a:pt x="186944" y="1270"/>
                  </a:lnTo>
                  <a:lnTo>
                    <a:pt x="188087" y="2032"/>
                  </a:lnTo>
                  <a:lnTo>
                    <a:pt x="193168" y="2032"/>
                  </a:lnTo>
                  <a:lnTo>
                    <a:pt x="194311" y="2541"/>
                  </a:lnTo>
                  <a:lnTo>
                    <a:pt x="197486" y="2541"/>
                  </a:lnTo>
                  <a:lnTo>
                    <a:pt x="198755" y="3303"/>
                  </a:lnTo>
                  <a:lnTo>
                    <a:pt x="201168" y="3303"/>
                  </a:lnTo>
                  <a:lnTo>
                    <a:pt x="202438" y="4065"/>
                  </a:lnTo>
                  <a:lnTo>
                    <a:pt x="204979" y="4065"/>
                  </a:lnTo>
                  <a:lnTo>
                    <a:pt x="205613" y="4573"/>
                  </a:lnTo>
                  <a:lnTo>
                    <a:pt x="206756" y="4573"/>
                  </a:lnTo>
                  <a:lnTo>
                    <a:pt x="206756" y="5335"/>
                  </a:lnTo>
                  <a:lnTo>
                    <a:pt x="203709" y="5335"/>
                  </a:lnTo>
                  <a:lnTo>
                    <a:pt x="201930" y="5843"/>
                  </a:lnTo>
                  <a:lnTo>
                    <a:pt x="201168" y="5843"/>
                  </a:lnTo>
                  <a:lnTo>
                    <a:pt x="200025" y="6605"/>
                  </a:lnTo>
                  <a:lnTo>
                    <a:pt x="198248" y="6605"/>
                  </a:lnTo>
                  <a:lnTo>
                    <a:pt x="196850" y="7367"/>
                  </a:lnTo>
                  <a:lnTo>
                    <a:pt x="195707" y="7367"/>
                  </a:lnTo>
                  <a:lnTo>
                    <a:pt x="195073" y="7874"/>
                  </a:lnTo>
                  <a:lnTo>
                    <a:pt x="192532" y="7874"/>
                  </a:lnTo>
                  <a:lnTo>
                    <a:pt x="191389" y="8636"/>
                  </a:lnTo>
                  <a:lnTo>
                    <a:pt x="189485" y="8636"/>
                  </a:lnTo>
                  <a:lnTo>
                    <a:pt x="186437" y="9906"/>
                  </a:lnTo>
                  <a:lnTo>
                    <a:pt x="183262" y="9906"/>
                  </a:lnTo>
                  <a:lnTo>
                    <a:pt x="182626" y="10668"/>
                  </a:lnTo>
                  <a:lnTo>
                    <a:pt x="188849" y="10668"/>
                  </a:lnTo>
                  <a:lnTo>
                    <a:pt x="189485" y="11430"/>
                  </a:lnTo>
                  <a:lnTo>
                    <a:pt x="194311" y="11430"/>
                  </a:lnTo>
                  <a:lnTo>
                    <a:pt x="196343" y="11938"/>
                  </a:lnTo>
                  <a:lnTo>
                    <a:pt x="198248" y="11938"/>
                  </a:lnTo>
                  <a:lnTo>
                    <a:pt x="200025" y="12700"/>
                  </a:lnTo>
                  <a:lnTo>
                    <a:pt x="202438" y="12700"/>
                  </a:lnTo>
                  <a:lnTo>
                    <a:pt x="203709" y="13462"/>
                  </a:lnTo>
                  <a:lnTo>
                    <a:pt x="204979" y="13462"/>
                  </a:lnTo>
                  <a:lnTo>
                    <a:pt x="206122" y="13970"/>
                  </a:lnTo>
                  <a:lnTo>
                    <a:pt x="207899" y="13970"/>
                  </a:lnTo>
                  <a:lnTo>
                    <a:pt x="209297" y="14732"/>
                  </a:lnTo>
                  <a:lnTo>
                    <a:pt x="210439" y="14732"/>
                  </a:lnTo>
                  <a:lnTo>
                    <a:pt x="214885" y="17399"/>
                  </a:lnTo>
                  <a:lnTo>
                    <a:pt x="216028" y="21463"/>
                  </a:lnTo>
                  <a:lnTo>
                    <a:pt x="216028" y="27560"/>
                  </a:lnTo>
                  <a:lnTo>
                    <a:pt x="215519" y="28068"/>
                  </a:lnTo>
                  <a:lnTo>
                    <a:pt x="215519" y="28830"/>
                  </a:lnTo>
                  <a:lnTo>
                    <a:pt x="204979" y="30861"/>
                  </a:lnTo>
                  <a:lnTo>
                    <a:pt x="205613" y="31624"/>
                  </a:lnTo>
                  <a:lnTo>
                    <a:pt x="208662" y="33655"/>
                  </a:lnTo>
                  <a:lnTo>
                    <a:pt x="210439" y="34163"/>
                  </a:lnTo>
                  <a:lnTo>
                    <a:pt x="214123" y="38228"/>
                  </a:lnTo>
                  <a:lnTo>
                    <a:pt x="215519" y="40894"/>
                  </a:lnTo>
                  <a:lnTo>
                    <a:pt x="216028" y="41530"/>
                  </a:lnTo>
                  <a:lnTo>
                    <a:pt x="216028" y="43054"/>
                  </a:lnTo>
                  <a:lnTo>
                    <a:pt x="217298" y="45593"/>
                  </a:lnTo>
                  <a:lnTo>
                    <a:pt x="217298" y="57150"/>
                  </a:lnTo>
                  <a:lnTo>
                    <a:pt x="218060" y="57659"/>
                  </a:lnTo>
                  <a:lnTo>
                    <a:pt x="208662" y="57150"/>
                  </a:lnTo>
                  <a:lnTo>
                    <a:pt x="212344" y="70486"/>
                  </a:lnTo>
                  <a:lnTo>
                    <a:pt x="207392" y="83186"/>
                  </a:lnTo>
                  <a:lnTo>
                    <a:pt x="203074" y="107443"/>
                  </a:lnTo>
                  <a:lnTo>
                    <a:pt x="636" y="122936"/>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9" name="Freeform 108"/>
            <p:cNvSpPr/>
            <p:nvPr/>
          </p:nvSpPr>
          <p:spPr>
            <a:xfrm>
              <a:off x="6254142" y="3606236"/>
              <a:ext cx="54790" cy="98162"/>
            </a:xfrm>
            <a:custGeom>
              <a:avLst/>
              <a:gdLst/>
              <a:ahLst/>
              <a:cxnLst/>
              <a:rect l="0" t="0" r="0" b="0"/>
              <a:pathLst>
                <a:path w="54483" h="97536">
                  <a:moveTo>
                    <a:pt x="0" y="36321"/>
                  </a:moveTo>
                  <a:lnTo>
                    <a:pt x="11811" y="40385"/>
                  </a:lnTo>
                  <a:lnTo>
                    <a:pt x="11176" y="39623"/>
                  </a:lnTo>
                  <a:lnTo>
                    <a:pt x="11176" y="36321"/>
                  </a:lnTo>
                  <a:lnTo>
                    <a:pt x="10540" y="35052"/>
                  </a:lnTo>
                  <a:lnTo>
                    <a:pt x="10540" y="26923"/>
                  </a:lnTo>
                  <a:lnTo>
                    <a:pt x="11176" y="25653"/>
                  </a:lnTo>
                  <a:lnTo>
                    <a:pt x="11811" y="25653"/>
                  </a:lnTo>
                  <a:lnTo>
                    <a:pt x="12953" y="25019"/>
                  </a:lnTo>
                  <a:lnTo>
                    <a:pt x="14224" y="23621"/>
                  </a:lnTo>
                  <a:lnTo>
                    <a:pt x="15494" y="22987"/>
                  </a:lnTo>
                  <a:lnTo>
                    <a:pt x="18542" y="19558"/>
                  </a:lnTo>
                  <a:lnTo>
                    <a:pt x="24764" y="0"/>
                  </a:lnTo>
                  <a:lnTo>
                    <a:pt x="54482" y="2032"/>
                  </a:lnTo>
                  <a:lnTo>
                    <a:pt x="30988" y="92964"/>
                  </a:lnTo>
                  <a:lnTo>
                    <a:pt x="10540" y="97535"/>
                  </a:lnTo>
                  <a:lnTo>
                    <a:pt x="0" y="59308"/>
                  </a:lnTo>
                  <a:close/>
                </a:path>
              </a:pathLst>
            </a:custGeom>
            <a:solidFill>
              <a:srgbClr val="CC804D"/>
            </a:solidFill>
            <a:ln w="0" cap="flat" cmpd="sng" algn="ctr">
              <a:solidFill>
                <a:srgbClr val="CC80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0" name="Freeform 109"/>
            <p:cNvSpPr/>
            <p:nvPr/>
          </p:nvSpPr>
          <p:spPr>
            <a:xfrm>
              <a:off x="5994336" y="3747589"/>
              <a:ext cx="341105" cy="243441"/>
            </a:xfrm>
            <a:custGeom>
              <a:avLst/>
              <a:gdLst/>
              <a:ahLst/>
              <a:cxnLst/>
              <a:rect l="0" t="0" r="0" b="0"/>
              <a:pathLst>
                <a:path w="340488" h="242190">
                  <a:moveTo>
                    <a:pt x="0" y="204470"/>
                  </a:moveTo>
                  <a:lnTo>
                    <a:pt x="11812" y="176910"/>
                  </a:lnTo>
                  <a:lnTo>
                    <a:pt x="56262" y="149352"/>
                  </a:lnTo>
                  <a:lnTo>
                    <a:pt x="113919" y="156209"/>
                  </a:lnTo>
                  <a:lnTo>
                    <a:pt x="169673" y="130428"/>
                  </a:lnTo>
                  <a:lnTo>
                    <a:pt x="156592" y="115062"/>
                  </a:lnTo>
                  <a:lnTo>
                    <a:pt x="113919" y="120522"/>
                  </a:lnTo>
                  <a:lnTo>
                    <a:pt x="110237" y="110997"/>
                  </a:lnTo>
                  <a:lnTo>
                    <a:pt x="126366" y="90804"/>
                  </a:lnTo>
                  <a:lnTo>
                    <a:pt x="88519" y="90296"/>
                  </a:lnTo>
                  <a:lnTo>
                    <a:pt x="85980" y="77343"/>
                  </a:lnTo>
                  <a:lnTo>
                    <a:pt x="105792" y="61214"/>
                  </a:lnTo>
                  <a:lnTo>
                    <a:pt x="84201" y="47244"/>
                  </a:lnTo>
                  <a:lnTo>
                    <a:pt x="85980" y="39115"/>
                  </a:lnTo>
                  <a:lnTo>
                    <a:pt x="119507" y="33654"/>
                  </a:lnTo>
                  <a:lnTo>
                    <a:pt x="108839" y="10159"/>
                  </a:lnTo>
                  <a:lnTo>
                    <a:pt x="115824" y="4826"/>
                  </a:lnTo>
                  <a:lnTo>
                    <a:pt x="160274" y="25019"/>
                  </a:lnTo>
                  <a:lnTo>
                    <a:pt x="162814" y="13589"/>
                  </a:lnTo>
                  <a:lnTo>
                    <a:pt x="169673" y="0"/>
                  </a:lnTo>
                  <a:lnTo>
                    <a:pt x="177038" y="0"/>
                  </a:lnTo>
                  <a:lnTo>
                    <a:pt x="185801" y="20193"/>
                  </a:lnTo>
                  <a:lnTo>
                    <a:pt x="196850" y="68707"/>
                  </a:lnTo>
                  <a:lnTo>
                    <a:pt x="221488" y="94233"/>
                  </a:lnTo>
                  <a:lnTo>
                    <a:pt x="240919" y="89534"/>
                  </a:lnTo>
                  <a:lnTo>
                    <a:pt x="255651" y="111759"/>
                  </a:lnTo>
                  <a:lnTo>
                    <a:pt x="329312" y="115062"/>
                  </a:lnTo>
                  <a:lnTo>
                    <a:pt x="340487" y="179704"/>
                  </a:lnTo>
                  <a:lnTo>
                    <a:pt x="300863" y="183007"/>
                  </a:lnTo>
                  <a:lnTo>
                    <a:pt x="245237" y="178943"/>
                  </a:lnTo>
                  <a:lnTo>
                    <a:pt x="224791" y="167639"/>
                  </a:lnTo>
                  <a:lnTo>
                    <a:pt x="160274" y="188340"/>
                  </a:lnTo>
                  <a:lnTo>
                    <a:pt x="123825" y="187071"/>
                  </a:lnTo>
                  <a:lnTo>
                    <a:pt x="112649" y="201168"/>
                  </a:lnTo>
                  <a:lnTo>
                    <a:pt x="98933" y="205232"/>
                  </a:lnTo>
                  <a:lnTo>
                    <a:pt x="95886" y="229996"/>
                  </a:lnTo>
                  <a:lnTo>
                    <a:pt x="90424" y="236854"/>
                  </a:lnTo>
                  <a:lnTo>
                    <a:pt x="84837" y="234822"/>
                  </a:lnTo>
                  <a:lnTo>
                    <a:pt x="79122" y="219328"/>
                  </a:lnTo>
                  <a:lnTo>
                    <a:pt x="66803" y="242189"/>
                  </a:lnTo>
                  <a:lnTo>
                    <a:pt x="58801" y="240791"/>
                  </a:lnTo>
                  <a:lnTo>
                    <a:pt x="59944" y="210565"/>
                  </a:lnTo>
                  <a:lnTo>
                    <a:pt x="55626" y="207771"/>
                  </a:lnTo>
                  <a:lnTo>
                    <a:pt x="40132" y="240157"/>
                  </a:lnTo>
                  <a:lnTo>
                    <a:pt x="25908" y="235458"/>
                  </a:lnTo>
                  <a:lnTo>
                    <a:pt x="32131" y="202438"/>
                  </a:lnTo>
                  <a:lnTo>
                    <a:pt x="24766" y="204470"/>
                  </a:lnTo>
                  <a:lnTo>
                    <a:pt x="9272" y="219964"/>
                  </a:lnTo>
                  <a:lnTo>
                    <a:pt x="2413" y="215900"/>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Freeform 110"/>
            <p:cNvSpPr/>
            <p:nvPr/>
          </p:nvSpPr>
          <p:spPr>
            <a:xfrm>
              <a:off x="6238236" y="3582677"/>
              <a:ext cx="210319" cy="223809"/>
            </a:xfrm>
            <a:custGeom>
              <a:avLst/>
              <a:gdLst/>
              <a:ahLst/>
              <a:cxnLst/>
              <a:rect l="0" t="0" r="0" b="0"/>
              <a:pathLst>
                <a:path w="211075" h="222758">
                  <a:moveTo>
                    <a:pt x="5714" y="109727"/>
                  </a:moveTo>
                  <a:lnTo>
                    <a:pt x="25526" y="114300"/>
                  </a:lnTo>
                  <a:lnTo>
                    <a:pt x="40386" y="113030"/>
                  </a:lnTo>
                  <a:lnTo>
                    <a:pt x="35941" y="76707"/>
                  </a:lnTo>
                  <a:lnTo>
                    <a:pt x="35941" y="76073"/>
                  </a:lnTo>
                  <a:lnTo>
                    <a:pt x="36575" y="74675"/>
                  </a:lnTo>
                  <a:lnTo>
                    <a:pt x="36575" y="71374"/>
                  </a:lnTo>
                  <a:lnTo>
                    <a:pt x="37845" y="68580"/>
                  </a:lnTo>
                  <a:lnTo>
                    <a:pt x="37845" y="67310"/>
                  </a:lnTo>
                  <a:lnTo>
                    <a:pt x="39624" y="63245"/>
                  </a:lnTo>
                  <a:lnTo>
                    <a:pt x="40386" y="62483"/>
                  </a:lnTo>
                  <a:lnTo>
                    <a:pt x="40893" y="61213"/>
                  </a:lnTo>
                  <a:lnTo>
                    <a:pt x="42163" y="60579"/>
                  </a:lnTo>
                  <a:lnTo>
                    <a:pt x="42799" y="59943"/>
                  </a:lnTo>
                  <a:lnTo>
                    <a:pt x="44068" y="56514"/>
                  </a:lnTo>
                  <a:lnTo>
                    <a:pt x="46481" y="51816"/>
                  </a:lnTo>
                  <a:lnTo>
                    <a:pt x="46481" y="51181"/>
                  </a:lnTo>
                  <a:lnTo>
                    <a:pt x="48387" y="47117"/>
                  </a:lnTo>
                  <a:lnTo>
                    <a:pt x="48387" y="46481"/>
                  </a:lnTo>
                  <a:lnTo>
                    <a:pt x="49022" y="45085"/>
                  </a:lnTo>
                  <a:lnTo>
                    <a:pt x="49022" y="43814"/>
                  </a:lnTo>
                  <a:lnTo>
                    <a:pt x="50926" y="39750"/>
                  </a:lnTo>
                  <a:lnTo>
                    <a:pt x="50926" y="37718"/>
                  </a:lnTo>
                  <a:lnTo>
                    <a:pt x="51435" y="36449"/>
                  </a:lnTo>
                  <a:lnTo>
                    <a:pt x="52069" y="35687"/>
                  </a:lnTo>
                  <a:lnTo>
                    <a:pt x="52069" y="33655"/>
                  </a:lnTo>
                  <a:lnTo>
                    <a:pt x="52705" y="32893"/>
                  </a:lnTo>
                  <a:lnTo>
                    <a:pt x="52705" y="31623"/>
                  </a:lnTo>
                  <a:lnTo>
                    <a:pt x="53975" y="31623"/>
                  </a:lnTo>
                  <a:lnTo>
                    <a:pt x="54610" y="30987"/>
                  </a:lnTo>
                  <a:lnTo>
                    <a:pt x="55752" y="30987"/>
                  </a:lnTo>
                  <a:lnTo>
                    <a:pt x="56895" y="29591"/>
                  </a:lnTo>
                  <a:lnTo>
                    <a:pt x="58927" y="29591"/>
                  </a:lnTo>
                  <a:lnTo>
                    <a:pt x="60198" y="28320"/>
                  </a:lnTo>
                  <a:lnTo>
                    <a:pt x="63881" y="26924"/>
                  </a:lnTo>
                  <a:lnTo>
                    <a:pt x="67056" y="24892"/>
                  </a:lnTo>
                  <a:lnTo>
                    <a:pt x="68199" y="23622"/>
                  </a:lnTo>
                  <a:lnTo>
                    <a:pt x="69342" y="22860"/>
                  </a:lnTo>
                  <a:lnTo>
                    <a:pt x="69976" y="22225"/>
                  </a:lnTo>
                  <a:lnTo>
                    <a:pt x="70738" y="20827"/>
                  </a:lnTo>
                  <a:lnTo>
                    <a:pt x="71247" y="20193"/>
                  </a:lnTo>
                  <a:lnTo>
                    <a:pt x="70738" y="17525"/>
                  </a:lnTo>
                  <a:lnTo>
                    <a:pt x="66293" y="9398"/>
                  </a:lnTo>
                  <a:lnTo>
                    <a:pt x="65024" y="8889"/>
                  </a:lnTo>
                  <a:lnTo>
                    <a:pt x="82931" y="8889"/>
                  </a:lnTo>
                  <a:lnTo>
                    <a:pt x="84327" y="9398"/>
                  </a:lnTo>
                  <a:lnTo>
                    <a:pt x="87375" y="9398"/>
                  </a:lnTo>
                  <a:lnTo>
                    <a:pt x="88645" y="8889"/>
                  </a:lnTo>
                  <a:lnTo>
                    <a:pt x="89788" y="8889"/>
                  </a:lnTo>
                  <a:lnTo>
                    <a:pt x="91693" y="8127"/>
                  </a:lnTo>
                  <a:lnTo>
                    <a:pt x="92329" y="7366"/>
                  </a:lnTo>
                  <a:lnTo>
                    <a:pt x="94233" y="6857"/>
                  </a:lnTo>
                  <a:lnTo>
                    <a:pt x="94742" y="6095"/>
                  </a:lnTo>
                  <a:lnTo>
                    <a:pt x="96012" y="5461"/>
                  </a:lnTo>
                  <a:lnTo>
                    <a:pt x="99060" y="2031"/>
                  </a:lnTo>
                  <a:lnTo>
                    <a:pt x="100456" y="1397"/>
                  </a:lnTo>
                  <a:lnTo>
                    <a:pt x="100964" y="762"/>
                  </a:lnTo>
                  <a:lnTo>
                    <a:pt x="148589" y="0"/>
                  </a:lnTo>
                  <a:lnTo>
                    <a:pt x="183895" y="5461"/>
                  </a:lnTo>
                  <a:lnTo>
                    <a:pt x="204977" y="5461"/>
                  </a:lnTo>
                  <a:lnTo>
                    <a:pt x="211074" y="26288"/>
                  </a:lnTo>
                  <a:lnTo>
                    <a:pt x="87375" y="222757"/>
                  </a:lnTo>
                  <a:lnTo>
                    <a:pt x="45338" y="197738"/>
                  </a:lnTo>
                  <a:lnTo>
                    <a:pt x="26669" y="162051"/>
                  </a:lnTo>
                  <a:lnTo>
                    <a:pt x="9398" y="162051"/>
                  </a:lnTo>
                  <a:lnTo>
                    <a:pt x="0" y="141858"/>
                  </a:lnTo>
                  <a:lnTo>
                    <a:pt x="635" y="121666"/>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Freeform 111"/>
            <p:cNvSpPr/>
            <p:nvPr/>
          </p:nvSpPr>
          <p:spPr>
            <a:xfrm>
              <a:off x="6285955" y="3592492"/>
              <a:ext cx="194413" cy="227735"/>
            </a:xfrm>
            <a:custGeom>
              <a:avLst/>
              <a:gdLst/>
              <a:ahLst/>
              <a:cxnLst/>
              <a:rect l="0" t="0" r="0" b="0"/>
              <a:pathLst>
                <a:path w="195581" h="226568">
                  <a:moveTo>
                    <a:pt x="99061" y="508"/>
                  </a:moveTo>
                  <a:lnTo>
                    <a:pt x="100838" y="508"/>
                  </a:lnTo>
                  <a:lnTo>
                    <a:pt x="103379" y="0"/>
                  </a:lnTo>
                  <a:lnTo>
                    <a:pt x="125096" y="0"/>
                  </a:lnTo>
                  <a:lnTo>
                    <a:pt x="126238" y="508"/>
                  </a:lnTo>
                  <a:lnTo>
                    <a:pt x="131318" y="508"/>
                  </a:lnTo>
                  <a:lnTo>
                    <a:pt x="133097" y="1270"/>
                  </a:lnTo>
                  <a:lnTo>
                    <a:pt x="136780" y="1270"/>
                  </a:lnTo>
                  <a:lnTo>
                    <a:pt x="138049" y="2032"/>
                  </a:lnTo>
                  <a:lnTo>
                    <a:pt x="139828" y="2032"/>
                  </a:lnTo>
                  <a:lnTo>
                    <a:pt x="141224" y="2540"/>
                  </a:lnTo>
                  <a:lnTo>
                    <a:pt x="144907" y="2540"/>
                  </a:lnTo>
                  <a:lnTo>
                    <a:pt x="146050" y="3302"/>
                  </a:lnTo>
                  <a:lnTo>
                    <a:pt x="146686" y="3302"/>
                  </a:lnTo>
                  <a:lnTo>
                    <a:pt x="147955" y="4064"/>
                  </a:lnTo>
                  <a:lnTo>
                    <a:pt x="149225" y="4064"/>
                  </a:lnTo>
                  <a:lnTo>
                    <a:pt x="149734" y="4826"/>
                  </a:lnTo>
                  <a:lnTo>
                    <a:pt x="151638" y="4826"/>
                  </a:lnTo>
                  <a:lnTo>
                    <a:pt x="153417" y="5333"/>
                  </a:lnTo>
                  <a:lnTo>
                    <a:pt x="156592" y="6603"/>
                  </a:lnTo>
                  <a:lnTo>
                    <a:pt x="157226" y="6603"/>
                  </a:lnTo>
                  <a:lnTo>
                    <a:pt x="163323" y="10033"/>
                  </a:lnTo>
                  <a:lnTo>
                    <a:pt x="164085" y="10033"/>
                  </a:lnTo>
                  <a:lnTo>
                    <a:pt x="164085" y="10667"/>
                  </a:lnTo>
                  <a:lnTo>
                    <a:pt x="175768" y="53847"/>
                  </a:lnTo>
                  <a:lnTo>
                    <a:pt x="195580" y="98806"/>
                  </a:lnTo>
                  <a:lnTo>
                    <a:pt x="189992" y="144526"/>
                  </a:lnTo>
                  <a:lnTo>
                    <a:pt x="166498" y="198373"/>
                  </a:lnTo>
                  <a:lnTo>
                    <a:pt x="132461" y="213867"/>
                  </a:lnTo>
                  <a:lnTo>
                    <a:pt x="81026" y="226567"/>
                  </a:lnTo>
                  <a:lnTo>
                    <a:pt x="42037" y="215138"/>
                  </a:lnTo>
                  <a:lnTo>
                    <a:pt x="39624" y="211073"/>
                  </a:lnTo>
                  <a:lnTo>
                    <a:pt x="37719" y="209041"/>
                  </a:lnTo>
                  <a:lnTo>
                    <a:pt x="35942" y="205740"/>
                  </a:lnTo>
                  <a:lnTo>
                    <a:pt x="34036" y="203708"/>
                  </a:lnTo>
                  <a:lnTo>
                    <a:pt x="30988" y="198373"/>
                  </a:lnTo>
                  <a:lnTo>
                    <a:pt x="29718" y="196977"/>
                  </a:lnTo>
                  <a:lnTo>
                    <a:pt x="21082" y="182245"/>
                  </a:lnTo>
                  <a:lnTo>
                    <a:pt x="20448" y="180213"/>
                  </a:lnTo>
                  <a:lnTo>
                    <a:pt x="16765" y="173482"/>
                  </a:lnTo>
                  <a:lnTo>
                    <a:pt x="16130" y="171450"/>
                  </a:lnTo>
                  <a:lnTo>
                    <a:pt x="14860" y="169417"/>
                  </a:lnTo>
                  <a:lnTo>
                    <a:pt x="13590" y="165989"/>
                  </a:lnTo>
                  <a:lnTo>
                    <a:pt x="12447" y="164083"/>
                  </a:lnTo>
                  <a:lnTo>
                    <a:pt x="11685" y="162052"/>
                  </a:lnTo>
                  <a:lnTo>
                    <a:pt x="11176" y="160782"/>
                  </a:lnTo>
                  <a:lnTo>
                    <a:pt x="10542" y="158750"/>
                  </a:lnTo>
                  <a:lnTo>
                    <a:pt x="9906" y="157352"/>
                  </a:lnTo>
                  <a:lnTo>
                    <a:pt x="7367" y="149859"/>
                  </a:lnTo>
                  <a:lnTo>
                    <a:pt x="6859" y="148590"/>
                  </a:lnTo>
                  <a:lnTo>
                    <a:pt x="4318" y="141858"/>
                  </a:lnTo>
                  <a:lnTo>
                    <a:pt x="4318" y="139827"/>
                  </a:lnTo>
                  <a:lnTo>
                    <a:pt x="3175" y="136525"/>
                  </a:lnTo>
                  <a:lnTo>
                    <a:pt x="3175" y="135254"/>
                  </a:lnTo>
                  <a:lnTo>
                    <a:pt x="2413" y="133096"/>
                  </a:lnTo>
                  <a:lnTo>
                    <a:pt x="1779" y="131698"/>
                  </a:lnTo>
                  <a:lnTo>
                    <a:pt x="1779" y="130428"/>
                  </a:lnTo>
                  <a:lnTo>
                    <a:pt x="1271" y="128396"/>
                  </a:lnTo>
                  <a:lnTo>
                    <a:pt x="1271" y="127127"/>
                  </a:lnTo>
                  <a:lnTo>
                    <a:pt x="636" y="125729"/>
                  </a:lnTo>
                  <a:lnTo>
                    <a:pt x="636" y="122301"/>
                  </a:lnTo>
                  <a:lnTo>
                    <a:pt x="0" y="121031"/>
                  </a:lnTo>
                  <a:lnTo>
                    <a:pt x="636" y="97535"/>
                  </a:lnTo>
                  <a:lnTo>
                    <a:pt x="3684" y="76072"/>
                  </a:lnTo>
                  <a:lnTo>
                    <a:pt x="6224" y="68579"/>
                  </a:lnTo>
                  <a:lnTo>
                    <a:pt x="6859" y="64515"/>
                  </a:lnTo>
                  <a:lnTo>
                    <a:pt x="11685" y="51053"/>
                  </a:lnTo>
                  <a:lnTo>
                    <a:pt x="13590" y="48387"/>
                  </a:lnTo>
                  <a:lnTo>
                    <a:pt x="14860" y="45720"/>
                  </a:lnTo>
                  <a:lnTo>
                    <a:pt x="16765" y="42926"/>
                  </a:lnTo>
                  <a:lnTo>
                    <a:pt x="17907" y="40385"/>
                  </a:lnTo>
                  <a:lnTo>
                    <a:pt x="21591" y="35687"/>
                  </a:lnTo>
                  <a:lnTo>
                    <a:pt x="22987" y="32892"/>
                  </a:lnTo>
                  <a:lnTo>
                    <a:pt x="32131" y="22733"/>
                  </a:lnTo>
                  <a:lnTo>
                    <a:pt x="35942" y="20192"/>
                  </a:lnTo>
                  <a:lnTo>
                    <a:pt x="37719" y="18160"/>
                  </a:lnTo>
                  <a:lnTo>
                    <a:pt x="42037" y="15494"/>
                  </a:lnTo>
                  <a:lnTo>
                    <a:pt x="44578" y="14732"/>
                  </a:lnTo>
                  <a:lnTo>
                    <a:pt x="50166" y="10667"/>
                  </a:lnTo>
                  <a:lnTo>
                    <a:pt x="51943" y="10033"/>
                  </a:lnTo>
                  <a:lnTo>
                    <a:pt x="53849" y="8635"/>
                  </a:lnTo>
                  <a:lnTo>
                    <a:pt x="68073" y="4064"/>
                  </a:lnTo>
                  <a:lnTo>
                    <a:pt x="69978" y="4064"/>
                  </a:lnTo>
                  <a:lnTo>
                    <a:pt x="72517" y="3302"/>
                  </a:lnTo>
                  <a:lnTo>
                    <a:pt x="73661" y="2540"/>
                  </a:lnTo>
                  <a:lnTo>
                    <a:pt x="77979" y="2540"/>
                  </a:lnTo>
                  <a:lnTo>
                    <a:pt x="79249" y="2032"/>
                  </a:lnTo>
                  <a:lnTo>
                    <a:pt x="81026" y="2032"/>
                  </a:lnTo>
                  <a:lnTo>
                    <a:pt x="82931" y="1270"/>
                  </a:lnTo>
                  <a:lnTo>
                    <a:pt x="89155" y="1270"/>
                  </a:lnTo>
                  <a:lnTo>
                    <a:pt x="90298" y="508"/>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3" name="Freeform 112"/>
            <p:cNvSpPr/>
            <p:nvPr/>
          </p:nvSpPr>
          <p:spPr>
            <a:xfrm>
              <a:off x="6324837" y="3704398"/>
              <a:ext cx="109578" cy="62824"/>
            </a:xfrm>
            <a:custGeom>
              <a:avLst/>
              <a:gdLst/>
              <a:ahLst/>
              <a:cxnLst/>
              <a:rect l="0" t="0" r="0" b="0"/>
              <a:pathLst>
                <a:path w="110111" h="61977">
                  <a:moveTo>
                    <a:pt x="0" y="8127"/>
                  </a:moveTo>
                  <a:lnTo>
                    <a:pt x="65660" y="14223"/>
                  </a:lnTo>
                  <a:lnTo>
                    <a:pt x="110110" y="0"/>
                  </a:lnTo>
                  <a:lnTo>
                    <a:pt x="89155" y="47752"/>
                  </a:lnTo>
                  <a:lnTo>
                    <a:pt x="87250" y="49784"/>
                  </a:lnTo>
                  <a:lnTo>
                    <a:pt x="86106" y="50546"/>
                  </a:lnTo>
                  <a:lnTo>
                    <a:pt x="82931" y="53847"/>
                  </a:lnTo>
                  <a:lnTo>
                    <a:pt x="81788" y="54483"/>
                  </a:lnTo>
                  <a:lnTo>
                    <a:pt x="80392" y="55879"/>
                  </a:lnTo>
                  <a:lnTo>
                    <a:pt x="78613" y="57277"/>
                  </a:lnTo>
                  <a:lnTo>
                    <a:pt x="76708" y="57911"/>
                  </a:lnTo>
                  <a:lnTo>
                    <a:pt x="74804" y="59309"/>
                  </a:lnTo>
                  <a:lnTo>
                    <a:pt x="73025" y="59944"/>
                  </a:lnTo>
                  <a:lnTo>
                    <a:pt x="71882" y="59944"/>
                  </a:lnTo>
                  <a:lnTo>
                    <a:pt x="71120" y="60578"/>
                  </a:lnTo>
                  <a:lnTo>
                    <a:pt x="69977" y="60578"/>
                  </a:lnTo>
                  <a:lnTo>
                    <a:pt x="69343" y="61340"/>
                  </a:lnTo>
                  <a:lnTo>
                    <a:pt x="65025" y="61340"/>
                  </a:lnTo>
                  <a:lnTo>
                    <a:pt x="64389" y="61976"/>
                  </a:lnTo>
                  <a:lnTo>
                    <a:pt x="50674" y="61976"/>
                  </a:lnTo>
                  <a:lnTo>
                    <a:pt x="49531" y="61340"/>
                  </a:lnTo>
                  <a:lnTo>
                    <a:pt x="46482" y="61340"/>
                  </a:lnTo>
                  <a:lnTo>
                    <a:pt x="45086" y="60578"/>
                  </a:lnTo>
                  <a:lnTo>
                    <a:pt x="41402" y="6057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4" name="Freeform 113"/>
            <p:cNvSpPr/>
            <p:nvPr/>
          </p:nvSpPr>
          <p:spPr>
            <a:xfrm>
              <a:off x="6259444" y="3600345"/>
              <a:ext cx="10604" cy="17670"/>
            </a:xfrm>
            <a:custGeom>
              <a:avLst/>
              <a:gdLst/>
              <a:ahLst/>
              <a:cxnLst/>
              <a:rect l="0" t="0" r="0" b="0"/>
              <a:pathLst>
                <a:path w="10543" h="17401">
                  <a:moveTo>
                    <a:pt x="5588" y="3302"/>
                  </a:moveTo>
                  <a:lnTo>
                    <a:pt x="6224" y="2032"/>
                  </a:lnTo>
                  <a:lnTo>
                    <a:pt x="8001" y="0"/>
                  </a:lnTo>
                  <a:lnTo>
                    <a:pt x="9906" y="0"/>
                  </a:lnTo>
                  <a:lnTo>
                    <a:pt x="10542" y="1270"/>
                  </a:lnTo>
                  <a:lnTo>
                    <a:pt x="10542" y="2668"/>
                  </a:lnTo>
                  <a:lnTo>
                    <a:pt x="9906" y="4064"/>
                  </a:lnTo>
                  <a:lnTo>
                    <a:pt x="9906" y="4700"/>
                  </a:lnTo>
                  <a:lnTo>
                    <a:pt x="8763" y="7367"/>
                  </a:lnTo>
                  <a:lnTo>
                    <a:pt x="8001" y="8129"/>
                  </a:lnTo>
                  <a:lnTo>
                    <a:pt x="6224" y="12066"/>
                  </a:lnTo>
                  <a:lnTo>
                    <a:pt x="4954" y="12827"/>
                  </a:lnTo>
                  <a:lnTo>
                    <a:pt x="4318" y="14098"/>
                  </a:lnTo>
                  <a:lnTo>
                    <a:pt x="1143" y="17400"/>
                  </a:lnTo>
                  <a:lnTo>
                    <a:pt x="636" y="17400"/>
                  </a:lnTo>
                  <a:lnTo>
                    <a:pt x="0" y="16892"/>
                  </a:lnTo>
                  <a:lnTo>
                    <a:pt x="0" y="15368"/>
                  </a:lnTo>
                  <a:lnTo>
                    <a:pt x="636" y="14860"/>
                  </a:lnTo>
                  <a:lnTo>
                    <a:pt x="636" y="13462"/>
                  </a:lnTo>
                  <a:lnTo>
                    <a:pt x="1143" y="12066"/>
                  </a:lnTo>
                  <a:lnTo>
                    <a:pt x="1143" y="10795"/>
                  </a:lnTo>
                  <a:lnTo>
                    <a:pt x="3684" y="5335"/>
                  </a:lnTo>
                  <a:lnTo>
                    <a:pt x="4318" y="4700"/>
                  </a:lnTo>
                  <a:lnTo>
                    <a:pt x="4954" y="33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5" name="Freeform 114"/>
            <p:cNvSpPr/>
            <p:nvPr/>
          </p:nvSpPr>
          <p:spPr>
            <a:xfrm>
              <a:off x="6268281" y="3590530"/>
              <a:ext cx="22977" cy="60860"/>
            </a:xfrm>
            <a:custGeom>
              <a:avLst/>
              <a:gdLst/>
              <a:ahLst/>
              <a:cxnLst/>
              <a:rect l="0" t="0" r="0" b="0"/>
              <a:pathLst>
                <a:path w="21590" h="59945">
                  <a:moveTo>
                    <a:pt x="11176" y="3302"/>
                  </a:moveTo>
                  <a:lnTo>
                    <a:pt x="11176" y="2794"/>
                  </a:lnTo>
                  <a:lnTo>
                    <a:pt x="12445" y="2794"/>
                  </a:lnTo>
                  <a:lnTo>
                    <a:pt x="13715" y="1523"/>
                  </a:lnTo>
                  <a:lnTo>
                    <a:pt x="17399" y="0"/>
                  </a:lnTo>
                  <a:lnTo>
                    <a:pt x="20446" y="0"/>
                  </a:lnTo>
                  <a:lnTo>
                    <a:pt x="21589" y="1523"/>
                  </a:lnTo>
                  <a:lnTo>
                    <a:pt x="21589" y="5334"/>
                  </a:lnTo>
                  <a:lnTo>
                    <a:pt x="21082" y="6096"/>
                  </a:lnTo>
                  <a:lnTo>
                    <a:pt x="20446" y="8127"/>
                  </a:lnTo>
                  <a:lnTo>
                    <a:pt x="19303" y="11429"/>
                  </a:lnTo>
                  <a:lnTo>
                    <a:pt x="17907" y="12827"/>
                  </a:lnTo>
                  <a:lnTo>
                    <a:pt x="14858" y="18288"/>
                  </a:lnTo>
                  <a:lnTo>
                    <a:pt x="13715" y="19558"/>
                  </a:lnTo>
                  <a:lnTo>
                    <a:pt x="11683" y="24257"/>
                  </a:lnTo>
                  <a:lnTo>
                    <a:pt x="10540" y="25527"/>
                  </a:lnTo>
                  <a:lnTo>
                    <a:pt x="9906" y="27559"/>
                  </a:lnTo>
                  <a:lnTo>
                    <a:pt x="9270" y="28321"/>
                  </a:lnTo>
                  <a:lnTo>
                    <a:pt x="9270" y="31115"/>
                  </a:lnTo>
                  <a:lnTo>
                    <a:pt x="8763" y="31622"/>
                  </a:lnTo>
                  <a:lnTo>
                    <a:pt x="8763" y="33020"/>
                  </a:lnTo>
                  <a:lnTo>
                    <a:pt x="8001" y="34416"/>
                  </a:lnTo>
                  <a:lnTo>
                    <a:pt x="8001" y="35686"/>
                  </a:lnTo>
                  <a:lnTo>
                    <a:pt x="7493" y="37084"/>
                  </a:lnTo>
                  <a:lnTo>
                    <a:pt x="7493" y="39751"/>
                  </a:lnTo>
                  <a:lnTo>
                    <a:pt x="6858" y="41147"/>
                  </a:lnTo>
                  <a:lnTo>
                    <a:pt x="6858" y="42417"/>
                  </a:lnTo>
                  <a:lnTo>
                    <a:pt x="6222" y="43815"/>
                  </a:lnTo>
                  <a:lnTo>
                    <a:pt x="6222" y="44450"/>
                  </a:lnTo>
                  <a:lnTo>
                    <a:pt x="5460" y="45720"/>
                  </a:lnTo>
                  <a:lnTo>
                    <a:pt x="5460" y="47116"/>
                  </a:lnTo>
                  <a:lnTo>
                    <a:pt x="4952" y="48514"/>
                  </a:lnTo>
                  <a:lnTo>
                    <a:pt x="4952" y="52577"/>
                  </a:lnTo>
                  <a:lnTo>
                    <a:pt x="2413" y="59944"/>
                  </a:lnTo>
                  <a:lnTo>
                    <a:pt x="1270" y="59944"/>
                  </a:lnTo>
                  <a:lnTo>
                    <a:pt x="634" y="59182"/>
                  </a:lnTo>
                  <a:lnTo>
                    <a:pt x="634" y="58546"/>
                  </a:lnTo>
                  <a:lnTo>
                    <a:pt x="0" y="57150"/>
                  </a:lnTo>
                  <a:lnTo>
                    <a:pt x="0" y="40513"/>
                  </a:lnTo>
                  <a:lnTo>
                    <a:pt x="634" y="38481"/>
                  </a:lnTo>
                  <a:lnTo>
                    <a:pt x="634" y="33654"/>
                  </a:lnTo>
                  <a:lnTo>
                    <a:pt x="1270" y="32384"/>
                  </a:lnTo>
                  <a:lnTo>
                    <a:pt x="1270" y="29590"/>
                  </a:lnTo>
                  <a:lnTo>
                    <a:pt x="1777" y="28321"/>
                  </a:lnTo>
                  <a:lnTo>
                    <a:pt x="1777" y="26289"/>
                  </a:lnTo>
                  <a:lnTo>
                    <a:pt x="2413" y="25527"/>
                  </a:lnTo>
                  <a:lnTo>
                    <a:pt x="4952" y="18288"/>
                  </a:lnTo>
                  <a:lnTo>
                    <a:pt x="4952" y="16256"/>
                  </a:lnTo>
                  <a:lnTo>
                    <a:pt x="5460" y="14223"/>
                  </a:lnTo>
                  <a:lnTo>
                    <a:pt x="7493" y="10921"/>
                  </a:lnTo>
                  <a:lnTo>
                    <a:pt x="7493" y="9397"/>
                  </a:lnTo>
                  <a:lnTo>
                    <a:pt x="8763" y="6858"/>
                  </a:lnTo>
                  <a:lnTo>
                    <a:pt x="9270" y="6096"/>
                  </a:lnTo>
                  <a:lnTo>
                    <a:pt x="9906" y="40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6" name="Freeform 115"/>
            <p:cNvSpPr/>
            <p:nvPr/>
          </p:nvSpPr>
          <p:spPr>
            <a:xfrm>
              <a:off x="6234701" y="3625868"/>
              <a:ext cx="249201" cy="196324"/>
            </a:xfrm>
            <a:custGeom>
              <a:avLst/>
              <a:gdLst/>
              <a:ahLst/>
              <a:cxnLst/>
              <a:rect l="0" t="0" r="0" b="0"/>
              <a:pathLst>
                <a:path w="249556" h="196977">
                  <a:moveTo>
                    <a:pt x="19812" y="1396"/>
                  </a:moveTo>
                  <a:lnTo>
                    <a:pt x="21082" y="634"/>
                  </a:lnTo>
                  <a:lnTo>
                    <a:pt x="21717" y="634"/>
                  </a:lnTo>
                  <a:lnTo>
                    <a:pt x="22861" y="0"/>
                  </a:lnTo>
                  <a:lnTo>
                    <a:pt x="24257" y="0"/>
                  </a:lnTo>
                  <a:lnTo>
                    <a:pt x="25400" y="634"/>
                  </a:lnTo>
                  <a:lnTo>
                    <a:pt x="26036" y="2032"/>
                  </a:lnTo>
                  <a:lnTo>
                    <a:pt x="26036" y="8763"/>
                  </a:lnTo>
                  <a:lnTo>
                    <a:pt x="24766" y="12064"/>
                  </a:lnTo>
                  <a:lnTo>
                    <a:pt x="24766" y="14096"/>
                  </a:lnTo>
                  <a:lnTo>
                    <a:pt x="24257" y="16129"/>
                  </a:lnTo>
                  <a:lnTo>
                    <a:pt x="24257" y="18161"/>
                  </a:lnTo>
                  <a:lnTo>
                    <a:pt x="22861" y="22098"/>
                  </a:lnTo>
                  <a:lnTo>
                    <a:pt x="22861" y="24130"/>
                  </a:lnTo>
                  <a:lnTo>
                    <a:pt x="22353" y="26162"/>
                  </a:lnTo>
                  <a:lnTo>
                    <a:pt x="22353" y="28194"/>
                  </a:lnTo>
                  <a:lnTo>
                    <a:pt x="21717" y="29590"/>
                  </a:lnTo>
                  <a:lnTo>
                    <a:pt x="21717" y="36321"/>
                  </a:lnTo>
                  <a:lnTo>
                    <a:pt x="22353" y="37719"/>
                  </a:lnTo>
                  <a:lnTo>
                    <a:pt x="22353" y="40386"/>
                  </a:lnTo>
                  <a:lnTo>
                    <a:pt x="22861" y="41782"/>
                  </a:lnTo>
                  <a:lnTo>
                    <a:pt x="23496" y="43814"/>
                  </a:lnTo>
                  <a:lnTo>
                    <a:pt x="24257" y="44323"/>
                  </a:lnTo>
                  <a:lnTo>
                    <a:pt x="24257" y="46355"/>
                  </a:lnTo>
                  <a:lnTo>
                    <a:pt x="24766" y="47879"/>
                  </a:lnTo>
                  <a:lnTo>
                    <a:pt x="26036" y="49149"/>
                  </a:lnTo>
                  <a:lnTo>
                    <a:pt x="26036" y="50419"/>
                  </a:lnTo>
                  <a:lnTo>
                    <a:pt x="27305" y="51688"/>
                  </a:lnTo>
                  <a:lnTo>
                    <a:pt x="29084" y="56514"/>
                  </a:lnTo>
                  <a:lnTo>
                    <a:pt x="30988" y="60579"/>
                  </a:lnTo>
                  <a:lnTo>
                    <a:pt x="31624" y="61213"/>
                  </a:lnTo>
                  <a:lnTo>
                    <a:pt x="32767" y="63881"/>
                  </a:lnTo>
                  <a:lnTo>
                    <a:pt x="34163" y="65277"/>
                  </a:lnTo>
                  <a:lnTo>
                    <a:pt x="34672" y="67309"/>
                  </a:lnTo>
                  <a:lnTo>
                    <a:pt x="35942" y="68580"/>
                  </a:lnTo>
                  <a:lnTo>
                    <a:pt x="37847" y="73406"/>
                  </a:lnTo>
                  <a:lnTo>
                    <a:pt x="36449" y="77215"/>
                  </a:lnTo>
                  <a:lnTo>
                    <a:pt x="34672" y="79248"/>
                  </a:lnTo>
                  <a:lnTo>
                    <a:pt x="29718" y="82804"/>
                  </a:lnTo>
                  <a:lnTo>
                    <a:pt x="28575" y="82804"/>
                  </a:lnTo>
                  <a:lnTo>
                    <a:pt x="25400" y="81280"/>
                  </a:lnTo>
                  <a:lnTo>
                    <a:pt x="20448" y="75945"/>
                  </a:lnTo>
                  <a:lnTo>
                    <a:pt x="19812" y="74675"/>
                  </a:lnTo>
                  <a:lnTo>
                    <a:pt x="17273" y="73406"/>
                  </a:lnTo>
                  <a:lnTo>
                    <a:pt x="15494" y="71374"/>
                  </a:lnTo>
                  <a:lnTo>
                    <a:pt x="14351" y="71374"/>
                  </a:lnTo>
                  <a:lnTo>
                    <a:pt x="12447" y="70612"/>
                  </a:lnTo>
                  <a:lnTo>
                    <a:pt x="10542" y="71882"/>
                  </a:lnTo>
                  <a:lnTo>
                    <a:pt x="9906" y="72644"/>
                  </a:lnTo>
                  <a:lnTo>
                    <a:pt x="8763" y="73406"/>
                  </a:lnTo>
                  <a:lnTo>
                    <a:pt x="8763" y="73913"/>
                  </a:lnTo>
                  <a:lnTo>
                    <a:pt x="8129" y="75945"/>
                  </a:lnTo>
                  <a:lnTo>
                    <a:pt x="7493" y="77215"/>
                  </a:lnTo>
                  <a:lnTo>
                    <a:pt x="7493" y="79248"/>
                  </a:lnTo>
                  <a:lnTo>
                    <a:pt x="6731" y="80009"/>
                  </a:lnTo>
                  <a:lnTo>
                    <a:pt x="6731" y="88011"/>
                  </a:lnTo>
                  <a:lnTo>
                    <a:pt x="7493" y="89407"/>
                  </a:lnTo>
                  <a:lnTo>
                    <a:pt x="7493" y="94869"/>
                  </a:lnTo>
                  <a:lnTo>
                    <a:pt x="8763" y="97408"/>
                  </a:lnTo>
                  <a:lnTo>
                    <a:pt x="8763" y="100838"/>
                  </a:lnTo>
                  <a:lnTo>
                    <a:pt x="9906" y="103505"/>
                  </a:lnTo>
                  <a:lnTo>
                    <a:pt x="9906" y="104901"/>
                  </a:lnTo>
                  <a:lnTo>
                    <a:pt x="12955" y="110870"/>
                  </a:lnTo>
                  <a:lnTo>
                    <a:pt x="16130" y="114300"/>
                  </a:lnTo>
                  <a:lnTo>
                    <a:pt x="19812" y="116332"/>
                  </a:lnTo>
                  <a:lnTo>
                    <a:pt x="24257" y="116332"/>
                  </a:lnTo>
                  <a:lnTo>
                    <a:pt x="26036" y="114934"/>
                  </a:lnTo>
                  <a:lnTo>
                    <a:pt x="28575" y="114300"/>
                  </a:lnTo>
                  <a:lnTo>
                    <a:pt x="29718" y="112902"/>
                  </a:lnTo>
                  <a:lnTo>
                    <a:pt x="32259" y="111632"/>
                  </a:lnTo>
                  <a:lnTo>
                    <a:pt x="33401" y="110236"/>
                  </a:lnTo>
                  <a:lnTo>
                    <a:pt x="37085" y="108838"/>
                  </a:lnTo>
                  <a:lnTo>
                    <a:pt x="38481" y="109600"/>
                  </a:lnTo>
                  <a:lnTo>
                    <a:pt x="38990" y="110236"/>
                  </a:lnTo>
                  <a:lnTo>
                    <a:pt x="38990" y="112268"/>
                  </a:lnTo>
                  <a:lnTo>
                    <a:pt x="38481" y="113664"/>
                  </a:lnTo>
                  <a:lnTo>
                    <a:pt x="37847" y="114300"/>
                  </a:lnTo>
                  <a:lnTo>
                    <a:pt x="37085" y="116332"/>
                  </a:lnTo>
                  <a:lnTo>
                    <a:pt x="37085" y="121665"/>
                  </a:lnTo>
                  <a:lnTo>
                    <a:pt x="37847" y="123698"/>
                  </a:lnTo>
                  <a:lnTo>
                    <a:pt x="37847" y="125094"/>
                  </a:lnTo>
                  <a:lnTo>
                    <a:pt x="39624" y="129032"/>
                  </a:lnTo>
                  <a:lnTo>
                    <a:pt x="39624" y="130429"/>
                  </a:lnTo>
                  <a:lnTo>
                    <a:pt x="40894" y="131825"/>
                  </a:lnTo>
                  <a:lnTo>
                    <a:pt x="42165" y="135127"/>
                  </a:lnTo>
                  <a:lnTo>
                    <a:pt x="42673" y="135889"/>
                  </a:lnTo>
                  <a:lnTo>
                    <a:pt x="44578" y="139192"/>
                  </a:lnTo>
                  <a:lnTo>
                    <a:pt x="48387" y="143129"/>
                  </a:lnTo>
                  <a:lnTo>
                    <a:pt x="48896" y="144652"/>
                  </a:lnTo>
                  <a:lnTo>
                    <a:pt x="55118" y="151257"/>
                  </a:lnTo>
                  <a:lnTo>
                    <a:pt x="57024" y="152526"/>
                  </a:lnTo>
                  <a:lnTo>
                    <a:pt x="58167" y="154050"/>
                  </a:lnTo>
                  <a:lnTo>
                    <a:pt x="59944" y="155320"/>
                  </a:lnTo>
                  <a:lnTo>
                    <a:pt x="61342" y="156590"/>
                  </a:lnTo>
                  <a:lnTo>
                    <a:pt x="63247" y="158114"/>
                  </a:lnTo>
                  <a:lnTo>
                    <a:pt x="64390" y="159384"/>
                  </a:lnTo>
                  <a:lnTo>
                    <a:pt x="66167" y="160655"/>
                  </a:lnTo>
                  <a:lnTo>
                    <a:pt x="68073" y="161417"/>
                  </a:lnTo>
                  <a:lnTo>
                    <a:pt x="71882" y="164083"/>
                  </a:lnTo>
                  <a:lnTo>
                    <a:pt x="73025" y="165354"/>
                  </a:lnTo>
                  <a:lnTo>
                    <a:pt x="74930" y="166115"/>
                  </a:lnTo>
                  <a:lnTo>
                    <a:pt x="79249" y="168782"/>
                  </a:lnTo>
                  <a:lnTo>
                    <a:pt x="81154" y="169418"/>
                  </a:lnTo>
                  <a:lnTo>
                    <a:pt x="82931" y="170814"/>
                  </a:lnTo>
                  <a:lnTo>
                    <a:pt x="93599" y="174751"/>
                  </a:lnTo>
                  <a:lnTo>
                    <a:pt x="95378" y="176275"/>
                  </a:lnTo>
                  <a:lnTo>
                    <a:pt x="111380" y="180848"/>
                  </a:lnTo>
                  <a:lnTo>
                    <a:pt x="113919" y="181609"/>
                  </a:lnTo>
                  <a:lnTo>
                    <a:pt x="115698" y="181609"/>
                  </a:lnTo>
                  <a:lnTo>
                    <a:pt x="118237" y="182118"/>
                  </a:lnTo>
                  <a:lnTo>
                    <a:pt x="120778" y="182118"/>
                  </a:lnTo>
                  <a:lnTo>
                    <a:pt x="125730" y="183642"/>
                  </a:lnTo>
                  <a:lnTo>
                    <a:pt x="130684" y="183642"/>
                  </a:lnTo>
                  <a:lnTo>
                    <a:pt x="133224" y="184150"/>
                  </a:lnTo>
                  <a:lnTo>
                    <a:pt x="143130" y="184150"/>
                  </a:lnTo>
                  <a:lnTo>
                    <a:pt x="145416" y="183642"/>
                  </a:lnTo>
                  <a:lnTo>
                    <a:pt x="150496" y="183642"/>
                  </a:lnTo>
                  <a:lnTo>
                    <a:pt x="152400" y="182880"/>
                  </a:lnTo>
                  <a:lnTo>
                    <a:pt x="154813" y="182880"/>
                  </a:lnTo>
                  <a:lnTo>
                    <a:pt x="157226" y="182118"/>
                  </a:lnTo>
                  <a:lnTo>
                    <a:pt x="159767" y="182118"/>
                  </a:lnTo>
                  <a:lnTo>
                    <a:pt x="165990" y="180339"/>
                  </a:lnTo>
                  <a:lnTo>
                    <a:pt x="168530" y="180339"/>
                  </a:lnTo>
                  <a:lnTo>
                    <a:pt x="178309" y="176783"/>
                  </a:lnTo>
                  <a:lnTo>
                    <a:pt x="180213" y="175513"/>
                  </a:lnTo>
                  <a:lnTo>
                    <a:pt x="183897" y="174244"/>
                  </a:lnTo>
                  <a:lnTo>
                    <a:pt x="185801" y="172719"/>
                  </a:lnTo>
                  <a:lnTo>
                    <a:pt x="187580" y="172212"/>
                  </a:lnTo>
                  <a:lnTo>
                    <a:pt x="189485" y="170814"/>
                  </a:lnTo>
                  <a:lnTo>
                    <a:pt x="193167" y="169418"/>
                  </a:lnTo>
                  <a:lnTo>
                    <a:pt x="195073" y="168148"/>
                  </a:lnTo>
                  <a:lnTo>
                    <a:pt x="196342" y="166750"/>
                  </a:lnTo>
                  <a:lnTo>
                    <a:pt x="198121" y="165354"/>
                  </a:lnTo>
                  <a:lnTo>
                    <a:pt x="200025" y="164719"/>
                  </a:lnTo>
                  <a:lnTo>
                    <a:pt x="202438" y="162051"/>
                  </a:lnTo>
                  <a:lnTo>
                    <a:pt x="204217" y="161417"/>
                  </a:lnTo>
                  <a:lnTo>
                    <a:pt x="206249" y="160019"/>
                  </a:lnTo>
                  <a:lnTo>
                    <a:pt x="207392" y="158114"/>
                  </a:lnTo>
                  <a:lnTo>
                    <a:pt x="208661" y="157352"/>
                  </a:lnTo>
                  <a:lnTo>
                    <a:pt x="209931" y="155320"/>
                  </a:lnTo>
                  <a:lnTo>
                    <a:pt x="216155" y="148717"/>
                  </a:lnTo>
                  <a:lnTo>
                    <a:pt x="217298" y="146684"/>
                  </a:lnTo>
                  <a:lnTo>
                    <a:pt x="218567" y="145161"/>
                  </a:lnTo>
                  <a:lnTo>
                    <a:pt x="219837" y="143129"/>
                  </a:lnTo>
                  <a:lnTo>
                    <a:pt x="220980" y="141858"/>
                  </a:lnTo>
                  <a:lnTo>
                    <a:pt x="221742" y="139826"/>
                  </a:lnTo>
                  <a:lnTo>
                    <a:pt x="222886" y="138557"/>
                  </a:lnTo>
                  <a:lnTo>
                    <a:pt x="224029" y="136525"/>
                  </a:lnTo>
                  <a:lnTo>
                    <a:pt x="225425" y="135127"/>
                  </a:lnTo>
                  <a:lnTo>
                    <a:pt x="226568" y="131825"/>
                  </a:lnTo>
                  <a:lnTo>
                    <a:pt x="227711" y="129794"/>
                  </a:lnTo>
                  <a:lnTo>
                    <a:pt x="228474" y="127762"/>
                  </a:lnTo>
                  <a:lnTo>
                    <a:pt x="229743" y="126492"/>
                  </a:lnTo>
                  <a:lnTo>
                    <a:pt x="231013" y="122427"/>
                  </a:lnTo>
                  <a:lnTo>
                    <a:pt x="232156" y="120904"/>
                  </a:lnTo>
                  <a:lnTo>
                    <a:pt x="232156" y="118999"/>
                  </a:lnTo>
                  <a:lnTo>
                    <a:pt x="233426" y="116967"/>
                  </a:lnTo>
                  <a:lnTo>
                    <a:pt x="237110" y="105537"/>
                  </a:lnTo>
                  <a:lnTo>
                    <a:pt x="237110" y="100838"/>
                  </a:lnTo>
                  <a:lnTo>
                    <a:pt x="238380" y="96900"/>
                  </a:lnTo>
                  <a:lnTo>
                    <a:pt x="238380" y="92837"/>
                  </a:lnTo>
                  <a:lnTo>
                    <a:pt x="239015" y="90805"/>
                  </a:lnTo>
                  <a:lnTo>
                    <a:pt x="239015" y="77215"/>
                  </a:lnTo>
                  <a:lnTo>
                    <a:pt x="238380" y="75945"/>
                  </a:lnTo>
                  <a:lnTo>
                    <a:pt x="238380" y="71882"/>
                  </a:lnTo>
                  <a:lnTo>
                    <a:pt x="237872" y="69976"/>
                  </a:lnTo>
                  <a:lnTo>
                    <a:pt x="237872" y="66548"/>
                  </a:lnTo>
                  <a:lnTo>
                    <a:pt x="237110" y="64515"/>
                  </a:lnTo>
                  <a:lnTo>
                    <a:pt x="237110" y="63245"/>
                  </a:lnTo>
                  <a:lnTo>
                    <a:pt x="236474" y="61213"/>
                  </a:lnTo>
                  <a:lnTo>
                    <a:pt x="236474" y="59817"/>
                  </a:lnTo>
                  <a:lnTo>
                    <a:pt x="235840" y="57784"/>
                  </a:lnTo>
                  <a:lnTo>
                    <a:pt x="235331" y="56514"/>
                  </a:lnTo>
                  <a:lnTo>
                    <a:pt x="235331" y="54482"/>
                  </a:lnTo>
                  <a:lnTo>
                    <a:pt x="233935" y="51688"/>
                  </a:lnTo>
                  <a:lnTo>
                    <a:pt x="233935" y="49657"/>
                  </a:lnTo>
                  <a:lnTo>
                    <a:pt x="233426" y="48387"/>
                  </a:lnTo>
                  <a:lnTo>
                    <a:pt x="233426" y="47117"/>
                  </a:lnTo>
                  <a:lnTo>
                    <a:pt x="231649" y="42290"/>
                  </a:lnTo>
                  <a:lnTo>
                    <a:pt x="231013" y="41782"/>
                  </a:lnTo>
                  <a:lnTo>
                    <a:pt x="230251" y="40386"/>
                  </a:lnTo>
                  <a:lnTo>
                    <a:pt x="230251" y="38988"/>
                  </a:lnTo>
                  <a:lnTo>
                    <a:pt x="228474" y="34925"/>
                  </a:lnTo>
                  <a:lnTo>
                    <a:pt x="227711" y="34289"/>
                  </a:lnTo>
                  <a:lnTo>
                    <a:pt x="227711" y="32893"/>
                  </a:lnTo>
                  <a:lnTo>
                    <a:pt x="226568" y="30225"/>
                  </a:lnTo>
                  <a:lnTo>
                    <a:pt x="226568" y="29590"/>
                  </a:lnTo>
                  <a:lnTo>
                    <a:pt x="225934" y="28194"/>
                  </a:lnTo>
                  <a:lnTo>
                    <a:pt x="225425" y="27686"/>
                  </a:lnTo>
                  <a:lnTo>
                    <a:pt x="224791" y="25654"/>
                  </a:lnTo>
                  <a:lnTo>
                    <a:pt x="223521" y="24130"/>
                  </a:lnTo>
                  <a:lnTo>
                    <a:pt x="223521" y="22859"/>
                  </a:lnTo>
                  <a:lnTo>
                    <a:pt x="222250" y="20065"/>
                  </a:lnTo>
                  <a:lnTo>
                    <a:pt x="221742" y="19557"/>
                  </a:lnTo>
                  <a:lnTo>
                    <a:pt x="221742" y="18161"/>
                  </a:lnTo>
                  <a:lnTo>
                    <a:pt x="220980" y="16129"/>
                  </a:lnTo>
                  <a:lnTo>
                    <a:pt x="222886" y="14096"/>
                  </a:lnTo>
                  <a:lnTo>
                    <a:pt x="224029" y="14096"/>
                  </a:lnTo>
                  <a:lnTo>
                    <a:pt x="225425" y="13462"/>
                  </a:lnTo>
                  <a:lnTo>
                    <a:pt x="229743" y="15494"/>
                  </a:lnTo>
                  <a:lnTo>
                    <a:pt x="231013" y="16763"/>
                  </a:lnTo>
                  <a:lnTo>
                    <a:pt x="233426" y="22859"/>
                  </a:lnTo>
                  <a:lnTo>
                    <a:pt x="234697" y="24892"/>
                  </a:lnTo>
                  <a:lnTo>
                    <a:pt x="235331" y="25654"/>
                  </a:lnTo>
                  <a:lnTo>
                    <a:pt x="235331" y="26162"/>
                  </a:lnTo>
                  <a:lnTo>
                    <a:pt x="236474" y="28956"/>
                  </a:lnTo>
                  <a:lnTo>
                    <a:pt x="237110" y="29590"/>
                  </a:lnTo>
                  <a:lnTo>
                    <a:pt x="239015" y="33655"/>
                  </a:lnTo>
                  <a:lnTo>
                    <a:pt x="239015" y="34925"/>
                  </a:lnTo>
                  <a:lnTo>
                    <a:pt x="242062" y="41782"/>
                  </a:lnTo>
                  <a:lnTo>
                    <a:pt x="242062" y="43052"/>
                  </a:lnTo>
                  <a:lnTo>
                    <a:pt x="243841" y="47879"/>
                  </a:lnTo>
                  <a:lnTo>
                    <a:pt x="243841" y="49657"/>
                  </a:lnTo>
                  <a:lnTo>
                    <a:pt x="245746" y="54482"/>
                  </a:lnTo>
                  <a:lnTo>
                    <a:pt x="245746" y="55752"/>
                  </a:lnTo>
                  <a:lnTo>
                    <a:pt x="246380" y="57784"/>
                  </a:lnTo>
                  <a:lnTo>
                    <a:pt x="246380" y="59182"/>
                  </a:lnTo>
                  <a:lnTo>
                    <a:pt x="247524" y="63245"/>
                  </a:lnTo>
                  <a:lnTo>
                    <a:pt x="247524" y="64515"/>
                  </a:lnTo>
                  <a:lnTo>
                    <a:pt x="248286" y="66548"/>
                  </a:lnTo>
                  <a:lnTo>
                    <a:pt x="248286" y="67818"/>
                  </a:lnTo>
                  <a:lnTo>
                    <a:pt x="248921" y="69976"/>
                  </a:lnTo>
                  <a:lnTo>
                    <a:pt x="248921" y="75183"/>
                  </a:lnTo>
                  <a:lnTo>
                    <a:pt x="249555" y="76707"/>
                  </a:lnTo>
                  <a:lnTo>
                    <a:pt x="249555" y="92075"/>
                  </a:lnTo>
                  <a:lnTo>
                    <a:pt x="248921" y="94107"/>
                  </a:lnTo>
                  <a:lnTo>
                    <a:pt x="248921" y="97408"/>
                  </a:lnTo>
                  <a:lnTo>
                    <a:pt x="247524" y="100838"/>
                  </a:lnTo>
                  <a:lnTo>
                    <a:pt x="247524" y="102234"/>
                  </a:lnTo>
                  <a:lnTo>
                    <a:pt x="247016" y="103505"/>
                  </a:lnTo>
                  <a:lnTo>
                    <a:pt x="247016" y="105537"/>
                  </a:lnTo>
                  <a:lnTo>
                    <a:pt x="246380" y="106807"/>
                  </a:lnTo>
                  <a:lnTo>
                    <a:pt x="246380" y="108838"/>
                  </a:lnTo>
                  <a:lnTo>
                    <a:pt x="245746" y="110870"/>
                  </a:lnTo>
                  <a:lnTo>
                    <a:pt x="245746" y="112268"/>
                  </a:lnTo>
                  <a:lnTo>
                    <a:pt x="244603" y="116332"/>
                  </a:lnTo>
                  <a:lnTo>
                    <a:pt x="244603" y="117601"/>
                  </a:lnTo>
                  <a:lnTo>
                    <a:pt x="243332" y="121665"/>
                  </a:lnTo>
                  <a:lnTo>
                    <a:pt x="243332" y="123698"/>
                  </a:lnTo>
                  <a:lnTo>
                    <a:pt x="242062" y="127762"/>
                  </a:lnTo>
                  <a:lnTo>
                    <a:pt x="240157" y="133095"/>
                  </a:lnTo>
                  <a:lnTo>
                    <a:pt x="240157" y="135127"/>
                  </a:lnTo>
                  <a:lnTo>
                    <a:pt x="239015" y="137159"/>
                  </a:lnTo>
                  <a:lnTo>
                    <a:pt x="237872" y="141224"/>
                  </a:lnTo>
                  <a:lnTo>
                    <a:pt x="235840" y="144652"/>
                  </a:lnTo>
                  <a:lnTo>
                    <a:pt x="235331" y="146684"/>
                  </a:lnTo>
                  <a:lnTo>
                    <a:pt x="233935" y="148717"/>
                  </a:lnTo>
                  <a:lnTo>
                    <a:pt x="233426" y="150749"/>
                  </a:lnTo>
                  <a:lnTo>
                    <a:pt x="232156" y="152019"/>
                  </a:lnTo>
                  <a:lnTo>
                    <a:pt x="231013" y="154050"/>
                  </a:lnTo>
                  <a:lnTo>
                    <a:pt x="230251" y="155956"/>
                  </a:lnTo>
                  <a:lnTo>
                    <a:pt x="229109" y="158114"/>
                  </a:lnTo>
                  <a:lnTo>
                    <a:pt x="227711" y="159384"/>
                  </a:lnTo>
                  <a:lnTo>
                    <a:pt x="226568" y="161417"/>
                  </a:lnTo>
                  <a:lnTo>
                    <a:pt x="224791" y="162687"/>
                  </a:lnTo>
                  <a:lnTo>
                    <a:pt x="223521" y="164719"/>
                  </a:lnTo>
                  <a:lnTo>
                    <a:pt x="221742" y="166115"/>
                  </a:lnTo>
                  <a:lnTo>
                    <a:pt x="220346" y="168148"/>
                  </a:lnTo>
                  <a:lnTo>
                    <a:pt x="218567" y="169418"/>
                  </a:lnTo>
                  <a:lnTo>
                    <a:pt x="217298" y="171450"/>
                  </a:lnTo>
                  <a:lnTo>
                    <a:pt x="211201" y="175513"/>
                  </a:lnTo>
                  <a:lnTo>
                    <a:pt x="209297" y="177545"/>
                  </a:lnTo>
                  <a:lnTo>
                    <a:pt x="197486" y="184150"/>
                  </a:lnTo>
                  <a:lnTo>
                    <a:pt x="195073" y="184912"/>
                  </a:lnTo>
                  <a:lnTo>
                    <a:pt x="189485" y="187579"/>
                  </a:lnTo>
                  <a:lnTo>
                    <a:pt x="186436" y="188213"/>
                  </a:lnTo>
                  <a:lnTo>
                    <a:pt x="183897" y="189611"/>
                  </a:lnTo>
                  <a:lnTo>
                    <a:pt x="180213" y="190245"/>
                  </a:lnTo>
                  <a:lnTo>
                    <a:pt x="177674" y="191643"/>
                  </a:lnTo>
                  <a:lnTo>
                    <a:pt x="159767" y="194944"/>
                  </a:lnTo>
                  <a:lnTo>
                    <a:pt x="143637" y="196976"/>
                  </a:lnTo>
                  <a:lnTo>
                    <a:pt x="123825" y="196342"/>
                  </a:lnTo>
                  <a:lnTo>
                    <a:pt x="120142" y="195707"/>
                  </a:lnTo>
                  <a:lnTo>
                    <a:pt x="117094" y="195707"/>
                  </a:lnTo>
                  <a:lnTo>
                    <a:pt x="106554" y="193675"/>
                  </a:lnTo>
                  <a:lnTo>
                    <a:pt x="103505" y="192277"/>
                  </a:lnTo>
                  <a:lnTo>
                    <a:pt x="97282" y="191007"/>
                  </a:lnTo>
                  <a:lnTo>
                    <a:pt x="85980" y="186182"/>
                  </a:lnTo>
                  <a:lnTo>
                    <a:pt x="83693" y="184150"/>
                  </a:lnTo>
                  <a:lnTo>
                    <a:pt x="75566" y="180339"/>
                  </a:lnTo>
                  <a:lnTo>
                    <a:pt x="71248" y="177545"/>
                  </a:lnTo>
                  <a:lnTo>
                    <a:pt x="69342" y="175513"/>
                  </a:lnTo>
                  <a:lnTo>
                    <a:pt x="66930" y="174244"/>
                  </a:lnTo>
                  <a:lnTo>
                    <a:pt x="65024" y="172212"/>
                  </a:lnTo>
                  <a:lnTo>
                    <a:pt x="60706" y="168782"/>
                  </a:lnTo>
                  <a:lnTo>
                    <a:pt x="55754" y="163449"/>
                  </a:lnTo>
                  <a:lnTo>
                    <a:pt x="53975" y="162051"/>
                  </a:lnTo>
                  <a:lnTo>
                    <a:pt x="52071" y="160019"/>
                  </a:lnTo>
                  <a:lnTo>
                    <a:pt x="50800" y="158114"/>
                  </a:lnTo>
                  <a:lnTo>
                    <a:pt x="47753" y="154558"/>
                  </a:lnTo>
                  <a:lnTo>
                    <a:pt x="46355" y="152526"/>
                  </a:lnTo>
                  <a:lnTo>
                    <a:pt x="45212" y="151257"/>
                  </a:lnTo>
                  <a:lnTo>
                    <a:pt x="44578" y="149225"/>
                  </a:lnTo>
                  <a:lnTo>
                    <a:pt x="43435" y="147955"/>
                  </a:lnTo>
                  <a:lnTo>
                    <a:pt x="42165" y="145923"/>
                  </a:lnTo>
                  <a:lnTo>
                    <a:pt x="39624" y="143129"/>
                  </a:lnTo>
                  <a:lnTo>
                    <a:pt x="38481" y="139826"/>
                  </a:lnTo>
                  <a:lnTo>
                    <a:pt x="37085" y="138557"/>
                  </a:lnTo>
                  <a:lnTo>
                    <a:pt x="32767" y="129794"/>
                  </a:lnTo>
                  <a:lnTo>
                    <a:pt x="32767" y="128524"/>
                  </a:lnTo>
                  <a:lnTo>
                    <a:pt x="31624" y="125730"/>
                  </a:lnTo>
                  <a:lnTo>
                    <a:pt x="31624" y="125094"/>
                  </a:lnTo>
                  <a:lnTo>
                    <a:pt x="24766" y="125094"/>
                  </a:lnTo>
                  <a:lnTo>
                    <a:pt x="23496" y="125730"/>
                  </a:lnTo>
                  <a:lnTo>
                    <a:pt x="21717" y="125094"/>
                  </a:lnTo>
                  <a:lnTo>
                    <a:pt x="17273" y="125094"/>
                  </a:lnTo>
                  <a:lnTo>
                    <a:pt x="15494" y="124459"/>
                  </a:lnTo>
                  <a:lnTo>
                    <a:pt x="14351" y="124459"/>
                  </a:lnTo>
                  <a:lnTo>
                    <a:pt x="13590" y="123698"/>
                  </a:lnTo>
                  <a:lnTo>
                    <a:pt x="12447" y="122936"/>
                  </a:lnTo>
                  <a:lnTo>
                    <a:pt x="11811" y="121665"/>
                  </a:lnTo>
                  <a:lnTo>
                    <a:pt x="10542" y="120904"/>
                  </a:lnTo>
                  <a:lnTo>
                    <a:pt x="9906" y="119633"/>
                  </a:lnTo>
                  <a:lnTo>
                    <a:pt x="8763" y="118999"/>
                  </a:lnTo>
                  <a:lnTo>
                    <a:pt x="7493" y="117601"/>
                  </a:lnTo>
                  <a:lnTo>
                    <a:pt x="6731" y="116332"/>
                  </a:lnTo>
                  <a:lnTo>
                    <a:pt x="5588" y="114934"/>
                  </a:lnTo>
                  <a:lnTo>
                    <a:pt x="762" y="104901"/>
                  </a:lnTo>
                  <a:lnTo>
                    <a:pt x="762" y="103505"/>
                  </a:lnTo>
                  <a:lnTo>
                    <a:pt x="0" y="102996"/>
                  </a:lnTo>
                  <a:lnTo>
                    <a:pt x="0" y="87375"/>
                  </a:lnTo>
                  <a:lnTo>
                    <a:pt x="762" y="86106"/>
                  </a:lnTo>
                  <a:lnTo>
                    <a:pt x="762" y="83312"/>
                  </a:lnTo>
                  <a:lnTo>
                    <a:pt x="1271" y="82042"/>
                  </a:lnTo>
                  <a:lnTo>
                    <a:pt x="1271" y="80771"/>
                  </a:lnTo>
                  <a:lnTo>
                    <a:pt x="1905" y="79248"/>
                  </a:lnTo>
                  <a:lnTo>
                    <a:pt x="1905" y="76707"/>
                  </a:lnTo>
                  <a:lnTo>
                    <a:pt x="2541" y="75945"/>
                  </a:lnTo>
                  <a:lnTo>
                    <a:pt x="3049" y="73913"/>
                  </a:lnTo>
                  <a:lnTo>
                    <a:pt x="3049" y="73406"/>
                  </a:lnTo>
                  <a:lnTo>
                    <a:pt x="4446" y="70612"/>
                  </a:lnTo>
                  <a:lnTo>
                    <a:pt x="4954" y="68580"/>
                  </a:lnTo>
                  <a:lnTo>
                    <a:pt x="8129" y="63245"/>
                  </a:lnTo>
                  <a:lnTo>
                    <a:pt x="11811" y="61213"/>
                  </a:lnTo>
                  <a:lnTo>
                    <a:pt x="14351" y="61213"/>
                  </a:lnTo>
                  <a:lnTo>
                    <a:pt x="20448" y="64515"/>
                  </a:lnTo>
                  <a:lnTo>
                    <a:pt x="21717" y="65786"/>
                  </a:lnTo>
                  <a:lnTo>
                    <a:pt x="22861" y="66548"/>
                  </a:lnTo>
                  <a:lnTo>
                    <a:pt x="23496" y="67309"/>
                  </a:lnTo>
                  <a:lnTo>
                    <a:pt x="24257" y="68580"/>
                  </a:lnTo>
                  <a:lnTo>
                    <a:pt x="26036" y="69976"/>
                  </a:lnTo>
                  <a:lnTo>
                    <a:pt x="26036" y="70612"/>
                  </a:lnTo>
                  <a:lnTo>
                    <a:pt x="26036" y="68580"/>
                  </a:lnTo>
                  <a:lnTo>
                    <a:pt x="25400" y="67818"/>
                  </a:lnTo>
                  <a:lnTo>
                    <a:pt x="24766" y="66548"/>
                  </a:lnTo>
                  <a:lnTo>
                    <a:pt x="24766" y="65786"/>
                  </a:lnTo>
                  <a:lnTo>
                    <a:pt x="24257" y="64515"/>
                  </a:lnTo>
                  <a:lnTo>
                    <a:pt x="24257" y="63245"/>
                  </a:lnTo>
                  <a:lnTo>
                    <a:pt x="21082" y="55118"/>
                  </a:lnTo>
                  <a:lnTo>
                    <a:pt x="21082" y="53720"/>
                  </a:lnTo>
                  <a:lnTo>
                    <a:pt x="18669" y="45593"/>
                  </a:lnTo>
                  <a:lnTo>
                    <a:pt x="18035" y="44323"/>
                  </a:lnTo>
                  <a:lnTo>
                    <a:pt x="17273" y="42290"/>
                  </a:lnTo>
                  <a:lnTo>
                    <a:pt x="17273" y="40386"/>
                  </a:lnTo>
                  <a:lnTo>
                    <a:pt x="16637" y="38354"/>
                  </a:lnTo>
                  <a:lnTo>
                    <a:pt x="16637" y="36321"/>
                  </a:lnTo>
                  <a:lnTo>
                    <a:pt x="15494" y="32257"/>
                  </a:lnTo>
                  <a:lnTo>
                    <a:pt x="15494" y="26924"/>
                  </a:lnTo>
                  <a:lnTo>
                    <a:pt x="14860" y="25654"/>
                  </a:lnTo>
                  <a:lnTo>
                    <a:pt x="14860" y="23494"/>
                  </a:lnTo>
                  <a:lnTo>
                    <a:pt x="15494" y="22859"/>
                  </a:lnTo>
                  <a:lnTo>
                    <a:pt x="15494" y="12700"/>
                  </a:lnTo>
                  <a:lnTo>
                    <a:pt x="16130" y="10668"/>
                  </a:lnTo>
                  <a:lnTo>
                    <a:pt x="16130" y="9398"/>
                  </a:lnTo>
                  <a:lnTo>
                    <a:pt x="16637" y="8127"/>
                  </a:lnTo>
                  <a:lnTo>
                    <a:pt x="16637" y="6731"/>
                  </a:lnTo>
                  <a:lnTo>
                    <a:pt x="18035" y="342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7" name="Freeform 116"/>
            <p:cNvSpPr/>
            <p:nvPr/>
          </p:nvSpPr>
          <p:spPr>
            <a:xfrm>
              <a:off x="6308931" y="3637648"/>
              <a:ext cx="42417" cy="19632"/>
            </a:xfrm>
            <a:custGeom>
              <a:avLst/>
              <a:gdLst/>
              <a:ahLst/>
              <a:cxnLst/>
              <a:rect l="0" t="0" r="0" b="0"/>
              <a:pathLst>
                <a:path w="42674" h="18289">
                  <a:moveTo>
                    <a:pt x="0" y="13462"/>
                  </a:moveTo>
                  <a:lnTo>
                    <a:pt x="0" y="12192"/>
                  </a:lnTo>
                  <a:lnTo>
                    <a:pt x="1779" y="10159"/>
                  </a:lnTo>
                  <a:lnTo>
                    <a:pt x="2287" y="8889"/>
                  </a:lnTo>
                  <a:lnTo>
                    <a:pt x="4192" y="8127"/>
                  </a:lnTo>
                  <a:lnTo>
                    <a:pt x="5462" y="6857"/>
                  </a:lnTo>
                  <a:lnTo>
                    <a:pt x="6731" y="6095"/>
                  </a:lnTo>
                  <a:lnTo>
                    <a:pt x="8510" y="4825"/>
                  </a:lnTo>
                  <a:lnTo>
                    <a:pt x="9906" y="3429"/>
                  </a:lnTo>
                  <a:lnTo>
                    <a:pt x="11685" y="2794"/>
                  </a:lnTo>
                  <a:lnTo>
                    <a:pt x="13589" y="1396"/>
                  </a:lnTo>
                  <a:lnTo>
                    <a:pt x="15368" y="762"/>
                  </a:lnTo>
                  <a:lnTo>
                    <a:pt x="17273" y="762"/>
                  </a:lnTo>
                  <a:lnTo>
                    <a:pt x="19050" y="0"/>
                  </a:lnTo>
                  <a:lnTo>
                    <a:pt x="31497" y="0"/>
                  </a:lnTo>
                  <a:lnTo>
                    <a:pt x="32767" y="762"/>
                  </a:lnTo>
                  <a:lnTo>
                    <a:pt x="35180" y="762"/>
                  </a:lnTo>
                  <a:lnTo>
                    <a:pt x="37085" y="1396"/>
                  </a:lnTo>
                  <a:lnTo>
                    <a:pt x="37593" y="1396"/>
                  </a:lnTo>
                  <a:lnTo>
                    <a:pt x="38989" y="2032"/>
                  </a:lnTo>
                  <a:lnTo>
                    <a:pt x="40768" y="2794"/>
                  </a:lnTo>
                  <a:lnTo>
                    <a:pt x="42673" y="8127"/>
                  </a:lnTo>
                  <a:lnTo>
                    <a:pt x="42673" y="10159"/>
                  </a:lnTo>
                  <a:lnTo>
                    <a:pt x="41911" y="10794"/>
                  </a:lnTo>
                  <a:lnTo>
                    <a:pt x="41911" y="11430"/>
                  </a:lnTo>
                  <a:lnTo>
                    <a:pt x="40768" y="11430"/>
                  </a:lnTo>
                  <a:lnTo>
                    <a:pt x="39624" y="12192"/>
                  </a:lnTo>
                  <a:lnTo>
                    <a:pt x="38989" y="11430"/>
                  </a:lnTo>
                  <a:lnTo>
                    <a:pt x="37593" y="11430"/>
                  </a:lnTo>
                  <a:lnTo>
                    <a:pt x="37085" y="10794"/>
                  </a:lnTo>
                  <a:lnTo>
                    <a:pt x="35942" y="10794"/>
                  </a:lnTo>
                  <a:lnTo>
                    <a:pt x="34544" y="10159"/>
                  </a:lnTo>
                  <a:lnTo>
                    <a:pt x="33401" y="10159"/>
                  </a:lnTo>
                  <a:lnTo>
                    <a:pt x="32131" y="9398"/>
                  </a:lnTo>
                  <a:lnTo>
                    <a:pt x="31497" y="8889"/>
                  </a:lnTo>
                  <a:lnTo>
                    <a:pt x="29718" y="8127"/>
                  </a:lnTo>
                  <a:lnTo>
                    <a:pt x="28322" y="8127"/>
                  </a:lnTo>
                  <a:lnTo>
                    <a:pt x="27179" y="7365"/>
                  </a:lnTo>
                  <a:lnTo>
                    <a:pt x="21591" y="7365"/>
                  </a:lnTo>
                  <a:lnTo>
                    <a:pt x="20320" y="8127"/>
                  </a:lnTo>
                  <a:lnTo>
                    <a:pt x="19812" y="8127"/>
                  </a:lnTo>
                  <a:lnTo>
                    <a:pt x="18416" y="9398"/>
                  </a:lnTo>
                  <a:lnTo>
                    <a:pt x="14732" y="11430"/>
                  </a:lnTo>
                  <a:lnTo>
                    <a:pt x="14098" y="12954"/>
                  </a:lnTo>
                  <a:lnTo>
                    <a:pt x="12955" y="13462"/>
                  </a:lnTo>
                  <a:lnTo>
                    <a:pt x="11049" y="15494"/>
                  </a:lnTo>
                  <a:lnTo>
                    <a:pt x="5969" y="18288"/>
                  </a:lnTo>
                  <a:lnTo>
                    <a:pt x="4826" y="18288"/>
                  </a:lnTo>
                  <a:lnTo>
                    <a:pt x="2287" y="16890"/>
                  </a:lnTo>
                  <a:lnTo>
                    <a:pt x="1779" y="15494"/>
                  </a:lnTo>
                  <a:lnTo>
                    <a:pt x="0" y="1422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8" name="Freeform 117"/>
            <p:cNvSpPr/>
            <p:nvPr/>
          </p:nvSpPr>
          <p:spPr>
            <a:xfrm>
              <a:off x="6413207" y="3625868"/>
              <a:ext cx="37116" cy="15706"/>
            </a:xfrm>
            <a:custGeom>
              <a:avLst/>
              <a:gdLst/>
              <a:ahLst/>
              <a:cxnLst/>
              <a:rect l="0" t="0" r="0" b="0"/>
              <a:pathLst>
                <a:path w="37084" h="15496">
                  <a:moveTo>
                    <a:pt x="0" y="11430"/>
                  </a:moveTo>
                  <a:lnTo>
                    <a:pt x="0" y="10034"/>
                  </a:lnTo>
                  <a:lnTo>
                    <a:pt x="1777" y="8764"/>
                  </a:lnTo>
                  <a:lnTo>
                    <a:pt x="7365" y="2795"/>
                  </a:lnTo>
                  <a:lnTo>
                    <a:pt x="10540" y="1398"/>
                  </a:lnTo>
                  <a:lnTo>
                    <a:pt x="12445" y="1398"/>
                  </a:lnTo>
                  <a:lnTo>
                    <a:pt x="14224" y="762"/>
                  </a:lnTo>
                  <a:lnTo>
                    <a:pt x="17907" y="762"/>
                  </a:lnTo>
                  <a:lnTo>
                    <a:pt x="19812" y="0"/>
                  </a:lnTo>
                  <a:lnTo>
                    <a:pt x="24638" y="0"/>
                  </a:lnTo>
                  <a:lnTo>
                    <a:pt x="26670" y="762"/>
                  </a:lnTo>
                  <a:lnTo>
                    <a:pt x="28447" y="762"/>
                  </a:lnTo>
                  <a:lnTo>
                    <a:pt x="29718" y="1398"/>
                  </a:lnTo>
                  <a:lnTo>
                    <a:pt x="32257" y="1398"/>
                  </a:lnTo>
                  <a:lnTo>
                    <a:pt x="34544" y="2795"/>
                  </a:lnTo>
                  <a:lnTo>
                    <a:pt x="37083" y="5461"/>
                  </a:lnTo>
                  <a:lnTo>
                    <a:pt x="37083" y="8129"/>
                  </a:lnTo>
                  <a:lnTo>
                    <a:pt x="36576" y="9398"/>
                  </a:lnTo>
                  <a:lnTo>
                    <a:pt x="36576" y="10034"/>
                  </a:lnTo>
                  <a:lnTo>
                    <a:pt x="35306" y="10796"/>
                  </a:lnTo>
                  <a:lnTo>
                    <a:pt x="34544" y="11430"/>
                  </a:lnTo>
                  <a:lnTo>
                    <a:pt x="32257" y="11430"/>
                  </a:lnTo>
                  <a:lnTo>
                    <a:pt x="30352" y="10796"/>
                  </a:lnTo>
                  <a:lnTo>
                    <a:pt x="29082" y="9398"/>
                  </a:lnTo>
                  <a:lnTo>
                    <a:pt x="25272" y="8129"/>
                  </a:lnTo>
                  <a:lnTo>
                    <a:pt x="24130" y="7493"/>
                  </a:lnTo>
                  <a:lnTo>
                    <a:pt x="22859" y="7493"/>
                  </a:lnTo>
                  <a:lnTo>
                    <a:pt x="22351" y="6731"/>
                  </a:lnTo>
                  <a:lnTo>
                    <a:pt x="19176" y="6731"/>
                  </a:lnTo>
                  <a:lnTo>
                    <a:pt x="17271" y="7493"/>
                  </a:lnTo>
                  <a:lnTo>
                    <a:pt x="15494" y="7493"/>
                  </a:lnTo>
                  <a:lnTo>
                    <a:pt x="13588" y="8764"/>
                  </a:lnTo>
                  <a:lnTo>
                    <a:pt x="11049" y="11430"/>
                  </a:lnTo>
                  <a:lnTo>
                    <a:pt x="9270" y="12828"/>
                  </a:lnTo>
                  <a:lnTo>
                    <a:pt x="8001" y="14098"/>
                  </a:lnTo>
                  <a:lnTo>
                    <a:pt x="6222" y="14860"/>
                  </a:lnTo>
                  <a:lnTo>
                    <a:pt x="4826" y="15495"/>
                  </a:lnTo>
                  <a:lnTo>
                    <a:pt x="3047" y="14860"/>
                  </a:lnTo>
                  <a:lnTo>
                    <a:pt x="2539" y="14860"/>
                  </a:lnTo>
                  <a:lnTo>
                    <a:pt x="1143" y="14098"/>
                  </a:lnTo>
                  <a:lnTo>
                    <a:pt x="634" y="13462"/>
                  </a:lnTo>
                  <a:lnTo>
                    <a:pt x="0" y="1206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9" name="Freeform 118"/>
            <p:cNvSpPr/>
            <p:nvPr/>
          </p:nvSpPr>
          <p:spPr>
            <a:xfrm>
              <a:off x="6369023" y="3669059"/>
              <a:ext cx="38883" cy="17669"/>
            </a:xfrm>
            <a:custGeom>
              <a:avLst/>
              <a:gdLst/>
              <a:ahLst/>
              <a:cxnLst/>
              <a:rect l="0" t="0" r="0" b="0"/>
              <a:pathLst>
                <a:path w="39625" h="18036">
                  <a:moveTo>
                    <a:pt x="0" y="3303"/>
                  </a:moveTo>
                  <a:lnTo>
                    <a:pt x="634" y="3303"/>
                  </a:lnTo>
                  <a:lnTo>
                    <a:pt x="1143" y="4065"/>
                  </a:lnTo>
                  <a:lnTo>
                    <a:pt x="2539" y="4065"/>
                  </a:lnTo>
                  <a:lnTo>
                    <a:pt x="4318" y="4573"/>
                  </a:lnTo>
                  <a:lnTo>
                    <a:pt x="5588" y="4573"/>
                  </a:lnTo>
                  <a:lnTo>
                    <a:pt x="11049" y="6605"/>
                  </a:lnTo>
                  <a:lnTo>
                    <a:pt x="12445" y="6605"/>
                  </a:lnTo>
                  <a:lnTo>
                    <a:pt x="14350" y="7367"/>
                  </a:lnTo>
                  <a:lnTo>
                    <a:pt x="16129" y="7367"/>
                  </a:lnTo>
                  <a:lnTo>
                    <a:pt x="18033" y="7874"/>
                  </a:lnTo>
                  <a:lnTo>
                    <a:pt x="19176" y="7367"/>
                  </a:lnTo>
                  <a:lnTo>
                    <a:pt x="21717" y="7367"/>
                  </a:lnTo>
                  <a:lnTo>
                    <a:pt x="22859" y="6605"/>
                  </a:lnTo>
                  <a:lnTo>
                    <a:pt x="23494" y="5843"/>
                  </a:lnTo>
                  <a:lnTo>
                    <a:pt x="27177" y="4065"/>
                  </a:lnTo>
                  <a:lnTo>
                    <a:pt x="30225" y="2541"/>
                  </a:lnTo>
                  <a:lnTo>
                    <a:pt x="35306" y="0"/>
                  </a:lnTo>
                  <a:lnTo>
                    <a:pt x="38988" y="0"/>
                  </a:lnTo>
                  <a:lnTo>
                    <a:pt x="39624" y="1270"/>
                  </a:lnTo>
                  <a:lnTo>
                    <a:pt x="39624" y="1779"/>
                  </a:lnTo>
                  <a:lnTo>
                    <a:pt x="38988" y="2541"/>
                  </a:lnTo>
                  <a:lnTo>
                    <a:pt x="38988" y="4065"/>
                  </a:lnTo>
                  <a:lnTo>
                    <a:pt x="38354" y="5335"/>
                  </a:lnTo>
                  <a:lnTo>
                    <a:pt x="37083" y="5843"/>
                  </a:lnTo>
                  <a:lnTo>
                    <a:pt x="36449" y="7874"/>
                  </a:lnTo>
                  <a:lnTo>
                    <a:pt x="35306" y="9272"/>
                  </a:lnTo>
                  <a:lnTo>
                    <a:pt x="34670" y="10668"/>
                  </a:lnTo>
                  <a:lnTo>
                    <a:pt x="32257" y="13336"/>
                  </a:lnTo>
                  <a:lnTo>
                    <a:pt x="30861" y="13970"/>
                  </a:lnTo>
                  <a:lnTo>
                    <a:pt x="29718" y="15368"/>
                  </a:lnTo>
                  <a:lnTo>
                    <a:pt x="28575" y="16003"/>
                  </a:lnTo>
                  <a:lnTo>
                    <a:pt x="27177" y="17399"/>
                  </a:lnTo>
                  <a:lnTo>
                    <a:pt x="26034" y="17399"/>
                  </a:lnTo>
                  <a:lnTo>
                    <a:pt x="25400" y="18035"/>
                  </a:lnTo>
                  <a:lnTo>
                    <a:pt x="21717" y="18035"/>
                  </a:lnTo>
                  <a:lnTo>
                    <a:pt x="20319" y="17399"/>
                  </a:lnTo>
                  <a:lnTo>
                    <a:pt x="17271" y="17399"/>
                  </a:lnTo>
                  <a:lnTo>
                    <a:pt x="16129" y="16765"/>
                  </a:lnTo>
                  <a:lnTo>
                    <a:pt x="14350" y="16765"/>
                  </a:lnTo>
                  <a:lnTo>
                    <a:pt x="10540" y="14732"/>
                  </a:lnTo>
                  <a:lnTo>
                    <a:pt x="9270" y="14732"/>
                  </a:lnTo>
                  <a:lnTo>
                    <a:pt x="6731" y="13336"/>
                  </a:lnTo>
                  <a:lnTo>
                    <a:pt x="5588" y="13336"/>
                  </a:lnTo>
                  <a:lnTo>
                    <a:pt x="4318" y="11938"/>
                  </a:lnTo>
                  <a:lnTo>
                    <a:pt x="0" y="406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0" name="Freeform 119"/>
            <p:cNvSpPr/>
            <p:nvPr/>
          </p:nvSpPr>
          <p:spPr>
            <a:xfrm>
              <a:off x="6300094" y="3676912"/>
              <a:ext cx="160833" cy="92272"/>
            </a:xfrm>
            <a:custGeom>
              <a:avLst/>
              <a:gdLst/>
              <a:ahLst/>
              <a:cxnLst/>
              <a:rect l="0" t="0" r="0" b="0"/>
              <a:pathLst>
                <a:path w="159768" h="92711">
                  <a:moveTo>
                    <a:pt x="23750" y="10160"/>
                  </a:moveTo>
                  <a:lnTo>
                    <a:pt x="24257" y="10160"/>
                  </a:lnTo>
                  <a:lnTo>
                    <a:pt x="25527" y="10794"/>
                  </a:lnTo>
                  <a:lnTo>
                    <a:pt x="26036" y="10794"/>
                  </a:lnTo>
                  <a:lnTo>
                    <a:pt x="27432" y="11430"/>
                  </a:lnTo>
                  <a:lnTo>
                    <a:pt x="29211" y="13462"/>
                  </a:lnTo>
                  <a:lnTo>
                    <a:pt x="29211" y="16129"/>
                  </a:lnTo>
                  <a:lnTo>
                    <a:pt x="28575" y="18161"/>
                  </a:lnTo>
                  <a:lnTo>
                    <a:pt x="27432" y="19557"/>
                  </a:lnTo>
                  <a:lnTo>
                    <a:pt x="25527" y="23494"/>
                  </a:lnTo>
                  <a:lnTo>
                    <a:pt x="24893" y="24256"/>
                  </a:lnTo>
                  <a:lnTo>
                    <a:pt x="24893" y="24764"/>
                  </a:lnTo>
                  <a:lnTo>
                    <a:pt x="26670" y="26796"/>
                  </a:lnTo>
                  <a:lnTo>
                    <a:pt x="27940" y="28829"/>
                  </a:lnTo>
                  <a:lnTo>
                    <a:pt x="29211" y="29590"/>
                  </a:lnTo>
                  <a:lnTo>
                    <a:pt x="30481" y="30861"/>
                  </a:lnTo>
                  <a:lnTo>
                    <a:pt x="31115" y="32385"/>
                  </a:lnTo>
                  <a:lnTo>
                    <a:pt x="33401" y="32385"/>
                  </a:lnTo>
                  <a:lnTo>
                    <a:pt x="34799" y="32893"/>
                  </a:lnTo>
                  <a:lnTo>
                    <a:pt x="38482" y="32893"/>
                  </a:lnTo>
                  <a:lnTo>
                    <a:pt x="40387" y="33655"/>
                  </a:lnTo>
                  <a:lnTo>
                    <a:pt x="45213" y="33655"/>
                  </a:lnTo>
                  <a:lnTo>
                    <a:pt x="46609" y="34289"/>
                  </a:lnTo>
                  <a:lnTo>
                    <a:pt x="49531" y="34289"/>
                  </a:lnTo>
                  <a:lnTo>
                    <a:pt x="50927" y="34925"/>
                  </a:lnTo>
                  <a:lnTo>
                    <a:pt x="53975" y="34925"/>
                  </a:lnTo>
                  <a:lnTo>
                    <a:pt x="55119" y="35687"/>
                  </a:lnTo>
                  <a:lnTo>
                    <a:pt x="58929" y="35687"/>
                  </a:lnTo>
                  <a:lnTo>
                    <a:pt x="60199" y="36321"/>
                  </a:lnTo>
                  <a:lnTo>
                    <a:pt x="65025" y="36321"/>
                  </a:lnTo>
                  <a:lnTo>
                    <a:pt x="65659" y="36956"/>
                  </a:lnTo>
                  <a:lnTo>
                    <a:pt x="70739" y="36956"/>
                  </a:lnTo>
                  <a:lnTo>
                    <a:pt x="71882" y="37592"/>
                  </a:lnTo>
                  <a:lnTo>
                    <a:pt x="79249" y="37592"/>
                  </a:lnTo>
                  <a:lnTo>
                    <a:pt x="80645" y="38354"/>
                  </a:lnTo>
                  <a:lnTo>
                    <a:pt x="85471" y="38354"/>
                  </a:lnTo>
                  <a:lnTo>
                    <a:pt x="87376" y="38988"/>
                  </a:lnTo>
                  <a:lnTo>
                    <a:pt x="91694" y="38988"/>
                  </a:lnTo>
                  <a:lnTo>
                    <a:pt x="92964" y="38354"/>
                  </a:lnTo>
                  <a:lnTo>
                    <a:pt x="94234" y="38354"/>
                  </a:lnTo>
                  <a:lnTo>
                    <a:pt x="95377" y="37592"/>
                  </a:lnTo>
                  <a:lnTo>
                    <a:pt x="97918" y="37592"/>
                  </a:lnTo>
                  <a:lnTo>
                    <a:pt x="99823" y="36956"/>
                  </a:lnTo>
                  <a:lnTo>
                    <a:pt x="100965" y="36956"/>
                  </a:lnTo>
                  <a:lnTo>
                    <a:pt x="103506" y="35687"/>
                  </a:lnTo>
                  <a:lnTo>
                    <a:pt x="105283" y="35687"/>
                  </a:lnTo>
                  <a:lnTo>
                    <a:pt x="107824" y="34289"/>
                  </a:lnTo>
                  <a:lnTo>
                    <a:pt x="109094" y="34289"/>
                  </a:lnTo>
                  <a:lnTo>
                    <a:pt x="111507" y="32893"/>
                  </a:lnTo>
                  <a:lnTo>
                    <a:pt x="113412" y="32385"/>
                  </a:lnTo>
                  <a:lnTo>
                    <a:pt x="114046" y="31623"/>
                  </a:lnTo>
                  <a:lnTo>
                    <a:pt x="115951" y="31623"/>
                  </a:lnTo>
                  <a:lnTo>
                    <a:pt x="118238" y="30352"/>
                  </a:lnTo>
                  <a:lnTo>
                    <a:pt x="118873" y="29590"/>
                  </a:lnTo>
                  <a:lnTo>
                    <a:pt x="120777" y="29590"/>
                  </a:lnTo>
                  <a:lnTo>
                    <a:pt x="121413" y="28829"/>
                  </a:lnTo>
                  <a:lnTo>
                    <a:pt x="122682" y="28194"/>
                  </a:lnTo>
                  <a:lnTo>
                    <a:pt x="124461" y="28194"/>
                  </a:lnTo>
                  <a:lnTo>
                    <a:pt x="125857" y="26796"/>
                  </a:lnTo>
                  <a:lnTo>
                    <a:pt x="127636" y="26796"/>
                  </a:lnTo>
                  <a:lnTo>
                    <a:pt x="128144" y="26288"/>
                  </a:lnTo>
                  <a:lnTo>
                    <a:pt x="133224" y="23494"/>
                  </a:lnTo>
                  <a:lnTo>
                    <a:pt x="134367" y="22225"/>
                  </a:lnTo>
                  <a:lnTo>
                    <a:pt x="135763" y="21463"/>
                  </a:lnTo>
                  <a:lnTo>
                    <a:pt x="140082" y="16890"/>
                  </a:lnTo>
                  <a:lnTo>
                    <a:pt x="141225" y="16129"/>
                  </a:lnTo>
                  <a:lnTo>
                    <a:pt x="141859" y="15367"/>
                  </a:lnTo>
                  <a:lnTo>
                    <a:pt x="141225" y="14858"/>
                  </a:lnTo>
                  <a:lnTo>
                    <a:pt x="141225" y="13462"/>
                  </a:lnTo>
                  <a:lnTo>
                    <a:pt x="140589" y="12064"/>
                  </a:lnTo>
                  <a:lnTo>
                    <a:pt x="140589" y="4699"/>
                  </a:lnTo>
                  <a:lnTo>
                    <a:pt x="141859" y="2031"/>
                  </a:lnTo>
                  <a:lnTo>
                    <a:pt x="143130" y="762"/>
                  </a:lnTo>
                  <a:lnTo>
                    <a:pt x="144273" y="0"/>
                  </a:lnTo>
                  <a:lnTo>
                    <a:pt x="146177" y="0"/>
                  </a:lnTo>
                  <a:lnTo>
                    <a:pt x="148718" y="1269"/>
                  </a:lnTo>
                  <a:lnTo>
                    <a:pt x="149988" y="2667"/>
                  </a:lnTo>
                  <a:lnTo>
                    <a:pt x="151131" y="3301"/>
                  </a:lnTo>
                  <a:lnTo>
                    <a:pt x="152400" y="4699"/>
                  </a:lnTo>
                  <a:lnTo>
                    <a:pt x="153670" y="6731"/>
                  </a:lnTo>
                  <a:lnTo>
                    <a:pt x="154179" y="8763"/>
                  </a:lnTo>
                  <a:lnTo>
                    <a:pt x="156719" y="11430"/>
                  </a:lnTo>
                  <a:lnTo>
                    <a:pt x="157354" y="13462"/>
                  </a:lnTo>
                  <a:lnTo>
                    <a:pt x="159258" y="17399"/>
                  </a:lnTo>
                  <a:lnTo>
                    <a:pt x="159767" y="18161"/>
                  </a:lnTo>
                  <a:lnTo>
                    <a:pt x="159258" y="19557"/>
                  </a:lnTo>
                  <a:lnTo>
                    <a:pt x="158624" y="20193"/>
                  </a:lnTo>
                  <a:lnTo>
                    <a:pt x="153670" y="20193"/>
                  </a:lnTo>
                  <a:lnTo>
                    <a:pt x="151893" y="19557"/>
                  </a:lnTo>
                  <a:lnTo>
                    <a:pt x="150495" y="19557"/>
                  </a:lnTo>
                  <a:lnTo>
                    <a:pt x="137542" y="35687"/>
                  </a:lnTo>
                  <a:lnTo>
                    <a:pt x="136907" y="36956"/>
                  </a:lnTo>
                  <a:lnTo>
                    <a:pt x="136271" y="37592"/>
                  </a:lnTo>
                  <a:lnTo>
                    <a:pt x="136271" y="38354"/>
                  </a:lnTo>
                  <a:lnTo>
                    <a:pt x="135763" y="38988"/>
                  </a:lnTo>
                  <a:lnTo>
                    <a:pt x="135763" y="41020"/>
                  </a:lnTo>
                  <a:lnTo>
                    <a:pt x="135001" y="41656"/>
                  </a:lnTo>
                  <a:lnTo>
                    <a:pt x="134367" y="43052"/>
                  </a:lnTo>
                  <a:lnTo>
                    <a:pt x="133858" y="45085"/>
                  </a:lnTo>
                  <a:lnTo>
                    <a:pt x="133224" y="46481"/>
                  </a:lnTo>
                  <a:lnTo>
                    <a:pt x="132588" y="48513"/>
                  </a:lnTo>
                  <a:lnTo>
                    <a:pt x="131954" y="49783"/>
                  </a:lnTo>
                  <a:lnTo>
                    <a:pt x="129540" y="57150"/>
                  </a:lnTo>
                  <a:lnTo>
                    <a:pt x="127636" y="60451"/>
                  </a:lnTo>
                  <a:lnTo>
                    <a:pt x="126365" y="63881"/>
                  </a:lnTo>
                  <a:lnTo>
                    <a:pt x="125095" y="65913"/>
                  </a:lnTo>
                  <a:lnTo>
                    <a:pt x="123952" y="69214"/>
                  </a:lnTo>
                  <a:lnTo>
                    <a:pt x="121413" y="74675"/>
                  </a:lnTo>
                  <a:lnTo>
                    <a:pt x="120777" y="75311"/>
                  </a:lnTo>
                  <a:lnTo>
                    <a:pt x="120269" y="76581"/>
                  </a:lnTo>
                  <a:lnTo>
                    <a:pt x="115951" y="81406"/>
                  </a:lnTo>
                  <a:lnTo>
                    <a:pt x="114555" y="82042"/>
                  </a:lnTo>
                  <a:lnTo>
                    <a:pt x="111507" y="82042"/>
                  </a:lnTo>
                  <a:lnTo>
                    <a:pt x="110363" y="82676"/>
                  </a:lnTo>
                  <a:lnTo>
                    <a:pt x="109094" y="82042"/>
                  </a:lnTo>
                  <a:lnTo>
                    <a:pt x="109094" y="79375"/>
                  </a:lnTo>
                  <a:lnTo>
                    <a:pt x="109729" y="78613"/>
                  </a:lnTo>
                  <a:lnTo>
                    <a:pt x="110363" y="76581"/>
                  </a:lnTo>
                  <a:lnTo>
                    <a:pt x="110363" y="76073"/>
                  </a:lnTo>
                  <a:lnTo>
                    <a:pt x="110871" y="74040"/>
                  </a:lnTo>
                  <a:lnTo>
                    <a:pt x="117094" y="60451"/>
                  </a:lnTo>
                  <a:lnTo>
                    <a:pt x="117730" y="59817"/>
                  </a:lnTo>
                  <a:lnTo>
                    <a:pt x="117730" y="58419"/>
                  </a:lnTo>
                  <a:lnTo>
                    <a:pt x="118238" y="57150"/>
                  </a:lnTo>
                  <a:lnTo>
                    <a:pt x="118873" y="56388"/>
                  </a:lnTo>
                  <a:lnTo>
                    <a:pt x="119634" y="54356"/>
                  </a:lnTo>
                  <a:lnTo>
                    <a:pt x="122175" y="50419"/>
                  </a:lnTo>
                  <a:lnTo>
                    <a:pt x="122682" y="48513"/>
                  </a:lnTo>
                  <a:lnTo>
                    <a:pt x="124461" y="45085"/>
                  </a:lnTo>
                  <a:lnTo>
                    <a:pt x="126365" y="40386"/>
                  </a:lnTo>
                  <a:lnTo>
                    <a:pt x="127636" y="38988"/>
                  </a:lnTo>
                  <a:lnTo>
                    <a:pt x="128144" y="37592"/>
                  </a:lnTo>
                  <a:lnTo>
                    <a:pt x="128906" y="36956"/>
                  </a:lnTo>
                  <a:lnTo>
                    <a:pt x="128144" y="35687"/>
                  </a:lnTo>
                  <a:lnTo>
                    <a:pt x="125857" y="35687"/>
                  </a:lnTo>
                  <a:lnTo>
                    <a:pt x="124461" y="36321"/>
                  </a:lnTo>
                  <a:lnTo>
                    <a:pt x="123318" y="36321"/>
                  </a:lnTo>
                  <a:lnTo>
                    <a:pt x="122175" y="36956"/>
                  </a:lnTo>
                  <a:lnTo>
                    <a:pt x="120777" y="36956"/>
                  </a:lnTo>
                  <a:lnTo>
                    <a:pt x="119634" y="37592"/>
                  </a:lnTo>
                  <a:lnTo>
                    <a:pt x="118238" y="37592"/>
                  </a:lnTo>
                  <a:lnTo>
                    <a:pt x="115951" y="38988"/>
                  </a:lnTo>
                  <a:lnTo>
                    <a:pt x="114046" y="39624"/>
                  </a:lnTo>
                  <a:lnTo>
                    <a:pt x="112776" y="39624"/>
                  </a:lnTo>
                  <a:lnTo>
                    <a:pt x="107824" y="41656"/>
                  </a:lnTo>
                  <a:lnTo>
                    <a:pt x="106681" y="41656"/>
                  </a:lnTo>
                  <a:lnTo>
                    <a:pt x="103506" y="43052"/>
                  </a:lnTo>
                  <a:lnTo>
                    <a:pt x="102363" y="43688"/>
                  </a:lnTo>
                  <a:lnTo>
                    <a:pt x="100457" y="43688"/>
                  </a:lnTo>
                  <a:lnTo>
                    <a:pt x="97282" y="45085"/>
                  </a:lnTo>
                  <a:lnTo>
                    <a:pt x="96139" y="45085"/>
                  </a:lnTo>
                  <a:lnTo>
                    <a:pt x="94743" y="45719"/>
                  </a:lnTo>
                  <a:lnTo>
                    <a:pt x="93600" y="45719"/>
                  </a:lnTo>
                  <a:lnTo>
                    <a:pt x="92330" y="46481"/>
                  </a:lnTo>
                  <a:lnTo>
                    <a:pt x="89917" y="46481"/>
                  </a:lnTo>
                  <a:lnTo>
                    <a:pt x="88646" y="46989"/>
                  </a:lnTo>
                  <a:lnTo>
                    <a:pt x="77470" y="46989"/>
                  </a:lnTo>
                  <a:lnTo>
                    <a:pt x="75565" y="46481"/>
                  </a:lnTo>
                  <a:lnTo>
                    <a:pt x="72518" y="46481"/>
                  </a:lnTo>
                  <a:lnTo>
                    <a:pt x="71248" y="45719"/>
                  </a:lnTo>
                  <a:lnTo>
                    <a:pt x="66421" y="45719"/>
                  </a:lnTo>
                  <a:lnTo>
                    <a:pt x="65025" y="45085"/>
                  </a:lnTo>
                  <a:lnTo>
                    <a:pt x="58294" y="45085"/>
                  </a:lnTo>
                  <a:lnTo>
                    <a:pt x="57150" y="44450"/>
                  </a:lnTo>
                  <a:lnTo>
                    <a:pt x="55754" y="44450"/>
                  </a:lnTo>
                  <a:lnTo>
                    <a:pt x="54611" y="43688"/>
                  </a:lnTo>
                  <a:lnTo>
                    <a:pt x="52070" y="43688"/>
                  </a:lnTo>
                  <a:lnTo>
                    <a:pt x="50927" y="43052"/>
                  </a:lnTo>
                  <a:lnTo>
                    <a:pt x="46609" y="43052"/>
                  </a:lnTo>
                  <a:lnTo>
                    <a:pt x="45848" y="42418"/>
                  </a:lnTo>
                  <a:lnTo>
                    <a:pt x="41530" y="42418"/>
                  </a:lnTo>
                  <a:lnTo>
                    <a:pt x="39751" y="41656"/>
                  </a:lnTo>
                  <a:lnTo>
                    <a:pt x="38482" y="41656"/>
                  </a:lnTo>
                  <a:lnTo>
                    <a:pt x="37338" y="41020"/>
                  </a:lnTo>
                  <a:lnTo>
                    <a:pt x="34163" y="41020"/>
                  </a:lnTo>
                  <a:lnTo>
                    <a:pt x="34799" y="42418"/>
                  </a:lnTo>
                  <a:lnTo>
                    <a:pt x="35433" y="43052"/>
                  </a:lnTo>
                  <a:lnTo>
                    <a:pt x="35942" y="44450"/>
                  </a:lnTo>
                  <a:lnTo>
                    <a:pt x="37338" y="45719"/>
                  </a:lnTo>
                  <a:lnTo>
                    <a:pt x="38482" y="48513"/>
                  </a:lnTo>
                  <a:lnTo>
                    <a:pt x="39117" y="49021"/>
                  </a:lnTo>
                  <a:lnTo>
                    <a:pt x="40387" y="51815"/>
                  </a:lnTo>
                  <a:lnTo>
                    <a:pt x="41530" y="53086"/>
                  </a:lnTo>
                  <a:lnTo>
                    <a:pt x="42164" y="54356"/>
                  </a:lnTo>
                  <a:lnTo>
                    <a:pt x="44069" y="56388"/>
                  </a:lnTo>
                  <a:lnTo>
                    <a:pt x="45213" y="59181"/>
                  </a:lnTo>
                  <a:lnTo>
                    <a:pt x="46609" y="59817"/>
                  </a:lnTo>
                  <a:lnTo>
                    <a:pt x="47244" y="61213"/>
                  </a:lnTo>
                  <a:lnTo>
                    <a:pt x="49023" y="63245"/>
                  </a:lnTo>
                  <a:lnTo>
                    <a:pt x="49531" y="64515"/>
                  </a:lnTo>
                  <a:lnTo>
                    <a:pt x="53468" y="68580"/>
                  </a:lnTo>
                  <a:lnTo>
                    <a:pt x="54611" y="70485"/>
                  </a:lnTo>
                  <a:lnTo>
                    <a:pt x="61342" y="78105"/>
                  </a:lnTo>
                  <a:lnTo>
                    <a:pt x="62612" y="80010"/>
                  </a:lnTo>
                  <a:lnTo>
                    <a:pt x="64517" y="81406"/>
                  </a:lnTo>
                  <a:lnTo>
                    <a:pt x="67057" y="84074"/>
                  </a:lnTo>
                  <a:lnTo>
                    <a:pt x="68834" y="85470"/>
                  </a:lnTo>
                  <a:lnTo>
                    <a:pt x="71248" y="88138"/>
                  </a:lnTo>
                  <a:lnTo>
                    <a:pt x="73788" y="89407"/>
                  </a:lnTo>
                  <a:lnTo>
                    <a:pt x="74423" y="90805"/>
                  </a:lnTo>
                  <a:lnTo>
                    <a:pt x="78106" y="92710"/>
                  </a:lnTo>
                  <a:lnTo>
                    <a:pt x="79249" y="92710"/>
                  </a:lnTo>
                  <a:lnTo>
                    <a:pt x="75565" y="92710"/>
                  </a:lnTo>
                  <a:lnTo>
                    <a:pt x="73788" y="92201"/>
                  </a:lnTo>
                  <a:lnTo>
                    <a:pt x="72518" y="92201"/>
                  </a:lnTo>
                  <a:lnTo>
                    <a:pt x="70739" y="91439"/>
                  </a:lnTo>
                  <a:lnTo>
                    <a:pt x="69343" y="91439"/>
                  </a:lnTo>
                  <a:lnTo>
                    <a:pt x="68200" y="90805"/>
                  </a:lnTo>
                  <a:lnTo>
                    <a:pt x="66421" y="90805"/>
                  </a:lnTo>
                  <a:lnTo>
                    <a:pt x="63882" y="89407"/>
                  </a:lnTo>
                  <a:lnTo>
                    <a:pt x="63246" y="89407"/>
                  </a:lnTo>
                  <a:lnTo>
                    <a:pt x="60199" y="88138"/>
                  </a:lnTo>
                  <a:lnTo>
                    <a:pt x="58294" y="87502"/>
                  </a:lnTo>
                  <a:lnTo>
                    <a:pt x="57150" y="86106"/>
                  </a:lnTo>
                  <a:lnTo>
                    <a:pt x="55754" y="85470"/>
                  </a:lnTo>
                  <a:lnTo>
                    <a:pt x="50293" y="79375"/>
                  </a:lnTo>
                  <a:lnTo>
                    <a:pt x="49023" y="77343"/>
                  </a:lnTo>
                  <a:lnTo>
                    <a:pt x="47244" y="76073"/>
                  </a:lnTo>
                  <a:lnTo>
                    <a:pt x="46609" y="74675"/>
                  </a:lnTo>
                  <a:lnTo>
                    <a:pt x="44705" y="72517"/>
                  </a:lnTo>
                  <a:lnTo>
                    <a:pt x="44069" y="71246"/>
                  </a:lnTo>
                  <a:lnTo>
                    <a:pt x="41021" y="67944"/>
                  </a:lnTo>
                  <a:lnTo>
                    <a:pt x="40387" y="66548"/>
                  </a:lnTo>
                  <a:lnTo>
                    <a:pt x="39117" y="65913"/>
                  </a:lnTo>
                  <a:lnTo>
                    <a:pt x="38482" y="64515"/>
                  </a:lnTo>
                  <a:lnTo>
                    <a:pt x="37338" y="63245"/>
                  </a:lnTo>
                  <a:lnTo>
                    <a:pt x="35942" y="60451"/>
                  </a:lnTo>
                  <a:lnTo>
                    <a:pt x="34799" y="59817"/>
                  </a:lnTo>
                  <a:lnTo>
                    <a:pt x="33401" y="57150"/>
                  </a:lnTo>
                  <a:lnTo>
                    <a:pt x="32258" y="55880"/>
                  </a:lnTo>
                  <a:lnTo>
                    <a:pt x="31624" y="54356"/>
                  </a:lnTo>
                  <a:lnTo>
                    <a:pt x="28575" y="51054"/>
                  </a:lnTo>
                  <a:lnTo>
                    <a:pt x="27432" y="48513"/>
                  </a:lnTo>
                  <a:lnTo>
                    <a:pt x="25527" y="46481"/>
                  </a:lnTo>
                  <a:lnTo>
                    <a:pt x="24893" y="45085"/>
                  </a:lnTo>
                  <a:lnTo>
                    <a:pt x="24257" y="44450"/>
                  </a:lnTo>
                  <a:lnTo>
                    <a:pt x="23750" y="43052"/>
                  </a:lnTo>
                  <a:lnTo>
                    <a:pt x="20575" y="39624"/>
                  </a:lnTo>
                  <a:lnTo>
                    <a:pt x="18669" y="36321"/>
                  </a:lnTo>
                  <a:lnTo>
                    <a:pt x="17526" y="34925"/>
                  </a:lnTo>
                  <a:lnTo>
                    <a:pt x="16764" y="33655"/>
                  </a:lnTo>
                  <a:lnTo>
                    <a:pt x="15621" y="32385"/>
                  </a:lnTo>
                  <a:lnTo>
                    <a:pt x="15621" y="31623"/>
                  </a:lnTo>
                  <a:lnTo>
                    <a:pt x="9907" y="31623"/>
                  </a:lnTo>
                  <a:lnTo>
                    <a:pt x="8763" y="30861"/>
                  </a:lnTo>
                  <a:lnTo>
                    <a:pt x="7620" y="30861"/>
                  </a:lnTo>
                  <a:lnTo>
                    <a:pt x="5081" y="29590"/>
                  </a:lnTo>
                  <a:lnTo>
                    <a:pt x="3938" y="29590"/>
                  </a:lnTo>
                  <a:lnTo>
                    <a:pt x="2540" y="28829"/>
                  </a:lnTo>
                  <a:lnTo>
                    <a:pt x="1906" y="27558"/>
                  </a:lnTo>
                  <a:lnTo>
                    <a:pt x="763" y="26796"/>
                  </a:lnTo>
                  <a:lnTo>
                    <a:pt x="0" y="25526"/>
                  </a:lnTo>
                  <a:lnTo>
                    <a:pt x="0" y="24256"/>
                  </a:lnTo>
                  <a:lnTo>
                    <a:pt x="763" y="22987"/>
                  </a:lnTo>
                  <a:lnTo>
                    <a:pt x="1906" y="22225"/>
                  </a:lnTo>
                  <a:lnTo>
                    <a:pt x="3175" y="20955"/>
                  </a:lnTo>
                  <a:lnTo>
                    <a:pt x="5081" y="19557"/>
                  </a:lnTo>
                  <a:lnTo>
                    <a:pt x="6224" y="18161"/>
                  </a:lnTo>
                  <a:lnTo>
                    <a:pt x="8763" y="16890"/>
                  </a:lnTo>
                  <a:lnTo>
                    <a:pt x="9399" y="16129"/>
                  </a:lnTo>
                  <a:lnTo>
                    <a:pt x="10669" y="16129"/>
                  </a:lnTo>
                  <a:lnTo>
                    <a:pt x="13082" y="14858"/>
                  </a:lnTo>
                  <a:lnTo>
                    <a:pt x="13589" y="14096"/>
                  </a:lnTo>
                  <a:lnTo>
                    <a:pt x="14987" y="13462"/>
                  </a:lnTo>
                  <a:lnTo>
                    <a:pt x="16130" y="13462"/>
                  </a:lnTo>
                  <a:lnTo>
                    <a:pt x="20575" y="10794"/>
                  </a:lnTo>
                  <a:lnTo>
                    <a:pt x="22352" y="107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1" name="Freeform 120"/>
            <p:cNvSpPr/>
            <p:nvPr/>
          </p:nvSpPr>
          <p:spPr>
            <a:xfrm>
              <a:off x="6372557" y="3771148"/>
              <a:ext cx="24743" cy="11779"/>
            </a:xfrm>
            <a:custGeom>
              <a:avLst/>
              <a:gdLst/>
              <a:ahLst/>
              <a:cxnLst/>
              <a:rect l="0" t="0" r="0" b="0"/>
              <a:pathLst>
                <a:path w="25528" h="11430">
                  <a:moveTo>
                    <a:pt x="16764" y="3302"/>
                  </a:moveTo>
                  <a:lnTo>
                    <a:pt x="16764" y="2794"/>
                  </a:lnTo>
                  <a:lnTo>
                    <a:pt x="18669" y="2794"/>
                  </a:lnTo>
                  <a:lnTo>
                    <a:pt x="23495" y="0"/>
                  </a:lnTo>
                  <a:lnTo>
                    <a:pt x="25527" y="0"/>
                  </a:lnTo>
                  <a:lnTo>
                    <a:pt x="25527" y="761"/>
                  </a:lnTo>
                  <a:lnTo>
                    <a:pt x="23495" y="4064"/>
                  </a:lnTo>
                  <a:lnTo>
                    <a:pt x="22352" y="5334"/>
                  </a:lnTo>
                  <a:lnTo>
                    <a:pt x="21082" y="7365"/>
                  </a:lnTo>
                  <a:lnTo>
                    <a:pt x="18034" y="10667"/>
                  </a:lnTo>
                  <a:lnTo>
                    <a:pt x="16764" y="10667"/>
                  </a:lnTo>
                  <a:lnTo>
                    <a:pt x="16128" y="11429"/>
                  </a:lnTo>
                  <a:lnTo>
                    <a:pt x="9906" y="11429"/>
                  </a:lnTo>
                  <a:lnTo>
                    <a:pt x="8001" y="10667"/>
                  </a:lnTo>
                  <a:lnTo>
                    <a:pt x="6858" y="10033"/>
                  </a:lnTo>
                  <a:lnTo>
                    <a:pt x="4952" y="10033"/>
                  </a:lnTo>
                  <a:lnTo>
                    <a:pt x="4317" y="9397"/>
                  </a:lnTo>
                  <a:lnTo>
                    <a:pt x="1904" y="8127"/>
                  </a:lnTo>
                  <a:lnTo>
                    <a:pt x="1270" y="8127"/>
                  </a:lnTo>
                  <a:lnTo>
                    <a:pt x="634" y="7365"/>
                  </a:lnTo>
                  <a:lnTo>
                    <a:pt x="0" y="6096"/>
                  </a:lnTo>
                  <a:lnTo>
                    <a:pt x="1270" y="5334"/>
                  </a:lnTo>
                  <a:lnTo>
                    <a:pt x="1904" y="4826"/>
                  </a:lnTo>
                  <a:lnTo>
                    <a:pt x="2540" y="4826"/>
                  </a:lnTo>
                  <a:lnTo>
                    <a:pt x="3683" y="4064"/>
                  </a:lnTo>
                  <a:lnTo>
                    <a:pt x="6858" y="4064"/>
                  </a:lnTo>
                  <a:lnTo>
                    <a:pt x="8763" y="33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2" name="Freeform 121"/>
            <p:cNvSpPr/>
            <p:nvPr/>
          </p:nvSpPr>
          <p:spPr>
            <a:xfrm>
              <a:off x="6285955" y="3531633"/>
              <a:ext cx="93672" cy="54971"/>
            </a:xfrm>
            <a:custGeom>
              <a:avLst/>
              <a:gdLst/>
              <a:ahLst/>
              <a:cxnLst/>
              <a:rect l="0" t="0" r="0" b="0"/>
              <a:pathLst>
                <a:path w="93472" h="55119">
                  <a:moveTo>
                    <a:pt x="0" y="50293"/>
                  </a:moveTo>
                  <a:lnTo>
                    <a:pt x="0" y="48387"/>
                  </a:lnTo>
                  <a:lnTo>
                    <a:pt x="635" y="46356"/>
                  </a:lnTo>
                  <a:lnTo>
                    <a:pt x="635" y="45593"/>
                  </a:lnTo>
                  <a:lnTo>
                    <a:pt x="3682" y="38989"/>
                  </a:lnTo>
                  <a:lnTo>
                    <a:pt x="4825" y="37466"/>
                  </a:lnTo>
                  <a:lnTo>
                    <a:pt x="7365" y="33656"/>
                  </a:lnTo>
                  <a:lnTo>
                    <a:pt x="12445" y="28194"/>
                  </a:lnTo>
                  <a:lnTo>
                    <a:pt x="13588" y="27560"/>
                  </a:lnTo>
                  <a:lnTo>
                    <a:pt x="17271" y="23495"/>
                  </a:lnTo>
                  <a:lnTo>
                    <a:pt x="19176" y="22099"/>
                  </a:lnTo>
                  <a:lnTo>
                    <a:pt x="21589" y="19431"/>
                  </a:lnTo>
                  <a:lnTo>
                    <a:pt x="23494" y="18797"/>
                  </a:lnTo>
                  <a:lnTo>
                    <a:pt x="24638" y="17400"/>
                  </a:lnTo>
                  <a:lnTo>
                    <a:pt x="26543" y="16002"/>
                  </a:lnTo>
                  <a:lnTo>
                    <a:pt x="29082" y="13462"/>
                  </a:lnTo>
                  <a:lnTo>
                    <a:pt x="32257" y="11431"/>
                  </a:lnTo>
                  <a:lnTo>
                    <a:pt x="33400" y="9906"/>
                  </a:lnTo>
                  <a:lnTo>
                    <a:pt x="36449" y="7875"/>
                  </a:lnTo>
                  <a:lnTo>
                    <a:pt x="37719" y="6605"/>
                  </a:lnTo>
                  <a:lnTo>
                    <a:pt x="38988" y="6097"/>
                  </a:lnTo>
                  <a:lnTo>
                    <a:pt x="40258" y="4573"/>
                  </a:lnTo>
                  <a:lnTo>
                    <a:pt x="45212" y="2032"/>
                  </a:lnTo>
                  <a:lnTo>
                    <a:pt x="45846" y="2032"/>
                  </a:lnTo>
                  <a:lnTo>
                    <a:pt x="48894" y="0"/>
                  </a:lnTo>
                  <a:lnTo>
                    <a:pt x="50164" y="0"/>
                  </a:lnTo>
                  <a:lnTo>
                    <a:pt x="50673" y="636"/>
                  </a:lnTo>
                  <a:lnTo>
                    <a:pt x="50673" y="9906"/>
                  </a:lnTo>
                  <a:lnTo>
                    <a:pt x="50164" y="11938"/>
                  </a:lnTo>
                  <a:lnTo>
                    <a:pt x="50164" y="13462"/>
                  </a:lnTo>
                  <a:lnTo>
                    <a:pt x="49530" y="13970"/>
                  </a:lnTo>
                  <a:lnTo>
                    <a:pt x="49530" y="16764"/>
                  </a:lnTo>
                  <a:lnTo>
                    <a:pt x="48894" y="17400"/>
                  </a:lnTo>
                  <a:lnTo>
                    <a:pt x="48894" y="18035"/>
                  </a:lnTo>
                  <a:lnTo>
                    <a:pt x="50164" y="17400"/>
                  </a:lnTo>
                  <a:lnTo>
                    <a:pt x="50673" y="16764"/>
                  </a:lnTo>
                  <a:lnTo>
                    <a:pt x="52577" y="16764"/>
                  </a:lnTo>
                  <a:lnTo>
                    <a:pt x="53848" y="15494"/>
                  </a:lnTo>
                  <a:lnTo>
                    <a:pt x="56895" y="13970"/>
                  </a:lnTo>
                  <a:lnTo>
                    <a:pt x="57531" y="13970"/>
                  </a:lnTo>
                  <a:lnTo>
                    <a:pt x="58800" y="13462"/>
                  </a:lnTo>
                  <a:lnTo>
                    <a:pt x="59944" y="13462"/>
                  </a:lnTo>
                  <a:lnTo>
                    <a:pt x="66167" y="9906"/>
                  </a:lnTo>
                  <a:lnTo>
                    <a:pt x="66801" y="9906"/>
                  </a:lnTo>
                  <a:lnTo>
                    <a:pt x="68199" y="9399"/>
                  </a:lnTo>
                  <a:lnTo>
                    <a:pt x="69850" y="9399"/>
                  </a:lnTo>
                  <a:lnTo>
                    <a:pt x="70485" y="8637"/>
                  </a:lnTo>
                  <a:lnTo>
                    <a:pt x="71881" y="7875"/>
                  </a:lnTo>
                  <a:lnTo>
                    <a:pt x="73025" y="7875"/>
                  </a:lnTo>
                  <a:lnTo>
                    <a:pt x="74294" y="7367"/>
                  </a:lnTo>
                  <a:lnTo>
                    <a:pt x="77977" y="7367"/>
                  </a:lnTo>
                  <a:lnTo>
                    <a:pt x="79248" y="6605"/>
                  </a:lnTo>
                  <a:lnTo>
                    <a:pt x="83565" y="6605"/>
                  </a:lnTo>
                  <a:lnTo>
                    <a:pt x="84836" y="7367"/>
                  </a:lnTo>
                  <a:lnTo>
                    <a:pt x="85979" y="7367"/>
                  </a:lnTo>
                  <a:lnTo>
                    <a:pt x="87249" y="7875"/>
                  </a:lnTo>
                  <a:lnTo>
                    <a:pt x="87883" y="8637"/>
                  </a:lnTo>
                  <a:lnTo>
                    <a:pt x="89662" y="9399"/>
                  </a:lnTo>
                  <a:lnTo>
                    <a:pt x="90296" y="9906"/>
                  </a:lnTo>
                  <a:lnTo>
                    <a:pt x="91694" y="10668"/>
                  </a:lnTo>
                  <a:lnTo>
                    <a:pt x="91694" y="11431"/>
                  </a:lnTo>
                  <a:lnTo>
                    <a:pt x="92201" y="11938"/>
                  </a:lnTo>
                  <a:lnTo>
                    <a:pt x="93471" y="14732"/>
                  </a:lnTo>
                  <a:lnTo>
                    <a:pt x="93471" y="16764"/>
                  </a:lnTo>
                  <a:lnTo>
                    <a:pt x="92201" y="18035"/>
                  </a:lnTo>
                  <a:lnTo>
                    <a:pt x="86613" y="18035"/>
                  </a:lnTo>
                  <a:lnTo>
                    <a:pt x="85470" y="17400"/>
                  </a:lnTo>
                  <a:lnTo>
                    <a:pt x="74930" y="17400"/>
                  </a:lnTo>
                  <a:lnTo>
                    <a:pt x="73025" y="18035"/>
                  </a:lnTo>
                  <a:lnTo>
                    <a:pt x="71119" y="18035"/>
                  </a:lnTo>
                  <a:lnTo>
                    <a:pt x="68199" y="19431"/>
                  </a:lnTo>
                  <a:lnTo>
                    <a:pt x="66801" y="19431"/>
                  </a:lnTo>
                  <a:lnTo>
                    <a:pt x="63119" y="21463"/>
                  </a:lnTo>
                  <a:lnTo>
                    <a:pt x="61340" y="21463"/>
                  </a:lnTo>
                  <a:lnTo>
                    <a:pt x="48132" y="28830"/>
                  </a:lnTo>
                  <a:lnTo>
                    <a:pt x="46989" y="30100"/>
                  </a:lnTo>
                  <a:lnTo>
                    <a:pt x="42163" y="32131"/>
                  </a:lnTo>
                  <a:lnTo>
                    <a:pt x="40767" y="33656"/>
                  </a:lnTo>
                  <a:lnTo>
                    <a:pt x="36449" y="35687"/>
                  </a:lnTo>
                  <a:lnTo>
                    <a:pt x="35306" y="36957"/>
                  </a:lnTo>
                  <a:lnTo>
                    <a:pt x="33400" y="37466"/>
                  </a:lnTo>
                  <a:lnTo>
                    <a:pt x="32257" y="38227"/>
                  </a:lnTo>
                  <a:lnTo>
                    <a:pt x="31495" y="38989"/>
                  </a:lnTo>
                  <a:lnTo>
                    <a:pt x="27813" y="41022"/>
                  </a:lnTo>
                  <a:lnTo>
                    <a:pt x="26543" y="42292"/>
                  </a:lnTo>
                  <a:lnTo>
                    <a:pt x="19812" y="45086"/>
                  </a:lnTo>
                  <a:lnTo>
                    <a:pt x="17906" y="45086"/>
                  </a:lnTo>
                  <a:lnTo>
                    <a:pt x="16637" y="45593"/>
                  </a:lnTo>
                  <a:lnTo>
                    <a:pt x="11811" y="45593"/>
                  </a:lnTo>
                  <a:lnTo>
                    <a:pt x="11049" y="46356"/>
                  </a:lnTo>
                  <a:lnTo>
                    <a:pt x="9270" y="46356"/>
                  </a:lnTo>
                  <a:lnTo>
                    <a:pt x="9270" y="50293"/>
                  </a:lnTo>
                  <a:lnTo>
                    <a:pt x="8000" y="53087"/>
                  </a:lnTo>
                  <a:lnTo>
                    <a:pt x="6223" y="55118"/>
                  </a:lnTo>
                  <a:lnTo>
                    <a:pt x="4318" y="54356"/>
                  </a:lnTo>
                  <a:lnTo>
                    <a:pt x="3682" y="53722"/>
                  </a:lnTo>
                  <a:lnTo>
                    <a:pt x="2539" y="530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3" name="Freeform 122"/>
            <p:cNvSpPr/>
            <p:nvPr/>
          </p:nvSpPr>
          <p:spPr>
            <a:xfrm>
              <a:off x="6383162" y="3525742"/>
              <a:ext cx="51254" cy="23559"/>
            </a:xfrm>
            <a:custGeom>
              <a:avLst/>
              <a:gdLst/>
              <a:ahLst/>
              <a:cxnLst/>
              <a:rect l="0" t="0" r="0" b="0"/>
              <a:pathLst>
                <a:path w="51437" h="23497">
                  <a:moveTo>
                    <a:pt x="762" y="18923"/>
                  </a:moveTo>
                  <a:lnTo>
                    <a:pt x="762" y="18161"/>
                  </a:lnTo>
                  <a:lnTo>
                    <a:pt x="1270" y="18161"/>
                  </a:lnTo>
                  <a:lnTo>
                    <a:pt x="2541" y="17399"/>
                  </a:lnTo>
                  <a:lnTo>
                    <a:pt x="3683" y="17399"/>
                  </a:lnTo>
                  <a:lnTo>
                    <a:pt x="4445" y="16129"/>
                  </a:lnTo>
                  <a:lnTo>
                    <a:pt x="6224" y="15367"/>
                  </a:lnTo>
                  <a:lnTo>
                    <a:pt x="9906" y="13336"/>
                  </a:lnTo>
                  <a:lnTo>
                    <a:pt x="11812" y="12828"/>
                  </a:lnTo>
                  <a:lnTo>
                    <a:pt x="12955" y="11558"/>
                  </a:lnTo>
                  <a:lnTo>
                    <a:pt x="14987" y="10796"/>
                  </a:lnTo>
                  <a:lnTo>
                    <a:pt x="16130" y="9525"/>
                  </a:lnTo>
                  <a:lnTo>
                    <a:pt x="18035" y="8763"/>
                  </a:lnTo>
                  <a:lnTo>
                    <a:pt x="21718" y="6731"/>
                  </a:lnTo>
                  <a:lnTo>
                    <a:pt x="22861" y="5461"/>
                  </a:lnTo>
                  <a:lnTo>
                    <a:pt x="24893" y="4699"/>
                  </a:lnTo>
                  <a:lnTo>
                    <a:pt x="27941" y="3429"/>
                  </a:lnTo>
                  <a:lnTo>
                    <a:pt x="30354" y="2667"/>
                  </a:lnTo>
                  <a:lnTo>
                    <a:pt x="30988" y="2033"/>
                  </a:lnTo>
                  <a:lnTo>
                    <a:pt x="32258" y="2033"/>
                  </a:lnTo>
                  <a:lnTo>
                    <a:pt x="33401" y="1398"/>
                  </a:lnTo>
                  <a:lnTo>
                    <a:pt x="34163" y="1398"/>
                  </a:lnTo>
                  <a:lnTo>
                    <a:pt x="35942" y="636"/>
                  </a:lnTo>
                  <a:lnTo>
                    <a:pt x="37846" y="636"/>
                  </a:lnTo>
                  <a:lnTo>
                    <a:pt x="39625" y="0"/>
                  </a:lnTo>
                  <a:lnTo>
                    <a:pt x="43307" y="0"/>
                  </a:lnTo>
                  <a:lnTo>
                    <a:pt x="47118" y="2033"/>
                  </a:lnTo>
                  <a:lnTo>
                    <a:pt x="48387" y="3429"/>
                  </a:lnTo>
                  <a:lnTo>
                    <a:pt x="49531" y="5461"/>
                  </a:lnTo>
                  <a:lnTo>
                    <a:pt x="50800" y="6731"/>
                  </a:lnTo>
                  <a:lnTo>
                    <a:pt x="51436" y="8129"/>
                  </a:lnTo>
                  <a:lnTo>
                    <a:pt x="51436" y="8763"/>
                  </a:lnTo>
                  <a:lnTo>
                    <a:pt x="50800" y="9525"/>
                  </a:lnTo>
                  <a:lnTo>
                    <a:pt x="32767" y="9525"/>
                  </a:lnTo>
                  <a:lnTo>
                    <a:pt x="31624" y="10034"/>
                  </a:lnTo>
                  <a:lnTo>
                    <a:pt x="29719" y="10034"/>
                  </a:lnTo>
                  <a:lnTo>
                    <a:pt x="27941" y="10796"/>
                  </a:lnTo>
                  <a:lnTo>
                    <a:pt x="26036" y="10796"/>
                  </a:lnTo>
                  <a:lnTo>
                    <a:pt x="20575" y="13336"/>
                  </a:lnTo>
                  <a:lnTo>
                    <a:pt x="18035" y="16129"/>
                  </a:lnTo>
                  <a:lnTo>
                    <a:pt x="15494" y="17399"/>
                  </a:lnTo>
                  <a:lnTo>
                    <a:pt x="14351" y="18923"/>
                  </a:lnTo>
                  <a:lnTo>
                    <a:pt x="12955" y="19431"/>
                  </a:lnTo>
                  <a:lnTo>
                    <a:pt x="12446" y="20193"/>
                  </a:lnTo>
                  <a:lnTo>
                    <a:pt x="9906" y="21463"/>
                  </a:lnTo>
                  <a:lnTo>
                    <a:pt x="9271" y="22225"/>
                  </a:lnTo>
                  <a:lnTo>
                    <a:pt x="6224" y="23496"/>
                  </a:lnTo>
                  <a:lnTo>
                    <a:pt x="3049" y="23496"/>
                  </a:lnTo>
                  <a:lnTo>
                    <a:pt x="1270" y="22861"/>
                  </a:lnTo>
                  <a:lnTo>
                    <a:pt x="0" y="21463"/>
                  </a:lnTo>
                  <a:lnTo>
                    <a:pt x="0" y="1943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4" name="Freeform 123"/>
            <p:cNvSpPr/>
            <p:nvPr/>
          </p:nvSpPr>
          <p:spPr>
            <a:xfrm>
              <a:off x="6331907" y="3547339"/>
              <a:ext cx="136089" cy="64786"/>
            </a:xfrm>
            <a:custGeom>
              <a:avLst/>
              <a:gdLst/>
              <a:ahLst/>
              <a:cxnLst/>
              <a:rect l="0" t="0" r="0" b="0"/>
              <a:pathLst>
                <a:path w="136779" h="64644">
                  <a:moveTo>
                    <a:pt x="0" y="30989"/>
                  </a:moveTo>
                  <a:lnTo>
                    <a:pt x="634" y="30989"/>
                  </a:lnTo>
                  <a:lnTo>
                    <a:pt x="1777" y="31623"/>
                  </a:lnTo>
                  <a:lnTo>
                    <a:pt x="8001" y="31623"/>
                  </a:lnTo>
                  <a:lnTo>
                    <a:pt x="9270" y="32385"/>
                  </a:lnTo>
                  <a:lnTo>
                    <a:pt x="25907" y="32385"/>
                  </a:lnTo>
                  <a:lnTo>
                    <a:pt x="27177" y="31623"/>
                  </a:lnTo>
                  <a:lnTo>
                    <a:pt x="28448" y="31623"/>
                  </a:lnTo>
                  <a:lnTo>
                    <a:pt x="29718" y="30354"/>
                  </a:lnTo>
                  <a:lnTo>
                    <a:pt x="29718" y="27560"/>
                  </a:lnTo>
                  <a:lnTo>
                    <a:pt x="28448" y="26290"/>
                  </a:lnTo>
                  <a:lnTo>
                    <a:pt x="27177" y="24258"/>
                  </a:lnTo>
                  <a:lnTo>
                    <a:pt x="25907" y="22987"/>
                  </a:lnTo>
                  <a:lnTo>
                    <a:pt x="24130" y="21464"/>
                  </a:lnTo>
                  <a:lnTo>
                    <a:pt x="22987" y="20193"/>
                  </a:lnTo>
                  <a:lnTo>
                    <a:pt x="25273" y="17654"/>
                  </a:lnTo>
                  <a:lnTo>
                    <a:pt x="26669" y="16891"/>
                  </a:lnTo>
                  <a:lnTo>
                    <a:pt x="27177" y="16129"/>
                  </a:lnTo>
                  <a:lnTo>
                    <a:pt x="29082" y="16129"/>
                  </a:lnTo>
                  <a:lnTo>
                    <a:pt x="30352" y="16891"/>
                  </a:lnTo>
                  <a:lnTo>
                    <a:pt x="31495" y="16891"/>
                  </a:lnTo>
                  <a:lnTo>
                    <a:pt x="33401" y="17654"/>
                  </a:lnTo>
                  <a:lnTo>
                    <a:pt x="34036" y="17654"/>
                  </a:lnTo>
                  <a:lnTo>
                    <a:pt x="35178" y="18161"/>
                  </a:lnTo>
                  <a:lnTo>
                    <a:pt x="40767" y="18161"/>
                  </a:lnTo>
                  <a:lnTo>
                    <a:pt x="42037" y="18923"/>
                  </a:lnTo>
                  <a:lnTo>
                    <a:pt x="45719" y="18923"/>
                  </a:lnTo>
                  <a:lnTo>
                    <a:pt x="47625" y="19685"/>
                  </a:lnTo>
                  <a:lnTo>
                    <a:pt x="53213" y="19685"/>
                  </a:lnTo>
                  <a:lnTo>
                    <a:pt x="54990" y="18923"/>
                  </a:lnTo>
                  <a:lnTo>
                    <a:pt x="60578" y="18923"/>
                  </a:lnTo>
                  <a:lnTo>
                    <a:pt x="63119" y="18161"/>
                  </a:lnTo>
                  <a:lnTo>
                    <a:pt x="63753" y="18161"/>
                  </a:lnTo>
                  <a:lnTo>
                    <a:pt x="64896" y="17654"/>
                  </a:lnTo>
                  <a:lnTo>
                    <a:pt x="66801" y="17654"/>
                  </a:lnTo>
                  <a:lnTo>
                    <a:pt x="69342" y="16129"/>
                  </a:lnTo>
                  <a:lnTo>
                    <a:pt x="71882" y="16129"/>
                  </a:lnTo>
                  <a:lnTo>
                    <a:pt x="73025" y="15622"/>
                  </a:lnTo>
                  <a:lnTo>
                    <a:pt x="74802" y="14860"/>
                  </a:lnTo>
                  <a:lnTo>
                    <a:pt x="76200" y="14860"/>
                  </a:lnTo>
                  <a:lnTo>
                    <a:pt x="78613" y="13590"/>
                  </a:lnTo>
                  <a:lnTo>
                    <a:pt x="79882" y="13590"/>
                  </a:lnTo>
                  <a:lnTo>
                    <a:pt x="81026" y="12828"/>
                  </a:lnTo>
                  <a:lnTo>
                    <a:pt x="82931" y="12828"/>
                  </a:lnTo>
                  <a:lnTo>
                    <a:pt x="84074" y="12192"/>
                  </a:lnTo>
                  <a:lnTo>
                    <a:pt x="87249" y="10796"/>
                  </a:lnTo>
                  <a:lnTo>
                    <a:pt x="88392" y="10796"/>
                  </a:lnTo>
                  <a:lnTo>
                    <a:pt x="91694" y="9525"/>
                  </a:lnTo>
                  <a:lnTo>
                    <a:pt x="92837" y="9525"/>
                  </a:lnTo>
                  <a:lnTo>
                    <a:pt x="95884" y="8129"/>
                  </a:lnTo>
                  <a:lnTo>
                    <a:pt x="97155" y="8129"/>
                  </a:lnTo>
                  <a:lnTo>
                    <a:pt x="99059" y="7493"/>
                  </a:lnTo>
                  <a:lnTo>
                    <a:pt x="100202" y="6859"/>
                  </a:lnTo>
                  <a:lnTo>
                    <a:pt x="101473" y="6859"/>
                  </a:lnTo>
                  <a:lnTo>
                    <a:pt x="103886" y="5461"/>
                  </a:lnTo>
                  <a:lnTo>
                    <a:pt x="105790" y="5461"/>
                  </a:lnTo>
                  <a:lnTo>
                    <a:pt x="109601" y="3429"/>
                  </a:lnTo>
                  <a:lnTo>
                    <a:pt x="110744" y="3429"/>
                  </a:lnTo>
                  <a:lnTo>
                    <a:pt x="112013" y="2795"/>
                  </a:lnTo>
                  <a:lnTo>
                    <a:pt x="113283" y="2795"/>
                  </a:lnTo>
                  <a:lnTo>
                    <a:pt x="114553" y="2033"/>
                  </a:lnTo>
                  <a:lnTo>
                    <a:pt x="115696" y="2033"/>
                  </a:lnTo>
                  <a:lnTo>
                    <a:pt x="116332" y="1398"/>
                  </a:lnTo>
                  <a:lnTo>
                    <a:pt x="117475" y="1398"/>
                  </a:lnTo>
                  <a:lnTo>
                    <a:pt x="118871" y="762"/>
                  </a:lnTo>
                  <a:lnTo>
                    <a:pt x="121412" y="762"/>
                  </a:lnTo>
                  <a:lnTo>
                    <a:pt x="123189" y="0"/>
                  </a:lnTo>
                  <a:lnTo>
                    <a:pt x="125602" y="0"/>
                  </a:lnTo>
                  <a:lnTo>
                    <a:pt x="126873" y="762"/>
                  </a:lnTo>
                  <a:lnTo>
                    <a:pt x="127381" y="1398"/>
                  </a:lnTo>
                  <a:lnTo>
                    <a:pt x="126873" y="2795"/>
                  </a:lnTo>
                  <a:lnTo>
                    <a:pt x="126873" y="3429"/>
                  </a:lnTo>
                  <a:lnTo>
                    <a:pt x="126238" y="4065"/>
                  </a:lnTo>
                  <a:lnTo>
                    <a:pt x="126238" y="9525"/>
                  </a:lnTo>
                  <a:lnTo>
                    <a:pt x="125094" y="10796"/>
                  </a:lnTo>
                  <a:lnTo>
                    <a:pt x="123698" y="10796"/>
                  </a:lnTo>
                  <a:lnTo>
                    <a:pt x="122555" y="11558"/>
                  </a:lnTo>
                  <a:lnTo>
                    <a:pt x="119507" y="12828"/>
                  </a:lnTo>
                  <a:lnTo>
                    <a:pt x="116332" y="14860"/>
                  </a:lnTo>
                  <a:lnTo>
                    <a:pt x="112013" y="16129"/>
                  </a:lnTo>
                  <a:lnTo>
                    <a:pt x="111378" y="16891"/>
                  </a:lnTo>
                  <a:lnTo>
                    <a:pt x="110108" y="17654"/>
                  </a:lnTo>
                  <a:lnTo>
                    <a:pt x="108965" y="17654"/>
                  </a:lnTo>
                  <a:lnTo>
                    <a:pt x="108203" y="18161"/>
                  </a:lnTo>
                  <a:lnTo>
                    <a:pt x="106426" y="18923"/>
                  </a:lnTo>
                  <a:lnTo>
                    <a:pt x="105282" y="20193"/>
                  </a:lnTo>
                  <a:lnTo>
                    <a:pt x="103886" y="20955"/>
                  </a:lnTo>
                  <a:lnTo>
                    <a:pt x="103886" y="21464"/>
                  </a:lnTo>
                  <a:lnTo>
                    <a:pt x="103377" y="22225"/>
                  </a:lnTo>
                  <a:lnTo>
                    <a:pt x="104520" y="22225"/>
                  </a:lnTo>
                  <a:lnTo>
                    <a:pt x="105790" y="22987"/>
                  </a:lnTo>
                  <a:lnTo>
                    <a:pt x="113792" y="22987"/>
                  </a:lnTo>
                  <a:lnTo>
                    <a:pt x="114553" y="23496"/>
                  </a:lnTo>
                  <a:lnTo>
                    <a:pt x="121412" y="23496"/>
                  </a:lnTo>
                  <a:lnTo>
                    <a:pt x="122555" y="24258"/>
                  </a:lnTo>
                  <a:lnTo>
                    <a:pt x="125602" y="24258"/>
                  </a:lnTo>
                  <a:lnTo>
                    <a:pt x="126873" y="25020"/>
                  </a:lnTo>
                  <a:lnTo>
                    <a:pt x="128143" y="26290"/>
                  </a:lnTo>
                  <a:lnTo>
                    <a:pt x="127381" y="26924"/>
                  </a:lnTo>
                  <a:lnTo>
                    <a:pt x="127381" y="28322"/>
                  </a:lnTo>
                  <a:lnTo>
                    <a:pt x="126238" y="30989"/>
                  </a:lnTo>
                  <a:lnTo>
                    <a:pt x="125094" y="31623"/>
                  </a:lnTo>
                  <a:lnTo>
                    <a:pt x="124332" y="33021"/>
                  </a:lnTo>
                  <a:lnTo>
                    <a:pt x="123189" y="33021"/>
                  </a:lnTo>
                  <a:lnTo>
                    <a:pt x="122555" y="33655"/>
                  </a:lnTo>
                  <a:lnTo>
                    <a:pt x="113792" y="33655"/>
                  </a:lnTo>
                  <a:lnTo>
                    <a:pt x="112649" y="34291"/>
                  </a:lnTo>
                  <a:lnTo>
                    <a:pt x="111378" y="34291"/>
                  </a:lnTo>
                  <a:lnTo>
                    <a:pt x="110744" y="35053"/>
                  </a:lnTo>
                  <a:lnTo>
                    <a:pt x="108965" y="35053"/>
                  </a:lnTo>
                  <a:lnTo>
                    <a:pt x="108203" y="35687"/>
                  </a:lnTo>
                  <a:lnTo>
                    <a:pt x="108203" y="37085"/>
                  </a:lnTo>
                  <a:lnTo>
                    <a:pt x="109601" y="37720"/>
                  </a:lnTo>
                  <a:lnTo>
                    <a:pt x="110108" y="38354"/>
                  </a:lnTo>
                  <a:lnTo>
                    <a:pt x="111378" y="39116"/>
                  </a:lnTo>
                  <a:lnTo>
                    <a:pt x="112013" y="39752"/>
                  </a:lnTo>
                  <a:lnTo>
                    <a:pt x="113283" y="39752"/>
                  </a:lnTo>
                  <a:lnTo>
                    <a:pt x="113792" y="40386"/>
                  </a:lnTo>
                  <a:lnTo>
                    <a:pt x="115188" y="41148"/>
                  </a:lnTo>
                  <a:lnTo>
                    <a:pt x="116332" y="41148"/>
                  </a:lnTo>
                  <a:lnTo>
                    <a:pt x="116967" y="41784"/>
                  </a:lnTo>
                  <a:lnTo>
                    <a:pt x="118237" y="41784"/>
                  </a:lnTo>
                  <a:lnTo>
                    <a:pt x="119507" y="42418"/>
                  </a:lnTo>
                  <a:lnTo>
                    <a:pt x="120014" y="43180"/>
                  </a:lnTo>
                  <a:lnTo>
                    <a:pt x="123698" y="45212"/>
                  </a:lnTo>
                  <a:lnTo>
                    <a:pt x="125094" y="45212"/>
                  </a:lnTo>
                  <a:lnTo>
                    <a:pt x="125602" y="45721"/>
                  </a:lnTo>
                  <a:lnTo>
                    <a:pt x="128143" y="46991"/>
                  </a:lnTo>
                  <a:lnTo>
                    <a:pt x="128777" y="47753"/>
                  </a:lnTo>
                  <a:lnTo>
                    <a:pt x="131063" y="49023"/>
                  </a:lnTo>
                  <a:lnTo>
                    <a:pt x="131826" y="49785"/>
                  </a:lnTo>
                  <a:lnTo>
                    <a:pt x="133603" y="50547"/>
                  </a:lnTo>
                  <a:lnTo>
                    <a:pt x="135001" y="51816"/>
                  </a:lnTo>
                  <a:lnTo>
                    <a:pt x="135508" y="53086"/>
                  </a:lnTo>
                  <a:lnTo>
                    <a:pt x="136144" y="53848"/>
                  </a:lnTo>
                  <a:lnTo>
                    <a:pt x="136778" y="55880"/>
                  </a:lnTo>
                  <a:lnTo>
                    <a:pt x="136778" y="61977"/>
                  </a:lnTo>
                  <a:lnTo>
                    <a:pt x="136144" y="63247"/>
                  </a:lnTo>
                  <a:lnTo>
                    <a:pt x="135001" y="64643"/>
                  </a:lnTo>
                  <a:lnTo>
                    <a:pt x="133603" y="63881"/>
                  </a:lnTo>
                  <a:lnTo>
                    <a:pt x="129920" y="59945"/>
                  </a:lnTo>
                  <a:lnTo>
                    <a:pt x="128143" y="58548"/>
                  </a:lnTo>
                  <a:lnTo>
                    <a:pt x="123698" y="53848"/>
                  </a:lnTo>
                  <a:lnTo>
                    <a:pt x="118237" y="49785"/>
                  </a:lnTo>
                  <a:lnTo>
                    <a:pt x="116967" y="48515"/>
                  </a:lnTo>
                  <a:lnTo>
                    <a:pt x="115188" y="46991"/>
                  </a:lnTo>
                  <a:lnTo>
                    <a:pt x="107569" y="44450"/>
                  </a:lnTo>
                  <a:lnTo>
                    <a:pt x="89788" y="44450"/>
                  </a:lnTo>
                  <a:lnTo>
                    <a:pt x="88392" y="43689"/>
                  </a:lnTo>
                  <a:lnTo>
                    <a:pt x="87249" y="42418"/>
                  </a:lnTo>
                  <a:lnTo>
                    <a:pt x="87249" y="39752"/>
                  </a:lnTo>
                  <a:lnTo>
                    <a:pt x="87757" y="37720"/>
                  </a:lnTo>
                  <a:lnTo>
                    <a:pt x="90932" y="34291"/>
                  </a:lnTo>
                  <a:lnTo>
                    <a:pt x="92837" y="33655"/>
                  </a:lnTo>
                  <a:lnTo>
                    <a:pt x="93980" y="32385"/>
                  </a:lnTo>
                  <a:lnTo>
                    <a:pt x="95884" y="32385"/>
                  </a:lnTo>
                  <a:lnTo>
                    <a:pt x="99694" y="30989"/>
                  </a:lnTo>
                  <a:lnTo>
                    <a:pt x="101473" y="30989"/>
                  </a:lnTo>
                  <a:lnTo>
                    <a:pt x="102743" y="29591"/>
                  </a:lnTo>
                  <a:lnTo>
                    <a:pt x="103886" y="29084"/>
                  </a:lnTo>
                  <a:lnTo>
                    <a:pt x="103886" y="28322"/>
                  </a:lnTo>
                  <a:lnTo>
                    <a:pt x="103377" y="27560"/>
                  </a:lnTo>
                  <a:lnTo>
                    <a:pt x="97663" y="27560"/>
                  </a:lnTo>
                  <a:lnTo>
                    <a:pt x="95884" y="28322"/>
                  </a:lnTo>
                  <a:lnTo>
                    <a:pt x="86613" y="28322"/>
                  </a:lnTo>
                  <a:lnTo>
                    <a:pt x="84708" y="29084"/>
                  </a:lnTo>
                  <a:lnTo>
                    <a:pt x="83565" y="28322"/>
                  </a:lnTo>
                  <a:lnTo>
                    <a:pt x="82295" y="28322"/>
                  </a:lnTo>
                  <a:lnTo>
                    <a:pt x="80390" y="26290"/>
                  </a:lnTo>
                  <a:lnTo>
                    <a:pt x="79882" y="25020"/>
                  </a:lnTo>
                  <a:lnTo>
                    <a:pt x="79882" y="23496"/>
                  </a:lnTo>
                  <a:lnTo>
                    <a:pt x="79248" y="22987"/>
                  </a:lnTo>
                  <a:lnTo>
                    <a:pt x="78613" y="21464"/>
                  </a:lnTo>
                  <a:lnTo>
                    <a:pt x="78613" y="20955"/>
                  </a:lnTo>
                  <a:lnTo>
                    <a:pt x="76707" y="21464"/>
                  </a:lnTo>
                  <a:lnTo>
                    <a:pt x="76200" y="22225"/>
                  </a:lnTo>
                  <a:lnTo>
                    <a:pt x="74802" y="22225"/>
                  </a:lnTo>
                  <a:lnTo>
                    <a:pt x="72389" y="23496"/>
                  </a:lnTo>
                  <a:lnTo>
                    <a:pt x="70484" y="23496"/>
                  </a:lnTo>
                  <a:lnTo>
                    <a:pt x="68580" y="24258"/>
                  </a:lnTo>
                  <a:lnTo>
                    <a:pt x="66801" y="24258"/>
                  </a:lnTo>
                  <a:lnTo>
                    <a:pt x="65658" y="25020"/>
                  </a:lnTo>
                  <a:lnTo>
                    <a:pt x="63119" y="25528"/>
                  </a:lnTo>
                  <a:lnTo>
                    <a:pt x="61213" y="25528"/>
                  </a:lnTo>
                  <a:lnTo>
                    <a:pt x="57531" y="26924"/>
                  </a:lnTo>
                  <a:lnTo>
                    <a:pt x="58801" y="28322"/>
                  </a:lnTo>
                  <a:lnTo>
                    <a:pt x="58801" y="30354"/>
                  </a:lnTo>
                  <a:lnTo>
                    <a:pt x="59436" y="32385"/>
                  </a:lnTo>
                  <a:lnTo>
                    <a:pt x="59436" y="35053"/>
                  </a:lnTo>
                  <a:lnTo>
                    <a:pt x="58801" y="36323"/>
                  </a:lnTo>
                  <a:lnTo>
                    <a:pt x="58801" y="37720"/>
                  </a:lnTo>
                  <a:lnTo>
                    <a:pt x="56895" y="39752"/>
                  </a:lnTo>
                  <a:lnTo>
                    <a:pt x="55752" y="40386"/>
                  </a:lnTo>
                  <a:lnTo>
                    <a:pt x="53848" y="41148"/>
                  </a:lnTo>
                  <a:lnTo>
                    <a:pt x="53213" y="40386"/>
                  </a:lnTo>
                  <a:lnTo>
                    <a:pt x="7365" y="40386"/>
                  </a:lnTo>
                  <a:lnTo>
                    <a:pt x="3682" y="37720"/>
                  </a:lnTo>
                  <a:lnTo>
                    <a:pt x="2413" y="36323"/>
                  </a:lnTo>
                  <a:lnTo>
                    <a:pt x="634" y="33021"/>
                  </a:lnTo>
                  <a:lnTo>
                    <a:pt x="634" y="3162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5" name="Freeform 124"/>
            <p:cNvSpPr/>
            <p:nvPr/>
          </p:nvSpPr>
          <p:spPr>
            <a:xfrm>
              <a:off x="6441485" y="3590530"/>
              <a:ext cx="12372" cy="31412"/>
            </a:xfrm>
            <a:custGeom>
              <a:avLst/>
              <a:gdLst/>
              <a:ahLst/>
              <a:cxnLst/>
              <a:rect l="0" t="0" r="0" b="0"/>
              <a:pathLst>
                <a:path w="12319" h="32132">
                  <a:moveTo>
                    <a:pt x="0" y="0"/>
                  </a:moveTo>
                  <a:lnTo>
                    <a:pt x="10413" y="5843"/>
                  </a:lnTo>
                  <a:lnTo>
                    <a:pt x="10413" y="8636"/>
                  </a:lnTo>
                  <a:lnTo>
                    <a:pt x="11049" y="9906"/>
                  </a:lnTo>
                  <a:lnTo>
                    <a:pt x="11049" y="11938"/>
                  </a:lnTo>
                  <a:lnTo>
                    <a:pt x="11811" y="13970"/>
                  </a:lnTo>
                  <a:lnTo>
                    <a:pt x="11811" y="20067"/>
                  </a:lnTo>
                  <a:lnTo>
                    <a:pt x="12318" y="21463"/>
                  </a:lnTo>
                  <a:lnTo>
                    <a:pt x="12318" y="30861"/>
                  </a:lnTo>
                  <a:lnTo>
                    <a:pt x="11811" y="31624"/>
                  </a:lnTo>
                  <a:lnTo>
                    <a:pt x="11811" y="32131"/>
                  </a:lnTo>
                  <a:lnTo>
                    <a:pt x="11049" y="31624"/>
                  </a:lnTo>
                  <a:lnTo>
                    <a:pt x="10413" y="30099"/>
                  </a:lnTo>
                  <a:lnTo>
                    <a:pt x="9270" y="28830"/>
                  </a:lnTo>
                  <a:lnTo>
                    <a:pt x="7874" y="25528"/>
                  </a:lnTo>
                  <a:lnTo>
                    <a:pt x="6731" y="22734"/>
                  </a:lnTo>
                  <a:lnTo>
                    <a:pt x="6731" y="21463"/>
                  </a:lnTo>
                  <a:lnTo>
                    <a:pt x="4952" y="17399"/>
                  </a:lnTo>
                  <a:lnTo>
                    <a:pt x="4952" y="16003"/>
                  </a:lnTo>
                  <a:lnTo>
                    <a:pt x="3682" y="12700"/>
                  </a:lnTo>
                  <a:lnTo>
                    <a:pt x="1650" y="8636"/>
                  </a:lnTo>
                  <a:lnTo>
                    <a:pt x="1650" y="7367"/>
                  </a:lnTo>
                  <a:lnTo>
                    <a:pt x="1143" y="5843"/>
                  </a:lnTo>
                  <a:lnTo>
                    <a:pt x="1143" y="4573"/>
                  </a:lnTo>
                  <a:lnTo>
                    <a:pt x="507" y="3303"/>
                  </a:lnTo>
                  <a:lnTo>
                    <a:pt x="507" y="2541"/>
                  </a:lnTo>
                  <a:lnTo>
                    <a:pt x="0" y="127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6" name="Freeform 125"/>
            <p:cNvSpPr/>
            <p:nvPr/>
          </p:nvSpPr>
          <p:spPr>
            <a:xfrm>
              <a:off x="6316001" y="3837898"/>
              <a:ext cx="106043" cy="104051"/>
            </a:xfrm>
            <a:custGeom>
              <a:avLst/>
              <a:gdLst/>
              <a:ahLst/>
              <a:cxnLst/>
              <a:rect l="0" t="0" r="0" b="0"/>
              <a:pathLst>
                <a:path w="105793" h="103633">
                  <a:moveTo>
                    <a:pt x="0" y="10795"/>
                  </a:moveTo>
                  <a:lnTo>
                    <a:pt x="1905" y="10795"/>
                  </a:lnTo>
                  <a:lnTo>
                    <a:pt x="3048" y="10034"/>
                  </a:lnTo>
                  <a:lnTo>
                    <a:pt x="6731" y="10034"/>
                  </a:lnTo>
                  <a:lnTo>
                    <a:pt x="8129" y="9399"/>
                  </a:lnTo>
                  <a:lnTo>
                    <a:pt x="12319" y="9399"/>
                  </a:lnTo>
                  <a:lnTo>
                    <a:pt x="13590" y="8763"/>
                  </a:lnTo>
                  <a:lnTo>
                    <a:pt x="14860" y="8763"/>
                  </a:lnTo>
                  <a:lnTo>
                    <a:pt x="16637" y="8001"/>
                  </a:lnTo>
                  <a:lnTo>
                    <a:pt x="21717" y="8001"/>
                  </a:lnTo>
                  <a:lnTo>
                    <a:pt x="22861" y="7367"/>
                  </a:lnTo>
                  <a:lnTo>
                    <a:pt x="24766" y="7367"/>
                  </a:lnTo>
                  <a:lnTo>
                    <a:pt x="26543" y="6731"/>
                  </a:lnTo>
                  <a:lnTo>
                    <a:pt x="28448" y="6731"/>
                  </a:lnTo>
                  <a:lnTo>
                    <a:pt x="30227" y="6097"/>
                  </a:lnTo>
                  <a:lnTo>
                    <a:pt x="35815" y="6097"/>
                  </a:lnTo>
                  <a:lnTo>
                    <a:pt x="37719" y="5335"/>
                  </a:lnTo>
                  <a:lnTo>
                    <a:pt x="40133" y="5335"/>
                  </a:lnTo>
                  <a:lnTo>
                    <a:pt x="42037" y="4699"/>
                  </a:lnTo>
                  <a:lnTo>
                    <a:pt x="43942" y="4699"/>
                  </a:lnTo>
                  <a:lnTo>
                    <a:pt x="45721" y="4064"/>
                  </a:lnTo>
                  <a:lnTo>
                    <a:pt x="49404" y="4064"/>
                  </a:lnTo>
                  <a:lnTo>
                    <a:pt x="51436" y="3303"/>
                  </a:lnTo>
                  <a:lnTo>
                    <a:pt x="55118" y="3303"/>
                  </a:lnTo>
                  <a:lnTo>
                    <a:pt x="56897" y="2668"/>
                  </a:lnTo>
                  <a:lnTo>
                    <a:pt x="60579" y="2668"/>
                  </a:lnTo>
                  <a:lnTo>
                    <a:pt x="62485" y="2032"/>
                  </a:lnTo>
                  <a:lnTo>
                    <a:pt x="65533" y="2032"/>
                  </a:lnTo>
                  <a:lnTo>
                    <a:pt x="67437" y="1270"/>
                  </a:lnTo>
                  <a:lnTo>
                    <a:pt x="69216" y="1270"/>
                  </a:lnTo>
                  <a:lnTo>
                    <a:pt x="70612" y="762"/>
                  </a:lnTo>
                  <a:lnTo>
                    <a:pt x="76709" y="762"/>
                  </a:lnTo>
                  <a:lnTo>
                    <a:pt x="77979" y="0"/>
                  </a:lnTo>
                  <a:lnTo>
                    <a:pt x="91567" y="0"/>
                  </a:lnTo>
                  <a:lnTo>
                    <a:pt x="92711" y="762"/>
                  </a:lnTo>
                  <a:lnTo>
                    <a:pt x="94108" y="762"/>
                  </a:lnTo>
                  <a:lnTo>
                    <a:pt x="95250" y="1270"/>
                  </a:lnTo>
                  <a:lnTo>
                    <a:pt x="95886" y="2668"/>
                  </a:lnTo>
                  <a:lnTo>
                    <a:pt x="97791" y="4699"/>
                  </a:lnTo>
                  <a:lnTo>
                    <a:pt x="96521" y="4699"/>
                  </a:lnTo>
                  <a:lnTo>
                    <a:pt x="95250" y="5335"/>
                  </a:lnTo>
                  <a:lnTo>
                    <a:pt x="93473" y="5335"/>
                  </a:lnTo>
                  <a:lnTo>
                    <a:pt x="92203" y="6097"/>
                  </a:lnTo>
                  <a:lnTo>
                    <a:pt x="89662" y="6097"/>
                  </a:lnTo>
                  <a:lnTo>
                    <a:pt x="88519" y="6731"/>
                  </a:lnTo>
                  <a:lnTo>
                    <a:pt x="85979" y="6731"/>
                  </a:lnTo>
                  <a:lnTo>
                    <a:pt x="84836" y="7367"/>
                  </a:lnTo>
                  <a:lnTo>
                    <a:pt x="81661" y="7367"/>
                  </a:lnTo>
                  <a:lnTo>
                    <a:pt x="79756" y="8001"/>
                  </a:lnTo>
                  <a:lnTo>
                    <a:pt x="74296" y="8001"/>
                  </a:lnTo>
                  <a:lnTo>
                    <a:pt x="72391" y="8763"/>
                  </a:lnTo>
                  <a:lnTo>
                    <a:pt x="68708" y="8763"/>
                  </a:lnTo>
                  <a:lnTo>
                    <a:pt x="66929" y="9399"/>
                  </a:lnTo>
                  <a:lnTo>
                    <a:pt x="65024" y="9399"/>
                  </a:lnTo>
                  <a:lnTo>
                    <a:pt x="63119" y="10034"/>
                  </a:lnTo>
                  <a:lnTo>
                    <a:pt x="56897" y="10034"/>
                  </a:lnTo>
                  <a:lnTo>
                    <a:pt x="55118" y="10795"/>
                  </a:lnTo>
                  <a:lnTo>
                    <a:pt x="50800" y="10795"/>
                  </a:lnTo>
                  <a:lnTo>
                    <a:pt x="48896" y="11430"/>
                  </a:lnTo>
                  <a:lnTo>
                    <a:pt x="44578" y="11430"/>
                  </a:lnTo>
                  <a:lnTo>
                    <a:pt x="42673" y="12066"/>
                  </a:lnTo>
                  <a:lnTo>
                    <a:pt x="36449" y="12066"/>
                  </a:lnTo>
                  <a:lnTo>
                    <a:pt x="34672" y="12828"/>
                  </a:lnTo>
                  <a:lnTo>
                    <a:pt x="29592" y="12828"/>
                  </a:lnTo>
                  <a:lnTo>
                    <a:pt x="27941" y="13462"/>
                  </a:lnTo>
                  <a:lnTo>
                    <a:pt x="22861" y="13462"/>
                  </a:lnTo>
                  <a:lnTo>
                    <a:pt x="21717" y="14098"/>
                  </a:lnTo>
                  <a:lnTo>
                    <a:pt x="16637" y="14098"/>
                  </a:lnTo>
                  <a:lnTo>
                    <a:pt x="15494" y="14860"/>
                  </a:lnTo>
                  <a:lnTo>
                    <a:pt x="11049" y="14860"/>
                  </a:lnTo>
                  <a:lnTo>
                    <a:pt x="11049" y="15368"/>
                  </a:lnTo>
                  <a:lnTo>
                    <a:pt x="29592" y="94743"/>
                  </a:lnTo>
                  <a:lnTo>
                    <a:pt x="77979" y="94743"/>
                  </a:lnTo>
                  <a:lnTo>
                    <a:pt x="79756" y="95505"/>
                  </a:lnTo>
                  <a:lnTo>
                    <a:pt x="95886" y="95505"/>
                  </a:lnTo>
                  <a:lnTo>
                    <a:pt x="97155" y="96012"/>
                  </a:lnTo>
                  <a:lnTo>
                    <a:pt x="105156" y="96012"/>
                  </a:lnTo>
                  <a:lnTo>
                    <a:pt x="105792" y="96774"/>
                  </a:lnTo>
                  <a:lnTo>
                    <a:pt x="98425" y="96774"/>
                  </a:lnTo>
                  <a:lnTo>
                    <a:pt x="97155" y="97537"/>
                  </a:lnTo>
                  <a:lnTo>
                    <a:pt x="90424" y="97537"/>
                  </a:lnTo>
                  <a:lnTo>
                    <a:pt x="89028" y="98299"/>
                  </a:lnTo>
                  <a:lnTo>
                    <a:pt x="84202" y="98299"/>
                  </a:lnTo>
                  <a:lnTo>
                    <a:pt x="82297" y="98806"/>
                  </a:lnTo>
                  <a:lnTo>
                    <a:pt x="76709" y="98806"/>
                  </a:lnTo>
                  <a:lnTo>
                    <a:pt x="74930" y="99568"/>
                  </a:lnTo>
                  <a:lnTo>
                    <a:pt x="69216" y="99568"/>
                  </a:lnTo>
                  <a:lnTo>
                    <a:pt x="67437" y="100076"/>
                  </a:lnTo>
                  <a:lnTo>
                    <a:pt x="61342" y="100076"/>
                  </a:lnTo>
                  <a:lnTo>
                    <a:pt x="59310" y="100838"/>
                  </a:lnTo>
                  <a:lnTo>
                    <a:pt x="50038" y="100838"/>
                  </a:lnTo>
                  <a:lnTo>
                    <a:pt x="48261" y="101600"/>
                  </a:lnTo>
                  <a:lnTo>
                    <a:pt x="42673" y="101600"/>
                  </a:lnTo>
                  <a:lnTo>
                    <a:pt x="41529" y="102109"/>
                  </a:lnTo>
                  <a:lnTo>
                    <a:pt x="34672" y="102109"/>
                  </a:lnTo>
                  <a:lnTo>
                    <a:pt x="33402" y="102870"/>
                  </a:lnTo>
                  <a:lnTo>
                    <a:pt x="24130" y="102870"/>
                  </a:lnTo>
                  <a:lnTo>
                    <a:pt x="24130" y="103632"/>
                  </a:lnTo>
                  <a:lnTo>
                    <a:pt x="22225" y="103632"/>
                  </a:lnTo>
                  <a:lnTo>
                    <a:pt x="20955" y="102870"/>
                  </a:lnTo>
                  <a:lnTo>
                    <a:pt x="20321" y="102109"/>
                  </a:lnTo>
                  <a:lnTo>
                    <a:pt x="18542" y="98299"/>
                  </a:lnTo>
                  <a:lnTo>
                    <a:pt x="18542" y="97537"/>
                  </a:lnTo>
                  <a:lnTo>
                    <a:pt x="17273" y="94743"/>
                  </a:lnTo>
                  <a:lnTo>
                    <a:pt x="17273" y="93473"/>
                  </a:lnTo>
                  <a:lnTo>
                    <a:pt x="16637" y="92203"/>
                  </a:lnTo>
                  <a:lnTo>
                    <a:pt x="16003" y="90170"/>
                  </a:lnTo>
                  <a:lnTo>
                    <a:pt x="16003" y="88774"/>
                  </a:lnTo>
                  <a:lnTo>
                    <a:pt x="14098" y="83312"/>
                  </a:lnTo>
                  <a:lnTo>
                    <a:pt x="14098" y="82043"/>
                  </a:lnTo>
                  <a:lnTo>
                    <a:pt x="12319" y="76074"/>
                  </a:lnTo>
                  <a:lnTo>
                    <a:pt x="12319" y="74042"/>
                  </a:lnTo>
                  <a:lnTo>
                    <a:pt x="10415" y="67945"/>
                  </a:lnTo>
                  <a:lnTo>
                    <a:pt x="10415" y="65913"/>
                  </a:lnTo>
                  <a:lnTo>
                    <a:pt x="9272" y="61214"/>
                  </a:lnTo>
                  <a:lnTo>
                    <a:pt x="9272" y="59182"/>
                  </a:lnTo>
                  <a:lnTo>
                    <a:pt x="7367" y="53087"/>
                  </a:lnTo>
                  <a:lnTo>
                    <a:pt x="7367" y="50419"/>
                  </a:lnTo>
                  <a:lnTo>
                    <a:pt x="6097" y="46482"/>
                  </a:lnTo>
                  <a:lnTo>
                    <a:pt x="6097" y="44450"/>
                  </a:lnTo>
                  <a:lnTo>
                    <a:pt x="5588" y="41656"/>
                  </a:lnTo>
                  <a:lnTo>
                    <a:pt x="4954" y="40387"/>
                  </a:lnTo>
                  <a:lnTo>
                    <a:pt x="4954" y="37593"/>
                  </a:lnTo>
                  <a:lnTo>
                    <a:pt x="3684" y="34291"/>
                  </a:lnTo>
                  <a:lnTo>
                    <a:pt x="3684" y="32259"/>
                  </a:lnTo>
                  <a:lnTo>
                    <a:pt x="3048" y="30226"/>
                  </a:lnTo>
                  <a:lnTo>
                    <a:pt x="3048" y="26924"/>
                  </a:lnTo>
                  <a:lnTo>
                    <a:pt x="1905" y="23495"/>
                  </a:lnTo>
                  <a:lnTo>
                    <a:pt x="1905" y="20955"/>
                  </a:lnTo>
                  <a:lnTo>
                    <a:pt x="1143" y="19431"/>
                  </a:lnTo>
                  <a:lnTo>
                    <a:pt x="1143" y="16892"/>
                  </a:lnTo>
                  <a:lnTo>
                    <a:pt x="509" y="15368"/>
                  </a:lnTo>
                  <a:lnTo>
                    <a:pt x="509" y="14860"/>
                  </a:lnTo>
                  <a:lnTo>
                    <a:pt x="0" y="1282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7" name="Freeform 126"/>
            <p:cNvSpPr/>
            <p:nvPr/>
          </p:nvSpPr>
          <p:spPr>
            <a:xfrm>
              <a:off x="6450322" y="3788816"/>
              <a:ext cx="60091" cy="233626"/>
            </a:xfrm>
            <a:custGeom>
              <a:avLst/>
              <a:gdLst/>
              <a:ahLst/>
              <a:cxnLst/>
              <a:rect l="0" t="0" r="0" b="0"/>
              <a:pathLst>
                <a:path w="60581" h="233934">
                  <a:moveTo>
                    <a:pt x="0" y="4699"/>
                  </a:moveTo>
                  <a:lnTo>
                    <a:pt x="7367" y="0"/>
                  </a:lnTo>
                  <a:lnTo>
                    <a:pt x="8510" y="1270"/>
                  </a:lnTo>
                  <a:lnTo>
                    <a:pt x="9906" y="1905"/>
                  </a:lnTo>
                  <a:lnTo>
                    <a:pt x="16130" y="8763"/>
                  </a:lnTo>
                  <a:lnTo>
                    <a:pt x="17907" y="10033"/>
                  </a:lnTo>
                  <a:lnTo>
                    <a:pt x="18416" y="11302"/>
                  </a:lnTo>
                  <a:lnTo>
                    <a:pt x="19812" y="12826"/>
                  </a:lnTo>
                  <a:lnTo>
                    <a:pt x="21591" y="14096"/>
                  </a:lnTo>
                  <a:lnTo>
                    <a:pt x="22861" y="15366"/>
                  </a:lnTo>
                  <a:lnTo>
                    <a:pt x="23496" y="16890"/>
                  </a:lnTo>
                  <a:lnTo>
                    <a:pt x="24638" y="18160"/>
                  </a:lnTo>
                  <a:lnTo>
                    <a:pt x="26543" y="19431"/>
                  </a:lnTo>
                  <a:lnTo>
                    <a:pt x="29718" y="24764"/>
                  </a:lnTo>
                  <a:lnTo>
                    <a:pt x="30861" y="26162"/>
                  </a:lnTo>
                  <a:lnTo>
                    <a:pt x="32005" y="28194"/>
                  </a:lnTo>
                  <a:lnTo>
                    <a:pt x="33402" y="29590"/>
                  </a:lnTo>
                  <a:lnTo>
                    <a:pt x="38355" y="38353"/>
                  </a:lnTo>
                  <a:lnTo>
                    <a:pt x="38990" y="40385"/>
                  </a:lnTo>
                  <a:lnTo>
                    <a:pt x="40132" y="41656"/>
                  </a:lnTo>
                  <a:lnTo>
                    <a:pt x="41403" y="43688"/>
                  </a:lnTo>
                  <a:lnTo>
                    <a:pt x="42165" y="45720"/>
                  </a:lnTo>
                  <a:lnTo>
                    <a:pt x="43307" y="47751"/>
                  </a:lnTo>
                  <a:lnTo>
                    <a:pt x="43942" y="49783"/>
                  </a:lnTo>
                  <a:lnTo>
                    <a:pt x="45212" y="51689"/>
                  </a:lnTo>
                  <a:lnTo>
                    <a:pt x="46355" y="55752"/>
                  </a:lnTo>
                  <a:lnTo>
                    <a:pt x="47625" y="57784"/>
                  </a:lnTo>
                  <a:lnTo>
                    <a:pt x="54992" y="82041"/>
                  </a:lnTo>
                  <a:lnTo>
                    <a:pt x="56261" y="86614"/>
                  </a:lnTo>
                  <a:lnTo>
                    <a:pt x="56261" y="89408"/>
                  </a:lnTo>
                  <a:lnTo>
                    <a:pt x="57532" y="93980"/>
                  </a:lnTo>
                  <a:lnTo>
                    <a:pt x="57532" y="96774"/>
                  </a:lnTo>
                  <a:lnTo>
                    <a:pt x="58167" y="98806"/>
                  </a:lnTo>
                  <a:lnTo>
                    <a:pt x="58167" y="101472"/>
                  </a:lnTo>
                  <a:lnTo>
                    <a:pt x="59436" y="106807"/>
                  </a:lnTo>
                  <a:lnTo>
                    <a:pt x="59436" y="109601"/>
                  </a:lnTo>
                  <a:lnTo>
                    <a:pt x="59945" y="112140"/>
                  </a:lnTo>
                  <a:lnTo>
                    <a:pt x="59945" y="116966"/>
                  </a:lnTo>
                  <a:lnTo>
                    <a:pt x="60580" y="119507"/>
                  </a:lnTo>
                  <a:lnTo>
                    <a:pt x="60580" y="135763"/>
                  </a:lnTo>
                  <a:lnTo>
                    <a:pt x="59945" y="138430"/>
                  </a:lnTo>
                  <a:lnTo>
                    <a:pt x="59945" y="146558"/>
                  </a:lnTo>
                  <a:lnTo>
                    <a:pt x="58802" y="151130"/>
                  </a:lnTo>
                  <a:lnTo>
                    <a:pt x="58802" y="153924"/>
                  </a:lnTo>
                  <a:lnTo>
                    <a:pt x="57532" y="158622"/>
                  </a:lnTo>
                  <a:lnTo>
                    <a:pt x="57532" y="161289"/>
                  </a:lnTo>
                  <a:lnTo>
                    <a:pt x="56896" y="163321"/>
                  </a:lnTo>
                  <a:lnTo>
                    <a:pt x="56896" y="165989"/>
                  </a:lnTo>
                  <a:lnTo>
                    <a:pt x="50673" y="188849"/>
                  </a:lnTo>
                  <a:lnTo>
                    <a:pt x="49530" y="190881"/>
                  </a:lnTo>
                  <a:lnTo>
                    <a:pt x="45848" y="202945"/>
                  </a:lnTo>
                  <a:lnTo>
                    <a:pt x="43942" y="206375"/>
                  </a:lnTo>
                  <a:lnTo>
                    <a:pt x="43942" y="208407"/>
                  </a:lnTo>
                  <a:lnTo>
                    <a:pt x="42673" y="209676"/>
                  </a:lnTo>
                  <a:lnTo>
                    <a:pt x="38355" y="220599"/>
                  </a:lnTo>
                  <a:lnTo>
                    <a:pt x="37719" y="221107"/>
                  </a:lnTo>
                  <a:lnTo>
                    <a:pt x="36449" y="223901"/>
                  </a:lnTo>
                  <a:lnTo>
                    <a:pt x="36449" y="225170"/>
                  </a:lnTo>
                  <a:lnTo>
                    <a:pt x="35306" y="227202"/>
                  </a:lnTo>
                  <a:lnTo>
                    <a:pt x="34036" y="228472"/>
                  </a:lnTo>
                  <a:lnTo>
                    <a:pt x="32005" y="233299"/>
                  </a:lnTo>
                  <a:lnTo>
                    <a:pt x="31497" y="233933"/>
                  </a:lnTo>
                  <a:lnTo>
                    <a:pt x="22353" y="232537"/>
                  </a:lnTo>
                  <a:lnTo>
                    <a:pt x="22353" y="231901"/>
                  </a:lnTo>
                  <a:lnTo>
                    <a:pt x="22861" y="231266"/>
                  </a:lnTo>
                  <a:lnTo>
                    <a:pt x="23496" y="229870"/>
                  </a:lnTo>
                  <a:lnTo>
                    <a:pt x="24130" y="229234"/>
                  </a:lnTo>
                  <a:lnTo>
                    <a:pt x="25273" y="226440"/>
                  </a:lnTo>
                  <a:lnTo>
                    <a:pt x="26543" y="225170"/>
                  </a:lnTo>
                  <a:lnTo>
                    <a:pt x="27179" y="223139"/>
                  </a:lnTo>
                  <a:lnTo>
                    <a:pt x="27813" y="222376"/>
                  </a:lnTo>
                  <a:lnTo>
                    <a:pt x="28322" y="221107"/>
                  </a:lnTo>
                  <a:lnTo>
                    <a:pt x="28322" y="219837"/>
                  </a:lnTo>
                  <a:lnTo>
                    <a:pt x="29084" y="219075"/>
                  </a:lnTo>
                  <a:lnTo>
                    <a:pt x="35306" y="204343"/>
                  </a:lnTo>
                  <a:lnTo>
                    <a:pt x="42165" y="180847"/>
                  </a:lnTo>
                  <a:lnTo>
                    <a:pt x="45848" y="164719"/>
                  </a:lnTo>
                  <a:lnTo>
                    <a:pt x="45848" y="161925"/>
                  </a:lnTo>
                  <a:lnTo>
                    <a:pt x="48896" y="146558"/>
                  </a:lnTo>
                  <a:lnTo>
                    <a:pt x="48896" y="143256"/>
                  </a:lnTo>
                  <a:lnTo>
                    <a:pt x="50673" y="132333"/>
                  </a:lnTo>
                  <a:lnTo>
                    <a:pt x="50673" y="129032"/>
                  </a:lnTo>
                  <a:lnTo>
                    <a:pt x="52071" y="121539"/>
                  </a:lnTo>
                  <a:lnTo>
                    <a:pt x="52071" y="103505"/>
                  </a:lnTo>
                  <a:lnTo>
                    <a:pt x="51309" y="100076"/>
                  </a:lnTo>
                  <a:lnTo>
                    <a:pt x="51309" y="93471"/>
                  </a:lnTo>
                  <a:lnTo>
                    <a:pt x="46355" y="69214"/>
                  </a:lnTo>
                  <a:lnTo>
                    <a:pt x="43942" y="63881"/>
                  </a:lnTo>
                  <a:lnTo>
                    <a:pt x="43307" y="61087"/>
                  </a:lnTo>
                  <a:lnTo>
                    <a:pt x="42165" y="58420"/>
                  </a:lnTo>
                  <a:lnTo>
                    <a:pt x="41403" y="55752"/>
                  </a:lnTo>
                  <a:lnTo>
                    <a:pt x="28322" y="32893"/>
                  </a:lnTo>
                  <a:lnTo>
                    <a:pt x="26543" y="30860"/>
                  </a:lnTo>
                  <a:lnTo>
                    <a:pt x="25273" y="28828"/>
                  </a:lnTo>
                  <a:lnTo>
                    <a:pt x="22861" y="26162"/>
                  </a:lnTo>
                  <a:lnTo>
                    <a:pt x="21591" y="24130"/>
                  </a:lnTo>
                  <a:lnTo>
                    <a:pt x="14224" y="16128"/>
                  </a:lnTo>
                  <a:lnTo>
                    <a:pt x="12955" y="15366"/>
                  </a:lnTo>
                  <a:lnTo>
                    <a:pt x="9906" y="12064"/>
                  </a:lnTo>
                  <a:lnTo>
                    <a:pt x="8510" y="11302"/>
                  </a:lnTo>
                  <a:lnTo>
                    <a:pt x="8002" y="10033"/>
                  </a:lnTo>
                  <a:lnTo>
                    <a:pt x="5461" y="8763"/>
                  </a:lnTo>
                  <a:lnTo>
                    <a:pt x="3684" y="6731"/>
                  </a:lnTo>
                  <a:lnTo>
                    <a:pt x="1143" y="5333"/>
                  </a:lnTo>
                  <a:lnTo>
                    <a:pt x="636" y="46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8" name="Freeform 127"/>
            <p:cNvSpPr/>
            <p:nvPr/>
          </p:nvSpPr>
          <p:spPr>
            <a:xfrm>
              <a:off x="6271816" y="3814339"/>
              <a:ext cx="24743" cy="54971"/>
            </a:xfrm>
            <a:custGeom>
              <a:avLst/>
              <a:gdLst/>
              <a:ahLst/>
              <a:cxnLst/>
              <a:rect l="0" t="0" r="0" b="0"/>
              <a:pathLst>
                <a:path w="24130" h="54484">
                  <a:moveTo>
                    <a:pt x="14224" y="54483"/>
                  </a:moveTo>
                  <a:lnTo>
                    <a:pt x="14224" y="53847"/>
                  </a:lnTo>
                  <a:lnTo>
                    <a:pt x="9270" y="40258"/>
                  </a:lnTo>
                  <a:lnTo>
                    <a:pt x="9270" y="38989"/>
                  </a:lnTo>
                  <a:lnTo>
                    <a:pt x="8508" y="38227"/>
                  </a:lnTo>
                  <a:lnTo>
                    <a:pt x="8508" y="36957"/>
                  </a:lnTo>
                  <a:lnTo>
                    <a:pt x="7365" y="34289"/>
                  </a:lnTo>
                  <a:lnTo>
                    <a:pt x="7365" y="32893"/>
                  </a:lnTo>
                  <a:lnTo>
                    <a:pt x="6731" y="32258"/>
                  </a:lnTo>
                  <a:lnTo>
                    <a:pt x="6731" y="30860"/>
                  </a:lnTo>
                  <a:lnTo>
                    <a:pt x="6095" y="29590"/>
                  </a:lnTo>
                  <a:lnTo>
                    <a:pt x="6095" y="28194"/>
                  </a:lnTo>
                  <a:lnTo>
                    <a:pt x="4826" y="25527"/>
                  </a:lnTo>
                  <a:lnTo>
                    <a:pt x="4826" y="24891"/>
                  </a:lnTo>
                  <a:lnTo>
                    <a:pt x="4318" y="23621"/>
                  </a:lnTo>
                  <a:lnTo>
                    <a:pt x="4318" y="22097"/>
                  </a:lnTo>
                  <a:lnTo>
                    <a:pt x="3047" y="19558"/>
                  </a:lnTo>
                  <a:lnTo>
                    <a:pt x="3047" y="18033"/>
                  </a:lnTo>
                  <a:lnTo>
                    <a:pt x="2413" y="17526"/>
                  </a:lnTo>
                  <a:lnTo>
                    <a:pt x="2413" y="16256"/>
                  </a:lnTo>
                  <a:lnTo>
                    <a:pt x="1777" y="14732"/>
                  </a:lnTo>
                  <a:lnTo>
                    <a:pt x="1777" y="12700"/>
                  </a:lnTo>
                  <a:lnTo>
                    <a:pt x="1143" y="11429"/>
                  </a:lnTo>
                  <a:lnTo>
                    <a:pt x="1143" y="10159"/>
                  </a:lnTo>
                  <a:lnTo>
                    <a:pt x="634" y="9397"/>
                  </a:lnTo>
                  <a:lnTo>
                    <a:pt x="634" y="6731"/>
                  </a:lnTo>
                  <a:lnTo>
                    <a:pt x="0" y="4698"/>
                  </a:lnTo>
                  <a:lnTo>
                    <a:pt x="0" y="2032"/>
                  </a:lnTo>
                  <a:lnTo>
                    <a:pt x="634" y="634"/>
                  </a:lnTo>
                  <a:lnTo>
                    <a:pt x="1143" y="0"/>
                  </a:lnTo>
                  <a:lnTo>
                    <a:pt x="2413" y="0"/>
                  </a:lnTo>
                  <a:lnTo>
                    <a:pt x="3047" y="634"/>
                  </a:lnTo>
                  <a:lnTo>
                    <a:pt x="4318" y="1396"/>
                  </a:lnTo>
                  <a:lnTo>
                    <a:pt x="5588" y="2666"/>
                  </a:lnTo>
                  <a:lnTo>
                    <a:pt x="6095" y="4064"/>
                  </a:lnTo>
                  <a:lnTo>
                    <a:pt x="7365" y="5333"/>
                  </a:lnTo>
                  <a:lnTo>
                    <a:pt x="12953" y="15494"/>
                  </a:lnTo>
                  <a:lnTo>
                    <a:pt x="12953" y="16256"/>
                  </a:lnTo>
                  <a:lnTo>
                    <a:pt x="13589" y="17526"/>
                  </a:lnTo>
                  <a:lnTo>
                    <a:pt x="14224" y="18033"/>
                  </a:lnTo>
                  <a:lnTo>
                    <a:pt x="24129" y="5308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9" name="Freeform 128"/>
            <p:cNvSpPr/>
            <p:nvPr/>
          </p:nvSpPr>
          <p:spPr>
            <a:xfrm>
              <a:off x="6277118" y="3926243"/>
              <a:ext cx="206784" cy="113868"/>
            </a:xfrm>
            <a:custGeom>
              <a:avLst/>
              <a:gdLst/>
              <a:ahLst/>
              <a:cxnLst/>
              <a:rect l="0" t="0" r="0" b="0"/>
              <a:pathLst>
                <a:path w="207391" h="115063">
                  <a:moveTo>
                    <a:pt x="19177" y="4065"/>
                  </a:moveTo>
                  <a:lnTo>
                    <a:pt x="30226" y="0"/>
                  </a:lnTo>
                  <a:lnTo>
                    <a:pt x="29083" y="29592"/>
                  </a:lnTo>
                  <a:lnTo>
                    <a:pt x="16636" y="70612"/>
                  </a:lnTo>
                  <a:lnTo>
                    <a:pt x="17271" y="71374"/>
                  </a:lnTo>
                  <a:lnTo>
                    <a:pt x="17271" y="72644"/>
                  </a:lnTo>
                  <a:lnTo>
                    <a:pt x="18541" y="74677"/>
                  </a:lnTo>
                  <a:lnTo>
                    <a:pt x="19811" y="76073"/>
                  </a:lnTo>
                  <a:lnTo>
                    <a:pt x="20320" y="77343"/>
                  </a:lnTo>
                  <a:lnTo>
                    <a:pt x="21716" y="78741"/>
                  </a:lnTo>
                  <a:lnTo>
                    <a:pt x="22225" y="80137"/>
                  </a:lnTo>
                  <a:lnTo>
                    <a:pt x="23495" y="80646"/>
                  </a:lnTo>
                  <a:lnTo>
                    <a:pt x="24765" y="82169"/>
                  </a:lnTo>
                  <a:lnTo>
                    <a:pt x="25908" y="84202"/>
                  </a:lnTo>
                  <a:lnTo>
                    <a:pt x="27177" y="84710"/>
                  </a:lnTo>
                  <a:lnTo>
                    <a:pt x="29083" y="85979"/>
                  </a:lnTo>
                  <a:lnTo>
                    <a:pt x="33401" y="90805"/>
                  </a:lnTo>
                  <a:lnTo>
                    <a:pt x="35306" y="92075"/>
                  </a:lnTo>
                  <a:lnTo>
                    <a:pt x="35814" y="92837"/>
                  </a:lnTo>
                  <a:lnTo>
                    <a:pt x="39623" y="94869"/>
                  </a:lnTo>
                  <a:lnTo>
                    <a:pt x="40132" y="95504"/>
                  </a:lnTo>
                  <a:lnTo>
                    <a:pt x="41528" y="96140"/>
                  </a:lnTo>
                  <a:lnTo>
                    <a:pt x="42036" y="96902"/>
                  </a:lnTo>
                  <a:lnTo>
                    <a:pt x="43307" y="96902"/>
                  </a:lnTo>
                  <a:lnTo>
                    <a:pt x="45720" y="98172"/>
                  </a:lnTo>
                  <a:lnTo>
                    <a:pt x="46354" y="98934"/>
                  </a:lnTo>
                  <a:lnTo>
                    <a:pt x="48259" y="99568"/>
                  </a:lnTo>
                  <a:lnTo>
                    <a:pt x="48895" y="100204"/>
                  </a:lnTo>
                  <a:lnTo>
                    <a:pt x="50038" y="100966"/>
                  </a:lnTo>
                  <a:lnTo>
                    <a:pt x="51434" y="100966"/>
                  </a:lnTo>
                  <a:lnTo>
                    <a:pt x="53213" y="101600"/>
                  </a:lnTo>
                  <a:lnTo>
                    <a:pt x="53721" y="102236"/>
                  </a:lnTo>
                  <a:lnTo>
                    <a:pt x="55626" y="102236"/>
                  </a:lnTo>
                  <a:lnTo>
                    <a:pt x="58165" y="103633"/>
                  </a:lnTo>
                  <a:lnTo>
                    <a:pt x="61340" y="103633"/>
                  </a:lnTo>
                  <a:lnTo>
                    <a:pt x="63119" y="104267"/>
                  </a:lnTo>
                  <a:lnTo>
                    <a:pt x="68707" y="104267"/>
                  </a:lnTo>
                  <a:lnTo>
                    <a:pt x="70611" y="104903"/>
                  </a:lnTo>
                  <a:lnTo>
                    <a:pt x="98933" y="104903"/>
                  </a:lnTo>
                  <a:lnTo>
                    <a:pt x="102108" y="104267"/>
                  </a:lnTo>
                  <a:lnTo>
                    <a:pt x="111378" y="104267"/>
                  </a:lnTo>
                  <a:lnTo>
                    <a:pt x="114553" y="103633"/>
                  </a:lnTo>
                  <a:lnTo>
                    <a:pt x="120777" y="103633"/>
                  </a:lnTo>
                  <a:lnTo>
                    <a:pt x="123825" y="102871"/>
                  </a:lnTo>
                  <a:lnTo>
                    <a:pt x="130556" y="102871"/>
                  </a:lnTo>
                  <a:lnTo>
                    <a:pt x="133731" y="102236"/>
                  </a:lnTo>
                  <a:lnTo>
                    <a:pt x="142875" y="102236"/>
                  </a:lnTo>
                  <a:lnTo>
                    <a:pt x="146177" y="101600"/>
                  </a:lnTo>
                  <a:lnTo>
                    <a:pt x="149097" y="101600"/>
                  </a:lnTo>
                  <a:lnTo>
                    <a:pt x="152146" y="100966"/>
                  </a:lnTo>
                  <a:lnTo>
                    <a:pt x="155321" y="100966"/>
                  </a:lnTo>
                  <a:lnTo>
                    <a:pt x="158369" y="100204"/>
                  </a:lnTo>
                  <a:lnTo>
                    <a:pt x="160909" y="100204"/>
                  </a:lnTo>
                  <a:lnTo>
                    <a:pt x="164084" y="99568"/>
                  </a:lnTo>
                  <a:lnTo>
                    <a:pt x="169671" y="99568"/>
                  </a:lnTo>
                  <a:lnTo>
                    <a:pt x="171958" y="98934"/>
                  </a:lnTo>
                  <a:lnTo>
                    <a:pt x="177672" y="98934"/>
                  </a:lnTo>
                  <a:lnTo>
                    <a:pt x="180085" y="98172"/>
                  </a:lnTo>
                  <a:lnTo>
                    <a:pt x="182626" y="98172"/>
                  </a:lnTo>
                  <a:lnTo>
                    <a:pt x="184403" y="97536"/>
                  </a:lnTo>
                  <a:lnTo>
                    <a:pt x="186944" y="97536"/>
                  </a:lnTo>
                  <a:lnTo>
                    <a:pt x="188848" y="96902"/>
                  </a:lnTo>
                  <a:lnTo>
                    <a:pt x="194945" y="96902"/>
                  </a:lnTo>
                  <a:lnTo>
                    <a:pt x="196850" y="96140"/>
                  </a:lnTo>
                  <a:lnTo>
                    <a:pt x="201167" y="96140"/>
                  </a:lnTo>
                  <a:lnTo>
                    <a:pt x="201676" y="95504"/>
                  </a:lnTo>
                  <a:lnTo>
                    <a:pt x="206121" y="95504"/>
                  </a:lnTo>
                  <a:lnTo>
                    <a:pt x="207390" y="107697"/>
                  </a:lnTo>
                  <a:lnTo>
                    <a:pt x="203581" y="107697"/>
                  </a:lnTo>
                  <a:lnTo>
                    <a:pt x="202438" y="108204"/>
                  </a:lnTo>
                  <a:lnTo>
                    <a:pt x="194945" y="108204"/>
                  </a:lnTo>
                  <a:lnTo>
                    <a:pt x="193166" y="108967"/>
                  </a:lnTo>
                  <a:lnTo>
                    <a:pt x="191261" y="108967"/>
                  </a:lnTo>
                  <a:lnTo>
                    <a:pt x="189484" y="109729"/>
                  </a:lnTo>
                  <a:lnTo>
                    <a:pt x="182626" y="109729"/>
                  </a:lnTo>
                  <a:lnTo>
                    <a:pt x="180085" y="110236"/>
                  </a:lnTo>
                  <a:lnTo>
                    <a:pt x="177672" y="110236"/>
                  </a:lnTo>
                  <a:lnTo>
                    <a:pt x="175133" y="110998"/>
                  </a:lnTo>
                  <a:lnTo>
                    <a:pt x="167132" y="110998"/>
                  </a:lnTo>
                  <a:lnTo>
                    <a:pt x="164591" y="111761"/>
                  </a:lnTo>
                  <a:lnTo>
                    <a:pt x="161544" y="111761"/>
                  </a:lnTo>
                  <a:lnTo>
                    <a:pt x="158369" y="112268"/>
                  </a:lnTo>
                  <a:lnTo>
                    <a:pt x="152908" y="112268"/>
                  </a:lnTo>
                  <a:lnTo>
                    <a:pt x="149859" y="113030"/>
                  </a:lnTo>
                  <a:lnTo>
                    <a:pt x="143636" y="113030"/>
                  </a:lnTo>
                  <a:lnTo>
                    <a:pt x="140461" y="113792"/>
                  </a:lnTo>
                  <a:lnTo>
                    <a:pt x="131190" y="113792"/>
                  </a:lnTo>
                  <a:lnTo>
                    <a:pt x="128142" y="114300"/>
                  </a:lnTo>
                  <a:lnTo>
                    <a:pt x="112014" y="114300"/>
                  </a:lnTo>
                  <a:lnTo>
                    <a:pt x="108839" y="115062"/>
                  </a:lnTo>
                  <a:lnTo>
                    <a:pt x="82296" y="115062"/>
                  </a:lnTo>
                  <a:lnTo>
                    <a:pt x="79756" y="114300"/>
                  </a:lnTo>
                  <a:lnTo>
                    <a:pt x="69850" y="114300"/>
                  </a:lnTo>
                  <a:lnTo>
                    <a:pt x="67564" y="113792"/>
                  </a:lnTo>
                  <a:lnTo>
                    <a:pt x="65023" y="113792"/>
                  </a:lnTo>
                  <a:lnTo>
                    <a:pt x="63119" y="113030"/>
                  </a:lnTo>
                  <a:lnTo>
                    <a:pt x="60578" y="113030"/>
                  </a:lnTo>
                  <a:lnTo>
                    <a:pt x="58801" y="112268"/>
                  </a:lnTo>
                  <a:lnTo>
                    <a:pt x="56896" y="112268"/>
                  </a:lnTo>
                  <a:lnTo>
                    <a:pt x="55117" y="111761"/>
                  </a:lnTo>
                  <a:lnTo>
                    <a:pt x="53213" y="111761"/>
                  </a:lnTo>
                  <a:lnTo>
                    <a:pt x="44577" y="108204"/>
                  </a:lnTo>
                  <a:lnTo>
                    <a:pt x="43307" y="108204"/>
                  </a:lnTo>
                  <a:lnTo>
                    <a:pt x="33909" y="104267"/>
                  </a:lnTo>
                  <a:lnTo>
                    <a:pt x="32765" y="102871"/>
                  </a:lnTo>
                  <a:lnTo>
                    <a:pt x="31622" y="102871"/>
                  </a:lnTo>
                  <a:lnTo>
                    <a:pt x="25908" y="99568"/>
                  </a:lnTo>
                  <a:lnTo>
                    <a:pt x="24765" y="98172"/>
                  </a:lnTo>
                  <a:lnTo>
                    <a:pt x="22225" y="96902"/>
                  </a:lnTo>
                  <a:lnTo>
                    <a:pt x="21716" y="96140"/>
                  </a:lnTo>
                  <a:lnTo>
                    <a:pt x="20320" y="95504"/>
                  </a:lnTo>
                  <a:lnTo>
                    <a:pt x="19177" y="94108"/>
                  </a:lnTo>
                  <a:lnTo>
                    <a:pt x="17779" y="93473"/>
                  </a:lnTo>
                  <a:lnTo>
                    <a:pt x="17271" y="92837"/>
                  </a:lnTo>
                  <a:lnTo>
                    <a:pt x="15494" y="91567"/>
                  </a:lnTo>
                  <a:lnTo>
                    <a:pt x="11810" y="87504"/>
                  </a:lnTo>
                  <a:lnTo>
                    <a:pt x="9906" y="85979"/>
                  </a:lnTo>
                  <a:lnTo>
                    <a:pt x="5588" y="81408"/>
                  </a:lnTo>
                  <a:lnTo>
                    <a:pt x="4952" y="80137"/>
                  </a:lnTo>
                  <a:lnTo>
                    <a:pt x="1270" y="76073"/>
                  </a:lnTo>
                  <a:lnTo>
                    <a:pt x="0" y="73279"/>
                  </a:lnTo>
                  <a:lnTo>
                    <a:pt x="0" y="72644"/>
                  </a:lnTo>
                  <a:lnTo>
                    <a:pt x="508" y="71374"/>
                  </a:lnTo>
                  <a:lnTo>
                    <a:pt x="1270" y="70612"/>
                  </a:lnTo>
                  <a:lnTo>
                    <a:pt x="1777" y="69342"/>
                  </a:lnTo>
                  <a:lnTo>
                    <a:pt x="1777" y="67946"/>
                  </a:lnTo>
                  <a:lnTo>
                    <a:pt x="3047" y="67311"/>
                  </a:lnTo>
                  <a:lnTo>
                    <a:pt x="4190" y="63881"/>
                  </a:lnTo>
                  <a:lnTo>
                    <a:pt x="8635" y="56516"/>
                  </a:lnTo>
                  <a:lnTo>
                    <a:pt x="9271" y="54484"/>
                  </a:lnTo>
                  <a:lnTo>
                    <a:pt x="10414" y="53086"/>
                  </a:lnTo>
                  <a:lnTo>
                    <a:pt x="21082" y="28956"/>
                  </a:lnTo>
                  <a:lnTo>
                    <a:pt x="21082" y="27560"/>
                  </a:lnTo>
                  <a:lnTo>
                    <a:pt x="21716" y="26290"/>
                  </a:lnTo>
                  <a:lnTo>
                    <a:pt x="21716" y="21591"/>
                  </a:lnTo>
                  <a:lnTo>
                    <a:pt x="21082" y="19559"/>
                  </a:lnTo>
                  <a:lnTo>
                    <a:pt x="21082" y="17527"/>
                  </a:lnTo>
                  <a:lnTo>
                    <a:pt x="20320" y="15494"/>
                  </a:lnTo>
                  <a:lnTo>
                    <a:pt x="20320" y="10923"/>
                  </a:lnTo>
                  <a:lnTo>
                    <a:pt x="19811" y="9398"/>
                  </a:lnTo>
                  <a:lnTo>
                    <a:pt x="19811" y="8129"/>
                  </a:lnTo>
                  <a:lnTo>
                    <a:pt x="19177" y="6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0" name="Freeform 129"/>
            <p:cNvSpPr/>
            <p:nvPr/>
          </p:nvSpPr>
          <p:spPr>
            <a:xfrm>
              <a:off x="6172842" y="3998883"/>
              <a:ext cx="311060" cy="237551"/>
            </a:xfrm>
            <a:custGeom>
              <a:avLst/>
              <a:gdLst/>
              <a:ahLst/>
              <a:cxnLst/>
              <a:rect l="0" t="0" r="0" b="0"/>
              <a:pathLst>
                <a:path w="310896" h="238126">
                  <a:moveTo>
                    <a:pt x="107188" y="0"/>
                  </a:moveTo>
                  <a:lnTo>
                    <a:pt x="112776" y="8129"/>
                  </a:lnTo>
                  <a:lnTo>
                    <a:pt x="112140" y="8129"/>
                  </a:lnTo>
                  <a:lnTo>
                    <a:pt x="112140" y="8890"/>
                  </a:lnTo>
                  <a:lnTo>
                    <a:pt x="110870" y="8890"/>
                  </a:lnTo>
                  <a:lnTo>
                    <a:pt x="109727" y="9399"/>
                  </a:lnTo>
                  <a:lnTo>
                    <a:pt x="107695" y="9399"/>
                  </a:lnTo>
                  <a:lnTo>
                    <a:pt x="106552" y="10161"/>
                  </a:lnTo>
                  <a:lnTo>
                    <a:pt x="105282" y="10161"/>
                  </a:lnTo>
                  <a:lnTo>
                    <a:pt x="104013" y="10923"/>
                  </a:lnTo>
                  <a:lnTo>
                    <a:pt x="103505" y="10923"/>
                  </a:lnTo>
                  <a:lnTo>
                    <a:pt x="101600" y="11431"/>
                  </a:lnTo>
                  <a:lnTo>
                    <a:pt x="100964" y="12193"/>
                  </a:lnTo>
                  <a:lnTo>
                    <a:pt x="99187" y="12700"/>
                  </a:lnTo>
                  <a:lnTo>
                    <a:pt x="97789" y="12700"/>
                  </a:lnTo>
                  <a:lnTo>
                    <a:pt x="96646" y="13463"/>
                  </a:lnTo>
                  <a:lnTo>
                    <a:pt x="94741" y="14225"/>
                  </a:lnTo>
                  <a:lnTo>
                    <a:pt x="92964" y="14225"/>
                  </a:lnTo>
                  <a:lnTo>
                    <a:pt x="91694" y="14987"/>
                  </a:lnTo>
                  <a:lnTo>
                    <a:pt x="89915" y="15494"/>
                  </a:lnTo>
                  <a:lnTo>
                    <a:pt x="88645" y="16257"/>
                  </a:lnTo>
                  <a:lnTo>
                    <a:pt x="68071" y="23623"/>
                  </a:lnTo>
                  <a:lnTo>
                    <a:pt x="51434" y="29592"/>
                  </a:lnTo>
                  <a:lnTo>
                    <a:pt x="35940" y="36450"/>
                  </a:lnTo>
                  <a:lnTo>
                    <a:pt x="35306" y="36957"/>
                  </a:lnTo>
                  <a:lnTo>
                    <a:pt x="34163" y="37719"/>
                  </a:lnTo>
                  <a:lnTo>
                    <a:pt x="32893" y="37719"/>
                  </a:lnTo>
                  <a:lnTo>
                    <a:pt x="31622" y="38482"/>
                  </a:lnTo>
                  <a:lnTo>
                    <a:pt x="30988" y="38989"/>
                  </a:lnTo>
                  <a:lnTo>
                    <a:pt x="30480" y="38989"/>
                  </a:lnTo>
                  <a:lnTo>
                    <a:pt x="28575" y="40513"/>
                  </a:lnTo>
                  <a:lnTo>
                    <a:pt x="27305" y="41021"/>
                  </a:lnTo>
                  <a:lnTo>
                    <a:pt x="25400" y="43054"/>
                  </a:lnTo>
                  <a:lnTo>
                    <a:pt x="24764" y="44324"/>
                  </a:lnTo>
                  <a:lnTo>
                    <a:pt x="22351" y="47118"/>
                  </a:lnTo>
                  <a:lnTo>
                    <a:pt x="19176" y="54483"/>
                  </a:lnTo>
                  <a:lnTo>
                    <a:pt x="18669" y="56515"/>
                  </a:lnTo>
                  <a:lnTo>
                    <a:pt x="16890" y="60580"/>
                  </a:lnTo>
                  <a:lnTo>
                    <a:pt x="16890" y="61214"/>
                  </a:lnTo>
                  <a:lnTo>
                    <a:pt x="16128" y="62484"/>
                  </a:lnTo>
                  <a:lnTo>
                    <a:pt x="16128" y="64008"/>
                  </a:lnTo>
                  <a:lnTo>
                    <a:pt x="15494" y="65279"/>
                  </a:lnTo>
                  <a:lnTo>
                    <a:pt x="15494" y="66040"/>
                  </a:lnTo>
                  <a:lnTo>
                    <a:pt x="14858" y="67311"/>
                  </a:lnTo>
                  <a:lnTo>
                    <a:pt x="14858" y="70105"/>
                  </a:lnTo>
                  <a:lnTo>
                    <a:pt x="14351" y="70613"/>
                  </a:lnTo>
                  <a:lnTo>
                    <a:pt x="13715" y="71882"/>
                  </a:lnTo>
                  <a:lnTo>
                    <a:pt x="13715" y="73407"/>
                  </a:lnTo>
                  <a:lnTo>
                    <a:pt x="13207" y="74676"/>
                  </a:lnTo>
                  <a:lnTo>
                    <a:pt x="13207" y="76708"/>
                  </a:lnTo>
                  <a:lnTo>
                    <a:pt x="12445" y="77979"/>
                  </a:lnTo>
                  <a:lnTo>
                    <a:pt x="12445" y="79375"/>
                  </a:lnTo>
                  <a:lnTo>
                    <a:pt x="11811" y="80011"/>
                  </a:lnTo>
                  <a:lnTo>
                    <a:pt x="11811" y="84075"/>
                  </a:lnTo>
                  <a:lnTo>
                    <a:pt x="11176" y="84709"/>
                  </a:lnTo>
                  <a:lnTo>
                    <a:pt x="11176" y="88774"/>
                  </a:lnTo>
                  <a:lnTo>
                    <a:pt x="10668" y="90806"/>
                  </a:lnTo>
                  <a:lnTo>
                    <a:pt x="10668" y="92838"/>
                  </a:lnTo>
                  <a:lnTo>
                    <a:pt x="10032" y="94869"/>
                  </a:lnTo>
                  <a:lnTo>
                    <a:pt x="10032" y="105664"/>
                  </a:lnTo>
                  <a:lnTo>
                    <a:pt x="10668" y="106934"/>
                  </a:lnTo>
                  <a:lnTo>
                    <a:pt x="10668" y="107696"/>
                  </a:lnTo>
                  <a:lnTo>
                    <a:pt x="11811" y="110237"/>
                  </a:lnTo>
                  <a:lnTo>
                    <a:pt x="12445" y="110999"/>
                  </a:lnTo>
                  <a:lnTo>
                    <a:pt x="13207" y="112395"/>
                  </a:lnTo>
                  <a:lnTo>
                    <a:pt x="13207" y="113793"/>
                  </a:lnTo>
                  <a:lnTo>
                    <a:pt x="14351" y="115063"/>
                  </a:lnTo>
                  <a:lnTo>
                    <a:pt x="14858" y="116332"/>
                  </a:lnTo>
                  <a:lnTo>
                    <a:pt x="15494" y="117094"/>
                  </a:lnTo>
                  <a:lnTo>
                    <a:pt x="18033" y="121667"/>
                  </a:lnTo>
                  <a:lnTo>
                    <a:pt x="18669" y="122429"/>
                  </a:lnTo>
                  <a:lnTo>
                    <a:pt x="20574" y="125731"/>
                  </a:lnTo>
                  <a:lnTo>
                    <a:pt x="22987" y="128525"/>
                  </a:lnTo>
                  <a:lnTo>
                    <a:pt x="23621" y="130430"/>
                  </a:lnTo>
                  <a:lnTo>
                    <a:pt x="27305" y="134494"/>
                  </a:lnTo>
                  <a:lnTo>
                    <a:pt x="27939" y="136525"/>
                  </a:lnTo>
                  <a:lnTo>
                    <a:pt x="29082" y="137923"/>
                  </a:lnTo>
                  <a:lnTo>
                    <a:pt x="30480" y="139827"/>
                  </a:lnTo>
                  <a:lnTo>
                    <a:pt x="34163" y="143892"/>
                  </a:lnTo>
                  <a:lnTo>
                    <a:pt x="35940" y="147194"/>
                  </a:lnTo>
                  <a:lnTo>
                    <a:pt x="38481" y="149988"/>
                  </a:lnTo>
                  <a:lnTo>
                    <a:pt x="39751" y="152019"/>
                  </a:lnTo>
                  <a:lnTo>
                    <a:pt x="40894" y="153289"/>
                  </a:lnTo>
                  <a:lnTo>
                    <a:pt x="41528" y="154687"/>
                  </a:lnTo>
                  <a:lnTo>
                    <a:pt x="44069" y="157354"/>
                  </a:lnTo>
                  <a:lnTo>
                    <a:pt x="44576" y="158750"/>
                  </a:lnTo>
                  <a:lnTo>
                    <a:pt x="45974" y="160020"/>
                  </a:lnTo>
                  <a:lnTo>
                    <a:pt x="46608" y="161418"/>
                  </a:lnTo>
                  <a:lnTo>
                    <a:pt x="50800" y="166117"/>
                  </a:lnTo>
                  <a:lnTo>
                    <a:pt x="51434" y="167513"/>
                  </a:lnTo>
                  <a:lnTo>
                    <a:pt x="53339" y="169419"/>
                  </a:lnTo>
                  <a:lnTo>
                    <a:pt x="54482" y="171450"/>
                  </a:lnTo>
                  <a:lnTo>
                    <a:pt x="57022" y="174244"/>
                  </a:lnTo>
                  <a:lnTo>
                    <a:pt x="57657" y="175514"/>
                  </a:lnTo>
                  <a:lnTo>
                    <a:pt x="58165" y="176276"/>
                  </a:lnTo>
                  <a:lnTo>
                    <a:pt x="58801" y="176276"/>
                  </a:lnTo>
                  <a:lnTo>
                    <a:pt x="59563" y="176784"/>
                  </a:lnTo>
                  <a:lnTo>
                    <a:pt x="103505" y="176784"/>
                  </a:lnTo>
                  <a:lnTo>
                    <a:pt x="104013" y="176276"/>
                  </a:lnTo>
                  <a:lnTo>
                    <a:pt x="105282" y="176276"/>
                  </a:lnTo>
                  <a:lnTo>
                    <a:pt x="105918" y="175514"/>
                  </a:lnTo>
                  <a:lnTo>
                    <a:pt x="107188" y="175514"/>
                  </a:lnTo>
                  <a:lnTo>
                    <a:pt x="109727" y="174244"/>
                  </a:lnTo>
                  <a:lnTo>
                    <a:pt x="110870" y="174244"/>
                  </a:lnTo>
                  <a:lnTo>
                    <a:pt x="114553" y="172213"/>
                  </a:lnTo>
                  <a:lnTo>
                    <a:pt x="115315" y="170943"/>
                  </a:lnTo>
                  <a:lnTo>
                    <a:pt x="120776" y="168149"/>
                  </a:lnTo>
                  <a:lnTo>
                    <a:pt x="122682" y="166117"/>
                  </a:lnTo>
                  <a:lnTo>
                    <a:pt x="123825" y="165355"/>
                  </a:lnTo>
                  <a:lnTo>
                    <a:pt x="124587" y="164084"/>
                  </a:lnTo>
                  <a:lnTo>
                    <a:pt x="127000" y="162814"/>
                  </a:lnTo>
                  <a:lnTo>
                    <a:pt x="127507" y="162052"/>
                  </a:lnTo>
                  <a:lnTo>
                    <a:pt x="128905" y="161418"/>
                  </a:lnTo>
                  <a:lnTo>
                    <a:pt x="130682" y="159386"/>
                  </a:lnTo>
                  <a:lnTo>
                    <a:pt x="131952" y="158750"/>
                  </a:lnTo>
                  <a:lnTo>
                    <a:pt x="132588" y="158115"/>
                  </a:lnTo>
                  <a:lnTo>
                    <a:pt x="132588" y="157354"/>
                  </a:lnTo>
                  <a:lnTo>
                    <a:pt x="131952" y="156719"/>
                  </a:lnTo>
                  <a:lnTo>
                    <a:pt x="130682" y="154051"/>
                  </a:lnTo>
                  <a:lnTo>
                    <a:pt x="129413" y="152655"/>
                  </a:lnTo>
                  <a:lnTo>
                    <a:pt x="128905" y="150750"/>
                  </a:lnTo>
                  <a:lnTo>
                    <a:pt x="127507" y="149225"/>
                  </a:lnTo>
                  <a:lnTo>
                    <a:pt x="125730" y="145415"/>
                  </a:lnTo>
                  <a:lnTo>
                    <a:pt x="125221" y="144654"/>
                  </a:lnTo>
                  <a:lnTo>
                    <a:pt x="123316" y="140589"/>
                  </a:lnTo>
                  <a:lnTo>
                    <a:pt x="122682" y="139827"/>
                  </a:lnTo>
                  <a:lnTo>
                    <a:pt x="120141" y="133858"/>
                  </a:lnTo>
                  <a:lnTo>
                    <a:pt x="118364" y="131826"/>
                  </a:lnTo>
                  <a:lnTo>
                    <a:pt x="117094" y="129159"/>
                  </a:lnTo>
                  <a:lnTo>
                    <a:pt x="116458" y="127127"/>
                  </a:lnTo>
                  <a:lnTo>
                    <a:pt x="115315" y="125731"/>
                  </a:lnTo>
                  <a:lnTo>
                    <a:pt x="110870" y="116332"/>
                  </a:lnTo>
                  <a:lnTo>
                    <a:pt x="109727" y="115063"/>
                  </a:lnTo>
                  <a:lnTo>
                    <a:pt x="109727" y="113793"/>
                  </a:lnTo>
                  <a:lnTo>
                    <a:pt x="109093" y="113031"/>
                  </a:lnTo>
                  <a:lnTo>
                    <a:pt x="108457" y="110999"/>
                  </a:lnTo>
                  <a:lnTo>
                    <a:pt x="107695" y="110237"/>
                  </a:lnTo>
                  <a:lnTo>
                    <a:pt x="107188" y="108967"/>
                  </a:lnTo>
                  <a:lnTo>
                    <a:pt x="106552" y="108332"/>
                  </a:lnTo>
                  <a:lnTo>
                    <a:pt x="106552" y="106934"/>
                  </a:lnTo>
                  <a:lnTo>
                    <a:pt x="105918" y="105664"/>
                  </a:lnTo>
                  <a:lnTo>
                    <a:pt x="105282" y="104902"/>
                  </a:lnTo>
                  <a:lnTo>
                    <a:pt x="103505" y="100204"/>
                  </a:lnTo>
                  <a:lnTo>
                    <a:pt x="103505" y="98933"/>
                  </a:lnTo>
                  <a:lnTo>
                    <a:pt x="102870" y="98171"/>
                  </a:lnTo>
                  <a:lnTo>
                    <a:pt x="102870" y="97537"/>
                  </a:lnTo>
                  <a:lnTo>
                    <a:pt x="103505" y="96901"/>
                  </a:lnTo>
                  <a:lnTo>
                    <a:pt x="103505" y="95632"/>
                  </a:lnTo>
                  <a:lnTo>
                    <a:pt x="107695" y="92838"/>
                  </a:lnTo>
                  <a:lnTo>
                    <a:pt x="108457" y="92075"/>
                  </a:lnTo>
                  <a:lnTo>
                    <a:pt x="112140" y="90806"/>
                  </a:lnTo>
                  <a:lnTo>
                    <a:pt x="115315" y="88774"/>
                  </a:lnTo>
                  <a:lnTo>
                    <a:pt x="117094" y="88012"/>
                  </a:lnTo>
                  <a:lnTo>
                    <a:pt x="118999" y="86742"/>
                  </a:lnTo>
                  <a:lnTo>
                    <a:pt x="124587" y="84709"/>
                  </a:lnTo>
                  <a:lnTo>
                    <a:pt x="126364" y="83439"/>
                  </a:lnTo>
                  <a:lnTo>
                    <a:pt x="131952" y="81407"/>
                  </a:lnTo>
                  <a:lnTo>
                    <a:pt x="133731" y="80011"/>
                  </a:lnTo>
                  <a:lnTo>
                    <a:pt x="136906" y="78740"/>
                  </a:lnTo>
                  <a:lnTo>
                    <a:pt x="138811" y="78740"/>
                  </a:lnTo>
                  <a:lnTo>
                    <a:pt x="142494" y="76708"/>
                  </a:lnTo>
                  <a:lnTo>
                    <a:pt x="143128" y="76708"/>
                  </a:lnTo>
                  <a:lnTo>
                    <a:pt x="145033" y="75946"/>
                  </a:lnTo>
                  <a:lnTo>
                    <a:pt x="145033" y="75312"/>
                  </a:lnTo>
                  <a:lnTo>
                    <a:pt x="144271" y="74676"/>
                  </a:lnTo>
                  <a:lnTo>
                    <a:pt x="142494" y="71375"/>
                  </a:lnTo>
                  <a:lnTo>
                    <a:pt x="141858" y="69343"/>
                  </a:lnTo>
                  <a:lnTo>
                    <a:pt x="141858" y="66549"/>
                  </a:lnTo>
                  <a:lnTo>
                    <a:pt x="143128" y="65279"/>
                  </a:lnTo>
                  <a:lnTo>
                    <a:pt x="144271" y="64517"/>
                  </a:lnTo>
                  <a:lnTo>
                    <a:pt x="145033" y="64008"/>
                  </a:lnTo>
                  <a:lnTo>
                    <a:pt x="146812" y="64008"/>
                  </a:lnTo>
                  <a:lnTo>
                    <a:pt x="148082" y="64517"/>
                  </a:lnTo>
                  <a:lnTo>
                    <a:pt x="149225" y="64517"/>
                  </a:lnTo>
                  <a:lnTo>
                    <a:pt x="151257" y="65279"/>
                  </a:lnTo>
                  <a:lnTo>
                    <a:pt x="152400" y="66040"/>
                  </a:lnTo>
                  <a:lnTo>
                    <a:pt x="156082" y="67311"/>
                  </a:lnTo>
                  <a:lnTo>
                    <a:pt x="157988" y="68581"/>
                  </a:lnTo>
                  <a:lnTo>
                    <a:pt x="158622" y="68581"/>
                  </a:lnTo>
                  <a:lnTo>
                    <a:pt x="160908" y="70105"/>
                  </a:lnTo>
                  <a:lnTo>
                    <a:pt x="161670" y="70613"/>
                  </a:lnTo>
                  <a:lnTo>
                    <a:pt x="162940" y="71375"/>
                  </a:lnTo>
                  <a:lnTo>
                    <a:pt x="164083" y="71375"/>
                  </a:lnTo>
                  <a:lnTo>
                    <a:pt x="164845" y="71882"/>
                  </a:lnTo>
                  <a:lnTo>
                    <a:pt x="168528" y="73914"/>
                  </a:lnTo>
                  <a:lnTo>
                    <a:pt x="169037" y="74676"/>
                  </a:lnTo>
                  <a:lnTo>
                    <a:pt x="171576" y="75946"/>
                  </a:lnTo>
                  <a:lnTo>
                    <a:pt x="172212" y="76708"/>
                  </a:lnTo>
                  <a:lnTo>
                    <a:pt x="182118" y="82805"/>
                  </a:lnTo>
                  <a:lnTo>
                    <a:pt x="183895" y="83439"/>
                  </a:lnTo>
                  <a:lnTo>
                    <a:pt x="185165" y="84709"/>
                  </a:lnTo>
                  <a:lnTo>
                    <a:pt x="190119" y="87504"/>
                  </a:lnTo>
                  <a:lnTo>
                    <a:pt x="191389" y="88774"/>
                  </a:lnTo>
                  <a:lnTo>
                    <a:pt x="192024" y="88774"/>
                  </a:lnTo>
                  <a:lnTo>
                    <a:pt x="193166" y="87504"/>
                  </a:lnTo>
                  <a:lnTo>
                    <a:pt x="193928" y="86107"/>
                  </a:lnTo>
                  <a:lnTo>
                    <a:pt x="199389" y="80011"/>
                  </a:lnTo>
                  <a:lnTo>
                    <a:pt x="201295" y="78740"/>
                  </a:lnTo>
                  <a:lnTo>
                    <a:pt x="202438" y="77344"/>
                  </a:lnTo>
                  <a:lnTo>
                    <a:pt x="203707" y="76708"/>
                  </a:lnTo>
                  <a:lnTo>
                    <a:pt x="204977" y="75312"/>
                  </a:lnTo>
                  <a:lnTo>
                    <a:pt x="206247" y="75312"/>
                  </a:lnTo>
                  <a:lnTo>
                    <a:pt x="207518" y="74676"/>
                  </a:lnTo>
                  <a:lnTo>
                    <a:pt x="208661" y="75312"/>
                  </a:lnTo>
                  <a:lnTo>
                    <a:pt x="208661" y="76708"/>
                  </a:lnTo>
                  <a:lnTo>
                    <a:pt x="206756" y="81407"/>
                  </a:lnTo>
                  <a:lnTo>
                    <a:pt x="206247" y="82043"/>
                  </a:lnTo>
                  <a:lnTo>
                    <a:pt x="206247" y="83439"/>
                  </a:lnTo>
                  <a:lnTo>
                    <a:pt x="205613" y="84709"/>
                  </a:lnTo>
                  <a:lnTo>
                    <a:pt x="204977" y="85471"/>
                  </a:lnTo>
                  <a:lnTo>
                    <a:pt x="201295" y="93600"/>
                  </a:lnTo>
                  <a:lnTo>
                    <a:pt x="200025" y="94869"/>
                  </a:lnTo>
                  <a:lnTo>
                    <a:pt x="198246" y="100204"/>
                  </a:lnTo>
                  <a:lnTo>
                    <a:pt x="196850" y="101600"/>
                  </a:lnTo>
                  <a:lnTo>
                    <a:pt x="196341" y="103632"/>
                  </a:lnTo>
                  <a:lnTo>
                    <a:pt x="195071" y="104902"/>
                  </a:lnTo>
                  <a:lnTo>
                    <a:pt x="194564" y="106934"/>
                  </a:lnTo>
                  <a:lnTo>
                    <a:pt x="193166" y="110237"/>
                  </a:lnTo>
                  <a:lnTo>
                    <a:pt x="192024" y="111761"/>
                  </a:lnTo>
                  <a:lnTo>
                    <a:pt x="191389" y="113793"/>
                  </a:lnTo>
                  <a:lnTo>
                    <a:pt x="188340" y="119126"/>
                  </a:lnTo>
                  <a:lnTo>
                    <a:pt x="187070" y="122429"/>
                  </a:lnTo>
                  <a:lnTo>
                    <a:pt x="185801" y="124461"/>
                  </a:lnTo>
                  <a:lnTo>
                    <a:pt x="184657" y="127763"/>
                  </a:lnTo>
                  <a:lnTo>
                    <a:pt x="182626" y="131192"/>
                  </a:lnTo>
                  <a:lnTo>
                    <a:pt x="182118" y="133224"/>
                  </a:lnTo>
                  <a:lnTo>
                    <a:pt x="181482" y="134494"/>
                  </a:lnTo>
                  <a:lnTo>
                    <a:pt x="180213" y="138557"/>
                  </a:lnTo>
                  <a:lnTo>
                    <a:pt x="178943" y="139827"/>
                  </a:lnTo>
                  <a:lnTo>
                    <a:pt x="177038" y="144654"/>
                  </a:lnTo>
                  <a:lnTo>
                    <a:pt x="177038" y="145924"/>
                  </a:lnTo>
                  <a:lnTo>
                    <a:pt x="176530" y="147194"/>
                  </a:lnTo>
                  <a:lnTo>
                    <a:pt x="175895" y="149225"/>
                  </a:lnTo>
                  <a:lnTo>
                    <a:pt x="175895" y="150750"/>
                  </a:lnTo>
                  <a:lnTo>
                    <a:pt x="174751" y="153289"/>
                  </a:lnTo>
                  <a:lnTo>
                    <a:pt x="174751" y="155321"/>
                  </a:lnTo>
                  <a:lnTo>
                    <a:pt x="174116" y="156719"/>
                  </a:lnTo>
                  <a:lnTo>
                    <a:pt x="174116" y="162052"/>
                  </a:lnTo>
                  <a:lnTo>
                    <a:pt x="174751" y="164084"/>
                  </a:lnTo>
                  <a:lnTo>
                    <a:pt x="174751" y="164846"/>
                  </a:lnTo>
                  <a:lnTo>
                    <a:pt x="175259" y="166117"/>
                  </a:lnTo>
                  <a:lnTo>
                    <a:pt x="175895" y="166879"/>
                  </a:lnTo>
                  <a:lnTo>
                    <a:pt x="177038" y="169419"/>
                  </a:lnTo>
                  <a:lnTo>
                    <a:pt x="177038" y="170181"/>
                  </a:lnTo>
                  <a:lnTo>
                    <a:pt x="178434" y="171450"/>
                  </a:lnTo>
                  <a:lnTo>
                    <a:pt x="179577" y="174244"/>
                  </a:lnTo>
                  <a:lnTo>
                    <a:pt x="183895" y="178817"/>
                  </a:lnTo>
                  <a:lnTo>
                    <a:pt x="184657" y="180340"/>
                  </a:lnTo>
                  <a:lnTo>
                    <a:pt x="196850" y="193675"/>
                  </a:lnTo>
                  <a:lnTo>
                    <a:pt x="200025" y="195707"/>
                  </a:lnTo>
                  <a:lnTo>
                    <a:pt x="201295" y="196977"/>
                  </a:lnTo>
                  <a:lnTo>
                    <a:pt x="202438" y="199009"/>
                  </a:lnTo>
                  <a:lnTo>
                    <a:pt x="203707" y="199771"/>
                  </a:lnTo>
                  <a:lnTo>
                    <a:pt x="206247" y="202438"/>
                  </a:lnTo>
                  <a:lnTo>
                    <a:pt x="208152" y="203836"/>
                  </a:lnTo>
                  <a:lnTo>
                    <a:pt x="208661" y="204470"/>
                  </a:lnTo>
                  <a:lnTo>
                    <a:pt x="210565" y="205868"/>
                  </a:lnTo>
                  <a:lnTo>
                    <a:pt x="212978" y="208534"/>
                  </a:lnTo>
                  <a:lnTo>
                    <a:pt x="214376" y="209169"/>
                  </a:lnTo>
                  <a:lnTo>
                    <a:pt x="215519" y="210567"/>
                  </a:lnTo>
                  <a:lnTo>
                    <a:pt x="216789" y="211201"/>
                  </a:lnTo>
                  <a:lnTo>
                    <a:pt x="218058" y="212599"/>
                  </a:lnTo>
                  <a:lnTo>
                    <a:pt x="219201" y="213233"/>
                  </a:lnTo>
                  <a:lnTo>
                    <a:pt x="221741" y="215900"/>
                  </a:lnTo>
                  <a:lnTo>
                    <a:pt x="222884" y="216663"/>
                  </a:lnTo>
                  <a:lnTo>
                    <a:pt x="223646" y="217170"/>
                  </a:lnTo>
                  <a:lnTo>
                    <a:pt x="224789" y="217932"/>
                  </a:lnTo>
                  <a:lnTo>
                    <a:pt x="225425" y="219202"/>
                  </a:lnTo>
                  <a:lnTo>
                    <a:pt x="230377" y="222632"/>
                  </a:lnTo>
                  <a:lnTo>
                    <a:pt x="231647" y="224029"/>
                  </a:lnTo>
                  <a:lnTo>
                    <a:pt x="232790" y="224537"/>
                  </a:lnTo>
                  <a:lnTo>
                    <a:pt x="234188" y="226061"/>
                  </a:lnTo>
                  <a:lnTo>
                    <a:pt x="236601" y="227331"/>
                  </a:lnTo>
                  <a:lnTo>
                    <a:pt x="237236" y="227965"/>
                  </a:lnTo>
                  <a:lnTo>
                    <a:pt x="239649" y="227965"/>
                  </a:lnTo>
                  <a:lnTo>
                    <a:pt x="241553" y="228600"/>
                  </a:lnTo>
                  <a:lnTo>
                    <a:pt x="244601" y="228600"/>
                  </a:lnTo>
                  <a:lnTo>
                    <a:pt x="246380" y="227965"/>
                  </a:lnTo>
                  <a:lnTo>
                    <a:pt x="247776" y="227965"/>
                  </a:lnTo>
                  <a:lnTo>
                    <a:pt x="251459" y="226569"/>
                  </a:lnTo>
                  <a:lnTo>
                    <a:pt x="258190" y="224029"/>
                  </a:lnTo>
                  <a:lnTo>
                    <a:pt x="258826" y="223267"/>
                  </a:lnTo>
                  <a:lnTo>
                    <a:pt x="262508" y="221234"/>
                  </a:lnTo>
                  <a:lnTo>
                    <a:pt x="263778" y="219964"/>
                  </a:lnTo>
                  <a:lnTo>
                    <a:pt x="266953" y="217932"/>
                  </a:lnTo>
                  <a:lnTo>
                    <a:pt x="268096" y="216663"/>
                  </a:lnTo>
                  <a:lnTo>
                    <a:pt x="270001" y="215138"/>
                  </a:lnTo>
                  <a:lnTo>
                    <a:pt x="271271" y="213869"/>
                  </a:lnTo>
                  <a:lnTo>
                    <a:pt x="273176" y="213233"/>
                  </a:lnTo>
                  <a:lnTo>
                    <a:pt x="274320" y="211837"/>
                  </a:lnTo>
                  <a:lnTo>
                    <a:pt x="278002" y="209169"/>
                  </a:lnTo>
                  <a:lnTo>
                    <a:pt x="279400" y="207773"/>
                  </a:lnTo>
                  <a:lnTo>
                    <a:pt x="283082" y="205106"/>
                  </a:lnTo>
                  <a:lnTo>
                    <a:pt x="284226" y="203836"/>
                  </a:lnTo>
                  <a:lnTo>
                    <a:pt x="286131" y="202438"/>
                  </a:lnTo>
                  <a:lnTo>
                    <a:pt x="287274" y="201804"/>
                  </a:lnTo>
                  <a:lnTo>
                    <a:pt x="289814" y="199009"/>
                  </a:lnTo>
                  <a:lnTo>
                    <a:pt x="292989" y="197739"/>
                  </a:lnTo>
                  <a:lnTo>
                    <a:pt x="293496" y="196469"/>
                  </a:lnTo>
                  <a:lnTo>
                    <a:pt x="294766" y="195707"/>
                  </a:lnTo>
                  <a:lnTo>
                    <a:pt x="296037" y="194438"/>
                  </a:lnTo>
                  <a:lnTo>
                    <a:pt x="297180" y="193675"/>
                  </a:lnTo>
                  <a:lnTo>
                    <a:pt x="297814" y="193675"/>
                  </a:lnTo>
                  <a:lnTo>
                    <a:pt x="263778" y="144654"/>
                  </a:lnTo>
                  <a:lnTo>
                    <a:pt x="262508" y="145415"/>
                  </a:lnTo>
                  <a:lnTo>
                    <a:pt x="260731" y="147194"/>
                  </a:lnTo>
                  <a:lnTo>
                    <a:pt x="255143" y="151257"/>
                  </a:lnTo>
                  <a:lnTo>
                    <a:pt x="253364" y="153289"/>
                  </a:lnTo>
                  <a:lnTo>
                    <a:pt x="251968" y="153289"/>
                  </a:lnTo>
                  <a:lnTo>
                    <a:pt x="250825" y="150750"/>
                  </a:lnTo>
                  <a:lnTo>
                    <a:pt x="250825" y="148718"/>
                  </a:lnTo>
                  <a:lnTo>
                    <a:pt x="251459" y="147194"/>
                  </a:lnTo>
                  <a:lnTo>
                    <a:pt x="251459" y="143130"/>
                  </a:lnTo>
                  <a:lnTo>
                    <a:pt x="251968" y="141859"/>
                  </a:lnTo>
                  <a:lnTo>
                    <a:pt x="251968" y="139827"/>
                  </a:lnTo>
                  <a:lnTo>
                    <a:pt x="253872" y="137923"/>
                  </a:lnTo>
                  <a:lnTo>
                    <a:pt x="254507" y="136525"/>
                  </a:lnTo>
                  <a:lnTo>
                    <a:pt x="255651" y="135890"/>
                  </a:lnTo>
                  <a:lnTo>
                    <a:pt x="258190" y="133224"/>
                  </a:lnTo>
                  <a:lnTo>
                    <a:pt x="259461" y="131192"/>
                  </a:lnTo>
                  <a:lnTo>
                    <a:pt x="261365" y="129794"/>
                  </a:lnTo>
                  <a:lnTo>
                    <a:pt x="263270" y="127763"/>
                  </a:lnTo>
                  <a:lnTo>
                    <a:pt x="265049" y="126493"/>
                  </a:lnTo>
                  <a:lnTo>
                    <a:pt x="268732" y="121667"/>
                  </a:lnTo>
                  <a:lnTo>
                    <a:pt x="269366" y="120396"/>
                  </a:lnTo>
                  <a:lnTo>
                    <a:pt x="271780" y="119126"/>
                  </a:lnTo>
                  <a:lnTo>
                    <a:pt x="272541" y="117602"/>
                  </a:lnTo>
                  <a:lnTo>
                    <a:pt x="273684" y="116332"/>
                  </a:lnTo>
                  <a:lnTo>
                    <a:pt x="274320" y="115063"/>
                  </a:lnTo>
                  <a:lnTo>
                    <a:pt x="275463" y="113793"/>
                  </a:lnTo>
                  <a:lnTo>
                    <a:pt x="276859" y="113031"/>
                  </a:lnTo>
                  <a:lnTo>
                    <a:pt x="277495" y="111761"/>
                  </a:lnTo>
                  <a:lnTo>
                    <a:pt x="278638" y="110237"/>
                  </a:lnTo>
                  <a:lnTo>
                    <a:pt x="279400" y="108967"/>
                  </a:lnTo>
                  <a:lnTo>
                    <a:pt x="280543" y="107696"/>
                  </a:lnTo>
                  <a:lnTo>
                    <a:pt x="281177" y="106300"/>
                  </a:lnTo>
                  <a:lnTo>
                    <a:pt x="282320" y="105664"/>
                  </a:lnTo>
                  <a:lnTo>
                    <a:pt x="283082" y="104268"/>
                  </a:lnTo>
                  <a:lnTo>
                    <a:pt x="284226" y="102998"/>
                  </a:lnTo>
                  <a:lnTo>
                    <a:pt x="284861" y="101600"/>
                  </a:lnTo>
                  <a:lnTo>
                    <a:pt x="287908" y="98171"/>
                  </a:lnTo>
                  <a:lnTo>
                    <a:pt x="289814" y="94107"/>
                  </a:lnTo>
                  <a:lnTo>
                    <a:pt x="291591" y="92075"/>
                  </a:lnTo>
                  <a:lnTo>
                    <a:pt x="293496" y="88012"/>
                  </a:lnTo>
                  <a:lnTo>
                    <a:pt x="294132" y="87504"/>
                  </a:lnTo>
                  <a:lnTo>
                    <a:pt x="295275" y="84709"/>
                  </a:lnTo>
                  <a:lnTo>
                    <a:pt x="296037" y="84075"/>
                  </a:lnTo>
                  <a:lnTo>
                    <a:pt x="296671" y="82043"/>
                  </a:lnTo>
                  <a:lnTo>
                    <a:pt x="297814" y="80011"/>
                  </a:lnTo>
                  <a:lnTo>
                    <a:pt x="297814" y="77979"/>
                  </a:lnTo>
                  <a:lnTo>
                    <a:pt x="298450" y="75946"/>
                  </a:lnTo>
                  <a:lnTo>
                    <a:pt x="298450" y="73407"/>
                  </a:lnTo>
                  <a:lnTo>
                    <a:pt x="299212" y="71375"/>
                  </a:lnTo>
                  <a:lnTo>
                    <a:pt x="299212" y="56515"/>
                  </a:lnTo>
                  <a:lnTo>
                    <a:pt x="298450" y="54483"/>
                  </a:lnTo>
                  <a:lnTo>
                    <a:pt x="298450" y="50419"/>
                  </a:lnTo>
                  <a:lnTo>
                    <a:pt x="297814" y="49150"/>
                  </a:lnTo>
                  <a:lnTo>
                    <a:pt x="297814" y="47118"/>
                  </a:lnTo>
                  <a:lnTo>
                    <a:pt x="297180" y="45086"/>
                  </a:lnTo>
                  <a:lnTo>
                    <a:pt x="297180" y="43054"/>
                  </a:lnTo>
                  <a:lnTo>
                    <a:pt x="296671" y="41783"/>
                  </a:lnTo>
                  <a:lnTo>
                    <a:pt x="296671" y="40513"/>
                  </a:lnTo>
                  <a:lnTo>
                    <a:pt x="296037" y="38482"/>
                  </a:lnTo>
                  <a:lnTo>
                    <a:pt x="295275" y="36957"/>
                  </a:lnTo>
                  <a:lnTo>
                    <a:pt x="295275" y="35688"/>
                  </a:lnTo>
                  <a:lnTo>
                    <a:pt x="294766" y="34925"/>
                  </a:lnTo>
                  <a:lnTo>
                    <a:pt x="294766" y="32894"/>
                  </a:lnTo>
                  <a:lnTo>
                    <a:pt x="293496" y="30354"/>
                  </a:lnTo>
                  <a:lnTo>
                    <a:pt x="304672" y="30988"/>
                  </a:lnTo>
                  <a:lnTo>
                    <a:pt x="305181" y="32386"/>
                  </a:lnTo>
                  <a:lnTo>
                    <a:pt x="305181" y="34418"/>
                  </a:lnTo>
                  <a:lnTo>
                    <a:pt x="306577" y="37719"/>
                  </a:lnTo>
                  <a:lnTo>
                    <a:pt x="306577" y="38989"/>
                  </a:lnTo>
                  <a:lnTo>
                    <a:pt x="307086" y="41021"/>
                  </a:lnTo>
                  <a:lnTo>
                    <a:pt x="307086" y="42292"/>
                  </a:lnTo>
                  <a:lnTo>
                    <a:pt x="308356" y="47118"/>
                  </a:lnTo>
                  <a:lnTo>
                    <a:pt x="308356" y="49150"/>
                  </a:lnTo>
                  <a:lnTo>
                    <a:pt x="308864" y="50419"/>
                  </a:lnTo>
                  <a:lnTo>
                    <a:pt x="308864" y="52451"/>
                  </a:lnTo>
                  <a:lnTo>
                    <a:pt x="309626" y="54483"/>
                  </a:lnTo>
                  <a:lnTo>
                    <a:pt x="309626" y="59944"/>
                  </a:lnTo>
                  <a:lnTo>
                    <a:pt x="310261" y="61976"/>
                  </a:lnTo>
                  <a:lnTo>
                    <a:pt x="310261" y="79375"/>
                  </a:lnTo>
                  <a:lnTo>
                    <a:pt x="309626" y="80773"/>
                  </a:lnTo>
                  <a:lnTo>
                    <a:pt x="309626" y="84075"/>
                  </a:lnTo>
                  <a:lnTo>
                    <a:pt x="306577" y="92838"/>
                  </a:lnTo>
                  <a:lnTo>
                    <a:pt x="305181" y="94107"/>
                  </a:lnTo>
                  <a:lnTo>
                    <a:pt x="301497" y="100204"/>
                  </a:lnTo>
                  <a:lnTo>
                    <a:pt x="298450" y="103632"/>
                  </a:lnTo>
                  <a:lnTo>
                    <a:pt x="296037" y="107696"/>
                  </a:lnTo>
                  <a:lnTo>
                    <a:pt x="294132" y="109729"/>
                  </a:lnTo>
                  <a:lnTo>
                    <a:pt x="292353" y="110999"/>
                  </a:lnTo>
                  <a:lnTo>
                    <a:pt x="291083" y="113031"/>
                  </a:lnTo>
                  <a:lnTo>
                    <a:pt x="283082" y="121667"/>
                  </a:lnTo>
                  <a:lnTo>
                    <a:pt x="281177" y="123190"/>
                  </a:lnTo>
                  <a:lnTo>
                    <a:pt x="279907" y="124461"/>
                  </a:lnTo>
                  <a:lnTo>
                    <a:pt x="278002" y="125731"/>
                  </a:lnTo>
                  <a:lnTo>
                    <a:pt x="274320" y="129794"/>
                  </a:lnTo>
                  <a:lnTo>
                    <a:pt x="273176" y="130430"/>
                  </a:lnTo>
                  <a:lnTo>
                    <a:pt x="272541" y="131826"/>
                  </a:lnTo>
                  <a:lnTo>
                    <a:pt x="271271" y="132462"/>
                  </a:lnTo>
                  <a:lnTo>
                    <a:pt x="270001" y="133858"/>
                  </a:lnTo>
                  <a:lnTo>
                    <a:pt x="269366" y="133858"/>
                  </a:lnTo>
                  <a:lnTo>
                    <a:pt x="268732" y="135256"/>
                  </a:lnTo>
                  <a:lnTo>
                    <a:pt x="268096" y="135890"/>
                  </a:lnTo>
                  <a:lnTo>
                    <a:pt x="267589" y="135890"/>
                  </a:lnTo>
                  <a:lnTo>
                    <a:pt x="310895" y="197739"/>
                  </a:lnTo>
                  <a:lnTo>
                    <a:pt x="309626" y="199009"/>
                  </a:lnTo>
                  <a:lnTo>
                    <a:pt x="308356" y="199771"/>
                  </a:lnTo>
                  <a:lnTo>
                    <a:pt x="307720" y="201042"/>
                  </a:lnTo>
                  <a:lnTo>
                    <a:pt x="306577" y="202438"/>
                  </a:lnTo>
                  <a:lnTo>
                    <a:pt x="303402" y="204470"/>
                  </a:lnTo>
                  <a:lnTo>
                    <a:pt x="302132" y="205868"/>
                  </a:lnTo>
                  <a:lnTo>
                    <a:pt x="300355" y="207138"/>
                  </a:lnTo>
                  <a:lnTo>
                    <a:pt x="299212" y="209169"/>
                  </a:lnTo>
                  <a:lnTo>
                    <a:pt x="296671" y="210567"/>
                  </a:lnTo>
                  <a:lnTo>
                    <a:pt x="294766" y="212599"/>
                  </a:lnTo>
                  <a:lnTo>
                    <a:pt x="292989" y="213869"/>
                  </a:lnTo>
                  <a:lnTo>
                    <a:pt x="291083" y="215900"/>
                  </a:lnTo>
                  <a:lnTo>
                    <a:pt x="289814" y="216663"/>
                  </a:lnTo>
                  <a:lnTo>
                    <a:pt x="287908" y="218568"/>
                  </a:lnTo>
                  <a:lnTo>
                    <a:pt x="285369" y="219964"/>
                  </a:lnTo>
                  <a:lnTo>
                    <a:pt x="284226" y="221234"/>
                  </a:lnTo>
                  <a:lnTo>
                    <a:pt x="283082" y="221996"/>
                  </a:lnTo>
                  <a:lnTo>
                    <a:pt x="282320" y="222632"/>
                  </a:lnTo>
                  <a:lnTo>
                    <a:pt x="281177" y="223267"/>
                  </a:lnTo>
                  <a:lnTo>
                    <a:pt x="279907" y="224537"/>
                  </a:lnTo>
                  <a:lnTo>
                    <a:pt x="276225" y="226569"/>
                  </a:lnTo>
                  <a:lnTo>
                    <a:pt x="275463" y="227965"/>
                  </a:lnTo>
                  <a:lnTo>
                    <a:pt x="268096" y="232030"/>
                  </a:lnTo>
                  <a:lnTo>
                    <a:pt x="267589" y="232664"/>
                  </a:lnTo>
                  <a:lnTo>
                    <a:pt x="266191" y="232664"/>
                  </a:lnTo>
                  <a:lnTo>
                    <a:pt x="262508" y="234696"/>
                  </a:lnTo>
                  <a:lnTo>
                    <a:pt x="261874" y="234696"/>
                  </a:lnTo>
                  <a:lnTo>
                    <a:pt x="259461" y="236094"/>
                  </a:lnTo>
                  <a:lnTo>
                    <a:pt x="255651" y="237363"/>
                  </a:lnTo>
                  <a:lnTo>
                    <a:pt x="252602" y="237363"/>
                  </a:lnTo>
                  <a:lnTo>
                    <a:pt x="251459" y="238125"/>
                  </a:lnTo>
                  <a:lnTo>
                    <a:pt x="240283" y="238125"/>
                  </a:lnTo>
                  <a:lnTo>
                    <a:pt x="238378" y="237363"/>
                  </a:lnTo>
                  <a:lnTo>
                    <a:pt x="235331" y="237363"/>
                  </a:lnTo>
                  <a:lnTo>
                    <a:pt x="234188" y="236729"/>
                  </a:lnTo>
                  <a:lnTo>
                    <a:pt x="232156" y="236729"/>
                  </a:lnTo>
                  <a:lnTo>
                    <a:pt x="231013" y="236094"/>
                  </a:lnTo>
                  <a:lnTo>
                    <a:pt x="229870" y="236094"/>
                  </a:lnTo>
                  <a:lnTo>
                    <a:pt x="227330" y="234696"/>
                  </a:lnTo>
                  <a:lnTo>
                    <a:pt x="225932" y="234696"/>
                  </a:lnTo>
                  <a:lnTo>
                    <a:pt x="224789" y="234062"/>
                  </a:lnTo>
                  <a:lnTo>
                    <a:pt x="223646" y="234062"/>
                  </a:lnTo>
                  <a:lnTo>
                    <a:pt x="221741" y="232664"/>
                  </a:lnTo>
                  <a:lnTo>
                    <a:pt x="220471" y="232664"/>
                  </a:lnTo>
                  <a:lnTo>
                    <a:pt x="218566" y="232030"/>
                  </a:lnTo>
                  <a:lnTo>
                    <a:pt x="217424" y="230632"/>
                  </a:lnTo>
                  <a:lnTo>
                    <a:pt x="219201" y="224537"/>
                  </a:lnTo>
                  <a:lnTo>
                    <a:pt x="218058" y="223267"/>
                  </a:lnTo>
                  <a:lnTo>
                    <a:pt x="216789" y="222632"/>
                  </a:lnTo>
                  <a:lnTo>
                    <a:pt x="215519" y="221234"/>
                  </a:lnTo>
                  <a:lnTo>
                    <a:pt x="210565" y="217932"/>
                  </a:lnTo>
                  <a:lnTo>
                    <a:pt x="210057" y="216663"/>
                  </a:lnTo>
                  <a:lnTo>
                    <a:pt x="207518" y="215138"/>
                  </a:lnTo>
                  <a:lnTo>
                    <a:pt x="206756" y="213869"/>
                  </a:lnTo>
                  <a:lnTo>
                    <a:pt x="205613" y="213233"/>
                  </a:lnTo>
                  <a:lnTo>
                    <a:pt x="204470" y="211837"/>
                  </a:lnTo>
                  <a:lnTo>
                    <a:pt x="203072" y="211201"/>
                  </a:lnTo>
                  <a:lnTo>
                    <a:pt x="201930" y="209805"/>
                  </a:lnTo>
                  <a:lnTo>
                    <a:pt x="200659" y="209169"/>
                  </a:lnTo>
                  <a:lnTo>
                    <a:pt x="198246" y="206502"/>
                  </a:lnTo>
                  <a:lnTo>
                    <a:pt x="196850" y="205868"/>
                  </a:lnTo>
                  <a:lnTo>
                    <a:pt x="193166" y="201804"/>
                  </a:lnTo>
                  <a:lnTo>
                    <a:pt x="192024" y="201042"/>
                  </a:lnTo>
                  <a:lnTo>
                    <a:pt x="175895" y="183643"/>
                  </a:lnTo>
                  <a:lnTo>
                    <a:pt x="175259" y="182245"/>
                  </a:lnTo>
                  <a:lnTo>
                    <a:pt x="174116" y="180849"/>
                  </a:lnTo>
                  <a:lnTo>
                    <a:pt x="173355" y="179579"/>
                  </a:lnTo>
                  <a:lnTo>
                    <a:pt x="171069" y="176784"/>
                  </a:lnTo>
                  <a:lnTo>
                    <a:pt x="169037" y="172720"/>
                  </a:lnTo>
                  <a:lnTo>
                    <a:pt x="167894" y="171450"/>
                  </a:lnTo>
                  <a:lnTo>
                    <a:pt x="167258" y="170181"/>
                  </a:lnTo>
                  <a:lnTo>
                    <a:pt x="167258" y="168911"/>
                  </a:lnTo>
                  <a:lnTo>
                    <a:pt x="165989" y="167513"/>
                  </a:lnTo>
                  <a:lnTo>
                    <a:pt x="165353" y="166117"/>
                  </a:lnTo>
                  <a:lnTo>
                    <a:pt x="165353" y="164084"/>
                  </a:lnTo>
                  <a:lnTo>
                    <a:pt x="164845" y="162814"/>
                  </a:lnTo>
                  <a:lnTo>
                    <a:pt x="164845" y="159386"/>
                  </a:lnTo>
                  <a:lnTo>
                    <a:pt x="164083" y="158115"/>
                  </a:lnTo>
                  <a:lnTo>
                    <a:pt x="164083" y="153289"/>
                  </a:lnTo>
                  <a:lnTo>
                    <a:pt x="164845" y="152019"/>
                  </a:lnTo>
                  <a:lnTo>
                    <a:pt x="164845" y="147956"/>
                  </a:lnTo>
                  <a:lnTo>
                    <a:pt x="165353" y="146686"/>
                  </a:lnTo>
                  <a:lnTo>
                    <a:pt x="165353" y="145415"/>
                  </a:lnTo>
                  <a:lnTo>
                    <a:pt x="165989" y="143892"/>
                  </a:lnTo>
                  <a:lnTo>
                    <a:pt x="165989" y="142621"/>
                  </a:lnTo>
                  <a:lnTo>
                    <a:pt x="166624" y="141351"/>
                  </a:lnTo>
                  <a:lnTo>
                    <a:pt x="166624" y="139827"/>
                  </a:lnTo>
                  <a:lnTo>
                    <a:pt x="167258" y="138557"/>
                  </a:lnTo>
                  <a:lnTo>
                    <a:pt x="167258" y="137288"/>
                  </a:lnTo>
                  <a:lnTo>
                    <a:pt x="169037" y="133224"/>
                  </a:lnTo>
                  <a:lnTo>
                    <a:pt x="169037" y="131826"/>
                  </a:lnTo>
                  <a:lnTo>
                    <a:pt x="170307" y="128525"/>
                  </a:lnTo>
                  <a:lnTo>
                    <a:pt x="171069" y="127763"/>
                  </a:lnTo>
                  <a:lnTo>
                    <a:pt x="171069" y="126493"/>
                  </a:lnTo>
                  <a:lnTo>
                    <a:pt x="171576" y="124461"/>
                  </a:lnTo>
                  <a:lnTo>
                    <a:pt x="172212" y="123190"/>
                  </a:lnTo>
                  <a:lnTo>
                    <a:pt x="172720" y="122429"/>
                  </a:lnTo>
                  <a:lnTo>
                    <a:pt x="174116" y="119126"/>
                  </a:lnTo>
                  <a:lnTo>
                    <a:pt x="174116" y="118364"/>
                  </a:lnTo>
                  <a:lnTo>
                    <a:pt x="177038" y="111761"/>
                  </a:lnTo>
                  <a:lnTo>
                    <a:pt x="177038" y="110237"/>
                  </a:lnTo>
                  <a:lnTo>
                    <a:pt x="177800" y="109729"/>
                  </a:lnTo>
                  <a:lnTo>
                    <a:pt x="178434" y="108332"/>
                  </a:lnTo>
                  <a:lnTo>
                    <a:pt x="178943" y="107696"/>
                  </a:lnTo>
                  <a:lnTo>
                    <a:pt x="178943" y="106300"/>
                  </a:lnTo>
                  <a:lnTo>
                    <a:pt x="180213" y="103632"/>
                  </a:lnTo>
                  <a:lnTo>
                    <a:pt x="180975" y="102998"/>
                  </a:lnTo>
                  <a:lnTo>
                    <a:pt x="182626" y="99569"/>
                  </a:lnTo>
                  <a:lnTo>
                    <a:pt x="183261" y="98171"/>
                  </a:lnTo>
                  <a:lnTo>
                    <a:pt x="184657" y="96901"/>
                  </a:lnTo>
                  <a:lnTo>
                    <a:pt x="184657" y="95632"/>
                  </a:lnTo>
                  <a:lnTo>
                    <a:pt x="185801" y="92838"/>
                  </a:lnTo>
                  <a:lnTo>
                    <a:pt x="186436" y="92838"/>
                  </a:lnTo>
                  <a:lnTo>
                    <a:pt x="156082" y="82043"/>
                  </a:lnTo>
                  <a:lnTo>
                    <a:pt x="111632" y="100965"/>
                  </a:lnTo>
                  <a:lnTo>
                    <a:pt x="143128" y="161418"/>
                  </a:lnTo>
                  <a:lnTo>
                    <a:pt x="141096" y="163450"/>
                  </a:lnTo>
                  <a:lnTo>
                    <a:pt x="139319" y="164846"/>
                  </a:lnTo>
                  <a:lnTo>
                    <a:pt x="138811" y="165355"/>
                  </a:lnTo>
                  <a:lnTo>
                    <a:pt x="136270" y="166879"/>
                  </a:lnTo>
                  <a:lnTo>
                    <a:pt x="135636" y="168149"/>
                  </a:lnTo>
                  <a:lnTo>
                    <a:pt x="134365" y="168911"/>
                  </a:lnTo>
                  <a:lnTo>
                    <a:pt x="133222" y="170181"/>
                  </a:lnTo>
                  <a:lnTo>
                    <a:pt x="131952" y="170943"/>
                  </a:lnTo>
                  <a:lnTo>
                    <a:pt x="130682" y="172213"/>
                  </a:lnTo>
                  <a:lnTo>
                    <a:pt x="128905" y="172720"/>
                  </a:lnTo>
                  <a:lnTo>
                    <a:pt x="127507" y="174244"/>
                  </a:lnTo>
                  <a:lnTo>
                    <a:pt x="125730" y="174752"/>
                  </a:lnTo>
                  <a:lnTo>
                    <a:pt x="124587" y="176276"/>
                  </a:lnTo>
                  <a:lnTo>
                    <a:pt x="122682" y="176784"/>
                  </a:lnTo>
                  <a:lnTo>
                    <a:pt x="117601" y="180340"/>
                  </a:lnTo>
                  <a:lnTo>
                    <a:pt x="113919" y="181611"/>
                  </a:lnTo>
                  <a:lnTo>
                    <a:pt x="112140" y="182881"/>
                  </a:lnTo>
                  <a:lnTo>
                    <a:pt x="103505" y="186309"/>
                  </a:lnTo>
                  <a:lnTo>
                    <a:pt x="97789" y="186309"/>
                  </a:lnTo>
                  <a:lnTo>
                    <a:pt x="97282" y="186944"/>
                  </a:lnTo>
                  <a:lnTo>
                    <a:pt x="87376" y="186944"/>
                  </a:lnTo>
                  <a:lnTo>
                    <a:pt x="86740" y="187580"/>
                  </a:lnTo>
                  <a:lnTo>
                    <a:pt x="78613" y="187580"/>
                  </a:lnTo>
                  <a:lnTo>
                    <a:pt x="77470" y="186944"/>
                  </a:lnTo>
                  <a:lnTo>
                    <a:pt x="66928" y="186944"/>
                  </a:lnTo>
                  <a:lnTo>
                    <a:pt x="65024" y="186309"/>
                  </a:lnTo>
                  <a:lnTo>
                    <a:pt x="60706" y="186309"/>
                  </a:lnTo>
                  <a:lnTo>
                    <a:pt x="59563" y="185548"/>
                  </a:lnTo>
                  <a:lnTo>
                    <a:pt x="56514" y="185548"/>
                  </a:lnTo>
                  <a:lnTo>
                    <a:pt x="55118" y="184913"/>
                  </a:lnTo>
                  <a:lnTo>
                    <a:pt x="53339" y="184913"/>
                  </a:lnTo>
                  <a:lnTo>
                    <a:pt x="50291" y="181611"/>
                  </a:lnTo>
                  <a:lnTo>
                    <a:pt x="47751" y="177546"/>
                  </a:lnTo>
                  <a:lnTo>
                    <a:pt x="45974" y="176276"/>
                  </a:lnTo>
                  <a:lnTo>
                    <a:pt x="45212" y="174752"/>
                  </a:lnTo>
                  <a:lnTo>
                    <a:pt x="44069" y="173482"/>
                  </a:lnTo>
                  <a:lnTo>
                    <a:pt x="43433" y="172213"/>
                  </a:lnTo>
                  <a:lnTo>
                    <a:pt x="42164" y="171450"/>
                  </a:lnTo>
                  <a:lnTo>
                    <a:pt x="40894" y="170181"/>
                  </a:lnTo>
                  <a:lnTo>
                    <a:pt x="40386" y="168911"/>
                  </a:lnTo>
                  <a:lnTo>
                    <a:pt x="38989" y="167513"/>
                  </a:lnTo>
                  <a:lnTo>
                    <a:pt x="38481" y="166117"/>
                  </a:lnTo>
                  <a:lnTo>
                    <a:pt x="35940" y="163450"/>
                  </a:lnTo>
                  <a:lnTo>
                    <a:pt x="35306" y="162052"/>
                  </a:lnTo>
                  <a:lnTo>
                    <a:pt x="32893" y="159386"/>
                  </a:lnTo>
                  <a:lnTo>
                    <a:pt x="32257" y="158115"/>
                  </a:lnTo>
                  <a:lnTo>
                    <a:pt x="29845" y="155321"/>
                  </a:lnTo>
                  <a:lnTo>
                    <a:pt x="28575" y="153289"/>
                  </a:lnTo>
                  <a:lnTo>
                    <a:pt x="27305" y="152019"/>
                  </a:lnTo>
                  <a:lnTo>
                    <a:pt x="26796" y="149988"/>
                  </a:lnTo>
                  <a:lnTo>
                    <a:pt x="24257" y="147194"/>
                  </a:lnTo>
                  <a:lnTo>
                    <a:pt x="22987" y="145415"/>
                  </a:lnTo>
                  <a:lnTo>
                    <a:pt x="21716" y="143892"/>
                  </a:lnTo>
                  <a:lnTo>
                    <a:pt x="19939" y="140589"/>
                  </a:lnTo>
                  <a:lnTo>
                    <a:pt x="18669" y="139319"/>
                  </a:lnTo>
                  <a:lnTo>
                    <a:pt x="16890" y="135890"/>
                  </a:lnTo>
                  <a:lnTo>
                    <a:pt x="14351" y="133224"/>
                  </a:lnTo>
                  <a:lnTo>
                    <a:pt x="13715" y="131192"/>
                  </a:lnTo>
                  <a:lnTo>
                    <a:pt x="12445" y="129794"/>
                  </a:lnTo>
                  <a:lnTo>
                    <a:pt x="11811" y="128525"/>
                  </a:lnTo>
                  <a:lnTo>
                    <a:pt x="10668" y="127127"/>
                  </a:lnTo>
                  <a:lnTo>
                    <a:pt x="10032" y="125223"/>
                  </a:lnTo>
                  <a:lnTo>
                    <a:pt x="8763" y="123699"/>
                  </a:lnTo>
                  <a:lnTo>
                    <a:pt x="7493" y="121158"/>
                  </a:lnTo>
                  <a:lnTo>
                    <a:pt x="6350" y="119634"/>
                  </a:lnTo>
                  <a:lnTo>
                    <a:pt x="6350" y="119126"/>
                  </a:lnTo>
                  <a:lnTo>
                    <a:pt x="4952" y="117602"/>
                  </a:lnTo>
                  <a:lnTo>
                    <a:pt x="4952" y="116332"/>
                  </a:lnTo>
                  <a:lnTo>
                    <a:pt x="4445" y="115063"/>
                  </a:lnTo>
                  <a:lnTo>
                    <a:pt x="3809" y="114300"/>
                  </a:lnTo>
                  <a:lnTo>
                    <a:pt x="3301" y="113031"/>
                  </a:lnTo>
                  <a:lnTo>
                    <a:pt x="3301" y="111761"/>
                  </a:lnTo>
                  <a:lnTo>
                    <a:pt x="2539" y="110999"/>
                  </a:lnTo>
                  <a:lnTo>
                    <a:pt x="2539" y="110237"/>
                  </a:lnTo>
                  <a:lnTo>
                    <a:pt x="762" y="103632"/>
                  </a:lnTo>
                  <a:lnTo>
                    <a:pt x="762" y="100965"/>
                  </a:lnTo>
                  <a:lnTo>
                    <a:pt x="0" y="99569"/>
                  </a:lnTo>
                  <a:lnTo>
                    <a:pt x="0" y="85471"/>
                  </a:lnTo>
                  <a:lnTo>
                    <a:pt x="762" y="84709"/>
                  </a:lnTo>
                  <a:lnTo>
                    <a:pt x="762" y="82043"/>
                  </a:lnTo>
                  <a:lnTo>
                    <a:pt x="1270" y="80773"/>
                  </a:lnTo>
                  <a:lnTo>
                    <a:pt x="1270" y="77344"/>
                  </a:lnTo>
                  <a:lnTo>
                    <a:pt x="1905" y="75946"/>
                  </a:lnTo>
                  <a:lnTo>
                    <a:pt x="1905" y="74676"/>
                  </a:lnTo>
                  <a:lnTo>
                    <a:pt x="2539" y="73407"/>
                  </a:lnTo>
                  <a:lnTo>
                    <a:pt x="2539" y="71882"/>
                  </a:lnTo>
                  <a:lnTo>
                    <a:pt x="3301" y="71375"/>
                  </a:lnTo>
                  <a:lnTo>
                    <a:pt x="3301" y="68581"/>
                  </a:lnTo>
                  <a:lnTo>
                    <a:pt x="4445" y="66040"/>
                  </a:lnTo>
                  <a:lnTo>
                    <a:pt x="4445" y="65279"/>
                  </a:lnTo>
                  <a:lnTo>
                    <a:pt x="4952" y="64008"/>
                  </a:lnTo>
                  <a:lnTo>
                    <a:pt x="4952" y="62484"/>
                  </a:lnTo>
                  <a:lnTo>
                    <a:pt x="5588" y="61214"/>
                  </a:lnTo>
                  <a:lnTo>
                    <a:pt x="5588" y="59944"/>
                  </a:lnTo>
                  <a:lnTo>
                    <a:pt x="6350" y="59182"/>
                  </a:lnTo>
                  <a:lnTo>
                    <a:pt x="7493" y="56515"/>
                  </a:lnTo>
                  <a:lnTo>
                    <a:pt x="8127" y="55881"/>
                  </a:lnTo>
                  <a:lnTo>
                    <a:pt x="8127" y="54483"/>
                  </a:lnTo>
                  <a:lnTo>
                    <a:pt x="8763" y="53213"/>
                  </a:lnTo>
                  <a:lnTo>
                    <a:pt x="9270" y="52451"/>
                  </a:lnTo>
                  <a:lnTo>
                    <a:pt x="10032" y="51182"/>
                  </a:lnTo>
                  <a:lnTo>
                    <a:pt x="10032" y="50419"/>
                  </a:lnTo>
                  <a:lnTo>
                    <a:pt x="11176" y="47880"/>
                  </a:lnTo>
                  <a:lnTo>
                    <a:pt x="12445" y="46356"/>
                  </a:lnTo>
                  <a:lnTo>
                    <a:pt x="16128" y="40513"/>
                  </a:lnTo>
                  <a:lnTo>
                    <a:pt x="18033" y="38989"/>
                  </a:lnTo>
                  <a:lnTo>
                    <a:pt x="21716" y="34925"/>
                  </a:lnTo>
                  <a:lnTo>
                    <a:pt x="22987" y="34418"/>
                  </a:lnTo>
                  <a:lnTo>
                    <a:pt x="24257" y="32894"/>
                  </a:lnTo>
                  <a:lnTo>
                    <a:pt x="27939" y="30988"/>
                  </a:lnTo>
                  <a:lnTo>
                    <a:pt x="29082" y="29592"/>
                  </a:lnTo>
                  <a:lnTo>
                    <a:pt x="34163" y="27687"/>
                  </a:lnTo>
                  <a:lnTo>
                    <a:pt x="37211" y="25655"/>
                  </a:lnTo>
                  <a:lnTo>
                    <a:pt x="38989" y="24893"/>
                  </a:lnTo>
                  <a:lnTo>
                    <a:pt x="40894" y="23623"/>
                  </a:lnTo>
                  <a:lnTo>
                    <a:pt x="47751" y="20829"/>
                  </a:lnTo>
                  <a:lnTo>
                    <a:pt x="49657" y="19558"/>
                  </a:lnTo>
                  <a:lnTo>
                    <a:pt x="55880" y="17526"/>
                  </a:lnTo>
                  <a:lnTo>
                    <a:pt x="57657" y="16257"/>
                  </a:lnTo>
                  <a:lnTo>
                    <a:pt x="59563" y="16257"/>
                  </a:lnTo>
                  <a:lnTo>
                    <a:pt x="61340" y="14987"/>
                  </a:lnTo>
                  <a:lnTo>
                    <a:pt x="82422" y="7367"/>
                  </a:lnTo>
                  <a:lnTo>
                    <a:pt x="84201" y="6858"/>
                  </a:lnTo>
                  <a:lnTo>
                    <a:pt x="85597" y="6858"/>
                  </a:lnTo>
                  <a:lnTo>
                    <a:pt x="89281" y="5462"/>
                  </a:lnTo>
                  <a:lnTo>
                    <a:pt x="90424" y="4826"/>
                  </a:lnTo>
                  <a:lnTo>
                    <a:pt x="92328" y="4064"/>
                  </a:lnTo>
                  <a:lnTo>
                    <a:pt x="93599" y="4064"/>
                  </a:lnTo>
                  <a:lnTo>
                    <a:pt x="96012" y="2794"/>
                  </a:lnTo>
                  <a:lnTo>
                    <a:pt x="97282" y="2794"/>
                  </a:lnTo>
                  <a:lnTo>
                    <a:pt x="98425" y="2032"/>
                  </a:lnTo>
                  <a:lnTo>
                    <a:pt x="99821" y="2032"/>
                  </a:lnTo>
                  <a:lnTo>
                    <a:pt x="100964" y="1398"/>
                  </a:lnTo>
                  <a:lnTo>
                    <a:pt x="101600" y="1398"/>
                  </a:lnTo>
                  <a:lnTo>
                    <a:pt x="102870" y="763"/>
                  </a:lnTo>
                  <a:lnTo>
                    <a:pt x="103505" y="763"/>
                  </a:lnTo>
                  <a:lnTo>
                    <a:pt x="10528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1" name="Freeform 130"/>
            <p:cNvSpPr/>
            <p:nvPr/>
          </p:nvSpPr>
          <p:spPr>
            <a:xfrm>
              <a:off x="6188749" y="4183427"/>
              <a:ext cx="129019" cy="70677"/>
            </a:xfrm>
            <a:custGeom>
              <a:avLst/>
              <a:gdLst/>
              <a:ahLst/>
              <a:cxnLst/>
              <a:rect l="0" t="0" r="0" b="0"/>
              <a:pathLst>
                <a:path w="129414" h="70739">
                  <a:moveTo>
                    <a:pt x="47117" y="0"/>
                  </a:moveTo>
                  <a:lnTo>
                    <a:pt x="61849" y="1396"/>
                  </a:lnTo>
                  <a:lnTo>
                    <a:pt x="60072" y="1396"/>
                  </a:lnTo>
                  <a:lnTo>
                    <a:pt x="59563" y="2031"/>
                  </a:lnTo>
                  <a:lnTo>
                    <a:pt x="57659" y="2031"/>
                  </a:lnTo>
                  <a:lnTo>
                    <a:pt x="51436" y="4699"/>
                  </a:lnTo>
                  <a:lnTo>
                    <a:pt x="50800" y="4699"/>
                  </a:lnTo>
                  <a:lnTo>
                    <a:pt x="44578" y="8127"/>
                  </a:lnTo>
                  <a:lnTo>
                    <a:pt x="44069" y="8127"/>
                  </a:lnTo>
                  <a:lnTo>
                    <a:pt x="42037" y="8762"/>
                  </a:lnTo>
                  <a:lnTo>
                    <a:pt x="34672" y="12826"/>
                  </a:lnTo>
                  <a:lnTo>
                    <a:pt x="33529" y="14096"/>
                  </a:lnTo>
                  <a:lnTo>
                    <a:pt x="32259" y="14096"/>
                  </a:lnTo>
                  <a:lnTo>
                    <a:pt x="29846" y="15620"/>
                  </a:lnTo>
                  <a:lnTo>
                    <a:pt x="28448" y="16891"/>
                  </a:lnTo>
                  <a:lnTo>
                    <a:pt x="24766" y="18923"/>
                  </a:lnTo>
                  <a:lnTo>
                    <a:pt x="23623" y="20193"/>
                  </a:lnTo>
                  <a:lnTo>
                    <a:pt x="19812" y="22225"/>
                  </a:lnTo>
                  <a:lnTo>
                    <a:pt x="19178" y="23621"/>
                  </a:lnTo>
                  <a:lnTo>
                    <a:pt x="16765" y="25654"/>
                  </a:lnTo>
                  <a:lnTo>
                    <a:pt x="15494" y="27686"/>
                  </a:lnTo>
                  <a:lnTo>
                    <a:pt x="13717" y="28956"/>
                  </a:lnTo>
                  <a:lnTo>
                    <a:pt x="10034" y="35560"/>
                  </a:lnTo>
                  <a:lnTo>
                    <a:pt x="9272" y="37719"/>
                  </a:lnTo>
                  <a:lnTo>
                    <a:pt x="9272" y="39624"/>
                  </a:lnTo>
                  <a:lnTo>
                    <a:pt x="8636" y="40386"/>
                  </a:lnTo>
                  <a:lnTo>
                    <a:pt x="8636" y="41656"/>
                  </a:lnTo>
                  <a:lnTo>
                    <a:pt x="9272" y="43052"/>
                  </a:lnTo>
                  <a:lnTo>
                    <a:pt x="9272" y="43687"/>
                  </a:lnTo>
                  <a:lnTo>
                    <a:pt x="11177" y="49783"/>
                  </a:lnTo>
                  <a:lnTo>
                    <a:pt x="14860" y="53848"/>
                  </a:lnTo>
                  <a:lnTo>
                    <a:pt x="21083" y="57276"/>
                  </a:lnTo>
                  <a:lnTo>
                    <a:pt x="24258" y="57276"/>
                  </a:lnTo>
                  <a:lnTo>
                    <a:pt x="25400" y="57785"/>
                  </a:lnTo>
                  <a:lnTo>
                    <a:pt x="28448" y="57785"/>
                  </a:lnTo>
                  <a:lnTo>
                    <a:pt x="29846" y="58546"/>
                  </a:lnTo>
                  <a:lnTo>
                    <a:pt x="36577" y="58546"/>
                  </a:lnTo>
                  <a:lnTo>
                    <a:pt x="37211" y="57785"/>
                  </a:lnTo>
                  <a:lnTo>
                    <a:pt x="40894" y="57785"/>
                  </a:lnTo>
                  <a:lnTo>
                    <a:pt x="42037" y="57276"/>
                  </a:lnTo>
                  <a:lnTo>
                    <a:pt x="47117" y="57276"/>
                  </a:lnTo>
                  <a:lnTo>
                    <a:pt x="48896" y="56514"/>
                  </a:lnTo>
                  <a:lnTo>
                    <a:pt x="51436" y="56514"/>
                  </a:lnTo>
                  <a:lnTo>
                    <a:pt x="52705" y="55752"/>
                  </a:lnTo>
                  <a:lnTo>
                    <a:pt x="55118" y="55752"/>
                  </a:lnTo>
                  <a:lnTo>
                    <a:pt x="56388" y="55244"/>
                  </a:lnTo>
                  <a:lnTo>
                    <a:pt x="58802" y="55244"/>
                  </a:lnTo>
                  <a:lnTo>
                    <a:pt x="60072" y="54482"/>
                  </a:lnTo>
                  <a:lnTo>
                    <a:pt x="63881" y="54482"/>
                  </a:lnTo>
                  <a:lnTo>
                    <a:pt x="65024" y="53848"/>
                  </a:lnTo>
                  <a:lnTo>
                    <a:pt x="66294" y="53848"/>
                  </a:lnTo>
                  <a:lnTo>
                    <a:pt x="67565" y="53212"/>
                  </a:lnTo>
                  <a:lnTo>
                    <a:pt x="73787" y="53212"/>
                  </a:lnTo>
                  <a:lnTo>
                    <a:pt x="74296" y="52450"/>
                  </a:lnTo>
                  <a:lnTo>
                    <a:pt x="76836" y="52450"/>
                  </a:lnTo>
                  <a:lnTo>
                    <a:pt x="77979" y="51816"/>
                  </a:lnTo>
                  <a:lnTo>
                    <a:pt x="79884" y="51816"/>
                  </a:lnTo>
                  <a:lnTo>
                    <a:pt x="81154" y="51181"/>
                  </a:lnTo>
                  <a:lnTo>
                    <a:pt x="82297" y="51181"/>
                  </a:lnTo>
                  <a:lnTo>
                    <a:pt x="83693" y="50545"/>
                  </a:lnTo>
                  <a:lnTo>
                    <a:pt x="84836" y="50545"/>
                  </a:lnTo>
                  <a:lnTo>
                    <a:pt x="86106" y="49783"/>
                  </a:lnTo>
                  <a:lnTo>
                    <a:pt x="88647" y="49783"/>
                  </a:lnTo>
                  <a:lnTo>
                    <a:pt x="89790" y="49149"/>
                  </a:lnTo>
                  <a:lnTo>
                    <a:pt x="91060" y="49149"/>
                  </a:lnTo>
                  <a:lnTo>
                    <a:pt x="93599" y="47751"/>
                  </a:lnTo>
                  <a:lnTo>
                    <a:pt x="94108" y="47751"/>
                  </a:lnTo>
                  <a:lnTo>
                    <a:pt x="95504" y="47117"/>
                  </a:lnTo>
                  <a:lnTo>
                    <a:pt x="96648" y="47117"/>
                  </a:lnTo>
                  <a:lnTo>
                    <a:pt x="97791" y="46481"/>
                  </a:lnTo>
                  <a:lnTo>
                    <a:pt x="99187" y="46481"/>
                  </a:lnTo>
                  <a:lnTo>
                    <a:pt x="100330" y="45719"/>
                  </a:lnTo>
                  <a:lnTo>
                    <a:pt x="101473" y="45719"/>
                  </a:lnTo>
                  <a:lnTo>
                    <a:pt x="102871" y="45085"/>
                  </a:lnTo>
                  <a:lnTo>
                    <a:pt x="104013" y="45085"/>
                  </a:lnTo>
                  <a:lnTo>
                    <a:pt x="104648" y="44450"/>
                  </a:lnTo>
                  <a:lnTo>
                    <a:pt x="105918" y="44450"/>
                  </a:lnTo>
                  <a:lnTo>
                    <a:pt x="107188" y="43687"/>
                  </a:lnTo>
                  <a:lnTo>
                    <a:pt x="108459" y="43687"/>
                  </a:lnTo>
                  <a:lnTo>
                    <a:pt x="109602" y="43052"/>
                  </a:lnTo>
                  <a:lnTo>
                    <a:pt x="110236" y="43052"/>
                  </a:lnTo>
                  <a:lnTo>
                    <a:pt x="112142" y="42418"/>
                  </a:lnTo>
                  <a:lnTo>
                    <a:pt x="116460" y="40386"/>
                  </a:lnTo>
                  <a:lnTo>
                    <a:pt x="121286" y="38354"/>
                  </a:lnTo>
                  <a:lnTo>
                    <a:pt x="122683" y="38354"/>
                  </a:lnTo>
                  <a:lnTo>
                    <a:pt x="126366" y="36321"/>
                  </a:lnTo>
                  <a:lnTo>
                    <a:pt x="127000" y="36321"/>
                  </a:lnTo>
                  <a:lnTo>
                    <a:pt x="128143" y="35560"/>
                  </a:lnTo>
                  <a:lnTo>
                    <a:pt x="129413" y="35560"/>
                  </a:lnTo>
                  <a:lnTo>
                    <a:pt x="128905" y="37719"/>
                  </a:lnTo>
                  <a:lnTo>
                    <a:pt x="128143" y="38354"/>
                  </a:lnTo>
                  <a:lnTo>
                    <a:pt x="127509" y="40386"/>
                  </a:lnTo>
                  <a:lnTo>
                    <a:pt x="127000" y="41656"/>
                  </a:lnTo>
                  <a:lnTo>
                    <a:pt x="123191" y="45719"/>
                  </a:lnTo>
                  <a:lnTo>
                    <a:pt x="122048" y="46481"/>
                  </a:lnTo>
                  <a:lnTo>
                    <a:pt x="121286" y="47117"/>
                  </a:lnTo>
                  <a:lnTo>
                    <a:pt x="113919" y="51816"/>
                  </a:lnTo>
                  <a:lnTo>
                    <a:pt x="112142" y="51816"/>
                  </a:lnTo>
                  <a:lnTo>
                    <a:pt x="110236" y="53212"/>
                  </a:lnTo>
                  <a:lnTo>
                    <a:pt x="109093" y="53212"/>
                  </a:lnTo>
                  <a:lnTo>
                    <a:pt x="107697" y="53848"/>
                  </a:lnTo>
                  <a:lnTo>
                    <a:pt x="107188" y="53848"/>
                  </a:lnTo>
                  <a:lnTo>
                    <a:pt x="105918" y="54482"/>
                  </a:lnTo>
                  <a:lnTo>
                    <a:pt x="104648" y="54482"/>
                  </a:lnTo>
                  <a:lnTo>
                    <a:pt x="103379" y="55244"/>
                  </a:lnTo>
                  <a:lnTo>
                    <a:pt x="102236" y="55244"/>
                  </a:lnTo>
                  <a:lnTo>
                    <a:pt x="100966" y="55752"/>
                  </a:lnTo>
                  <a:lnTo>
                    <a:pt x="99696" y="55752"/>
                  </a:lnTo>
                  <a:lnTo>
                    <a:pt x="98425" y="56514"/>
                  </a:lnTo>
                  <a:lnTo>
                    <a:pt x="97283" y="56514"/>
                  </a:lnTo>
                  <a:lnTo>
                    <a:pt x="96012" y="57276"/>
                  </a:lnTo>
                  <a:lnTo>
                    <a:pt x="92965" y="57276"/>
                  </a:lnTo>
                  <a:lnTo>
                    <a:pt x="91567" y="57785"/>
                  </a:lnTo>
                  <a:lnTo>
                    <a:pt x="90424" y="57785"/>
                  </a:lnTo>
                  <a:lnTo>
                    <a:pt x="89154" y="58546"/>
                  </a:lnTo>
                  <a:lnTo>
                    <a:pt x="87377" y="58546"/>
                  </a:lnTo>
                  <a:lnTo>
                    <a:pt x="86106" y="59308"/>
                  </a:lnTo>
                  <a:lnTo>
                    <a:pt x="84836" y="59308"/>
                  </a:lnTo>
                  <a:lnTo>
                    <a:pt x="82297" y="60579"/>
                  </a:lnTo>
                  <a:lnTo>
                    <a:pt x="80518" y="60579"/>
                  </a:lnTo>
                  <a:lnTo>
                    <a:pt x="79884" y="61341"/>
                  </a:lnTo>
                  <a:lnTo>
                    <a:pt x="77979" y="61341"/>
                  </a:lnTo>
                  <a:lnTo>
                    <a:pt x="76836" y="61849"/>
                  </a:lnTo>
                  <a:lnTo>
                    <a:pt x="75566" y="61849"/>
                  </a:lnTo>
                  <a:lnTo>
                    <a:pt x="74296" y="62611"/>
                  </a:lnTo>
                  <a:lnTo>
                    <a:pt x="72517" y="62611"/>
                  </a:lnTo>
                  <a:lnTo>
                    <a:pt x="71248" y="63373"/>
                  </a:lnTo>
                  <a:lnTo>
                    <a:pt x="69978" y="63373"/>
                  </a:lnTo>
                  <a:lnTo>
                    <a:pt x="68708" y="63881"/>
                  </a:lnTo>
                  <a:lnTo>
                    <a:pt x="67565" y="63881"/>
                  </a:lnTo>
                  <a:lnTo>
                    <a:pt x="66294" y="64643"/>
                  </a:lnTo>
                  <a:lnTo>
                    <a:pt x="65024" y="64643"/>
                  </a:lnTo>
                  <a:lnTo>
                    <a:pt x="63881" y="65150"/>
                  </a:lnTo>
                  <a:lnTo>
                    <a:pt x="62485" y="65150"/>
                  </a:lnTo>
                  <a:lnTo>
                    <a:pt x="59563" y="66675"/>
                  </a:lnTo>
                  <a:lnTo>
                    <a:pt x="58802" y="67182"/>
                  </a:lnTo>
                  <a:lnTo>
                    <a:pt x="54484" y="67182"/>
                  </a:lnTo>
                  <a:lnTo>
                    <a:pt x="53975" y="67944"/>
                  </a:lnTo>
                  <a:lnTo>
                    <a:pt x="52705" y="67944"/>
                  </a:lnTo>
                  <a:lnTo>
                    <a:pt x="50800" y="68706"/>
                  </a:lnTo>
                  <a:lnTo>
                    <a:pt x="48896" y="68706"/>
                  </a:lnTo>
                  <a:lnTo>
                    <a:pt x="47753" y="69214"/>
                  </a:lnTo>
                  <a:lnTo>
                    <a:pt x="45212" y="69214"/>
                  </a:lnTo>
                  <a:lnTo>
                    <a:pt x="44069" y="69976"/>
                  </a:lnTo>
                  <a:lnTo>
                    <a:pt x="42037" y="69976"/>
                  </a:lnTo>
                  <a:lnTo>
                    <a:pt x="40894" y="70738"/>
                  </a:lnTo>
                  <a:lnTo>
                    <a:pt x="31623" y="70738"/>
                  </a:lnTo>
                  <a:lnTo>
                    <a:pt x="29846" y="69976"/>
                  </a:lnTo>
                  <a:lnTo>
                    <a:pt x="28448" y="69976"/>
                  </a:lnTo>
                  <a:lnTo>
                    <a:pt x="26543" y="69214"/>
                  </a:lnTo>
                  <a:lnTo>
                    <a:pt x="24766" y="69214"/>
                  </a:lnTo>
                  <a:lnTo>
                    <a:pt x="23623" y="68706"/>
                  </a:lnTo>
                  <a:lnTo>
                    <a:pt x="19812" y="67182"/>
                  </a:lnTo>
                  <a:lnTo>
                    <a:pt x="18542" y="65912"/>
                  </a:lnTo>
                  <a:lnTo>
                    <a:pt x="16765" y="65150"/>
                  </a:lnTo>
                  <a:lnTo>
                    <a:pt x="15494" y="63881"/>
                  </a:lnTo>
                  <a:lnTo>
                    <a:pt x="12954" y="62611"/>
                  </a:lnTo>
                  <a:lnTo>
                    <a:pt x="10668" y="59817"/>
                  </a:lnTo>
                  <a:lnTo>
                    <a:pt x="9272" y="59308"/>
                  </a:lnTo>
                  <a:lnTo>
                    <a:pt x="8129" y="57785"/>
                  </a:lnTo>
                  <a:lnTo>
                    <a:pt x="7493" y="56514"/>
                  </a:lnTo>
                  <a:lnTo>
                    <a:pt x="5588" y="54482"/>
                  </a:lnTo>
                  <a:lnTo>
                    <a:pt x="4954" y="53212"/>
                  </a:lnTo>
                  <a:lnTo>
                    <a:pt x="3811" y="51816"/>
                  </a:lnTo>
                  <a:lnTo>
                    <a:pt x="3048" y="50545"/>
                  </a:lnTo>
                  <a:lnTo>
                    <a:pt x="2541" y="49783"/>
                  </a:lnTo>
                  <a:lnTo>
                    <a:pt x="762" y="45719"/>
                  </a:lnTo>
                  <a:lnTo>
                    <a:pt x="762" y="43687"/>
                  </a:lnTo>
                  <a:lnTo>
                    <a:pt x="0" y="42418"/>
                  </a:lnTo>
                  <a:lnTo>
                    <a:pt x="0" y="36321"/>
                  </a:lnTo>
                  <a:lnTo>
                    <a:pt x="1271" y="35051"/>
                  </a:lnTo>
                  <a:lnTo>
                    <a:pt x="1271" y="33655"/>
                  </a:lnTo>
                  <a:lnTo>
                    <a:pt x="2541" y="32257"/>
                  </a:lnTo>
                  <a:lnTo>
                    <a:pt x="3048" y="30987"/>
                  </a:lnTo>
                  <a:lnTo>
                    <a:pt x="4446" y="30225"/>
                  </a:lnTo>
                  <a:lnTo>
                    <a:pt x="5588" y="28320"/>
                  </a:lnTo>
                  <a:lnTo>
                    <a:pt x="6859" y="26924"/>
                  </a:lnTo>
                  <a:lnTo>
                    <a:pt x="8636" y="25654"/>
                  </a:lnTo>
                  <a:lnTo>
                    <a:pt x="10668" y="24892"/>
                  </a:lnTo>
                  <a:lnTo>
                    <a:pt x="11811" y="22860"/>
                  </a:lnTo>
                  <a:lnTo>
                    <a:pt x="18035" y="18923"/>
                  </a:lnTo>
                  <a:lnTo>
                    <a:pt x="18542" y="18161"/>
                  </a:lnTo>
                  <a:lnTo>
                    <a:pt x="19812" y="17525"/>
                  </a:lnTo>
                  <a:lnTo>
                    <a:pt x="20574" y="16891"/>
                  </a:lnTo>
                  <a:lnTo>
                    <a:pt x="22861" y="15620"/>
                  </a:lnTo>
                  <a:lnTo>
                    <a:pt x="23623" y="14858"/>
                  </a:lnTo>
                  <a:lnTo>
                    <a:pt x="37211" y="6095"/>
                  </a:lnTo>
                  <a:lnTo>
                    <a:pt x="38354" y="4699"/>
                  </a:lnTo>
                  <a:lnTo>
                    <a:pt x="40386" y="4063"/>
                  </a:lnTo>
                  <a:lnTo>
                    <a:pt x="41529" y="3429"/>
                  </a:lnTo>
                  <a:lnTo>
                    <a:pt x="42673" y="2031"/>
                  </a:lnTo>
                  <a:lnTo>
                    <a:pt x="44069" y="2031"/>
                  </a:lnTo>
                  <a:lnTo>
                    <a:pt x="46483" y="6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2" name="Freeform 131"/>
            <p:cNvSpPr/>
            <p:nvPr/>
          </p:nvSpPr>
          <p:spPr>
            <a:xfrm>
              <a:off x="6273584" y="4179501"/>
              <a:ext cx="22975" cy="11779"/>
            </a:xfrm>
            <a:custGeom>
              <a:avLst/>
              <a:gdLst/>
              <a:ahLst/>
              <a:cxnLst/>
              <a:rect l="0" t="0" r="0" b="0"/>
              <a:pathLst>
                <a:path w="22862" h="10796">
                  <a:moveTo>
                    <a:pt x="0" y="2032"/>
                  </a:moveTo>
                  <a:lnTo>
                    <a:pt x="13590" y="0"/>
                  </a:lnTo>
                  <a:lnTo>
                    <a:pt x="14732" y="1270"/>
                  </a:lnTo>
                  <a:lnTo>
                    <a:pt x="16637" y="2032"/>
                  </a:lnTo>
                  <a:lnTo>
                    <a:pt x="17780" y="3937"/>
                  </a:lnTo>
                  <a:lnTo>
                    <a:pt x="19686" y="5333"/>
                  </a:lnTo>
                  <a:lnTo>
                    <a:pt x="20955" y="7365"/>
                  </a:lnTo>
                  <a:lnTo>
                    <a:pt x="22225" y="8763"/>
                  </a:lnTo>
                  <a:lnTo>
                    <a:pt x="22861" y="10033"/>
                  </a:lnTo>
                  <a:lnTo>
                    <a:pt x="22225" y="10795"/>
                  </a:lnTo>
                  <a:lnTo>
                    <a:pt x="20320" y="10795"/>
                  </a:lnTo>
                  <a:lnTo>
                    <a:pt x="15494" y="8763"/>
                  </a:lnTo>
                  <a:lnTo>
                    <a:pt x="12319" y="5333"/>
                  </a:lnTo>
                  <a:lnTo>
                    <a:pt x="11049" y="5333"/>
                  </a:lnTo>
                  <a:lnTo>
                    <a:pt x="10415" y="4698"/>
                  </a:lnTo>
                  <a:lnTo>
                    <a:pt x="9272" y="3937"/>
                  </a:lnTo>
                  <a:lnTo>
                    <a:pt x="7874" y="3937"/>
                  </a:lnTo>
                  <a:lnTo>
                    <a:pt x="6731" y="3302"/>
                  </a:lnTo>
                  <a:lnTo>
                    <a:pt x="4954" y="3302"/>
                  </a:lnTo>
                  <a:lnTo>
                    <a:pt x="3684" y="2666"/>
                  </a:lnTo>
                  <a:lnTo>
                    <a:pt x="1651" y="2666"/>
                  </a:lnTo>
                  <a:lnTo>
                    <a:pt x="509"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3" name="Freeform 132"/>
            <p:cNvSpPr/>
            <p:nvPr/>
          </p:nvSpPr>
          <p:spPr>
            <a:xfrm>
              <a:off x="6305397" y="4159868"/>
              <a:ext cx="26510" cy="56933"/>
            </a:xfrm>
            <a:custGeom>
              <a:avLst/>
              <a:gdLst/>
              <a:ahLst/>
              <a:cxnLst/>
              <a:rect l="0" t="0" r="0" b="0"/>
              <a:pathLst>
                <a:path w="26544" h="55881">
                  <a:moveTo>
                    <a:pt x="0" y="6097"/>
                  </a:moveTo>
                  <a:lnTo>
                    <a:pt x="4825" y="0"/>
                  </a:lnTo>
                  <a:lnTo>
                    <a:pt x="5969" y="1398"/>
                  </a:lnTo>
                  <a:lnTo>
                    <a:pt x="7366" y="2032"/>
                  </a:lnTo>
                  <a:lnTo>
                    <a:pt x="9651" y="4827"/>
                  </a:lnTo>
                  <a:lnTo>
                    <a:pt x="11683" y="6097"/>
                  </a:lnTo>
                  <a:lnTo>
                    <a:pt x="13588" y="8129"/>
                  </a:lnTo>
                  <a:lnTo>
                    <a:pt x="14096" y="9398"/>
                  </a:lnTo>
                  <a:lnTo>
                    <a:pt x="15367" y="10161"/>
                  </a:lnTo>
                  <a:lnTo>
                    <a:pt x="15875" y="11430"/>
                  </a:lnTo>
                  <a:lnTo>
                    <a:pt x="17780" y="13462"/>
                  </a:lnTo>
                  <a:lnTo>
                    <a:pt x="18414" y="14732"/>
                  </a:lnTo>
                  <a:lnTo>
                    <a:pt x="19812" y="15494"/>
                  </a:lnTo>
                  <a:lnTo>
                    <a:pt x="20319" y="17527"/>
                  </a:lnTo>
                  <a:lnTo>
                    <a:pt x="20955" y="18288"/>
                  </a:lnTo>
                  <a:lnTo>
                    <a:pt x="22098" y="20829"/>
                  </a:lnTo>
                  <a:lnTo>
                    <a:pt x="23494" y="22225"/>
                  </a:lnTo>
                  <a:lnTo>
                    <a:pt x="23494" y="23496"/>
                  </a:lnTo>
                  <a:lnTo>
                    <a:pt x="24002" y="24892"/>
                  </a:lnTo>
                  <a:lnTo>
                    <a:pt x="24637" y="26924"/>
                  </a:lnTo>
                  <a:lnTo>
                    <a:pt x="25273" y="28322"/>
                  </a:lnTo>
                  <a:lnTo>
                    <a:pt x="25273" y="29592"/>
                  </a:lnTo>
                  <a:lnTo>
                    <a:pt x="25781" y="30988"/>
                  </a:lnTo>
                  <a:lnTo>
                    <a:pt x="25781" y="36957"/>
                  </a:lnTo>
                  <a:lnTo>
                    <a:pt x="26543" y="38481"/>
                  </a:lnTo>
                  <a:lnTo>
                    <a:pt x="25781" y="39752"/>
                  </a:lnTo>
                  <a:lnTo>
                    <a:pt x="25781" y="41022"/>
                  </a:lnTo>
                  <a:lnTo>
                    <a:pt x="25273" y="41784"/>
                  </a:lnTo>
                  <a:lnTo>
                    <a:pt x="25273" y="44450"/>
                  </a:lnTo>
                  <a:lnTo>
                    <a:pt x="24637" y="46482"/>
                  </a:lnTo>
                  <a:lnTo>
                    <a:pt x="23494" y="47753"/>
                  </a:lnTo>
                  <a:lnTo>
                    <a:pt x="22098" y="51181"/>
                  </a:lnTo>
                  <a:lnTo>
                    <a:pt x="19812" y="53848"/>
                  </a:lnTo>
                  <a:lnTo>
                    <a:pt x="18414" y="55880"/>
                  </a:lnTo>
                  <a:lnTo>
                    <a:pt x="17271" y="55880"/>
                  </a:lnTo>
                  <a:lnTo>
                    <a:pt x="17780" y="53848"/>
                  </a:lnTo>
                  <a:lnTo>
                    <a:pt x="18414" y="52579"/>
                  </a:lnTo>
                  <a:lnTo>
                    <a:pt x="18414" y="51181"/>
                  </a:lnTo>
                  <a:lnTo>
                    <a:pt x="19050" y="49149"/>
                  </a:lnTo>
                  <a:lnTo>
                    <a:pt x="20319" y="47117"/>
                  </a:lnTo>
                  <a:lnTo>
                    <a:pt x="20319" y="43816"/>
                  </a:lnTo>
                  <a:lnTo>
                    <a:pt x="20955" y="42418"/>
                  </a:lnTo>
                  <a:lnTo>
                    <a:pt x="20955" y="33655"/>
                  </a:lnTo>
                  <a:lnTo>
                    <a:pt x="20319" y="32386"/>
                  </a:lnTo>
                  <a:lnTo>
                    <a:pt x="20319" y="30988"/>
                  </a:lnTo>
                  <a:lnTo>
                    <a:pt x="19050" y="27560"/>
                  </a:lnTo>
                  <a:lnTo>
                    <a:pt x="18414" y="26290"/>
                  </a:lnTo>
                  <a:lnTo>
                    <a:pt x="18414" y="24892"/>
                  </a:lnTo>
                  <a:lnTo>
                    <a:pt x="17271" y="22861"/>
                  </a:lnTo>
                  <a:lnTo>
                    <a:pt x="16637" y="21591"/>
                  </a:lnTo>
                  <a:lnTo>
                    <a:pt x="15367" y="20193"/>
                  </a:lnTo>
                  <a:lnTo>
                    <a:pt x="13588" y="16256"/>
                  </a:lnTo>
                  <a:lnTo>
                    <a:pt x="12192" y="15494"/>
                  </a:lnTo>
                  <a:lnTo>
                    <a:pt x="7366" y="10161"/>
                  </a:lnTo>
                  <a:lnTo>
                    <a:pt x="5969" y="9398"/>
                  </a:lnTo>
                  <a:lnTo>
                    <a:pt x="4825" y="8129"/>
                  </a:lnTo>
                  <a:lnTo>
                    <a:pt x="2286" y="6859"/>
                  </a:lnTo>
                  <a:lnTo>
                    <a:pt x="1777" y="6859"/>
                  </a:lnTo>
                  <a:lnTo>
                    <a:pt x="507" y="6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4" name="Freeform 133"/>
            <p:cNvSpPr/>
            <p:nvPr/>
          </p:nvSpPr>
          <p:spPr>
            <a:xfrm>
              <a:off x="6354883" y="4201096"/>
              <a:ext cx="144926" cy="107979"/>
            </a:xfrm>
            <a:custGeom>
              <a:avLst/>
              <a:gdLst/>
              <a:ahLst/>
              <a:cxnLst/>
              <a:rect l="0" t="0" r="0" b="0"/>
              <a:pathLst>
                <a:path w="145415" h="106934">
                  <a:moveTo>
                    <a:pt x="44450" y="31622"/>
                  </a:moveTo>
                  <a:lnTo>
                    <a:pt x="43307" y="31622"/>
                  </a:lnTo>
                  <a:lnTo>
                    <a:pt x="40132" y="33655"/>
                  </a:lnTo>
                  <a:lnTo>
                    <a:pt x="39496" y="34289"/>
                  </a:lnTo>
                  <a:lnTo>
                    <a:pt x="38226" y="35051"/>
                  </a:lnTo>
                  <a:lnTo>
                    <a:pt x="37083" y="35051"/>
                  </a:lnTo>
                  <a:lnTo>
                    <a:pt x="36449" y="36321"/>
                  </a:lnTo>
                  <a:lnTo>
                    <a:pt x="30226" y="39624"/>
                  </a:lnTo>
                  <a:lnTo>
                    <a:pt x="29082" y="41147"/>
                  </a:lnTo>
                  <a:lnTo>
                    <a:pt x="27686" y="41656"/>
                  </a:lnTo>
                  <a:lnTo>
                    <a:pt x="26543" y="43180"/>
                  </a:lnTo>
                  <a:lnTo>
                    <a:pt x="22097" y="45720"/>
                  </a:lnTo>
                  <a:lnTo>
                    <a:pt x="21463" y="46482"/>
                  </a:lnTo>
                  <a:lnTo>
                    <a:pt x="20320" y="46989"/>
                  </a:lnTo>
                  <a:lnTo>
                    <a:pt x="19050" y="48514"/>
                  </a:lnTo>
                  <a:lnTo>
                    <a:pt x="17780" y="49021"/>
                  </a:lnTo>
                  <a:lnTo>
                    <a:pt x="15366" y="51815"/>
                  </a:lnTo>
                  <a:lnTo>
                    <a:pt x="13589" y="53085"/>
                  </a:lnTo>
                  <a:lnTo>
                    <a:pt x="12191" y="54483"/>
                  </a:lnTo>
                  <a:lnTo>
                    <a:pt x="11557" y="56514"/>
                  </a:lnTo>
                  <a:lnTo>
                    <a:pt x="10414" y="58546"/>
                  </a:lnTo>
                  <a:lnTo>
                    <a:pt x="9778" y="60578"/>
                  </a:lnTo>
                  <a:lnTo>
                    <a:pt x="9144" y="61849"/>
                  </a:lnTo>
                  <a:lnTo>
                    <a:pt x="9144" y="62610"/>
                  </a:lnTo>
                  <a:lnTo>
                    <a:pt x="8508" y="63881"/>
                  </a:lnTo>
                  <a:lnTo>
                    <a:pt x="8508" y="73278"/>
                  </a:lnTo>
                  <a:lnTo>
                    <a:pt x="9144" y="74040"/>
                  </a:lnTo>
                  <a:lnTo>
                    <a:pt x="9144" y="76581"/>
                  </a:lnTo>
                  <a:lnTo>
                    <a:pt x="9778" y="77343"/>
                  </a:lnTo>
                  <a:lnTo>
                    <a:pt x="11049" y="80645"/>
                  </a:lnTo>
                  <a:lnTo>
                    <a:pt x="12191" y="82676"/>
                  </a:lnTo>
                  <a:lnTo>
                    <a:pt x="14096" y="84708"/>
                  </a:lnTo>
                  <a:lnTo>
                    <a:pt x="15875" y="86106"/>
                  </a:lnTo>
                  <a:lnTo>
                    <a:pt x="16637" y="86740"/>
                  </a:lnTo>
                  <a:lnTo>
                    <a:pt x="20955" y="88772"/>
                  </a:lnTo>
                  <a:lnTo>
                    <a:pt x="22097" y="89408"/>
                  </a:lnTo>
                  <a:lnTo>
                    <a:pt x="24638" y="90170"/>
                  </a:lnTo>
                  <a:lnTo>
                    <a:pt x="25272" y="90170"/>
                  </a:lnTo>
                  <a:lnTo>
                    <a:pt x="27686" y="91439"/>
                  </a:lnTo>
                  <a:lnTo>
                    <a:pt x="28320" y="91439"/>
                  </a:lnTo>
                  <a:lnTo>
                    <a:pt x="29590" y="92201"/>
                  </a:lnTo>
                  <a:lnTo>
                    <a:pt x="32003" y="92201"/>
                  </a:lnTo>
                  <a:lnTo>
                    <a:pt x="32765" y="92709"/>
                  </a:lnTo>
                  <a:lnTo>
                    <a:pt x="33908" y="92709"/>
                  </a:lnTo>
                  <a:lnTo>
                    <a:pt x="35178" y="93471"/>
                  </a:lnTo>
                  <a:lnTo>
                    <a:pt x="36449" y="93471"/>
                  </a:lnTo>
                  <a:lnTo>
                    <a:pt x="38226" y="94233"/>
                  </a:lnTo>
                  <a:lnTo>
                    <a:pt x="39496" y="94233"/>
                  </a:lnTo>
                  <a:lnTo>
                    <a:pt x="40766" y="94869"/>
                  </a:lnTo>
                  <a:lnTo>
                    <a:pt x="41909" y="94869"/>
                  </a:lnTo>
                  <a:lnTo>
                    <a:pt x="43307" y="95503"/>
                  </a:lnTo>
                  <a:lnTo>
                    <a:pt x="44450" y="95503"/>
                  </a:lnTo>
                  <a:lnTo>
                    <a:pt x="46355" y="96265"/>
                  </a:lnTo>
                  <a:lnTo>
                    <a:pt x="50038" y="96265"/>
                  </a:lnTo>
                  <a:lnTo>
                    <a:pt x="51181" y="96774"/>
                  </a:lnTo>
                  <a:lnTo>
                    <a:pt x="52577" y="96774"/>
                  </a:lnTo>
                  <a:lnTo>
                    <a:pt x="54356" y="97535"/>
                  </a:lnTo>
                  <a:lnTo>
                    <a:pt x="58039" y="97535"/>
                  </a:lnTo>
                  <a:lnTo>
                    <a:pt x="59944" y="98297"/>
                  </a:lnTo>
                  <a:lnTo>
                    <a:pt x="63626" y="98297"/>
                  </a:lnTo>
                  <a:lnTo>
                    <a:pt x="64770" y="98806"/>
                  </a:lnTo>
                  <a:lnTo>
                    <a:pt x="69214" y="98806"/>
                  </a:lnTo>
                  <a:lnTo>
                    <a:pt x="70484" y="99568"/>
                  </a:lnTo>
                  <a:lnTo>
                    <a:pt x="88264" y="99568"/>
                  </a:lnTo>
                  <a:lnTo>
                    <a:pt x="91566" y="98297"/>
                  </a:lnTo>
                  <a:lnTo>
                    <a:pt x="92709" y="97535"/>
                  </a:lnTo>
                  <a:lnTo>
                    <a:pt x="96520" y="96265"/>
                  </a:lnTo>
                  <a:lnTo>
                    <a:pt x="97663" y="94869"/>
                  </a:lnTo>
                  <a:lnTo>
                    <a:pt x="99568" y="94233"/>
                  </a:lnTo>
                  <a:lnTo>
                    <a:pt x="101345" y="92709"/>
                  </a:lnTo>
                  <a:lnTo>
                    <a:pt x="102615" y="91439"/>
                  </a:lnTo>
                  <a:lnTo>
                    <a:pt x="106299" y="88772"/>
                  </a:lnTo>
                  <a:lnTo>
                    <a:pt x="110616" y="84074"/>
                  </a:lnTo>
                  <a:lnTo>
                    <a:pt x="112521" y="82676"/>
                  </a:lnTo>
                  <a:lnTo>
                    <a:pt x="115696" y="79375"/>
                  </a:lnTo>
                  <a:lnTo>
                    <a:pt x="118237" y="75310"/>
                  </a:lnTo>
                  <a:lnTo>
                    <a:pt x="120014" y="74040"/>
                  </a:lnTo>
                  <a:lnTo>
                    <a:pt x="121157" y="72008"/>
                  </a:lnTo>
                  <a:lnTo>
                    <a:pt x="124968" y="67945"/>
                  </a:lnTo>
                  <a:lnTo>
                    <a:pt x="125602" y="65913"/>
                  </a:lnTo>
                  <a:lnTo>
                    <a:pt x="127889" y="63245"/>
                  </a:lnTo>
                  <a:lnTo>
                    <a:pt x="129920" y="59182"/>
                  </a:lnTo>
                  <a:lnTo>
                    <a:pt x="130428" y="58546"/>
                  </a:lnTo>
                  <a:lnTo>
                    <a:pt x="131190" y="57150"/>
                  </a:lnTo>
                  <a:lnTo>
                    <a:pt x="132333" y="55880"/>
                  </a:lnTo>
                  <a:lnTo>
                    <a:pt x="132969" y="53847"/>
                  </a:lnTo>
                  <a:lnTo>
                    <a:pt x="135508" y="51053"/>
                  </a:lnTo>
                  <a:lnTo>
                    <a:pt x="139826" y="42418"/>
                  </a:lnTo>
                  <a:lnTo>
                    <a:pt x="139826" y="35687"/>
                  </a:lnTo>
                  <a:lnTo>
                    <a:pt x="138557" y="31622"/>
                  </a:lnTo>
                  <a:lnTo>
                    <a:pt x="136651" y="27558"/>
                  </a:lnTo>
                  <a:lnTo>
                    <a:pt x="134874" y="25526"/>
                  </a:lnTo>
                  <a:lnTo>
                    <a:pt x="134239" y="24257"/>
                  </a:lnTo>
                  <a:lnTo>
                    <a:pt x="132969" y="23495"/>
                  </a:lnTo>
                  <a:lnTo>
                    <a:pt x="132333" y="22225"/>
                  </a:lnTo>
                  <a:lnTo>
                    <a:pt x="131190" y="20955"/>
                  </a:lnTo>
                  <a:lnTo>
                    <a:pt x="129920" y="20193"/>
                  </a:lnTo>
                  <a:lnTo>
                    <a:pt x="129286" y="18922"/>
                  </a:lnTo>
                  <a:lnTo>
                    <a:pt x="127889" y="18160"/>
                  </a:lnTo>
                  <a:lnTo>
                    <a:pt x="126745" y="16890"/>
                  </a:lnTo>
                  <a:lnTo>
                    <a:pt x="125602" y="16128"/>
                  </a:lnTo>
                  <a:lnTo>
                    <a:pt x="122427" y="12826"/>
                  </a:lnTo>
                  <a:lnTo>
                    <a:pt x="121157" y="12064"/>
                  </a:lnTo>
                  <a:lnTo>
                    <a:pt x="120522" y="11430"/>
                  </a:lnTo>
                  <a:lnTo>
                    <a:pt x="115696" y="8127"/>
                  </a:lnTo>
                  <a:lnTo>
                    <a:pt x="114300" y="6731"/>
                  </a:lnTo>
                  <a:lnTo>
                    <a:pt x="113791" y="6731"/>
                  </a:lnTo>
                  <a:lnTo>
                    <a:pt x="112521" y="6095"/>
                  </a:lnTo>
                  <a:lnTo>
                    <a:pt x="117475" y="0"/>
                  </a:lnTo>
                  <a:lnTo>
                    <a:pt x="118237" y="762"/>
                  </a:lnTo>
                  <a:lnTo>
                    <a:pt x="119380" y="1396"/>
                  </a:lnTo>
                  <a:lnTo>
                    <a:pt x="120522" y="2794"/>
                  </a:lnTo>
                  <a:lnTo>
                    <a:pt x="121920" y="3428"/>
                  </a:lnTo>
                  <a:lnTo>
                    <a:pt x="124968" y="6095"/>
                  </a:lnTo>
                  <a:lnTo>
                    <a:pt x="126111" y="6731"/>
                  </a:lnTo>
                  <a:lnTo>
                    <a:pt x="129286" y="10159"/>
                  </a:lnTo>
                  <a:lnTo>
                    <a:pt x="130428" y="10795"/>
                  </a:lnTo>
                  <a:lnTo>
                    <a:pt x="132969" y="13462"/>
                  </a:lnTo>
                  <a:lnTo>
                    <a:pt x="133603" y="14858"/>
                  </a:lnTo>
                  <a:lnTo>
                    <a:pt x="134874" y="15494"/>
                  </a:lnTo>
                  <a:lnTo>
                    <a:pt x="138049" y="18922"/>
                  </a:lnTo>
                  <a:lnTo>
                    <a:pt x="138557" y="20193"/>
                  </a:lnTo>
                  <a:lnTo>
                    <a:pt x="139826" y="21463"/>
                  </a:lnTo>
                  <a:lnTo>
                    <a:pt x="140334" y="22987"/>
                  </a:lnTo>
                  <a:lnTo>
                    <a:pt x="141096" y="23495"/>
                  </a:lnTo>
                  <a:lnTo>
                    <a:pt x="141732" y="24891"/>
                  </a:lnTo>
                  <a:lnTo>
                    <a:pt x="145414" y="35687"/>
                  </a:lnTo>
                  <a:lnTo>
                    <a:pt x="145414" y="44450"/>
                  </a:lnTo>
                  <a:lnTo>
                    <a:pt x="144780" y="46482"/>
                  </a:lnTo>
                  <a:lnTo>
                    <a:pt x="144780" y="48514"/>
                  </a:lnTo>
                  <a:lnTo>
                    <a:pt x="144018" y="49021"/>
                  </a:lnTo>
                  <a:lnTo>
                    <a:pt x="144018" y="50545"/>
                  </a:lnTo>
                  <a:lnTo>
                    <a:pt x="143509" y="51815"/>
                  </a:lnTo>
                  <a:lnTo>
                    <a:pt x="143509" y="52577"/>
                  </a:lnTo>
                  <a:lnTo>
                    <a:pt x="142239" y="55118"/>
                  </a:lnTo>
                  <a:lnTo>
                    <a:pt x="141732" y="55880"/>
                  </a:lnTo>
                  <a:lnTo>
                    <a:pt x="138049" y="63881"/>
                  </a:lnTo>
                  <a:lnTo>
                    <a:pt x="136651" y="64643"/>
                  </a:lnTo>
                  <a:lnTo>
                    <a:pt x="134874" y="67945"/>
                  </a:lnTo>
                  <a:lnTo>
                    <a:pt x="133603" y="69214"/>
                  </a:lnTo>
                  <a:lnTo>
                    <a:pt x="132969" y="70739"/>
                  </a:lnTo>
                  <a:lnTo>
                    <a:pt x="131190" y="72770"/>
                  </a:lnTo>
                  <a:lnTo>
                    <a:pt x="130428" y="74802"/>
                  </a:lnTo>
                  <a:lnTo>
                    <a:pt x="128651" y="76072"/>
                  </a:lnTo>
                  <a:lnTo>
                    <a:pt x="127381" y="78105"/>
                  </a:lnTo>
                  <a:lnTo>
                    <a:pt x="126111" y="79375"/>
                  </a:lnTo>
                  <a:lnTo>
                    <a:pt x="124968" y="81407"/>
                  </a:lnTo>
                  <a:lnTo>
                    <a:pt x="121920" y="84708"/>
                  </a:lnTo>
                  <a:lnTo>
                    <a:pt x="120522" y="86740"/>
                  </a:lnTo>
                  <a:lnTo>
                    <a:pt x="117475" y="90170"/>
                  </a:lnTo>
                  <a:lnTo>
                    <a:pt x="115696" y="91439"/>
                  </a:lnTo>
                  <a:lnTo>
                    <a:pt x="112521" y="94869"/>
                  </a:lnTo>
                  <a:lnTo>
                    <a:pt x="108839" y="97535"/>
                  </a:lnTo>
                  <a:lnTo>
                    <a:pt x="107569" y="98806"/>
                  </a:lnTo>
                  <a:lnTo>
                    <a:pt x="105790" y="100330"/>
                  </a:lnTo>
                  <a:lnTo>
                    <a:pt x="104394" y="101600"/>
                  </a:lnTo>
                  <a:lnTo>
                    <a:pt x="102615" y="102234"/>
                  </a:lnTo>
                  <a:lnTo>
                    <a:pt x="101345" y="103632"/>
                  </a:lnTo>
                  <a:lnTo>
                    <a:pt x="98425" y="104901"/>
                  </a:lnTo>
                  <a:lnTo>
                    <a:pt x="96520" y="105664"/>
                  </a:lnTo>
                  <a:lnTo>
                    <a:pt x="95250" y="106299"/>
                  </a:lnTo>
                  <a:lnTo>
                    <a:pt x="87121" y="106299"/>
                  </a:lnTo>
                  <a:lnTo>
                    <a:pt x="86614" y="106933"/>
                  </a:lnTo>
                  <a:lnTo>
                    <a:pt x="84582" y="106299"/>
                  </a:lnTo>
                  <a:lnTo>
                    <a:pt x="72389" y="106299"/>
                  </a:lnTo>
                  <a:lnTo>
                    <a:pt x="70993" y="105664"/>
                  </a:lnTo>
                  <a:lnTo>
                    <a:pt x="61087" y="105664"/>
                  </a:lnTo>
                  <a:lnTo>
                    <a:pt x="59944" y="104901"/>
                  </a:lnTo>
                  <a:lnTo>
                    <a:pt x="56261" y="104901"/>
                  </a:lnTo>
                  <a:lnTo>
                    <a:pt x="54864" y="104266"/>
                  </a:lnTo>
                  <a:lnTo>
                    <a:pt x="50038" y="104266"/>
                  </a:lnTo>
                  <a:lnTo>
                    <a:pt x="48132" y="103632"/>
                  </a:lnTo>
                  <a:lnTo>
                    <a:pt x="46355" y="103632"/>
                  </a:lnTo>
                  <a:lnTo>
                    <a:pt x="44450" y="102870"/>
                  </a:lnTo>
                  <a:lnTo>
                    <a:pt x="42671" y="102870"/>
                  </a:lnTo>
                  <a:lnTo>
                    <a:pt x="41275" y="102234"/>
                  </a:lnTo>
                  <a:lnTo>
                    <a:pt x="39496" y="102234"/>
                  </a:lnTo>
                  <a:lnTo>
                    <a:pt x="37591" y="101600"/>
                  </a:lnTo>
                  <a:lnTo>
                    <a:pt x="35814" y="101600"/>
                  </a:lnTo>
                  <a:lnTo>
                    <a:pt x="34544" y="100838"/>
                  </a:lnTo>
                  <a:lnTo>
                    <a:pt x="32765" y="100838"/>
                  </a:lnTo>
                  <a:lnTo>
                    <a:pt x="31369" y="100330"/>
                  </a:lnTo>
                  <a:lnTo>
                    <a:pt x="29590" y="100330"/>
                  </a:lnTo>
                  <a:lnTo>
                    <a:pt x="28320" y="99568"/>
                  </a:lnTo>
                  <a:lnTo>
                    <a:pt x="27177" y="99568"/>
                  </a:lnTo>
                  <a:lnTo>
                    <a:pt x="25272" y="98806"/>
                  </a:lnTo>
                  <a:lnTo>
                    <a:pt x="24002" y="98806"/>
                  </a:lnTo>
                  <a:lnTo>
                    <a:pt x="21463" y="97535"/>
                  </a:lnTo>
                  <a:lnTo>
                    <a:pt x="19684" y="97535"/>
                  </a:lnTo>
                  <a:lnTo>
                    <a:pt x="19050" y="96774"/>
                  </a:lnTo>
                  <a:lnTo>
                    <a:pt x="17271" y="96265"/>
                  </a:lnTo>
                  <a:lnTo>
                    <a:pt x="16637" y="96265"/>
                  </a:lnTo>
                  <a:lnTo>
                    <a:pt x="14096" y="94869"/>
                  </a:lnTo>
                  <a:lnTo>
                    <a:pt x="13589" y="94233"/>
                  </a:lnTo>
                  <a:lnTo>
                    <a:pt x="12191" y="94233"/>
                  </a:lnTo>
                  <a:lnTo>
                    <a:pt x="11049" y="93471"/>
                  </a:lnTo>
                  <a:lnTo>
                    <a:pt x="10414" y="92709"/>
                  </a:lnTo>
                  <a:lnTo>
                    <a:pt x="9144" y="92201"/>
                  </a:lnTo>
                  <a:lnTo>
                    <a:pt x="4826" y="87502"/>
                  </a:lnTo>
                  <a:lnTo>
                    <a:pt x="2920" y="83439"/>
                  </a:lnTo>
                  <a:lnTo>
                    <a:pt x="2286" y="81407"/>
                  </a:lnTo>
                  <a:lnTo>
                    <a:pt x="1651" y="80645"/>
                  </a:lnTo>
                  <a:lnTo>
                    <a:pt x="1143" y="78613"/>
                  </a:lnTo>
                  <a:lnTo>
                    <a:pt x="1143" y="77343"/>
                  </a:lnTo>
                  <a:lnTo>
                    <a:pt x="507" y="76072"/>
                  </a:lnTo>
                  <a:lnTo>
                    <a:pt x="507" y="74802"/>
                  </a:lnTo>
                  <a:lnTo>
                    <a:pt x="0" y="72770"/>
                  </a:lnTo>
                  <a:lnTo>
                    <a:pt x="0" y="65277"/>
                  </a:lnTo>
                  <a:lnTo>
                    <a:pt x="507" y="63881"/>
                  </a:lnTo>
                  <a:lnTo>
                    <a:pt x="507" y="60578"/>
                  </a:lnTo>
                  <a:lnTo>
                    <a:pt x="1143" y="59182"/>
                  </a:lnTo>
                  <a:lnTo>
                    <a:pt x="1651" y="58546"/>
                  </a:lnTo>
                  <a:lnTo>
                    <a:pt x="1651" y="57150"/>
                  </a:lnTo>
                  <a:lnTo>
                    <a:pt x="3682" y="53085"/>
                  </a:lnTo>
                  <a:lnTo>
                    <a:pt x="4190" y="52577"/>
                  </a:lnTo>
                  <a:lnTo>
                    <a:pt x="4826" y="50545"/>
                  </a:lnTo>
                  <a:lnTo>
                    <a:pt x="6731" y="49021"/>
                  </a:lnTo>
                  <a:lnTo>
                    <a:pt x="7365" y="47751"/>
                  </a:lnTo>
                  <a:lnTo>
                    <a:pt x="8508" y="46989"/>
                  </a:lnTo>
                  <a:lnTo>
                    <a:pt x="9144" y="46482"/>
                  </a:lnTo>
                  <a:lnTo>
                    <a:pt x="10414" y="45720"/>
                  </a:lnTo>
                  <a:lnTo>
                    <a:pt x="11557" y="44450"/>
                  </a:lnTo>
                  <a:lnTo>
                    <a:pt x="14096" y="43180"/>
                  </a:lnTo>
                  <a:lnTo>
                    <a:pt x="15875" y="42418"/>
                  </a:lnTo>
                  <a:lnTo>
                    <a:pt x="17271" y="41147"/>
                  </a:lnTo>
                  <a:lnTo>
                    <a:pt x="19050" y="40385"/>
                  </a:lnTo>
                  <a:lnTo>
                    <a:pt x="22097" y="38353"/>
                  </a:lnTo>
                  <a:lnTo>
                    <a:pt x="25781" y="37083"/>
                  </a:lnTo>
                  <a:lnTo>
                    <a:pt x="27686" y="35687"/>
                  </a:lnTo>
                  <a:lnTo>
                    <a:pt x="32765" y="33655"/>
                  </a:lnTo>
                  <a:lnTo>
                    <a:pt x="33908" y="32384"/>
                  </a:lnTo>
                  <a:lnTo>
                    <a:pt x="39496" y="29590"/>
                  </a:lnTo>
                  <a:lnTo>
                    <a:pt x="41275" y="29590"/>
                  </a:lnTo>
                  <a:lnTo>
                    <a:pt x="41909" y="28956"/>
                  </a:lnTo>
                  <a:lnTo>
                    <a:pt x="43307" y="28320"/>
                  </a:lnTo>
                  <a:lnTo>
                    <a:pt x="43814" y="27558"/>
                  </a:lnTo>
                  <a:lnTo>
                    <a:pt x="46355" y="2755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5" name="Freeform 134"/>
            <p:cNvSpPr/>
            <p:nvPr/>
          </p:nvSpPr>
          <p:spPr>
            <a:xfrm>
              <a:off x="6430881" y="4226618"/>
              <a:ext cx="33581" cy="21595"/>
            </a:xfrm>
            <a:custGeom>
              <a:avLst/>
              <a:gdLst/>
              <a:ahLst/>
              <a:cxnLst/>
              <a:rect l="0" t="0" r="0" b="0"/>
              <a:pathLst>
                <a:path w="32894" h="21592">
                  <a:moveTo>
                    <a:pt x="0" y="6097"/>
                  </a:moveTo>
                  <a:lnTo>
                    <a:pt x="10542" y="0"/>
                  </a:lnTo>
                  <a:lnTo>
                    <a:pt x="11176" y="635"/>
                  </a:lnTo>
                  <a:lnTo>
                    <a:pt x="12447" y="1398"/>
                  </a:lnTo>
                  <a:lnTo>
                    <a:pt x="13590" y="2667"/>
                  </a:lnTo>
                  <a:lnTo>
                    <a:pt x="18035" y="5461"/>
                  </a:lnTo>
                  <a:lnTo>
                    <a:pt x="18669" y="6731"/>
                  </a:lnTo>
                  <a:lnTo>
                    <a:pt x="21210" y="8129"/>
                  </a:lnTo>
                  <a:lnTo>
                    <a:pt x="21717" y="8764"/>
                  </a:lnTo>
                  <a:lnTo>
                    <a:pt x="24130" y="10160"/>
                  </a:lnTo>
                  <a:lnTo>
                    <a:pt x="24892" y="11430"/>
                  </a:lnTo>
                  <a:lnTo>
                    <a:pt x="26671" y="12700"/>
                  </a:lnTo>
                  <a:lnTo>
                    <a:pt x="28575" y="14733"/>
                  </a:lnTo>
                  <a:lnTo>
                    <a:pt x="30354" y="16256"/>
                  </a:lnTo>
                  <a:lnTo>
                    <a:pt x="31624" y="17527"/>
                  </a:lnTo>
                  <a:lnTo>
                    <a:pt x="32259" y="18797"/>
                  </a:lnTo>
                  <a:lnTo>
                    <a:pt x="32893" y="19559"/>
                  </a:lnTo>
                  <a:lnTo>
                    <a:pt x="32893" y="20829"/>
                  </a:lnTo>
                  <a:lnTo>
                    <a:pt x="32259" y="21591"/>
                  </a:lnTo>
                  <a:lnTo>
                    <a:pt x="26036" y="17527"/>
                  </a:lnTo>
                  <a:lnTo>
                    <a:pt x="24130" y="15494"/>
                  </a:lnTo>
                  <a:lnTo>
                    <a:pt x="21210" y="13462"/>
                  </a:lnTo>
                  <a:lnTo>
                    <a:pt x="20448" y="12192"/>
                  </a:lnTo>
                  <a:lnTo>
                    <a:pt x="11811" y="8764"/>
                  </a:lnTo>
                  <a:lnTo>
                    <a:pt x="10542" y="8129"/>
                  </a:lnTo>
                  <a:lnTo>
                    <a:pt x="6859" y="6731"/>
                  </a:lnTo>
                  <a:lnTo>
                    <a:pt x="3684" y="6731"/>
                  </a:lnTo>
                  <a:lnTo>
                    <a:pt x="2541" y="6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6" name="Freeform 135"/>
            <p:cNvSpPr/>
            <p:nvPr/>
          </p:nvSpPr>
          <p:spPr>
            <a:xfrm>
              <a:off x="6483902" y="4042074"/>
              <a:ext cx="26511" cy="72639"/>
            </a:xfrm>
            <a:custGeom>
              <a:avLst/>
              <a:gdLst/>
              <a:ahLst/>
              <a:cxnLst/>
              <a:rect l="0" t="0" r="0" b="0"/>
              <a:pathLst>
                <a:path w="25402" h="70740">
                  <a:moveTo>
                    <a:pt x="17527" y="0"/>
                  </a:moveTo>
                  <a:lnTo>
                    <a:pt x="18035" y="0"/>
                  </a:lnTo>
                  <a:lnTo>
                    <a:pt x="19304" y="762"/>
                  </a:lnTo>
                  <a:lnTo>
                    <a:pt x="19304" y="1524"/>
                  </a:lnTo>
                  <a:lnTo>
                    <a:pt x="19813" y="2794"/>
                  </a:lnTo>
                  <a:lnTo>
                    <a:pt x="20448" y="3556"/>
                  </a:lnTo>
                  <a:lnTo>
                    <a:pt x="21717" y="6095"/>
                  </a:lnTo>
                  <a:lnTo>
                    <a:pt x="21717" y="7493"/>
                  </a:lnTo>
                  <a:lnTo>
                    <a:pt x="22352" y="8889"/>
                  </a:lnTo>
                  <a:lnTo>
                    <a:pt x="22352" y="10159"/>
                  </a:lnTo>
                  <a:lnTo>
                    <a:pt x="22988" y="12191"/>
                  </a:lnTo>
                  <a:lnTo>
                    <a:pt x="22988" y="13589"/>
                  </a:lnTo>
                  <a:lnTo>
                    <a:pt x="24258" y="17652"/>
                  </a:lnTo>
                  <a:lnTo>
                    <a:pt x="24258" y="20955"/>
                  </a:lnTo>
                  <a:lnTo>
                    <a:pt x="24892" y="22987"/>
                  </a:lnTo>
                  <a:lnTo>
                    <a:pt x="24892" y="26289"/>
                  </a:lnTo>
                  <a:lnTo>
                    <a:pt x="25401" y="27558"/>
                  </a:lnTo>
                  <a:lnTo>
                    <a:pt x="25401" y="39751"/>
                  </a:lnTo>
                  <a:lnTo>
                    <a:pt x="24892" y="41147"/>
                  </a:lnTo>
                  <a:lnTo>
                    <a:pt x="24892" y="41783"/>
                  </a:lnTo>
                  <a:lnTo>
                    <a:pt x="24258" y="43688"/>
                  </a:lnTo>
                  <a:lnTo>
                    <a:pt x="22988" y="46482"/>
                  </a:lnTo>
                  <a:lnTo>
                    <a:pt x="22352" y="47244"/>
                  </a:lnTo>
                  <a:lnTo>
                    <a:pt x="21210" y="49783"/>
                  </a:lnTo>
                  <a:lnTo>
                    <a:pt x="20448" y="50545"/>
                  </a:lnTo>
                  <a:lnTo>
                    <a:pt x="19813" y="51815"/>
                  </a:lnTo>
                  <a:lnTo>
                    <a:pt x="18669" y="53213"/>
                  </a:lnTo>
                  <a:lnTo>
                    <a:pt x="18035" y="54609"/>
                  </a:lnTo>
                  <a:lnTo>
                    <a:pt x="16129" y="56641"/>
                  </a:lnTo>
                  <a:lnTo>
                    <a:pt x="14986" y="59308"/>
                  </a:lnTo>
                  <a:lnTo>
                    <a:pt x="9398" y="65405"/>
                  </a:lnTo>
                  <a:lnTo>
                    <a:pt x="5588" y="68071"/>
                  </a:lnTo>
                  <a:lnTo>
                    <a:pt x="4446" y="69469"/>
                  </a:lnTo>
                  <a:lnTo>
                    <a:pt x="2541" y="69976"/>
                  </a:lnTo>
                  <a:lnTo>
                    <a:pt x="1905" y="70739"/>
                  </a:lnTo>
                  <a:lnTo>
                    <a:pt x="0" y="70739"/>
                  </a:lnTo>
                  <a:lnTo>
                    <a:pt x="0" y="69469"/>
                  </a:lnTo>
                  <a:lnTo>
                    <a:pt x="3175" y="63372"/>
                  </a:lnTo>
                  <a:lnTo>
                    <a:pt x="4446" y="62610"/>
                  </a:lnTo>
                  <a:lnTo>
                    <a:pt x="5080" y="61340"/>
                  </a:lnTo>
                  <a:lnTo>
                    <a:pt x="5588" y="60578"/>
                  </a:lnTo>
                  <a:lnTo>
                    <a:pt x="6223" y="59308"/>
                  </a:lnTo>
                  <a:lnTo>
                    <a:pt x="7621" y="57912"/>
                  </a:lnTo>
                  <a:lnTo>
                    <a:pt x="9398" y="53847"/>
                  </a:lnTo>
                  <a:lnTo>
                    <a:pt x="10668" y="52577"/>
                  </a:lnTo>
                  <a:lnTo>
                    <a:pt x="11304" y="51308"/>
                  </a:lnTo>
                  <a:lnTo>
                    <a:pt x="12447" y="49783"/>
                  </a:lnTo>
                  <a:lnTo>
                    <a:pt x="13081" y="48514"/>
                  </a:lnTo>
                  <a:lnTo>
                    <a:pt x="13590" y="47751"/>
                  </a:lnTo>
                  <a:lnTo>
                    <a:pt x="15494" y="43688"/>
                  </a:lnTo>
                  <a:lnTo>
                    <a:pt x="16129" y="43180"/>
                  </a:lnTo>
                  <a:lnTo>
                    <a:pt x="16765" y="41783"/>
                  </a:lnTo>
                  <a:lnTo>
                    <a:pt x="17527" y="41147"/>
                  </a:lnTo>
                  <a:lnTo>
                    <a:pt x="17527" y="33655"/>
                  </a:lnTo>
                  <a:lnTo>
                    <a:pt x="16765" y="32384"/>
                  </a:lnTo>
                  <a:lnTo>
                    <a:pt x="16765" y="30988"/>
                  </a:lnTo>
                  <a:lnTo>
                    <a:pt x="16129" y="29083"/>
                  </a:lnTo>
                  <a:lnTo>
                    <a:pt x="16129" y="25781"/>
                  </a:lnTo>
                  <a:lnTo>
                    <a:pt x="15494" y="24257"/>
                  </a:lnTo>
                  <a:lnTo>
                    <a:pt x="15494" y="22225"/>
                  </a:lnTo>
                  <a:lnTo>
                    <a:pt x="14986" y="20955"/>
                  </a:lnTo>
                  <a:lnTo>
                    <a:pt x="14986" y="18922"/>
                  </a:lnTo>
                  <a:lnTo>
                    <a:pt x="14352" y="17652"/>
                  </a:lnTo>
                  <a:lnTo>
                    <a:pt x="14352" y="13589"/>
                  </a:lnTo>
                  <a:lnTo>
                    <a:pt x="13590" y="12191"/>
                  </a:lnTo>
                  <a:lnTo>
                    <a:pt x="13590" y="2794"/>
                  </a:lnTo>
                  <a:lnTo>
                    <a:pt x="14352" y="2032"/>
                  </a:lnTo>
                  <a:lnTo>
                    <a:pt x="14352" y="1524"/>
                  </a:lnTo>
                  <a:lnTo>
                    <a:pt x="1549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7" name="Freeform 136"/>
            <p:cNvSpPr/>
            <p:nvPr/>
          </p:nvSpPr>
          <p:spPr>
            <a:xfrm>
              <a:off x="6505111" y="4067596"/>
              <a:ext cx="17674" cy="37302"/>
            </a:xfrm>
            <a:custGeom>
              <a:avLst/>
              <a:gdLst/>
              <a:ahLst/>
              <a:cxnLst/>
              <a:rect l="0" t="0" r="0" b="0"/>
              <a:pathLst>
                <a:path w="18669" h="38354">
                  <a:moveTo>
                    <a:pt x="11811" y="0"/>
                  </a:moveTo>
                  <a:lnTo>
                    <a:pt x="12446" y="762"/>
                  </a:lnTo>
                  <a:lnTo>
                    <a:pt x="13080" y="2032"/>
                  </a:lnTo>
                  <a:lnTo>
                    <a:pt x="13588" y="2794"/>
                  </a:lnTo>
                  <a:lnTo>
                    <a:pt x="17526" y="10159"/>
                  </a:lnTo>
                  <a:lnTo>
                    <a:pt x="17526" y="12192"/>
                  </a:lnTo>
                  <a:lnTo>
                    <a:pt x="18034" y="14224"/>
                  </a:lnTo>
                  <a:lnTo>
                    <a:pt x="18668" y="15494"/>
                  </a:lnTo>
                  <a:lnTo>
                    <a:pt x="18668" y="21589"/>
                  </a:lnTo>
                  <a:lnTo>
                    <a:pt x="15493" y="28320"/>
                  </a:lnTo>
                  <a:lnTo>
                    <a:pt x="14351" y="29590"/>
                  </a:lnTo>
                  <a:lnTo>
                    <a:pt x="13588" y="30988"/>
                  </a:lnTo>
                  <a:lnTo>
                    <a:pt x="12446" y="31623"/>
                  </a:lnTo>
                  <a:lnTo>
                    <a:pt x="11811" y="33019"/>
                  </a:lnTo>
                  <a:lnTo>
                    <a:pt x="9271" y="34417"/>
                  </a:lnTo>
                  <a:lnTo>
                    <a:pt x="8127" y="35687"/>
                  </a:lnTo>
                  <a:lnTo>
                    <a:pt x="5588" y="37083"/>
                  </a:lnTo>
                  <a:lnTo>
                    <a:pt x="4445" y="37083"/>
                  </a:lnTo>
                  <a:lnTo>
                    <a:pt x="3175" y="38353"/>
                  </a:lnTo>
                  <a:lnTo>
                    <a:pt x="0" y="38353"/>
                  </a:lnTo>
                  <a:lnTo>
                    <a:pt x="0" y="37083"/>
                  </a:lnTo>
                  <a:lnTo>
                    <a:pt x="635" y="36321"/>
                  </a:lnTo>
                  <a:lnTo>
                    <a:pt x="1397" y="35051"/>
                  </a:lnTo>
                  <a:lnTo>
                    <a:pt x="2539" y="34417"/>
                  </a:lnTo>
                  <a:lnTo>
                    <a:pt x="3175" y="33019"/>
                  </a:lnTo>
                  <a:lnTo>
                    <a:pt x="4445" y="31623"/>
                  </a:lnTo>
                  <a:lnTo>
                    <a:pt x="5588" y="29590"/>
                  </a:lnTo>
                  <a:lnTo>
                    <a:pt x="9271" y="25526"/>
                  </a:lnTo>
                  <a:lnTo>
                    <a:pt x="10667" y="23494"/>
                  </a:lnTo>
                  <a:lnTo>
                    <a:pt x="11811" y="22987"/>
                  </a:lnTo>
                  <a:lnTo>
                    <a:pt x="11811" y="20955"/>
                  </a:lnTo>
                  <a:lnTo>
                    <a:pt x="13588" y="16890"/>
                  </a:lnTo>
                  <a:lnTo>
                    <a:pt x="13588" y="10794"/>
                  </a:lnTo>
                  <a:lnTo>
                    <a:pt x="13080" y="9398"/>
                  </a:lnTo>
                  <a:lnTo>
                    <a:pt x="13080" y="6731"/>
                  </a:lnTo>
                  <a:lnTo>
                    <a:pt x="12446" y="5333"/>
                  </a:lnTo>
                  <a:lnTo>
                    <a:pt x="12446" y="3301"/>
                  </a:lnTo>
                  <a:lnTo>
                    <a:pt x="11811"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8" name="Freeform 137"/>
            <p:cNvSpPr/>
            <p:nvPr/>
          </p:nvSpPr>
          <p:spPr>
            <a:xfrm>
              <a:off x="6220562" y="3612125"/>
              <a:ext cx="19441" cy="60861"/>
            </a:xfrm>
            <a:custGeom>
              <a:avLst/>
              <a:gdLst/>
              <a:ahLst/>
              <a:cxnLst/>
              <a:rect l="0" t="0" r="0" b="0"/>
              <a:pathLst>
                <a:path w="19814" h="60580">
                  <a:moveTo>
                    <a:pt x="19813" y="0"/>
                  </a:moveTo>
                  <a:lnTo>
                    <a:pt x="19177" y="1396"/>
                  </a:lnTo>
                  <a:lnTo>
                    <a:pt x="17273" y="3429"/>
                  </a:lnTo>
                  <a:lnTo>
                    <a:pt x="15494" y="7493"/>
                  </a:lnTo>
                  <a:lnTo>
                    <a:pt x="14351" y="8762"/>
                  </a:lnTo>
                  <a:lnTo>
                    <a:pt x="10414" y="18923"/>
                  </a:lnTo>
                  <a:lnTo>
                    <a:pt x="9906" y="20827"/>
                  </a:lnTo>
                  <a:lnTo>
                    <a:pt x="9906" y="22225"/>
                  </a:lnTo>
                  <a:lnTo>
                    <a:pt x="9271" y="22860"/>
                  </a:lnTo>
                  <a:lnTo>
                    <a:pt x="9271" y="27558"/>
                  </a:lnTo>
                  <a:lnTo>
                    <a:pt x="8763" y="28956"/>
                  </a:lnTo>
                  <a:lnTo>
                    <a:pt x="8763" y="59055"/>
                  </a:lnTo>
                  <a:lnTo>
                    <a:pt x="8129" y="60579"/>
                  </a:lnTo>
                  <a:lnTo>
                    <a:pt x="7367" y="60579"/>
                  </a:lnTo>
                  <a:lnTo>
                    <a:pt x="3683" y="51816"/>
                  </a:lnTo>
                  <a:lnTo>
                    <a:pt x="3683" y="50419"/>
                  </a:lnTo>
                  <a:lnTo>
                    <a:pt x="3049" y="49783"/>
                  </a:lnTo>
                  <a:lnTo>
                    <a:pt x="3049" y="48387"/>
                  </a:lnTo>
                  <a:lnTo>
                    <a:pt x="2540" y="47117"/>
                  </a:lnTo>
                  <a:lnTo>
                    <a:pt x="2540" y="45719"/>
                  </a:lnTo>
                  <a:lnTo>
                    <a:pt x="1906" y="44450"/>
                  </a:lnTo>
                  <a:lnTo>
                    <a:pt x="1906" y="43052"/>
                  </a:lnTo>
                  <a:lnTo>
                    <a:pt x="1144" y="41656"/>
                  </a:lnTo>
                  <a:lnTo>
                    <a:pt x="1144" y="40386"/>
                  </a:lnTo>
                  <a:lnTo>
                    <a:pt x="636" y="39116"/>
                  </a:lnTo>
                  <a:lnTo>
                    <a:pt x="636" y="36321"/>
                  </a:lnTo>
                  <a:lnTo>
                    <a:pt x="0" y="35051"/>
                  </a:lnTo>
                  <a:lnTo>
                    <a:pt x="0" y="27558"/>
                  </a:lnTo>
                  <a:lnTo>
                    <a:pt x="636" y="26162"/>
                  </a:lnTo>
                  <a:lnTo>
                    <a:pt x="636" y="24130"/>
                  </a:lnTo>
                  <a:lnTo>
                    <a:pt x="1144" y="22860"/>
                  </a:lnTo>
                  <a:lnTo>
                    <a:pt x="2540" y="18923"/>
                  </a:lnTo>
                  <a:lnTo>
                    <a:pt x="5588" y="13462"/>
                  </a:lnTo>
                  <a:lnTo>
                    <a:pt x="6224" y="11430"/>
                  </a:lnTo>
                  <a:lnTo>
                    <a:pt x="9271" y="5969"/>
                  </a:lnTo>
                  <a:lnTo>
                    <a:pt x="10414" y="3429"/>
                  </a:lnTo>
                  <a:lnTo>
                    <a:pt x="11812" y="2667"/>
                  </a:lnTo>
                  <a:lnTo>
                    <a:pt x="12446" y="2031"/>
                  </a:lnTo>
                  <a:lnTo>
                    <a:pt x="13589" y="1396"/>
                  </a:lnTo>
                  <a:lnTo>
                    <a:pt x="14351" y="635"/>
                  </a:lnTo>
                  <a:lnTo>
                    <a:pt x="15494" y="635"/>
                  </a:lnTo>
                  <a:lnTo>
                    <a:pt x="1663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9" name="Freeform 138"/>
            <p:cNvSpPr/>
            <p:nvPr/>
          </p:nvSpPr>
          <p:spPr>
            <a:xfrm>
              <a:off x="6195819" y="3618015"/>
              <a:ext cx="19441" cy="45154"/>
            </a:xfrm>
            <a:custGeom>
              <a:avLst/>
              <a:gdLst/>
              <a:ahLst/>
              <a:cxnLst/>
              <a:rect l="0" t="0" r="0" b="0"/>
              <a:pathLst>
                <a:path w="19685" h="45848">
                  <a:moveTo>
                    <a:pt x="19684" y="2031"/>
                  </a:moveTo>
                  <a:lnTo>
                    <a:pt x="18541" y="2793"/>
                  </a:lnTo>
                  <a:lnTo>
                    <a:pt x="17399" y="4825"/>
                  </a:lnTo>
                  <a:lnTo>
                    <a:pt x="16002" y="5461"/>
                  </a:lnTo>
                  <a:lnTo>
                    <a:pt x="15494" y="6095"/>
                  </a:lnTo>
                  <a:lnTo>
                    <a:pt x="14224" y="8889"/>
                  </a:lnTo>
                  <a:lnTo>
                    <a:pt x="12953" y="10160"/>
                  </a:lnTo>
                  <a:lnTo>
                    <a:pt x="10540" y="14858"/>
                  </a:lnTo>
                  <a:lnTo>
                    <a:pt x="9906" y="16891"/>
                  </a:lnTo>
                  <a:lnTo>
                    <a:pt x="9270" y="18161"/>
                  </a:lnTo>
                  <a:lnTo>
                    <a:pt x="9270" y="22225"/>
                  </a:lnTo>
                  <a:lnTo>
                    <a:pt x="8635" y="23622"/>
                  </a:lnTo>
                  <a:lnTo>
                    <a:pt x="8635" y="43180"/>
                  </a:lnTo>
                  <a:lnTo>
                    <a:pt x="9270" y="44450"/>
                  </a:lnTo>
                  <a:lnTo>
                    <a:pt x="8635" y="45847"/>
                  </a:lnTo>
                  <a:lnTo>
                    <a:pt x="7493" y="44450"/>
                  </a:lnTo>
                  <a:lnTo>
                    <a:pt x="7493" y="43814"/>
                  </a:lnTo>
                  <a:lnTo>
                    <a:pt x="6095" y="42418"/>
                  </a:lnTo>
                  <a:lnTo>
                    <a:pt x="4952" y="39116"/>
                  </a:lnTo>
                  <a:lnTo>
                    <a:pt x="2413" y="34417"/>
                  </a:lnTo>
                  <a:lnTo>
                    <a:pt x="634" y="28320"/>
                  </a:lnTo>
                  <a:lnTo>
                    <a:pt x="634" y="27050"/>
                  </a:lnTo>
                  <a:lnTo>
                    <a:pt x="0" y="25018"/>
                  </a:lnTo>
                  <a:lnTo>
                    <a:pt x="0" y="22225"/>
                  </a:lnTo>
                  <a:lnTo>
                    <a:pt x="634" y="20955"/>
                  </a:lnTo>
                  <a:lnTo>
                    <a:pt x="634" y="18923"/>
                  </a:lnTo>
                  <a:lnTo>
                    <a:pt x="1777" y="17525"/>
                  </a:lnTo>
                  <a:lnTo>
                    <a:pt x="3809" y="13588"/>
                  </a:lnTo>
                  <a:lnTo>
                    <a:pt x="4952" y="12192"/>
                  </a:lnTo>
                  <a:lnTo>
                    <a:pt x="5588" y="10160"/>
                  </a:lnTo>
                  <a:lnTo>
                    <a:pt x="6858" y="9525"/>
                  </a:lnTo>
                  <a:lnTo>
                    <a:pt x="7493" y="7493"/>
                  </a:lnTo>
                  <a:lnTo>
                    <a:pt x="8635" y="6095"/>
                  </a:lnTo>
                  <a:lnTo>
                    <a:pt x="9270" y="4825"/>
                  </a:lnTo>
                  <a:lnTo>
                    <a:pt x="10540" y="4063"/>
                  </a:lnTo>
                  <a:lnTo>
                    <a:pt x="11683" y="2031"/>
                  </a:lnTo>
                  <a:lnTo>
                    <a:pt x="12953" y="1524"/>
                  </a:lnTo>
                  <a:lnTo>
                    <a:pt x="13715" y="0"/>
                  </a:lnTo>
                  <a:lnTo>
                    <a:pt x="15494" y="0"/>
                  </a:lnTo>
                  <a:lnTo>
                    <a:pt x="16764" y="762"/>
                  </a:lnTo>
                  <a:lnTo>
                    <a:pt x="18541" y="152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0" name="Freeform 139"/>
            <p:cNvSpPr/>
            <p:nvPr/>
          </p:nvSpPr>
          <p:spPr>
            <a:xfrm>
              <a:off x="6072101" y="3745625"/>
              <a:ext cx="261573" cy="190435"/>
            </a:xfrm>
            <a:custGeom>
              <a:avLst/>
              <a:gdLst/>
              <a:ahLst/>
              <a:cxnLst/>
              <a:rect l="0" t="0" r="0" b="0"/>
              <a:pathLst>
                <a:path w="261240" h="190375">
                  <a:moveTo>
                    <a:pt x="253238" y="120397"/>
                  </a:moveTo>
                  <a:lnTo>
                    <a:pt x="252095" y="120397"/>
                  </a:lnTo>
                  <a:lnTo>
                    <a:pt x="250697" y="121031"/>
                  </a:lnTo>
                  <a:lnTo>
                    <a:pt x="247650" y="121031"/>
                  </a:lnTo>
                  <a:lnTo>
                    <a:pt x="246379" y="121793"/>
                  </a:lnTo>
                  <a:lnTo>
                    <a:pt x="243332" y="121793"/>
                  </a:lnTo>
                  <a:lnTo>
                    <a:pt x="241934" y="122429"/>
                  </a:lnTo>
                  <a:lnTo>
                    <a:pt x="239014" y="122429"/>
                  </a:lnTo>
                  <a:lnTo>
                    <a:pt x="237108" y="123063"/>
                  </a:lnTo>
                  <a:lnTo>
                    <a:pt x="234060" y="123063"/>
                  </a:lnTo>
                  <a:lnTo>
                    <a:pt x="232283" y="123825"/>
                  </a:lnTo>
                  <a:lnTo>
                    <a:pt x="229108" y="123825"/>
                  </a:lnTo>
                  <a:lnTo>
                    <a:pt x="227202" y="124461"/>
                  </a:lnTo>
                  <a:lnTo>
                    <a:pt x="221614" y="124461"/>
                  </a:lnTo>
                  <a:lnTo>
                    <a:pt x="219837" y="125096"/>
                  </a:lnTo>
                  <a:lnTo>
                    <a:pt x="213614" y="125096"/>
                  </a:lnTo>
                  <a:lnTo>
                    <a:pt x="211708" y="125857"/>
                  </a:lnTo>
                  <a:lnTo>
                    <a:pt x="205613" y="125857"/>
                  </a:lnTo>
                  <a:lnTo>
                    <a:pt x="203708" y="126492"/>
                  </a:lnTo>
                  <a:lnTo>
                    <a:pt x="186944" y="126492"/>
                  </a:lnTo>
                  <a:lnTo>
                    <a:pt x="184531" y="125857"/>
                  </a:lnTo>
                  <a:lnTo>
                    <a:pt x="178815" y="125857"/>
                  </a:lnTo>
                  <a:lnTo>
                    <a:pt x="177038" y="125096"/>
                  </a:lnTo>
                  <a:lnTo>
                    <a:pt x="171450" y="125096"/>
                  </a:lnTo>
                  <a:lnTo>
                    <a:pt x="169671" y="124461"/>
                  </a:lnTo>
                  <a:lnTo>
                    <a:pt x="168402" y="123825"/>
                  </a:lnTo>
                  <a:lnTo>
                    <a:pt x="165227" y="123825"/>
                  </a:lnTo>
                  <a:lnTo>
                    <a:pt x="163449" y="123063"/>
                  </a:lnTo>
                  <a:lnTo>
                    <a:pt x="162178" y="122429"/>
                  </a:lnTo>
                  <a:lnTo>
                    <a:pt x="160401" y="121793"/>
                  </a:lnTo>
                  <a:lnTo>
                    <a:pt x="157860" y="120397"/>
                  </a:lnTo>
                  <a:lnTo>
                    <a:pt x="157352" y="119761"/>
                  </a:lnTo>
                  <a:lnTo>
                    <a:pt x="154813" y="118365"/>
                  </a:lnTo>
                  <a:lnTo>
                    <a:pt x="154177" y="117730"/>
                  </a:lnTo>
                  <a:lnTo>
                    <a:pt x="152908" y="117094"/>
                  </a:lnTo>
                  <a:lnTo>
                    <a:pt x="151129" y="115062"/>
                  </a:lnTo>
                  <a:lnTo>
                    <a:pt x="147446" y="112268"/>
                  </a:lnTo>
                  <a:lnTo>
                    <a:pt x="145414" y="110236"/>
                  </a:lnTo>
                  <a:lnTo>
                    <a:pt x="143509" y="108967"/>
                  </a:lnTo>
                  <a:lnTo>
                    <a:pt x="142366" y="106935"/>
                  </a:lnTo>
                  <a:lnTo>
                    <a:pt x="138049" y="102236"/>
                  </a:lnTo>
                  <a:lnTo>
                    <a:pt x="136144" y="100838"/>
                  </a:lnTo>
                  <a:lnTo>
                    <a:pt x="133731" y="96901"/>
                  </a:lnTo>
                  <a:lnTo>
                    <a:pt x="131318" y="94107"/>
                  </a:lnTo>
                  <a:lnTo>
                    <a:pt x="129920" y="92075"/>
                  </a:lnTo>
                  <a:lnTo>
                    <a:pt x="128777" y="90805"/>
                  </a:lnTo>
                  <a:lnTo>
                    <a:pt x="128143" y="88774"/>
                  </a:lnTo>
                  <a:lnTo>
                    <a:pt x="127000" y="87504"/>
                  </a:lnTo>
                  <a:lnTo>
                    <a:pt x="125602" y="85472"/>
                  </a:lnTo>
                  <a:lnTo>
                    <a:pt x="124459" y="84201"/>
                  </a:lnTo>
                  <a:lnTo>
                    <a:pt x="123825" y="82678"/>
                  </a:lnTo>
                  <a:lnTo>
                    <a:pt x="122554" y="81407"/>
                  </a:lnTo>
                  <a:lnTo>
                    <a:pt x="121412" y="78613"/>
                  </a:lnTo>
                  <a:lnTo>
                    <a:pt x="120014" y="77343"/>
                  </a:lnTo>
                  <a:lnTo>
                    <a:pt x="118871" y="74676"/>
                  </a:lnTo>
                  <a:lnTo>
                    <a:pt x="117728" y="73406"/>
                  </a:lnTo>
                  <a:lnTo>
                    <a:pt x="116966" y="72010"/>
                  </a:lnTo>
                  <a:lnTo>
                    <a:pt x="116332" y="71374"/>
                  </a:lnTo>
                  <a:lnTo>
                    <a:pt x="115696" y="69978"/>
                  </a:lnTo>
                  <a:lnTo>
                    <a:pt x="113283" y="65913"/>
                  </a:lnTo>
                  <a:lnTo>
                    <a:pt x="112014" y="61976"/>
                  </a:lnTo>
                  <a:lnTo>
                    <a:pt x="110870" y="59944"/>
                  </a:lnTo>
                  <a:lnTo>
                    <a:pt x="110870" y="58421"/>
                  </a:lnTo>
                  <a:lnTo>
                    <a:pt x="110108" y="56642"/>
                  </a:lnTo>
                  <a:lnTo>
                    <a:pt x="110108" y="55118"/>
                  </a:lnTo>
                  <a:lnTo>
                    <a:pt x="108965" y="51181"/>
                  </a:lnTo>
                  <a:lnTo>
                    <a:pt x="108965" y="48515"/>
                  </a:lnTo>
                  <a:lnTo>
                    <a:pt x="108331" y="46482"/>
                  </a:lnTo>
                  <a:lnTo>
                    <a:pt x="107188" y="43816"/>
                  </a:lnTo>
                  <a:lnTo>
                    <a:pt x="106426" y="41784"/>
                  </a:lnTo>
                  <a:lnTo>
                    <a:pt x="105790" y="41022"/>
                  </a:lnTo>
                  <a:lnTo>
                    <a:pt x="105790" y="38990"/>
                  </a:lnTo>
                  <a:lnTo>
                    <a:pt x="105283" y="37719"/>
                  </a:lnTo>
                  <a:lnTo>
                    <a:pt x="105283" y="36957"/>
                  </a:lnTo>
                  <a:lnTo>
                    <a:pt x="104647" y="35687"/>
                  </a:lnTo>
                  <a:lnTo>
                    <a:pt x="104647" y="32893"/>
                  </a:lnTo>
                  <a:lnTo>
                    <a:pt x="104139" y="31624"/>
                  </a:lnTo>
                  <a:lnTo>
                    <a:pt x="104139" y="29084"/>
                  </a:lnTo>
                  <a:lnTo>
                    <a:pt x="103377" y="27051"/>
                  </a:lnTo>
                  <a:lnTo>
                    <a:pt x="103377" y="23496"/>
                  </a:lnTo>
                  <a:lnTo>
                    <a:pt x="102108" y="20955"/>
                  </a:lnTo>
                  <a:lnTo>
                    <a:pt x="102108" y="19559"/>
                  </a:lnTo>
                  <a:lnTo>
                    <a:pt x="101600" y="17526"/>
                  </a:lnTo>
                  <a:lnTo>
                    <a:pt x="101600" y="16256"/>
                  </a:lnTo>
                  <a:lnTo>
                    <a:pt x="100329" y="13462"/>
                  </a:lnTo>
                  <a:lnTo>
                    <a:pt x="100329" y="12192"/>
                  </a:lnTo>
                  <a:lnTo>
                    <a:pt x="99059" y="9399"/>
                  </a:lnTo>
                  <a:lnTo>
                    <a:pt x="96012" y="6097"/>
                  </a:lnTo>
                  <a:lnTo>
                    <a:pt x="93471" y="6097"/>
                  </a:lnTo>
                  <a:lnTo>
                    <a:pt x="91694" y="7367"/>
                  </a:lnTo>
                  <a:lnTo>
                    <a:pt x="90296" y="8891"/>
                  </a:lnTo>
                  <a:lnTo>
                    <a:pt x="89789" y="10796"/>
                  </a:lnTo>
                  <a:lnTo>
                    <a:pt x="89153" y="11430"/>
                  </a:lnTo>
                  <a:lnTo>
                    <a:pt x="88010" y="14098"/>
                  </a:lnTo>
                  <a:lnTo>
                    <a:pt x="88010" y="15494"/>
                  </a:lnTo>
                  <a:lnTo>
                    <a:pt x="87249" y="16256"/>
                  </a:lnTo>
                  <a:lnTo>
                    <a:pt x="87249" y="17526"/>
                  </a:lnTo>
                  <a:lnTo>
                    <a:pt x="86614" y="19559"/>
                  </a:lnTo>
                  <a:lnTo>
                    <a:pt x="86614" y="20955"/>
                  </a:lnTo>
                  <a:lnTo>
                    <a:pt x="86106" y="22225"/>
                  </a:lnTo>
                  <a:lnTo>
                    <a:pt x="86106" y="25019"/>
                  </a:lnTo>
                  <a:lnTo>
                    <a:pt x="85470" y="26290"/>
                  </a:lnTo>
                  <a:lnTo>
                    <a:pt x="85470" y="31116"/>
                  </a:lnTo>
                  <a:lnTo>
                    <a:pt x="84835" y="32386"/>
                  </a:lnTo>
                  <a:lnTo>
                    <a:pt x="84835" y="35687"/>
                  </a:lnTo>
                  <a:lnTo>
                    <a:pt x="84327" y="34925"/>
                  </a:lnTo>
                  <a:lnTo>
                    <a:pt x="80390" y="32893"/>
                  </a:lnTo>
                  <a:lnTo>
                    <a:pt x="78613" y="32386"/>
                  </a:lnTo>
                  <a:lnTo>
                    <a:pt x="77343" y="31116"/>
                  </a:lnTo>
                  <a:lnTo>
                    <a:pt x="75564" y="30354"/>
                  </a:lnTo>
                  <a:lnTo>
                    <a:pt x="73659" y="29084"/>
                  </a:lnTo>
                  <a:lnTo>
                    <a:pt x="72389" y="29084"/>
                  </a:lnTo>
                  <a:lnTo>
                    <a:pt x="71882" y="28322"/>
                  </a:lnTo>
                  <a:lnTo>
                    <a:pt x="69341" y="27051"/>
                  </a:lnTo>
                  <a:lnTo>
                    <a:pt x="68707" y="26290"/>
                  </a:lnTo>
                  <a:lnTo>
                    <a:pt x="66294" y="25019"/>
                  </a:lnTo>
                  <a:lnTo>
                    <a:pt x="65024" y="25019"/>
                  </a:lnTo>
                  <a:lnTo>
                    <a:pt x="63753" y="24257"/>
                  </a:lnTo>
                  <a:lnTo>
                    <a:pt x="63119" y="23496"/>
                  </a:lnTo>
                  <a:lnTo>
                    <a:pt x="61976" y="22987"/>
                  </a:lnTo>
                  <a:lnTo>
                    <a:pt x="60578" y="22987"/>
                  </a:lnTo>
                  <a:lnTo>
                    <a:pt x="59435" y="22225"/>
                  </a:lnTo>
                  <a:lnTo>
                    <a:pt x="58801" y="21591"/>
                  </a:lnTo>
                  <a:lnTo>
                    <a:pt x="55118" y="19559"/>
                  </a:lnTo>
                  <a:lnTo>
                    <a:pt x="53847" y="19559"/>
                  </a:lnTo>
                  <a:lnTo>
                    <a:pt x="53213" y="18924"/>
                  </a:lnTo>
                  <a:lnTo>
                    <a:pt x="52070" y="18924"/>
                  </a:lnTo>
                  <a:lnTo>
                    <a:pt x="49529" y="17526"/>
                  </a:lnTo>
                  <a:lnTo>
                    <a:pt x="48895" y="16892"/>
                  </a:lnTo>
                  <a:lnTo>
                    <a:pt x="47625" y="16892"/>
                  </a:lnTo>
                  <a:lnTo>
                    <a:pt x="45846" y="16256"/>
                  </a:lnTo>
                  <a:lnTo>
                    <a:pt x="44703" y="15494"/>
                  </a:lnTo>
                  <a:lnTo>
                    <a:pt x="42799" y="15494"/>
                  </a:lnTo>
                  <a:lnTo>
                    <a:pt x="41528" y="14860"/>
                  </a:lnTo>
                  <a:lnTo>
                    <a:pt x="38989" y="14860"/>
                  </a:lnTo>
                  <a:lnTo>
                    <a:pt x="37845" y="15494"/>
                  </a:lnTo>
                  <a:lnTo>
                    <a:pt x="37083" y="16892"/>
                  </a:lnTo>
                  <a:lnTo>
                    <a:pt x="37083" y="18288"/>
                  </a:lnTo>
                  <a:lnTo>
                    <a:pt x="38353" y="21591"/>
                  </a:lnTo>
                  <a:lnTo>
                    <a:pt x="43307" y="30354"/>
                  </a:lnTo>
                  <a:lnTo>
                    <a:pt x="45212" y="32386"/>
                  </a:lnTo>
                  <a:lnTo>
                    <a:pt x="47625" y="36323"/>
                  </a:lnTo>
                  <a:lnTo>
                    <a:pt x="52704" y="41784"/>
                  </a:lnTo>
                  <a:lnTo>
                    <a:pt x="33401" y="41784"/>
                  </a:lnTo>
                  <a:lnTo>
                    <a:pt x="31495" y="42418"/>
                  </a:lnTo>
                  <a:lnTo>
                    <a:pt x="26034" y="42418"/>
                  </a:lnTo>
                  <a:lnTo>
                    <a:pt x="24129" y="43054"/>
                  </a:lnTo>
                  <a:lnTo>
                    <a:pt x="22352" y="43054"/>
                  </a:lnTo>
                  <a:lnTo>
                    <a:pt x="20954" y="43816"/>
                  </a:lnTo>
                  <a:lnTo>
                    <a:pt x="19177" y="43816"/>
                  </a:lnTo>
                  <a:lnTo>
                    <a:pt x="17907" y="44450"/>
                  </a:lnTo>
                  <a:lnTo>
                    <a:pt x="16128" y="44450"/>
                  </a:lnTo>
                  <a:lnTo>
                    <a:pt x="15494" y="45086"/>
                  </a:lnTo>
                  <a:lnTo>
                    <a:pt x="14224" y="45721"/>
                  </a:lnTo>
                  <a:lnTo>
                    <a:pt x="12445" y="47753"/>
                  </a:lnTo>
                  <a:lnTo>
                    <a:pt x="14224" y="51817"/>
                  </a:lnTo>
                  <a:lnTo>
                    <a:pt x="14858" y="52579"/>
                  </a:lnTo>
                  <a:lnTo>
                    <a:pt x="17271" y="53849"/>
                  </a:lnTo>
                  <a:lnTo>
                    <a:pt x="17907" y="55118"/>
                  </a:lnTo>
                  <a:lnTo>
                    <a:pt x="19177" y="55118"/>
                  </a:lnTo>
                  <a:lnTo>
                    <a:pt x="29718" y="60706"/>
                  </a:lnTo>
                  <a:lnTo>
                    <a:pt x="30860" y="60706"/>
                  </a:lnTo>
                  <a:lnTo>
                    <a:pt x="33401" y="61976"/>
                  </a:lnTo>
                  <a:lnTo>
                    <a:pt x="34670" y="61976"/>
                  </a:lnTo>
                  <a:lnTo>
                    <a:pt x="35940" y="62485"/>
                  </a:lnTo>
                  <a:lnTo>
                    <a:pt x="37083" y="62485"/>
                  </a:lnTo>
                  <a:lnTo>
                    <a:pt x="38353" y="63247"/>
                  </a:lnTo>
                  <a:lnTo>
                    <a:pt x="40258" y="63247"/>
                  </a:lnTo>
                  <a:lnTo>
                    <a:pt x="42799" y="64517"/>
                  </a:lnTo>
                  <a:lnTo>
                    <a:pt x="43307" y="64517"/>
                  </a:lnTo>
                  <a:lnTo>
                    <a:pt x="41528" y="64517"/>
                  </a:lnTo>
                  <a:lnTo>
                    <a:pt x="40258" y="65279"/>
                  </a:lnTo>
                  <a:lnTo>
                    <a:pt x="38989" y="65279"/>
                  </a:lnTo>
                  <a:lnTo>
                    <a:pt x="37845" y="65913"/>
                  </a:lnTo>
                  <a:lnTo>
                    <a:pt x="37083" y="66549"/>
                  </a:lnTo>
                  <a:lnTo>
                    <a:pt x="35306" y="67311"/>
                  </a:lnTo>
                  <a:lnTo>
                    <a:pt x="32893" y="68580"/>
                  </a:lnTo>
                  <a:lnTo>
                    <a:pt x="30860" y="69342"/>
                  </a:lnTo>
                  <a:lnTo>
                    <a:pt x="16128" y="76709"/>
                  </a:lnTo>
                  <a:lnTo>
                    <a:pt x="13081" y="80137"/>
                  </a:lnTo>
                  <a:lnTo>
                    <a:pt x="12445" y="82169"/>
                  </a:lnTo>
                  <a:lnTo>
                    <a:pt x="12445" y="82678"/>
                  </a:lnTo>
                  <a:lnTo>
                    <a:pt x="13589" y="84201"/>
                  </a:lnTo>
                  <a:lnTo>
                    <a:pt x="14858" y="84710"/>
                  </a:lnTo>
                  <a:lnTo>
                    <a:pt x="15494" y="85472"/>
                  </a:lnTo>
                  <a:lnTo>
                    <a:pt x="16764" y="85472"/>
                  </a:lnTo>
                  <a:lnTo>
                    <a:pt x="19177" y="86742"/>
                  </a:lnTo>
                  <a:lnTo>
                    <a:pt x="20954" y="86742"/>
                  </a:lnTo>
                  <a:lnTo>
                    <a:pt x="22352" y="87504"/>
                  </a:lnTo>
                  <a:lnTo>
                    <a:pt x="24129" y="87504"/>
                  </a:lnTo>
                  <a:lnTo>
                    <a:pt x="26034" y="88011"/>
                  </a:lnTo>
                  <a:lnTo>
                    <a:pt x="27177" y="88011"/>
                  </a:lnTo>
                  <a:lnTo>
                    <a:pt x="29083" y="88774"/>
                  </a:lnTo>
                  <a:lnTo>
                    <a:pt x="34035" y="88774"/>
                  </a:lnTo>
                  <a:lnTo>
                    <a:pt x="35940" y="89536"/>
                  </a:lnTo>
                  <a:lnTo>
                    <a:pt x="50672" y="89536"/>
                  </a:lnTo>
                  <a:lnTo>
                    <a:pt x="52070" y="90043"/>
                  </a:lnTo>
                  <a:lnTo>
                    <a:pt x="58801" y="90043"/>
                  </a:lnTo>
                  <a:lnTo>
                    <a:pt x="58801" y="90805"/>
                  </a:lnTo>
                  <a:lnTo>
                    <a:pt x="55118" y="94869"/>
                  </a:lnTo>
                  <a:lnTo>
                    <a:pt x="53847" y="95505"/>
                  </a:lnTo>
                  <a:lnTo>
                    <a:pt x="53213" y="96901"/>
                  </a:lnTo>
                  <a:lnTo>
                    <a:pt x="52070" y="98172"/>
                  </a:lnTo>
                  <a:lnTo>
                    <a:pt x="50672" y="98934"/>
                  </a:lnTo>
                  <a:lnTo>
                    <a:pt x="46989" y="102871"/>
                  </a:lnTo>
                  <a:lnTo>
                    <a:pt x="46482" y="104267"/>
                  </a:lnTo>
                  <a:lnTo>
                    <a:pt x="45212" y="104903"/>
                  </a:lnTo>
                  <a:lnTo>
                    <a:pt x="42799" y="107697"/>
                  </a:lnTo>
                  <a:lnTo>
                    <a:pt x="41528" y="108205"/>
                  </a:lnTo>
                  <a:lnTo>
                    <a:pt x="40258" y="110999"/>
                  </a:lnTo>
                  <a:lnTo>
                    <a:pt x="39624" y="111761"/>
                  </a:lnTo>
                  <a:lnTo>
                    <a:pt x="38353" y="114300"/>
                  </a:lnTo>
                  <a:lnTo>
                    <a:pt x="38353" y="116332"/>
                  </a:lnTo>
                  <a:lnTo>
                    <a:pt x="38989" y="116332"/>
                  </a:lnTo>
                  <a:lnTo>
                    <a:pt x="39624" y="117094"/>
                  </a:lnTo>
                  <a:lnTo>
                    <a:pt x="53847" y="117094"/>
                  </a:lnTo>
                  <a:lnTo>
                    <a:pt x="55118" y="116332"/>
                  </a:lnTo>
                  <a:lnTo>
                    <a:pt x="59435" y="116332"/>
                  </a:lnTo>
                  <a:lnTo>
                    <a:pt x="61340" y="115824"/>
                  </a:lnTo>
                  <a:lnTo>
                    <a:pt x="65658" y="115824"/>
                  </a:lnTo>
                  <a:lnTo>
                    <a:pt x="66802" y="115062"/>
                  </a:lnTo>
                  <a:lnTo>
                    <a:pt x="69977" y="115062"/>
                  </a:lnTo>
                  <a:lnTo>
                    <a:pt x="70484" y="114300"/>
                  </a:lnTo>
                  <a:lnTo>
                    <a:pt x="74168" y="114300"/>
                  </a:lnTo>
                  <a:lnTo>
                    <a:pt x="76200" y="113792"/>
                  </a:lnTo>
                  <a:lnTo>
                    <a:pt x="78613" y="113792"/>
                  </a:lnTo>
                  <a:lnTo>
                    <a:pt x="80390" y="115824"/>
                  </a:lnTo>
                  <a:lnTo>
                    <a:pt x="81788" y="116332"/>
                  </a:lnTo>
                  <a:lnTo>
                    <a:pt x="85470" y="120397"/>
                  </a:lnTo>
                  <a:lnTo>
                    <a:pt x="87249" y="121793"/>
                  </a:lnTo>
                  <a:lnTo>
                    <a:pt x="88010" y="121793"/>
                  </a:lnTo>
                  <a:lnTo>
                    <a:pt x="89153" y="123063"/>
                  </a:lnTo>
                  <a:lnTo>
                    <a:pt x="90296" y="123825"/>
                  </a:lnTo>
                  <a:lnTo>
                    <a:pt x="91058" y="125096"/>
                  </a:lnTo>
                  <a:lnTo>
                    <a:pt x="93471" y="126492"/>
                  </a:lnTo>
                  <a:lnTo>
                    <a:pt x="93979" y="127890"/>
                  </a:lnTo>
                  <a:lnTo>
                    <a:pt x="95377" y="128524"/>
                  </a:lnTo>
                  <a:lnTo>
                    <a:pt x="96520" y="129922"/>
                  </a:lnTo>
                  <a:lnTo>
                    <a:pt x="99059" y="131192"/>
                  </a:lnTo>
                  <a:lnTo>
                    <a:pt x="100329" y="132461"/>
                  </a:lnTo>
                  <a:lnTo>
                    <a:pt x="101600" y="133224"/>
                  </a:lnTo>
                  <a:lnTo>
                    <a:pt x="102743" y="134493"/>
                  </a:lnTo>
                  <a:lnTo>
                    <a:pt x="105790" y="136525"/>
                  </a:lnTo>
                  <a:lnTo>
                    <a:pt x="107188" y="137796"/>
                  </a:lnTo>
                  <a:lnTo>
                    <a:pt x="112014" y="141351"/>
                  </a:lnTo>
                  <a:lnTo>
                    <a:pt x="113283" y="142622"/>
                  </a:lnTo>
                  <a:lnTo>
                    <a:pt x="118237" y="145924"/>
                  </a:lnTo>
                  <a:lnTo>
                    <a:pt x="119507" y="147321"/>
                  </a:lnTo>
                  <a:lnTo>
                    <a:pt x="121412" y="148717"/>
                  </a:lnTo>
                  <a:lnTo>
                    <a:pt x="123189" y="149353"/>
                  </a:lnTo>
                  <a:lnTo>
                    <a:pt x="127000" y="152019"/>
                  </a:lnTo>
                  <a:lnTo>
                    <a:pt x="128143" y="153417"/>
                  </a:lnTo>
                  <a:lnTo>
                    <a:pt x="129920" y="154051"/>
                  </a:lnTo>
                  <a:lnTo>
                    <a:pt x="138049" y="159512"/>
                  </a:lnTo>
                  <a:lnTo>
                    <a:pt x="139827" y="160021"/>
                  </a:lnTo>
                  <a:lnTo>
                    <a:pt x="141732" y="161544"/>
                  </a:lnTo>
                  <a:lnTo>
                    <a:pt x="158495" y="170942"/>
                  </a:lnTo>
                  <a:lnTo>
                    <a:pt x="160401" y="171450"/>
                  </a:lnTo>
                  <a:lnTo>
                    <a:pt x="162178" y="172848"/>
                  </a:lnTo>
                  <a:lnTo>
                    <a:pt x="171450" y="175515"/>
                  </a:lnTo>
                  <a:lnTo>
                    <a:pt x="173354" y="176911"/>
                  </a:lnTo>
                  <a:lnTo>
                    <a:pt x="175768" y="176911"/>
                  </a:lnTo>
                  <a:lnTo>
                    <a:pt x="182626" y="178943"/>
                  </a:lnTo>
                  <a:lnTo>
                    <a:pt x="184531" y="178943"/>
                  </a:lnTo>
                  <a:lnTo>
                    <a:pt x="188721" y="180213"/>
                  </a:lnTo>
                  <a:lnTo>
                    <a:pt x="191262" y="180213"/>
                  </a:lnTo>
                  <a:lnTo>
                    <a:pt x="193802" y="180975"/>
                  </a:lnTo>
                  <a:lnTo>
                    <a:pt x="198120" y="180975"/>
                  </a:lnTo>
                  <a:lnTo>
                    <a:pt x="200025" y="181611"/>
                  </a:lnTo>
                  <a:lnTo>
                    <a:pt x="206756" y="181611"/>
                  </a:lnTo>
                  <a:lnTo>
                    <a:pt x="209295" y="182246"/>
                  </a:lnTo>
                  <a:lnTo>
                    <a:pt x="217296" y="182246"/>
                  </a:lnTo>
                  <a:lnTo>
                    <a:pt x="219202" y="181611"/>
                  </a:lnTo>
                  <a:lnTo>
                    <a:pt x="229108" y="181611"/>
                  </a:lnTo>
                  <a:lnTo>
                    <a:pt x="230885" y="180975"/>
                  </a:lnTo>
                  <a:lnTo>
                    <a:pt x="232790" y="180975"/>
                  </a:lnTo>
                  <a:lnTo>
                    <a:pt x="234060" y="180213"/>
                  </a:lnTo>
                  <a:lnTo>
                    <a:pt x="239649" y="180213"/>
                  </a:lnTo>
                  <a:lnTo>
                    <a:pt x="240791" y="179579"/>
                  </a:lnTo>
                  <a:lnTo>
                    <a:pt x="243966" y="179579"/>
                  </a:lnTo>
                  <a:lnTo>
                    <a:pt x="245109" y="178943"/>
                  </a:lnTo>
                  <a:lnTo>
                    <a:pt x="248158" y="178943"/>
                  </a:lnTo>
                  <a:lnTo>
                    <a:pt x="249554" y="178181"/>
                  </a:lnTo>
                  <a:lnTo>
                    <a:pt x="251333" y="178181"/>
                  </a:lnTo>
                  <a:lnTo>
                    <a:pt x="252602" y="177547"/>
                  </a:lnTo>
                  <a:lnTo>
                    <a:pt x="254381" y="177547"/>
                  </a:lnTo>
                  <a:lnTo>
                    <a:pt x="256285" y="176911"/>
                  </a:lnTo>
                  <a:lnTo>
                    <a:pt x="258064" y="176911"/>
                  </a:lnTo>
                  <a:lnTo>
                    <a:pt x="258826" y="176149"/>
                  </a:lnTo>
                  <a:lnTo>
                    <a:pt x="260603" y="176149"/>
                  </a:lnTo>
                  <a:lnTo>
                    <a:pt x="261239" y="187580"/>
                  </a:lnTo>
                  <a:lnTo>
                    <a:pt x="254381" y="187580"/>
                  </a:lnTo>
                  <a:lnTo>
                    <a:pt x="253238" y="188342"/>
                  </a:lnTo>
                  <a:lnTo>
                    <a:pt x="248158" y="188342"/>
                  </a:lnTo>
                  <a:lnTo>
                    <a:pt x="247014" y="188849"/>
                  </a:lnTo>
                  <a:lnTo>
                    <a:pt x="240791" y="188849"/>
                  </a:lnTo>
                  <a:lnTo>
                    <a:pt x="239649" y="189611"/>
                  </a:lnTo>
                  <a:lnTo>
                    <a:pt x="230251" y="189611"/>
                  </a:lnTo>
                  <a:lnTo>
                    <a:pt x="228345" y="190374"/>
                  </a:lnTo>
                  <a:lnTo>
                    <a:pt x="191896" y="190374"/>
                  </a:lnTo>
                  <a:lnTo>
                    <a:pt x="190119" y="189611"/>
                  </a:lnTo>
                  <a:lnTo>
                    <a:pt x="183895" y="189611"/>
                  </a:lnTo>
                  <a:lnTo>
                    <a:pt x="181356" y="188849"/>
                  </a:lnTo>
                  <a:lnTo>
                    <a:pt x="179451" y="188849"/>
                  </a:lnTo>
                  <a:lnTo>
                    <a:pt x="177672" y="188342"/>
                  </a:lnTo>
                  <a:lnTo>
                    <a:pt x="175768" y="188342"/>
                  </a:lnTo>
                  <a:lnTo>
                    <a:pt x="173354" y="187580"/>
                  </a:lnTo>
                  <a:lnTo>
                    <a:pt x="171450" y="187580"/>
                  </a:lnTo>
                  <a:lnTo>
                    <a:pt x="169671" y="187072"/>
                  </a:lnTo>
                  <a:lnTo>
                    <a:pt x="167766" y="187072"/>
                  </a:lnTo>
                  <a:lnTo>
                    <a:pt x="165862" y="186310"/>
                  </a:lnTo>
                  <a:lnTo>
                    <a:pt x="164083" y="186310"/>
                  </a:lnTo>
                  <a:lnTo>
                    <a:pt x="147446" y="180213"/>
                  </a:lnTo>
                  <a:lnTo>
                    <a:pt x="145414" y="178943"/>
                  </a:lnTo>
                  <a:lnTo>
                    <a:pt x="143509" y="178181"/>
                  </a:lnTo>
                  <a:lnTo>
                    <a:pt x="141732" y="176911"/>
                  </a:lnTo>
                  <a:lnTo>
                    <a:pt x="139827" y="176149"/>
                  </a:lnTo>
                  <a:lnTo>
                    <a:pt x="136144" y="173482"/>
                  </a:lnTo>
                  <a:lnTo>
                    <a:pt x="134365" y="172848"/>
                  </a:lnTo>
                  <a:lnTo>
                    <a:pt x="132460" y="171450"/>
                  </a:lnTo>
                  <a:lnTo>
                    <a:pt x="130683" y="170942"/>
                  </a:lnTo>
                  <a:lnTo>
                    <a:pt x="128777" y="168911"/>
                  </a:lnTo>
                  <a:lnTo>
                    <a:pt x="127000" y="168149"/>
                  </a:lnTo>
                  <a:lnTo>
                    <a:pt x="114045" y="158750"/>
                  </a:lnTo>
                  <a:lnTo>
                    <a:pt x="112649" y="157480"/>
                  </a:lnTo>
                  <a:lnTo>
                    <a:pt x="107188" y="153417"/>
                  </a:lnTo>
                  <a:lnTo>
                    <a:pt x="105790" y="152019"/>
                  </a:lnTo>
                  <a:lnTo>
                    <a:pt x="104139" y="150623"/>
                  </a:lnTo>
                  <a:lnTo>
                    <a:pt x="102743" y="149353"/>
                  </a:lnTo>
                  <a:lnTo>
                    <a:pt x="99059" y="146686"/>
                  </a:lnTo>
                  <a:lnTo>
                    <a:pt x="96520" y="143892"/>
                  </a:lnTo>
                  <a:lnTo>
                    <a:pt x="94741" y="142622"/>
                  </a:lnTo>
                  <a:lnTo>
                    <a:pt x="93471" y="141351"/>
                  </a:lnTo>
                  <a:lnTo>
                    <a:pt x="91694" y="139828"/>
                  </a:lnTo>
                  <a:lnTo>
                    <a:pt x="91058" y="139319"/>
                  </a:lnTo>
                  <a:lnTo>
                    <a:pt x="89153" y="137796"/>
                  </a:lnTo>
                  <a:lnTo>
                    <a:pt x="83565" y="131826"/>
                  </a:lnTo>
                  <a:lnTo>
                    <a:pt x="82295" y="131192"/>
                  </a:lnTo>
                  <a:lnTo>
                    <a:pt x="76708" y="125096"/>
                  </a:lnTo>
                  <a:lnTo>
                    <a:pt x="75564" y="124461"/>
                  </a:lnTo>
                  <a:lnTo>
                    <a:pt x="73659" y="122429"/>
                  </a:lnTo>
                  <a:lnTo>
                    <a:pt x="73659" y="121793"/>
                  </a:lnTo>
                  <a:lnTo>
                    <a:pt x="73025" y="121793"/>
                  </a:lnTo>
                  <a:lnTo>
                    <a:pt x="71882" y="122429"/>
                  </a:lnTo>
                  <a:lnTo>
                    <a:pt x="70484" y="122429"/>
                  </a:lnTo>
                  <a:lnTo>
                    <a:pt x="69977" y="123063"/>
                  </a:lnTo>
                  <a:lnTo>
                    <a:pt x="68707" y="123063"/>
                  </a:lnTo>
                  <a:lnTo>
                    <a:pt x="67437" y="123825"/>
                  </a:lnTo>
                  <a:lnTo>
                    <a:pt x="66294" y="123825"/>
                  </a:lnTo>
                  <a:lnTo>
                    <a:pt x="64515" y="124461"/>
                  </a:lnTo>
                  <a:lnTo>
                    <a:pt x="62483" y="124461"/>
                  </a:lnTo>
                  <a:lnTo>
                    <a:pt x="61340" y="125096"/>
                  </a:lnTo>
                  <a:lnTo>
                    <a:pt x="59435" y="125096"/>
                  </a:lnTo>
                  <a:lnTo>
                    <a:pt x="53847" y="127128"/>
                  </a:lnTo>
                  <a:lnTo>
                    <a:pt x="49529" y="127128"/>
                  </a:lnTo>
                  <a:lnTo>
                    <a:pt x="47625" y="127890"/>
                  </a:lnTo>
                  <a:lnTo>
                    <a:pt x="36576" y="127890"/>
                  </a:lnTo>
                  <a:lnTo>
                    <a:pt x="34670" y="127128"/>
                  </a:lnTo>
                  <a:lnTo>
                    <a:pt x="32893" y="127128"/>
                  </a:lnTo>
                  <a:lnTo>
                    <a:pt x="27813" y="124461"/>
                  </a:lnTo>
                  <a:lnTo>
                    <a:pt x="26034" y="122429"/>
                  </a:lnTo>
                  <a:lnTo>
                    <a:pt x="24764" y="119761"/>
                  </a:lnTo>
                  <a:lnTo>
                    <a:pt x="24764" y="119126"/>
                  </a:lnTo>
                  <a:lnTo>
                    <a:pt x="24129" y="117730"/>
                  </a:lnTo>
                  <a:lnTo>
                    <a:pt x="24129" y="115824"/>
                  </a:lnTo>
                  <a:lnTo>
                    <a:pt x="24764" y="114300"/>
                  </a:lnTo>
                  <a:lnTo>
                    <a:pt x="24764" y="113030"/>
                  </a:lnTo>
                  <a:lnTo>
                    <a:pt x="25400" y="112268"/>
                  </a:lnTo>
                  <a:lnTo>
                    <a:pt x="26034" y="110999"/>
                  </a:lnTo>
                  <a:lnTo>
                    <a:pt x="26670" y="110236"/>
                  </a:lnTo>
                  <a:lnTo>
                    <a:pt x="27813" y="108205"/>
                  </a:lnTo>
                  <a:lnTo>
                    <a:pt x="31495" y="104267"/>
                  </a:lnTo>
                  <a:lnTo>
                    <a:pt x="33401" y="102871"/>
                  </a:lnTo>
                  <a:lnTo>
                    <a:pt x="34670" y="100838"/>
                  </a:lnTo>
                  <a:lnTo>
                    <a:pt x="36576" y="99568"/>
                  </a:lnTo>
                  <a:lnTo>
                    <a:pt x="38353" y="98934"/>
                  </a:lnTo>
                  <a:lnTo>
                    <a:pt x="39624" y="98172"/>
                  </a:lnTo>
                  <a:lnTo>
                    <a:pt x="40258" y="97536"/>
                  </a:lnTo>
                  <a:lnTo>
                    <a:pt x="34670" y="97536"/>
                  </a:lnTo>
                  <a:lnTo>
                    <a:pt x="32893" y="98172"/>
                  </a:lnTo>
                  <a:lnTo>
                    <a:pt x="21716" y="98172"/>
                  </a:lnTo>
                  <a:lnTo>
                    <a:pt x="19812" y="97536"/>
                  </a:lnTo>
                  <a:lnTo>
                    <a:pt x="16764" y="97536"/>
                  </a:lnTo>
                  <a:lnTo>
                    <a:pt x="15494" y="96901"/>
                  </a:lnTo>
                  <a:lnTo>
                    <a:pt x="12445" y="96901"/>
                  </a:lnTo>
                  <a:lnTo>
                    <a:pt x="8763" y="94869"/>
                  </a:lnTo>
                  <a:lnTo>
                    <a:pt x="7365" y="94869"/>
                  </a:lnTo>
                  <a:lnTo>
                    <a:pt x="6858" y="93599"/>
                  </a:lnTo>
                  <a:lnTo>
                    <a:pt x="5588" y="92837"/>
                  </a:lnTo>
                  <a:lnTo>
                    <a:pt x="4318" y="91567"/>
                  </a:lnTo>
                  <a:lnTo>
                    <a:pt x="3683" y="90043"/>
                  </a:lnTo>
                  <a:lnTo>
                    <a:pt x="3683" y="88774"/>
                  </a:lnTo>
                  <a:lnTo>
                    <a:pt x="3175" y="87504"/>
                  </a:lnTo>
                  <a:lnTo>
                    <a:pt x="3683" y="86742"/>
                  </a:lnTo>
                  <a:lnTo>
                    <a:pt x="3683" y="84201"/>
                  </a:lnTo>
                  <a:lnTo>
                    <a:pt x="4318" y="82678"/>
                  </a:lnTo>
                  <a:lnTo>
                    <a:pt x="4952" y="82169"/>
                  </a:lnTo>
                  <a:lnTo>
                    <a:pt x="6858" y="78105"/>
                  </a:lnTo>
                  <a:lnTo>
                    <a:pt x="8001" y="77343"/>
                  </a:lnTo>
                  <a:lnTo>
                    <a:pt x="11049" y="74042"/>
                  </a:lnTo>
                  <a:lnTo>
                    <a:pt x="12445" y="73406"/>
                  </a:lnTo>
                  <a:lnTo>
                    <a:pt x="15494" y="69978"/>
                  </a:lnTo>
                  <a:lnTo>
                    <a:pt x="17907" y="68580"/>
                  </a:lnTo>
                  <a:lnTo>
                    <a:pt x="19812" y="66549"/>
                  </a:lnTo>
                  <a:lnTo>
                    <a:pt x="20954" y="66549"/>
                  </a:lnTo>
                  <a:lnTo>
                    <a:pt x="22352" y="65279"/>
                  </a:lnTo>
                  <a:lnTo>
                    <a:pt x="24764" y="64009"/>
                  </a:lnTo>
                  <a:lnTo>
                    <a:pt x="24764" y="63247"/>
                  </a:lnTo>
                  <a:lnTo>
                    <a:pt x="23495" y="63247"/>
                  </a:lnTo>
                  <a:lnTo>
                    <a:pt x="19812" y="61215"/>
                  </a:lnTo>
                  <a:lnTo>
                    <a:pt x="18541" y="61215"/>
                  </a:lnTo>
                  <a:lnTo>
                    <a:pt x="17271" y="60706"/>
                  </a:lnTo>
                  <a:lnTo>
                    <a:pt x="16128" y="60706"/>
                  </a:lnTo>
                  <a:lnTo>
                    <a:pt x="14858" y="59944"/>
                  </a:lnTo>
                  <a:lnTo>
                    <a:pt x="14224" y="59182"/>
                  </a:lnTo>
                  <a:lnTo>
                    <a:pt x="5588" y="54611"/>
                  </a:lnTo>
                  <a:lnTo>
                    <a:pt x="4952" y="53849"/>
                  </a:lnTo>
                  <a:lnTo>
                    <a:pt x="3683" y="53086"/>
                  </a:lnTo>
                  <a:lnTo>
                    <a:pt x="634" y="49785"/>
                  </a:lnTo>
                  <a:lnTo>
                    <a:pt x="0" y="47753"/>
                  </a:lnTo>
                  <a:lnTo>
                    <a:pt x="634" y="47117"/>
                  </a:lnTo>
                  <a:lnTo>
                    <a:pt x="1143" y="45086"/>
                  </a:lnTo>
                  <a:lnTo>
                    <a:pt x="2539" y="43816"/>
                  </a:lnTo>
                  <a:lnTo>
                    <a:pt x="4952" y="42418"/>
                  </a:lnTo>
                  <a:lnTo>
                    <a:pt x="5588" y="41784"/>
                  </a:lnTo>
                  <a:lnTo>
                    <a:pt x="8763" y="40386"/>
                  </a:lnTo>
                  <a:lnTo>
                    <a:pt x="9906" y="40386"/>
                  </a:lnTo>
                  <a:lnTo>
                    <a:pt x="16764" y="37719"/>
                  </a:lnTo>
                  <a:lnTo>
                    <a:pt x="17907" y="37719"/>
                  </a:lnTo>
                  <a:lnTo>
                    <a:pt x="21716" y="36323"/>
                  </a:lnTo>
                  <a:lnTo>
                    <a:pt x="24764" y="36323"/>
                  </a:lnTo>
                  <a:lnTo>
                    <a:pt x="26670" y="35687"/>
                  </a:lnTo>
                  <a:lnTo>
                    <a:pt x="27813" y="35687"/>
                  </a:lnTo>
                  <a:lnTo>
                    <a:pt x="29718" y="34925"/>
                  </a:lnTo>
                  <a:lnTo>
                    <a:pt x="32258" y="34925"/>
                  </a:lnTo>
                  <a:lnTo>
                    <a:pt x="33401" y="34417"/>
                  </a:lnTo>
                  <a:lnTo>
                    <a:pt x="37845" y="34417"/>
                  </a:lnTo>
                  <a:lnTo>
                    <a:pt x="37845" y="33655"/>
                  </a:lnTo>
                  <a:lnTo>
                    <a:pt x="35940" y="31624"/>
                  </a:lnTo>
                  <a:lnTo>
                    <a:pt x="34670" y="29592"/>
                  </a:lnTo>
                  <a:lnTo>
                    <a:pt x="34035" y="29084"/>
                  </a:lnTo>
                  <a:lnTo>
                    <a:pt x="32893" y="26290"/>
                  </a:lnTo>
                  <a:lnTo>
                    <a:pt x="30860" y="24257"/>
                  </a:lnTo>
                  <a:lnTo>
                    <a:pt x="26034" y="13462"/>
                  </a:lnTo>
                  <a:lnTo>
                    <a:pt x="26034" y="12192"/>
                  </a:lnTo>
                  <a:lnTo>
                    <a:pt x="25400" y="10796"/>
                  </a:lnTo>
                  <a:lnTo>
                    <a:pt x="25400" y="7367"/>
                  </a:lnTo>
                  <a:lnTo>
                    <a:pt x="26670" y="4826"/>
                  </a:lnTo>
                  <a:lnTo>
                    <a:pt x="28575" y="4065"/>
                  </a:lnTo>
                  <a:lnTo>
                    <a:pt x="29083" y="3303"/>
                  </a:lnTo>
                  <a:lnTo>
                    <a:pt x="31495" y="3303"/>
                  </a:lnTo>
                  <a:lnTo>
                    <a:pt x="33401" y="4065"/>
                  </a:lnTo>
                  <a:lnTo>
                    <a:pt x="37083" y="4065"/>
                  </a:lnTo>
                  <a:lnTo>
                    <a:pt x="37845" y="4826"/>
                  </a:lnTo>
                  <a:lnTo>
                    <a:pt x="38989" y="4826"/>
                  </a:lnTo>
                  <a:lnTo>
                    <a:pt x="39624" y="5461"/>
                  </a:lnTo>
                  <a:lnTo>
                    <a:pt x="40766" y="6097"/>
                  </a:lnTo>
                  <a:lnTo>
                    <a:pt x="43307" y="6097"/>
                  </a:lnTo>
                  <a:lnTo>
                    <a:pt x="43941" y="6859"/>
                  </a:lnTo>
                  <a:lnTo>
                    <a:pt x="45212" y="6859"/>
                  </a:lnTo>
                  <a:lnTo>
                    <a:pt x="46482" y="7367"/>
                  </a:lnTo>
                  <a:lnTo>
                    <a:pt x="47625" y="7367"/>
                  </a:lnTo>
                  <a:lnTo>
                    <a:pt x="48387" y="8129"/>
                  </a:lnTo>
                  <a:lnTo>
                    <a:pt x="50672" y="9399"/>
                  </a:lnTo>
                  <a:lnTo>
                    <a:pt x="52070" y="9399"/>
                  </a:lnTo>
                  <a:lnTo>
                    <a:pt x="53213" y="10161"/>
                  </a:lnTo>
                  <a:lnTo>
                    <a:pt x="53847" y="10796"/>
                  </a:lnTo>
                  <a:lnTo>
                    <a:pt x="55118" y="10796"/>
                  </a:lnTo>
                  <a:lnTo>
                    <a:pt x="58801" y="12828"/>
                  </a:lnTo>
                  <a:lnTo>
                    <a:pt x="59435" y="12828"/>
                  </a:lnTo>
                  <a:lnTo>
                    <a:pt x="60578" y="13462"/>
                  </a:lnTo>
                  <a:lnTo>
                    <a:pt x="61976" y="13462"/>
                  </a:lnTo>
                  <a:lnTo>
                    <a:pt x="63119" y="14098"/>
                  </a:lnTo>
                  <a:lnTo>
                    <a:pt x="63753" y="14860"/>
                  </a:lnTo>
                  <a:lnTo>
                    <a:pt x="65024" y="15494"/>
                  </a:lnTo>
                  <a:lnTo>
                    <a:pt x="66294" y="15494"/>
                  </a:lnTo>
                  <a:lnTo>
                    <a:pt x="69341" y="16892"/>
                  </a:lnTo>
                  <a:lnTo>
                    <a:pt x="70484" y="18288"/>
                  </a:lnTo>
                  <a:lnTo>
                    <a:pt x="72389" y="18924"/>
                  </a:lnTo>
                  <a:lnTo>
                    <a:pt x="74168" y="20193"/>
                  </a:lnTo>
                  <a:lnTo>
                    <a:pt x="79247" y="22987"/>
                  </a:lnTo>
                  <a:lnTo>
                    <a:pt x="80390" y="22987"/>
                  </a:lnTo>
                  <a:lnTo>
                    <a:pt x="81026" y="23496"/>
                  </a:lnTo>
                  <a:lnTo>
                    <a:pt x="81026" y="22225"/>
                  </a:lnTo>
                  <a:lnTo>
                    <a:pt x="81788" y="21591"/>
                  </a:lnTo>
                  <a:lnTo>
                    <a:pt x="81788" y="19559"/>
                  </a:lnTo>
                  <a:lnTo>
                    <a:pt x="82295" y="18288"/>
                  </a:lnTo>
                  <a:lnTo>
                    <a:pt x="83565" y="14098"/>
                  </a:lnTo>
                  <a:lnTo>
                    <a:pt x="84835" y="12192"/>
                  </a:lnTo>
                  <a:lnTo>
                    <a:pt x="84835" y="10796"/>
                  </a:lnTo>
                  <a:lnTo>
                    <a:pt x="85470" y="9399"/>
                  </a:lnTo>
                  <a:lnTo>
                    <a:pt x="86106" y="8891"/>
                  </a:lnTo>
                  <a:lnTo>
                    <a:pt x="88010" y="5461"/>
                  </a:lnTo>
                  <a:lnTo>
                    <a:pt x="89153" y="4065"/>
                  </a:lnTo>
                  <a:lnTo>
                    <a:pt x="90296" y="2032"/>
                  </a:lnTo>
                  <a:lnTo>
                    <a:pt x="91694" y="1271"/>
                  </a:lnTo>
                  <a:lnTo>
                    <a:pt x="93471" y="762"/>
                  </a:lnTo>
                  <a:lnTo>
                    <a:pt x="95377" y="762"/>
                  </a:lnTo>
                  <a:lnTo>
                    <a:pt x="96520" y="0"/>
                  </a:lnTo>
                  <a:lnTo>
                    <a:pt x="97916" y="762"/>
                  </a:lnTo>
                  <a:lnTo>
                    <a:pt x="98425" y="1271"/>
                  </a:lnTo>
                  <a:lnTo>
                    <a:pt x="100838" y="2794"/>
                  </a:lnTo>
                  <a:lnTo>
                    <a:pt x="101600" y="4065"/>
                  </a:lnTo>
                  <a:lnTo>
                    <a:pt x="102743" y="5461"/>
                  </a:lnTo>
                  <a:lnTo>
                    <a:pt x="104139" y="7367"/>
                  </a:lnTo>
                  <a:lnTo>
                    <a:pt x="105283" y="10796"/>
                  </a:lnTo>
                  <a:lnTo>
                    <a:pt x="105790" y="11430"/>
                  </a:lnTo>
                  <a:lnTo>
                    <a:pt x="106426" y="12828"/>
                  </a:lnTo>
                  <a:lnTo>
                    <a:pt x="106426" y="13462"/>
                  </a:lnTo>
                  <a:lnTo>
                    <a:pt x="107188" y="14860"/>
                  </a:lnTo>
                  <a:lnTo>
                    <a:pt x="107188" y="16256"/>
                  </a:lnTo>
                  <a:lnTo>
                    <a:pt x="107822" y="16892"/>
                  </a:lnTo>
                  <a:lnTo>
                    <a:pt x="108965" y="19559"/>
                  </a:lnTo>
                  <a:lnTo>
                    <a:pt x="108965" y="20955"/>
                  </a:lnTo>
                  <a:lnTo>
                    <a:pt x="109601" y="21591"/>
                  </a:lnTo>
                  <a:lnTo>
                    <a:pt x="109601" y="22987"/>
                  </a:lnTo>
                  <a:lnTo>
                    <a:pt x="110870" y="25528"/>
                  </a:lnTo>
                  <a:lnTo>
                    <a:pt x="110870" y="27051"/>
                  </a:lnTo>
                  <a:lnTo>
                    <a:pt x="111506" y="28322"/>
                  </a:lnTo>
                  <a:lnTo>
                    <a:pt x="111506" y="29084"/>
                  </a:lnTo>
                  <a:lnTo>
                    <a:pt x="112014" y="30354"/>
                  </a:lnTo>
                  <a:lnTo>
                    <a:pt x="112014" y="31624"/>
                  </a:lnTo>
                  <a:lnTo>
                    <a:pt x="112649" y="32893"/>
                  </a:lnTo>
                  <a:lnTo>
                    <a:pt x="112649" y="34417"/>
                  </a:lnTo>
                  <a:lnTo>
                    <a:pt x="113283" y="35687"/>
                  </a:lnTo>
                  <a:lnTo>
                    <a:pt x="113283" y="36957"/>
                  </a:lnTo>
                  <a:lnTo>
                    <a:pt x="114045" y="38481"/>
                  </a:lnTo>
                  <a:lnTo>
                    <a:pt x="114045" y="39751"/>
                  </a:lnTo>
                  <a:lnTo>
                    <a:pt x="114553" y="40386"/>
                  </a:lnTo>
                  <a:lnTo>
                    <a:pt x="115189" y="41784"/>
                  </a:lnTo>
                  <a:lnTo>
                    <a:pt x="115189" y="43054"/>
                  </a:lnTo>
                  <a:lnTo>
                    <a:pt x="115696" y="44450"/>
                  </a:lnTo>
                  <a:lnTo>
                    <a:pt x="115696" y="45721"/>
                  </a:lnTo>
                  <a:lnTo>
                    <a:pt x="116332" y="46482"/>
                  </a:lnTo>
                  <a:lnTo>
                    <a:pt x="116332" y="47753"/>
                  </a:lnTo>
                  <a:lnTo>
                    <a:pt x="116966" y="49149"/>
                  </a:lnTo>
                  <a:lnTo>
                    <a:pt x="116966" y="49785"/>
                  </a:lnTo>
                  <a:lnTo>
                    <a:pt x="117728" y="51181"/>
                  </a:lnTo>
                  <a:lnTo>
                    <a:pt x="117728" y="52579"/>
                  </a:lnTo>
                  <a:lnTo>
                    <a:pt x="118237" y="53086"/>
                  </a:lnTo>
                  <a:lnTo>
                    <a:pt x="121412" y="62485"/>
                  </a:lnTo>
                  <a:lnTo>
                    <a:pt x="122554" y="64517"/>
                  </a:lnTo>
                  <a:lnTo>
                    <a:pt x="123189" y="66549"/>
                  </a:lnTo>
                  <a:lnTo>
                    <a:pt x="128143" y="75311"/>
                  </a:lnTo>
                  <a:lnTo>
                    <a:pt x="129413" y="76709"/>
                  </a:lnTo>
                  <a:lnTo>
                    <a:pt x="131318" y="80137"/>
                  </a:lnTo>
                  <a:lnTo>
                    <a:pt x="136144" y="85472"/>
                  </a:lnTo>
                  <a:lnTo>
                    <a:pt x="137540" y="87504"/>
                  </a:lnTo>
                  <a:lnTo>
                    <a:pt x="141224" y="91567"/>
                  </a:lnTo>
                  <a:lnTo>
                    <a:pt x="143002" y="92837"/>
                  </a:lnTo>
                  <a:lnTo>
                    <a:pt x="145414" y="95505"/>
                  </a:lnTo>
                  <a:lnTo>
                    <a:pt x="147446" y="96901"/>
                  </a:lnTo>
                  <a:lnTo>
                    <a:pt x="150495" y="100204"/>
                  </a:lnTo>
                  <a:lnTo>
                    <a:pt x="152272" y="101600"/>
                  </a:lnTo>
                  <a:lnTo>
                    <a:pt x="154177" y="103632"/>
                  </a:lnTo>
                  <a:lnTo>
                    <a:pt x="155956" y="104903"/>
                  </a:lnTo>
                  <a:lnTo>
                    <a:pt x="157860" y="106935"/>
                  </a:lnTo>
                  <a:lnTo>
                    <a:pt x="160401" y="108205"/>
                  </a:lnTo>
                  <a:lnTo>
                    <a:pt x="162178" y="110236"/>
                  </a:lnTo>
                  <a:lnTo>
                    <a:pt x="163449" y="110999"/>
                  </a:lnTo>
                  <a:lnTo>
                    <a:pt x="164719" y="112268"/>
                  </a:lnTo>
                  <a:lnTo>
                    <a:pt x="165862" y="112268"/>
                  </a:lnTo>
                  <a:lnTo>
                    <a:pt x="167766" y="113030"/>
                  </a:lnTo>
                  <a:lnTo>
                    <a:pt x="169671" y="113030"/>
                  </a:lnTo>
                  <a:lnTo>
                    <a:pt x="170941" y="113792"/>
                  </a:lnTo>
                  <a:lnTo>
                    <a:pt x="176529" y="113792"/>
                  </a:lnTo>
                  <a:lnTo>
                    <a:pt x="177672" y="114300"/>
                  </a:lnTo>
                  <a:lnTo>
                    <a:pt x="206120" y="114300"/>
                  </a:lnTo>
                  <a:lnTo>
                    <a:pt x="208026" y="113792"/>
                  </a:lnTo>
                  <a:lnTo>
                    <a:pt x="221614" y="113792"/>
                  </a:lnTo>
                  <a:lnTo>
                    <a:pt x="222884" y="113030"/>
                  </a:lnTo>
                  <a:lnTo>
                    <a:pt x="229743" y="113030"/>
                  </a:lnTo>
                  <a:lnTo>
                    <a:pt x="231520" y="112268"/>
                  </a:lnTo>
                  <a:lnTo>
                    <a:pt x="243332" y="112268"/>
                  </a:lnTo>
                  <a:lnTo>
                    <a:pt x="243966" y="111761"/>
                  </a:lnTo>
                  <a:lnTo>
                    <a:pt x="252602" y="1117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1" name="Freeform 140"/>
            <p:cNvSpPr/>
            <p:nvPr/>
          </p:nvSpPr>
          <p:spPr>
            <a:xfrm>
              <a:off x="6215259" y="3779001"/>
              <a:ext cx="70696" cy="82456"/>
            </a:xfrm>
            <a:custGeom>
              <a:avLst/>
              <a:gdLst/>
              <a:ahLst/>
              <a:cxnLst/>
              <a:rect l="0" t="0" r="0" b="0"/>
              <a:pathLst>
                <a:path w="70741" h="84202">
                  <a:moveTo>
                    <a:pt x="70740" y="6097"/>
                  </a:moveTo>
                  <a:lnTo>
                    <a:pt x="59563" y="11557"/>
                  </a:lnTo>
                  <a:lnTo>
                    <a:pt x="58293" y="12828"/>
                  </a:lnTo>
                  <a:lnTo>
                    <a:pt x="56516" y="13589"/>
                  </a:lnTo>
                  <a:lnTo>
                    <a:pt x="55118" y="14860"/>
                  </a:lnTo>
                  <a:lnTo>
                    <a:pt x="53341" y="15622"/>
                  </a:lnTo>
                  <a:lnTo>
                    <a:pt x="51436" y="16892"/>
                  </a:lnTo>
                  <a:lnTo>
                    <a:pt x="49657" y="17654"/>
                  </a:lnTo>
                  <a:lnTo>
                    <a:pt x="45974" y="20193"/>
                  </a:lnTo>
                  <a:lnTo>
                    <a:pt x="44069" y="20956"/>
                  </a:lnTo>
                  <a:lnTo>
                    <a:pt x="42165" y="22225"/>
                  </a:lnTo>
                  <a:lnTo>
                    <a:pt x="40386" y="24257"/>
                  </a:lnTo>
                  <a:lnTo>
                    <a:pt x="38481" y="25019"/>
                  </a:lnTo>
                  <a:lnTo>
                    <a:pt x="34799" y="27813"/>
                  </a:lnTo>
                  <a:lnTo>
                    <a:pt x="33020" y="29592"/>
                  </a:lnTo>
                  <a:lnTo>
                    <a:pt x="27432" y="33656"/>
                  </a:lnTo>
                  <a:lnTo>
                    <a:pt x="26162" y="35687"/>
                  </a:lnTo>
                  <a:lnTo>
                    <a:pt x="15494" y="43181"/>
                  </a:lnTo>
                  <a:lnTo>
                    <a:pt x="41022" y="82169"/>
                  </a:lnTo>
                  <a:lnTo>
                    <a:pt x="31116" y="84201"/>
                  </a:lnTo>
                  <a:lnTo>
                    <a:pt x="18035" y="62612"/>
                  </a:lnTo>
                  <a:lnTo>
                    <a:pt x="4445" y="70739"/>
                  </a:lnTo>
                  <a:lnTo>
                    <a:pt x="0" y="63247"/>
                  </a:lnTo>
                  <a:lnTo>
                    <a:pt x="13209" y="55881"/>
                  </a:lnTo>
                  <a:lnTo>
                    <a:pt x="2541" y="45212"/>
                  </a:lnTo>
                  <a:lnTo>
                    <a:pt x="2541" y="44450"/>
                  </a:lnTo>
                  <a:lnTo>
                    <a:pt x="4445" y="43181"/>
                  </a:lnTo>
                  <a:lnTo>
                    <a:pt x="5080" y="41783"/>
                  </a:lnTo>
                  <a:lnTo>
                    <a:pt x="6224" y="40513"/>
                  </a:lnTo>
                  <a:lnTo>
                    <a:pt x="8129" y="39117"/>
                  </a:lnTo>
                  <a:lnTo>
                    <a:pt x="9399" y="37719"/>
                  </a:lnTo>
                  <a:lnTo>
                    <a:pt x="11304" y="36449"/>
                  </a:lnTo>
                  <a:lnTo>
                    <a:pt x="13843" y="33656"/>
                  </a:lnTo>
                  <a:lnTo>
                    <a:pt x="14986" y="33020"/>
                  </a:lnTo>
                  <a:lnTo>
                    <a:pt x="16130" y="31624"/>
                  </a:lnTo>
                  <a:lnTo>
                    <a:pt x="17526" y="31116"/>
                  </a:lnTo>
                  <a:lnTo>
                    <a:pt x="20574" y="27813"/>
                  </a:lnTo>
                  <a:lnTo>
                    <a:pt x="23115" y="26289"/>
                  </a:lnTo>
                  <a:lnTo>
                    <a:pt x="24257" y="25019"/>
                  </a:lnTo>
                  <a:lnTo>
                    <a:pt x="27432" y="22987"/>
                  </a:lnTo>
                  <a:lnTo>
                    <a:pt x="29211" y="20956"/>
                  </a:lnTo>
                  <a:lnTo>
                    <a:pt x="31116" y="20193"/>
                  </a:lnTo>
                  <a:lnTo>
                    <a:pt x="33529" y="17654"/>
                  </a:lnTo>
                  <a:lnTo>
                    <a:pt x="34799" y="16892"/>
                  </a:lnTo>
                  <a:lnTo>
                    <a:pt x="35942" y="15622"/>
                  </a:lnTo>
                  <a:lnTo>
                    <a:pt x="37847" y="14860"/>
                  </a:lnTo>
                  <a:lnTo>
                    <a:pt x="38481" y="13589"/>
                  </a:lnTo>
                  <a:lnTo>
                    <a:pt x="40386" y="12828"/>
                  </a:lnTo>
                  <a:lnTo>
                    <a:pt x="41530" y="11557"/>
                  </a:lnTo>
                  <a:lnTo>
                    <a:pt x="42926" y="10923"/>
                  </a:lnTo>
                  <a:lnTo>
                    <a:pt x="59563" y="1524"/>
                  </a:lnTo>
                  <a:lnTo>
                    <a:pt x="60834" y="1524"/>
                  </a:lnTo>
                  <a:lnTo>
                    <a:pt x="62104" y="762"/>
                  </a:lnTo>
                  <a:lnTo>
                    <a:pt x="63247" y="762"/>
                  </a:lnTo>
                  <a:lnTo>
                    <a:pt x="63881" y="0"/>
                  </a:lnTo>
                  <a:lnTo>
                    <a:pt x="6756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2" name="Freeform 141"/>
            <p:cNvSpPr/>
            <p:nvPr/>
          </p:nvSpPr>
          <p:spPr>
            <a:xfrm>
              <a:off x="6029684" y="3877162"/>
              <a:ext cx="134321" cy="60860"/>
            </a:xfrm>
            <a:custGeom>
              <a:avLst/>
              <a:gdLst/>
              <a:ahLst/>
              <a:cxnLst/>
              <a:rect l="0" t="0" r="0" b="0"/>
              <a:pathLst>
                <a:path w="135002" h="59945">
                  <a:moveTo>
                    <a:pt x="130556" y="0"/>
                  </a:moveTo>
                  <a:lnTo>
                    <a:pt x="135001" y="6858"/>
                  </a:lnTo>
                  <a:lnTo>
                    <a:pt x="134365" y="6858"/>
                  </a:lnTo>
                  <a:lnTo>
                    <a:pt x="132460" y="7367"/>
                  </a:lnTo>
                  <a:lnTo>
                    <a:pt x="131317" y="8129"/>
                  </a:lnTo>
                  <a:lnTo>
                    <a:pt x="129921" y="8129"/>
                  </a:lnTo>
                  <a:lnTo>
                    <a:pt x="123190" y="12193"/>
                  </a:lnTo>
                  <a:lnTo>
                    <a:pt x="121920" y="12193"/>
                  </a:lnTo>
                  <a:lnTo>
                    <a:pt x="121411" y="12827"/>
                  </a:lnTo>
                  <a:lnTo>
                    <a:pt x="120015" y="13463"/>
                  </a:lnTo>
                  <a:lnTo>
                    <a:pt x="119507" y="14225"/>
                  </a:lnTo>
                  <a:lnTo>
                    <a:pt x="117475" y="14225"/>
                  </a:lnTo>
                  <a:lnTo>
                    <a:pt x="116966" y="14860"/>
                  </a:lnTo>
                  <a:lnTo>
                    <a:pt x="110744" y="18162"/>
                  </a:lnTo>
                  <a:lnTo>
                    <a:pt x="110109" y="18924"/>
                  </a:lnTo>
                  <a:lnTo>
                    <a:pt x="108965" y="18924"/>
                  </a:lnTo>
                  <a:lnTo>
                    <a:pt x="105790" y="20194"/>
                  </a:lnTo>
                  <a:lnTo>
                    <a:pt x="105283" y="20956"/>
                  </a:lnTo>
                  <a:lnTo>
                    <a:pt x="103885" y="21590"/>
                  </a:lnTo>
                  <a:lnTo>
                    <a:pt x="102108" y="22225"/>
                  </a:lnTo>
                  <a:lnTo>
                    <a:pt x="101600" y="22988"/>
                  </a:lnTo>
                  <a:lnTo>
                    <a:pt x="100202" y="23495"/>
                  </a:lnTo>
                  <a:lnTo>
                    <a:pt x="99059" y="23495"/>
                  </a:lnTo>
                  <a:lnTo>
                    <a:pt x="95377" y="25655"/>
                  </a:lnTo>
                  <a:lnTo>
                    <a:pt x="93979" y="25655"/>
                  </a:lnTo>
                  <a:lnTo>
                    <a:pt x="93471" y="26289"/>
                  </a:lnTo>
                  <a:lnTo>
                    <a:pt x="92202" y="27051"/>
                  </a:lnTo>
                  <a:lnTo>
                    <a:pt x="90932" y="27051"/>
                  </a:lnTo>
                  <a:lnTo>
                    <a:pt x="89789" y="27560"/>
                  </a:lnTo>
                  <a:lnTo>
                    <a:pt x="89153" y="28321"/>
                  </a:lnTo>
                  <a:lnTo>
                    <a:pt x="88010" y="28321"/>
                  </a:lnTo>
                  <a:lnTo>
                    <a:pt x="87248" y="29083"/>
                  </a:lnTo>
                  <a:lnTo>
                    <a:pt x="82296" y="30862"/>
                  </a:lnTo>
                  <a:lnTo>
                    <a:pt x="79883" y="30862"/>
                  </a:lnTo>
                  <a:lnTo>
                    <a:pt x="79247" y="31624"/>
                  </a:lnTo>
                  <a:lnTo>
                    <a:pt x="74802" y="31624"/>
                  </a:lnTo>
                  <a:lnTo>
                    <a:pt x="73025" y="30862"/>
                  </a:lnTo>
                  <a:lnTo>
                    <a:pt x="67436" y="30862"/>
                  </a:lnTo>
                  <a:lnTo>
                    <a:pt x="66294" y="30354"/>
                  </a:lnTo>
                  <a:lnTo>
                    <a:pt x="63119" y="30354"/>
                  </a:lnTo>
                  <a:lnTo>
                    <a:pt x="62484" y="29592"/>
                  </a:lnTo>
                  <a:lnTo>
                    <a:pt x="58801" y="29592"/>
                  </a:lnTo>
                  <a:lnTo>
                    <a:pt x="58165" y="29083"/>
                  </a:lnTo>
                  <a:lnTo>
                    <a:pt x="51308" y="29083"/>
                  </a:lnTo>
                  <a:lnTo>
                    <a:pt x="50165" y="28321"/>
                  </a:lnTo>
                  <a:lnTo>
                    <a:pt x="46990" y="28321"/>
                  </a:lnTo>
                  <a:lnTo>
                    <a:pt x="45846" y="27560"/>
                  </a:lnTo>
                  <a:lnTo>
                    <a:pt x="42798" y="27560"/>
                  </a:lnTo>
                  <a:lnTo>
                    <a:pt x="41402" y="27051"/>
                  </a:lnTo>
                  <a:lnTo>
                    <a:pt x="34544" y="27051"/>
                  </a:lnTo>
                  <a:lnTo>
                    <a:pt x="32892" y="26289"/>
                  </a:lnTo>
                  <a:lnTo>
                    <a:pt x="24765" y="26289"/>
                  </a:lnTo>
                  <a:lnTo>
                    <a:pt x="24765" y="27051"/>
                  </a:lnTo>
                  <a:lnTo>
                    <a:pt x="22986" y="27051"/>
                  </a:lnTo>
                  <a:lnTo>
                    <a:pt x="21590" y="28321"/>
                  </a:lnTo>
                  <a:lnTo>
                    <a:pt x="19811" y="29083"/>
                  </a:lnTo>
                  <a:lnTo>
                    <a:pt x="18541" y="30862"/>
                  </a:lnTo>
                  <a:lnTo>
                    <a:pt x="16764" y="32386"/>
                  </a:lnTo>
                  <a:lnTo>
                    <a:pt x="15366" y="34418"/>
                  </a:lnTo>
                  <a:lnTo>
                    <a:pt x="13589" y="36450"/>
                  </a:lnTo>
                  <a:lnTo>
                    <a:pt x="12319" y="38481"/>
                  </a:lnTo>
                  <a:lnTo>
                    <a:pt x="10540" y="39751"/>
                  </a:lnTo>
                  <a:lnTo>
                    <a:pt x="9271" y="41783"/>
                  </a:lnTo>
                  <a:lnTo>
                    <a:pt x="8635" y="43688"/>
                  </a:lnTo>
                  <a:lnTo>
                    <a:pt x="7365" y="45720"/>
                  </a:lnTo>
                  <a:lnTo>
                    <a:pt x="6858" y="47118"/>
                  </a:lnTo>
                  <a:lnTo>
                    <a:pt x="6858" y="49150"/>
                  </a:lnTo>
                  <a:lnTo>
                    <a:pt x="6222" y="50546"/>
                  </a:lnTo>
                  <a:lnTo>
                    <a:pt x="7365" y="51817"/>
                  </a:lnTo>
                  <a:lnTo>
                    <a:pt x="10540" y="51817"/>
                  </a:lnTo>
                  <a:lnTo>
                    <a:pt x="12319" y="51181"/>
                  </a:lnTo>
                  <a:lnTo>
                    <a:pt x="13081" y="50546"/>
                  </a:lnTo>
                  <a:lnTo>
                    <a:pt x="14223" y="50546"/>
                  </a:lnTo>
                  <a:lnTo>
                    <a:pt x="15366" y="49785"/>
                  </a:lnTo>
                  <a:lnTo>
                    <a:pt x="16128" y="49150"/>
                  </a:lnTo>
                  <a:lnTo>
                    <a:pt x="18541" y="47752"/>
                  </a:lnTo>
                  <a:lnTo>
                    <a:pt x="19811" y="47752"/>
                  </a:lnTo>
                  <a:lnTo>
                    <a:pt x="22352" y="46482"/>
                  </a:lnTo>
                  <a:lnTo>
                    <a:pt x="22986" y="45720"/>
                  </a:lnTo>
                  <a:lnTo>
                    <a:pt x="25272" y="44450"/>
                  </a:lnTo>
                  <a:lnTo>
                    <a:pt x="26034" y="43688"/>
                  </a:lnTo>
                  <a:lnTo>
                    <a:pt x="28447" y="42419"/>
                  </a:lnTo>
                  <a:lnTo>
                    <a:pt x="29083" y="42419"/>
                  </a:lnTo>
                  <a:lnTo>
                    <a:pt x="30860" y="41021"/>
                  </a:lnTo>
                  <a:lnTo>
                    <a:pt x="31496" y="40387"/>
                  </a:lnTo>
                  <a:lnTo>
                    <a:pt x="32892" y="40387"/>
                  </a:lnTo>
                  <a:lnTo>
                    <a:pt x="31496" y="41021"/>
                  </a:lnTo>
                  <a:lnTo>
                    <a:pt x="30860" y="41783"/>
                  </a:lnTo>
                  <a:lnTo>
                    <a:pt x="28447" y="43054"/>
                  </a:lnTo>
                  <a:lnTo>
                    <a:pt x="27813" y="43688"/>
                  </a:lnTo>
                  <a:lnTo>
                    <a:pt x="26670" y="44450"/>
                  </a:lnTo>
                  <a:lnTo>
                    <a:pt x="26034" y="45720"/>
                  </a:lnTo>
                  <a:lnTo>
                    <a:pt x="23495" y="47118"/>
                  </a:lnTo>
                  <a:lnTo>
                    <a:pt x="21590" y="49150"/>
                  </a:lnTo>
                  <a:lnTo>
                    <a:pt x="17907" y="51181"/>
                  </a:lnTo>
                  <a:lnTo>
                    <a:pt x="17271" y="52579"/>
                  </a:lnTo>
                  <a:lnTo>
                    <a:pt x="13589" y="54611"/>
                  </a:lnTo>
                  <a:lnTo>
                    <a:pt x="13081" y="55881"/>
                  </a:lnTo>
                  <a:lnTo>
                    <a:pt x="10540" y="57150"/>
                  </a:lnTo>
                  <a:lnTo>
                    <a:pt x="9906" y="57913"/>
                  </a:lnTo>
                  <a:lnTo>
                    <a:pt x="9271" y="57913"/>
                  </a:lnTo>
                  <a:lnTo>
                    <a:pt x="6222" y="59944"/>
                  </a:lnTo>
                  <a:lnTo>
                    <a:pt x="4317" y="59944"/>
                  </a:lnTo>
                  <a:lnTo>
                    <a:pt x="3175" y="59182"/>
                  </a:lnTo>
                  <a:lnTo>
                    <a:pt x="2540" y="58675"/>
                  </a:lnTo>
                  <a:lnTo>
                    <a:pt x="634" y="54611"/>
                  </a:lnTo>
                  <a:lnTo>
                    <a:pt x="634" y="53087"/>
                  </a:lnTo>
                  <a:lnTo>
                    <a:pt x="0" y="51181"/>
                  </a:lnTo>
                  <a:lnTo>
                    <a:pt x="0" y="44450"/>
                  </a:lnTo>
                  <a:lnTo>
                    <a:pt x="634" y="43054"/>
                  </a:lnTo>
                  <a:lnTo>
                    <a:pt x="634" y="41021"/>
                  </a:lnTo>
                  <a:lnTo>
                    <a:pt x="1142" y="38481"/>
                  </a:lnTo>
                  <a:lnTo>
                    <a:pt x="3683" y="34418"/>
                  </a:lnTo>
                  <a:lnTo>
                    <a:pt x="4317" y="32386"/>
                  </a:lnTo>
                  <a:lnTo>
                    <a:pt x="11048" y="25019"/>
                  </a:lnTo>
                  <a:lnTo>
                    <a:pt x="16764" y="20956"/>
                  </a:lnTo>
                  <a:lnTo>
                    <a:pt x="17907" y="19558"/>
                  </a:lnTo>
                  <a:lnTo>
                    <a:pt x="20954" y="17526"/>
                  </a:lnTo>
                  <a:lnTo>
                    <a:pt x="22352" y="16892"/>
                  </a:lnTo>
                  <a:lnTo>
                    <a:pt x="22986" y="16256"/>
                  </a:lnTo>
                  <a:lnTo>
                    <a:pt x="27813" y="16256"/>
                  </a:lnTo>
                  <a:lnTo>
                    <a:pt x="28447" y="16892"/>
                  </a:lnTo>
                  <a:lnTo>
                    <a:pt x="33401" y="16892"/>
                  </a:lnTo>
                  <a:lnTo>
                    <a:pt x="35178" y="17526"/>
                  </a:lnTo>
                  <a:lnTo>
                    <a:pt x="43307" y="17526"/>
                  </a:lnTo>
                  <a:lnTo>
                    <a:pt x="44450" y="18162"/>
                  </a:lnTo>
                  <a:lnTo>
                    <a:pt x="50672" y="18162"/>
                  </a:lnTo>
                  <a:lnTo>
                    <a:pt x="52070" y="18924"/>
                  </a:lnTo>
                  <a:lnTo>
                    <a:pt x="57531" y="18924"/>
                  </a:lnTo>
                  <a:lnTo>
                    <a:pt x="58165" y="19558"/>
                  </a:lnTo>
                  <a:lnTo>
                    <a:pt x="68707" y="19558"/>
                  </a:lnTo>
                  <a:lnTo>
                    <a:pt x="70484" y="20194"/>
                  </a:lnTo>
                  <a:lnTo>
                    <a:pt x="77977" y="20194"/>
                  </a:lnTo>
                  <a:lnTo>
                    <a:pt x="79883" y="19558"/>
                  </a:lnTo>
                  <a:lnTo>
                    <a:pt x="81660" y="19558"/>
                  </a:lnTo>
                  <a:lnTo>
                    <a:pt x="86106" y="17526"/>
                  </a:lnTo>
                  <a:lnTo>
                    <a:pt x="88519" y="17526"/>
                  </a:lnTo>
                  <a:lnTo>
                    <a:pt x="89153" y="16892"/>
                  </a:lnTo>
                  <a:lnTo>
                    <a:pt x="90296" y="16256"/>
                  </a:lnTo>
                  <a:lnTo>
                    <a:pt x="91694" y="16256"/>
                  </a:lnTo>
                  <a:lnTo>
                    <a:pt x="92202" y="15494"/>
                  </a:lnTo>
                  <a:lnTo>
                    <a:pt x="93471" y="15494"/>
                  </a:lnTo>
                  <a:lnTo>
                    <a:pt x="94741" y="14860"/>
                  </a:lnTo>
                  <a:lnTo>
                    <a:pt x="95884" y="14860"/>
                  </a:lnTo>
                  <a:lnTo>
                    <a:pt x="97154" y="14225"/>
                  </a:lnTo>
                  <a:lnTo>
                    <a:pt x="98425" y="14225"/>
                  </a:lnTo>
                  <a:lnTo>
                    <a:pt x="99059" y="13463"/>
                  </a:lnTo>
                  <a:lnTo>
                    <a:pt x="101600" y="12193"/>
                  </a:lnTo>
                  <a:lnTo>
                    <a:pt x="102742" y="12193"/>
                  </a:lnTo>
                  <a:lnTo>
                    <a:pt x="105283" y="10795"/>
                  </a:lnTo>
                  <a:lnTo>
                    <a:pt x="106426" y="10795"/>
                  </a:lnTo>
                  <a:lnTo>
                    <a:pt x="107822" y="10161"/>
                  </a:lnTo>
                  <a:lnTo>
                    <a:pt x="108331" y="9399"/>
                  </a:lnTo>
                  <a:lnTo>
                    <a:pt x="109601" y="8890"/>
                  </a:lnTo>
                  <a:lnTo>
                    <a:pt x="110744" y="8890"/>
                  </a:lnTo>
                  <a:lnTo>
                    <a:pt x="112014" y="8129"/>
                  </a:lnTo>
                  <a:lnTo>
                    <a:pt x="112648" y="7367"/>
                  </a:lnTo>
                  <a:lnTo>
                    <a:pt x="113791" y="7367"/>
                  </a:lnTo>
                  <a:lnTo>
                    <a:pt x="115189" y="6858"/>
                  </a:lnTo>
                  <a:lnTo>
                    <a:pt x="116332" y="6858"/>
                  </a:lnTo>
                  <a:lnTo>
                    <a:pt x="118236" y="5335"/>
                  </a:lnTo>
                  <a:lnTo>
                    <a:pt x="123190" y="3430"/>
                  </a:lnTo>
                  <a:lnTo>
                    <a:pt x="125095" y="2032"/>
                  </a:lnTo>
                  <a:lnTo>
                    <a:pt x="126238" y="2032"/>
                  </a:lnTo>
                  <a:lnTo>
                    <a:pt x="127634" y="1270"/>
                  </a:lnTo>
                  <a:lnTo>
                    <a:pt x="128142" y="763"/>
                  </a:lnTo>
                  <a:lnTo>
                    <a:pt x="12992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 name="Freeform 142"/>
            <p:cNvSpPr/>
            <p:nvPr/>
          </p:nvSpPr>
          <p:spPr>
            <a:xfrm>
              <a:off x="5990802" y="3894831"/>
              <a:ext cx="235062" cy="100126"/>
            </a:xfrm>
            <a:custGeom>
              <a:avLst/>
              <a:gdLst/>
              <a:ahLst/>
              <a:cxnLst/>
              <a:rect l="0" t="0" r="0" b="0"/>
              <a:pathLst>
                <a:path w="234063" h="100205">
                  <a:moveTo>
                    <a:pt x="50166" y="11557"/>
                  </a:moveTo>
                  <a:lnTo>
                    <a:pt x="49531" y="11557"/>
                  </a:lnTo>
                  <a:lnTo>
                    <a:pt x="48895" y="12066"/>
                  </a:lnTo>
                  <a:lnTo>
                    <a:pt x="45848" y="14098"/>
                  </a:lnTo>
                  <a:lnTo>
                    <a:pt x="45212" y="14860"/>
                  </a:lnTo>
                  <a:lnTo>
                    <a:pt x="40387" y="17399"/>
                  </a:lnTo>
                  <a:lnTo>
                    <a:pt x="39624" y="18924"/>
                  </a:lnTo>
                  <a:lnTo>
                    <a:pt x="38481" y="19431"/>
                  </a:lnTo>
                  <a:lnTo>
                    <a:pt x="37085" y="20955"/>
                  </a:lnTo>
                  <a:lnTo>
                    <a:pt x="35306" y="21463"/>
                  </a:lnTo>
                  <a:lnTo>
                    <a:pt x="34163" y="22861"/>
                  </a:lnTo>
                  <a:lnTo>
                    <a:pt x="32893" y="23495"/>
                  </a:lnTo>
                  <a:lnTo>
                    <a:pt x="29718" y="24893"/>
                  </a:lnTo>
                  <a:lnTo>
                    <a:pt x="28575" y="26162"/>
                  </a:lnTo>
                  <a:lnTo>
                    <a:pt x="27432" y="26924"/>
                  </a:lnTo>
                  <a:lnTo>
                    <a:pt x="26036" y="28194"/>
                  </a:lnTo>
                  <a:lnTo>
                    <a:pt x="22353" y="30226"/>
                  </a:lnTo>
                  <a:lnTo>
                    <a:pt x="21210" y="31624"/>
                  </a:lnTo>
                  <a:lnTo>
                    <a:pt x="18669" y="33020"/>
                  </a:lnTo>
                  <a:lnTo>
                    <a:pt x="18035" y="33020"/>
                  </a:lnTo>
                  <a:lnTo>
                    <a:pt x="17526" y="33655"/>
                  </a:lnTo>
                  <a:lnTo>
                    <a:pt x="15494" y="35053"/>
                  </a:lnTo>
                  <a:lnTo>
                    <a:pt x="13589" y="37085"/>
                  </a:lnTo>
                  <a:lnTo>
                    <a:pt x="11812" y="41149"/>
                  </a:lnTo>
                  <a:lnTo>
                    <a:pt x="11812" y="42418"/>
                  </a:lnTo>
                  <a:lnTo>
                    <a:pt x="11304" y="43688"/>
                  </a:lnTo>
                  <a:lnTo>
                    <a:pt x="10542" y="45720"/>
                  </a:lnTo>
                  <a:lnTo>
                    <a:pt x="9906" y="46991"/>
                  </a:lnTo>
                  <a:lnTo>
                    <a:pt x="9906" y="48387"/>
                  </a:lnTo>
                  <a:lnTo>
                    <a:pt x="9399" y="50419"/>
                  </a:lnTo>
                  <a:lnTo>
                    <a:pt x="9399" y="51817"/>
                  </a:lnTo>
                  <a:lnTo>
                    <a:pt x="8763" y="53849"/>
                  </a:lnTo>
                  <a:lnTo>
                    <a:pt x="8763" y="66675"/>
                  </a:lnTo>
                  <a:lnTo>
                    <a:pt x="9399" y="67945"/>
                  </a:lnTo>
                  <a:lnTo>
                    <a:pt x="10542" y="68580"/>
                  </a:lnTo>
                  <a:lnTo>
                    <a:pt x="12447" y="68580"/>
                  </a:lnTo>
                  <a:lnTo>
                    <a:pt x="13589" y="66675"/>
                  </a:lnTo>
                  <a:lnTo>
                    <a:pt x="14987" y="65913"/>
                  </a:lnTo>
                  <a:lnTo>
                    <a:pt x="16130" y="64643"/>
                  </a:lnTo>
                  <a:lnTo>
                    <a:pt x="18035" y="63247"/>
                  </a:lnTo>
                  <a:lnTo>
                    <a:pt x="20574" y="60580"/>
                  </a:lnTo>
                  <a:lnTo>
                    <a:pt x="22353" y="59182"/>
                  </a:lnTo>
                  <a:lnTo>
                    <a:pt x="24257" y="58548"/>
                  </a:lnTo>
                  <a:lnTo>
                    <a:pt x="25400" y="57150"/>
                  </a:lnTo>
                  <a:lnTo>
                    <a:pt x="26670" y="56516"/>
                  </a:lnTo>
                  <a:lnTo>
                    <a:pt x="27432" y="55118"/>
                  </a:lnTo>
                  <a:lnTo>
                    <a:pt x="29718" y="53849"/>
                  </a:lnTo>
                  <a:lnTo>
                    <a:pt x="30354" y="53087"/>
                  </a:lnTo>
                  <a:lnTo>
                    <a:pt x="39624" y="53087"/>
                  </a:lnTo>
                  <a:lnTo>
                    <a:pt x="38989" y="53087"/>
                  </a:lnTo>
                  <a:lnTo>
                    <a:pt x="38481" y="54484"/>
                  </a:lnTo>
                  <a:lnTo>
                    <a:pt x="38481" y="55754"/>
                  </a:lnTo>
                  <a:lnTo>
                    <a:pt x="35942" y="61849"/>
                  </a:lnTo>
                  <a:lnTo>
                    <a:pt x="35942" y="63881"/>
                  </a:lnTo>
                  <a:lnTo>
                    <a:pt x="35306" y="64643"/>
                  </a:lnTo>
                  <a:lnTo>
                    <a:pt x="35306" y="65151"/>
                  </a:lnTo>
                  <a:lnTo>
                    <a:pt x="34799" y="66675"/>
                  </a:lnTo>
                  <a:lnTo>
                    <a:pt x="34799" y="68580"/>
                  </a:lnTo>
                  <a:lnTo>
                    <a:pt x="34163" y="69978"/>
                  </a:lnTo>
                  <a:lnTo>
                    <a:pt x="34163" y="77343"/>
                  </a:lnTo>
                  <a:lnTo>
                    <a:pt x="33401" y="78613"/>
                  </a:lnTo>
                  <a:lnTo>
                    <a:pt x="33401" y="83312"/>
                  </a:lnTo>
                  <a:lnTo>
                    <a:pt x="34163" y="85344"/>
                  </a:lnTo>
                  <a:lnTo>
                    <a:pt x="34163" y="86742"/>
                  </a:lnTo>
                  <a:lnTo>
                    <a:pt x="34799" y="87376"/>
                  </a:lnTo>
                  <a:lnTo>
                    <a:pt x="34799" y="88138"/>
                  </a:lnTo>
                  <a:lnTo>
                    <a:pt x="35942" y="89409"/>
                  </a:lnTo>
                  <a:lnTo>
                    <a:pt x="38481" y="89409"/>
                  </a:lnTo>
                  <a:lnTo>
                    <a:pt x="40387" y="88774"/>
                  </a:lnTo>
                  <a:lnTo>
                    <a:pt x="42164" y="87376"/>
                  </a:lnTo>
                  <a:lnTo>
                    <a:pt x="42799" y="86106"/>
                  </a:lnTo>
                  <a:lnTo>
                    <a:pt x="44069" y="84710"/>
                  </a:lnTo>
                  <a:lnTo>
                    <a:pt x="44705" y="83312"/>
                  </a:lnTo>
                  <a:lnTo>
                    <a:pt x="45212" y="82678"/>
                  </a:lnTo>
                  <a:lnTo>
                    <a:pt x="45848" y="81280"/>
                  </a:lnTo>
                  <a:lnTo>
                    <a:pt x="46482" y="80645"/>
                  </a:lnTo>
                  <a:lnTo>
                    <a:pt x="47118" y="79375"/>
                  </a:lnTo>
                  <a:lnTo>
                    <a:pt x="47118" y="77979"/>
                  </a:lnTo>
                  <a:lnTo>
                    <a:pt x="48895" y="74042"/>
                  </a:lnTo>
                  <a:lnTo>
                    <a:pt x="50166" y="72644"/>
                  </a:lnTo>
                  <a:lnTo>
                    <a:pt x="50166" y="71248"/>
                  </a:lnTo>
                  <a:lnTo>
                    <a:pt x="51436" y="69978"/>
                  </a:lnTo>
                  <a:lnTo>
                    <a:pt x="52070" y="68580"/>
                  </a:lnTo>
                  <a:lnTo>
                    <a:pt x="52070" y="66675"/>
                  </a:lnTo>
                  <a:lnTo>
                    <a:pt x="52706" y="65151"/>
                  </a:lnTo>
                  <a:lnTo>
                    <a:pt x="53213" y="64643"/>
                  </a:lnTo>
                  <a:lnTo>
                    <a:pt x="54611" y="61849"/>
                  </a:lnTo>
                  <a:lnTo>
                    <a:pt x="54611" y="60580"/>
                  </a:lnTo>
                  <a:lnTo>
                    <a:pt x="55118" y="59818"/>
                  </a:lnTo>
                  <a:lnTo>
                    <a:pt x="56388" y="56516"/>
                  </a:lnTo>
                  <a:lnTo>
                    <a:pt x="56897" y="55754"/>
                  </a:lnTo>
                  <a:lnTo>
                    <a:pt x="65660" y="59818"/>
                  </a:lnTo>
                  <a:lnTo>
                    <a:pt x="65660" y="60580"/>
                  </a:lnTo>
                  <a:lnTo>
                    <a:pt x="65024" y="61087"/>
                  </a:lnTo>
                  <a:lnTo>
                    <a:pt x="65024" y="66675"/>
                  </a:lnTo>
                  <a:lnTo>
                    <a:pt x="64517" y="68580"/>
                  </a:lnTo>
                  <a:lnTo>
                    <a:pt x="64517" y="85344"/>
                  </a:lnTo>
                  <a:lnTo>
                    <a:pt x="65024" y="86742"/>
                  </a:lnTo>
                  <a:lnTo>
                    <a:pt x="65024" y="88138"/>
                  </a:lnTo>
                  <a:lnTo>
                    <a:pt x="65660" y="89409"/>
                  </a:lnTo>
                  <a:lnTo>
                    <a:pt x="65660" y="90679"/>
                  </a:lnTo>
                  <a:lnTo>
                    <a:pt x="66930" y="92203"/>
                  </a:lnTo>
                  <a:lnTo>
                    <a:pt x="68199" y="92203"/>
                  </a:lnTo>
                  <a:lnTo>
                    <a:pt x="69343" y="91441"/>
                  </a:lnTo>
                  <a:lnTo>
                    <a:pt x="71882" y="87376"/>
                  </a:lnTo>
                  <a:lnTo>
                    <a:pt x="72391" y="86106"/>
                  </a:lnTo>
                  <a:lnTo>
                    <a:pt x="73025" y="85344"/>
                  </a:lnTo>
                  <a:lnTo>
                    <a:pt x="78613" y="72644"/>
                  </a:lnTo>
                  <a:lnTo>
                    <a:pt x="79249" y="72010"/>
                  </a:lnTo>
                  <a:lnTo>
                    <a:pt x="79249" y="69978"/>
                  </a:lnTo>
                  <a:lnTo>
                    <a:pt x="80011" y="68580"/>
                  </a:lnTo>
                  <a:lnTo>
                    <a:pt x="80011" y="67184"/>
                  </a:lnTo>
                  <a:lnTo>
                    <a:pt x="80645" y="66675"/>
                  </a:lnTo>
                  <a:lnTo>
                    <a:pt x="81154" y="65151"/>
                  </a:lnTo>
                  <a:lnTo>
                    <a:pt x="81154" y="63881"/>
                  </a:lnTo>
                  <a:lnTo>
                    <a:pt x="81788" y="62612"/>
                  </a:lnTo>
                  <a:lnTo>
                    <a:pt x="82297" y="61849"/>
                  </a:lnTo>
                  <a:lnTo>
                    <a:pt x="83058" y="59818"/>
                  </a:lnTo>
                  <a:lnTo>
                    <a:pt x="83058" y="59182"/>
                  </a:lnTo>
                  <a:lnTo>
                    <a:pt x="83693" y="57786"/>
                  </a:lnTo>
                  <a:lnTo>
                    <a:pt x="83693" y="59818"/>
                  </a:lnTo>
                  <a:lnTo>
                    <a:pt x="84329" y="61849"/>
                  </a:lnTo>
                  <a:lnTo>
                    <a:pt x="84329" y="62612"/>
                  </a:lnTo>
                  <a:lnTo>
                    <a:pt x="84837" y="63881"/>
                  </a:lnTo>
                  <a:lnTo>
                    <a:pt x="84837" y="65151"/>
                  </a:lnTo>
                  <a:lnTo>
                    <a:pt x="85472" y="66675"/>
                  </a:lnTo>
                  <a:lnTo>
                    <a:pt x="85472" y="67945"/>
                  </a:lnTo>
                  <a:lnTo>
                    <a:pt x="86106" y="68580"/>
                  </a:lnTo>
                  <a:lnTo>
                    <a:pt x="86106" y="70612"/>
                  </a:lnTo>
                  <a:lnTo>
                    <a:pt x="86742" y="72010"/>
                  </a:lnTo>
                  <a:lnTo>
                    <a:pt x="86742" y="72644"/>
                  </a:lnTo>
                  <a:lnTo>
                    <a:pt x="88012" y="75312"/>
                  </a:lnTo>
                  <a:lnTo>
                    <a:pt x="88012" y="76709"/>
                  </a:lnTo>
                  <a:lnTo>
                    <a:pt x="88519" y="77979"/>
                  </a:lnTo>
                  <a:lnTo>
                    <a:pt x="88519" y="78613"/>
                  </a:lnTo>
                  <a:lnTo>
                    <a:pt x="90424" y="82678"/>
                  </a:lnTo>
                  <a:lnTo>
                    <a:pt x="92203" y="84710"/>
                  </a:lnTo>
                  <a:lnTo>
                    <a:pt x="93599" y="85344"/>
                  </a:lnTo>
                  <a:lnTo>
                    <a:pt x="94235" y="84074"/>
                  </a:lnTo>
                  <a:lnTo>
                    <a:pt x="94743" y="83312"/>
                  </a:lnTo>
                  <a:lnTo>
                    <a:pt x="95378" y="81280"/>
                  </a:lnTo>
                  <a:lnTo>
                    <a:pt x="96648" y="80011"/>
                  </a:lnTo>
                  <a:lnTo>
                    <a:pt x="96648" y="76074"/>
                  </a:lnTo>
                  <a:lnTo>
                    <a:pt x="97282" y="74676"/>
                  </a:lnTo>
                  <a:lnTo>
                    <a:pt x="97282" y="73280"/>
                  </a:lnTo>
                  <a:lnTo>
                    <a:pt x="97918" y="72010"/>
                  </a:lnTo>
                  <a:lnTo>
                    <a:pt x="97918" y="70612"/>
                  </a:lnTo>
                  <a:lnTo>
                    <a:pt x="98425" y="69978"/>
                  </a:lnTo>
                  <a:lnTo>
                    <a:pt x="98425" y="63247"/>
                  </a:lnTo>
                  <a:lnTo>
                    <a:pt x="99061" y="61849"/>
                  </a:lnTo>
                  <a:lnTo>
                    <a:pt x="99061" y="57786"/>
                  </a:lnTo>
                  <a:lnTo>
                    <a:pt x="99695" y="56516"/>
                  </a:lnTo>
                  <a:lnTo>
                    <a:pt x="99695" y="55754"/>
                  </a:lnTo>
                  <a:lnTo>
                    <a:pt x="100331" y="55118"/>
                  </a:lnTo>
                  <a:lnTo>
                    <a:pt x="102870" y="55118"/>
                  </a:lnTo>
                  <a:lnTo>
                    <a:pt x="104141" y="54484"/>
                  </a:lnTo>
                  <a:lnTo>
                    <a:pt x="105283" y="54484"/>
                  </a:lnTo>
                  <a:lnTo>
                    <a:pt x="106554" y="53849"/>
                  </a:lnTo>
                  <a:lnTo>
                    <a:pt x="107824" y="53849"/>
                  </a:lnTo>
                  <a:lnTo>
                    <a:pt x="110872" y="52451"/>
                  </a:lnTo>
                  <a:lnTo>
                    <a:pt x="111506" y="51817"/>
                  </a:lnTo>
                  <a:lnTo>
                    <a:pt x="112649" y="51055"/>
                  </a:lnTo>
                  <a:lnTo>
                    <a:pt x="114047" y="49785"/>
                  </a:lnTo>
                  <a:lnTo>
                    <a:pt x="115189" y="49023"/>
                  </a:lnTo>
                  <a:lnTo>
                    <a:pt x="116460" y="46991"/>
                  </a:lnTo>
                  <a:lnTo>
                    <a:pt x="118237" y="44959"/>
                  </a:lnTo>
                  <a:lnTo>
                    <a:pt x="119507" y="42926"/>
                  </a:lnTo>
                  <a:lnTo>
                    <a:pt x="120778" y="41656"/>
                  </a:lnTo>
                  <a:lnTo>
                    <a:pt x="122682" y="38355"/>
                  </a:lnTo>
                  <a:lnTo>
                    <a:pt x="123318" y="37593"/>
                  </a:lnTo>
                  <a:lnTo>
                    <a:pt x="136906" y="37593"/>
                  </a:lnTo>
                  <a:lnTo>
                    <a:pt x="138049" y="37085"/>
                  </a:lnTo>
                  <a:lnTo>
                    <a:pt x="149861" y="37085"/>
                  </a:lnTo>
                  <a:lnTo>
                    <a:pt x="151131" y="36323"/>
                  </a:lnTo>
                  <a:lnTo>
                    <a:pt x="159258" y="36323"/>
                  </a:lnTo>
                  <a:lnTo>
                    <a:pt x="161544" y="35053"/>
                  </a:lnTo>
                  <a:lnTo>
                    <a:pt x="163449" y="35053"/>
                  </a:lnTo>
                  <a:lnTo>
                    <a:pt x="165481" y="34291"/>
                  </a:lnTo>
                  <a:lnTo>
                    <a:pt x="165989" y="34291"/>
                  </a:lnTo>
                  <a:lnTo>
                    <a:pt x="167260" y="33655"/>
                  </a:lnTo>
                  <a:lnTo>
                    <a:pt x="168403" y="33655"/>
                  </a:lnTo>
                  <a:lnTo>
                    <a:pt x="169673" y="33020"/>
                  </a:lnTo>
                  <a:lnTo>
                    <a:pt x="171450" y="33020"/>
                  </a:lnTo>
                  <a:lnTo>
                    <a:pt x="172848" y="32259"/>
                  </a:lnTo>
                  <a:lnTo>
                    <a:pt x="173991" y="32259"/>
                  </a:lnTo>
                  <a:lnTo>
                    <a:pt x="175133" y="31624"/>
                  </a:lnTo>
                  <a:lnTo>
                    <a:pt x="176531" y="31624"/>
                  </a:lnTo>
                  <a:lnTo>
                    <a:pt x="179070" y="30226"/>
                  </a:lnTo>
                  <a:lnTo>
                    <a:pt x="180213" y="30226"/>
                  </a:lnTo>
                  <a:lnTo>
                    <a:pt x="181992" y="29592"/>
                  </a:lnTo>
                  <a:lnTo>
                    <a:pt x="183262" y="29592"/>
                  </a:lnTo>
                  <a:lnTo>
                    <a:pt x="185801" y="28194"/>
                  </a:lnTo>
                  <a:lnTo>
                    <a:pt x="186944" y="28194"/>
                  </a:lnTo>
                  <a:lnTo>
                    <a:pt x="188342" y="27560"/>
                  </a:lnTo>
                  <a:lnTo>
                    <a:pt x="190119" y="27560"/>
                  </a:lnTo>
                  <a:lnTo>
                    <a:pt x="191262" y="26924"/>
                  </a:lnTo>
                  <a:lnTo>
                    <a:pt x="192660" y="26924"/>
                  </a:lnTo>
                  <a:lnTo>
                    <a:pt x="194437" y="26162"/>
                  </a:lnTo>
                  <a:lnTo>
                    <a:pt x="195707" y="26162"/>
                  </a:lnTo>
                  <a:lnTo>
                    <a:pt x="196850" y="25528"/>
                  </a:lnTo>
                  <a:lnTo>
                    <a:pt x="198120" y="25528"/>
                  </a:lnTo>
                  <a:lnTo>
                    <a:pt x="199391" y="24893"/>
                  </a:lnTo>
                  <a:lnTo>
                    <a:pt x="200661" y="24893"/>
                  </a:lnTo>
                  <a:lnTo>
                    <a:pt x="201931" y="24257"/>
                  </a:lnTo>
                  <a:lnTo>
                    <a:pt x="203708" y="23495"/>
                  </a:lnTo>
                  <a:lnTo>
                    <a:pt x="206249" y="23495"/>
                  </a:lnTo>
                  <a:lnTo>
                    <a:pt x="207392" y="22861"/>
                  </a:lnTo>
                  <a:lnTo>
                    <a:pt x="208154" y="22225"/>
                  </a:lnTo>
                  <a:lnTo>
                    <a:pt x="209297" y="22225"/>
                  </a:lnTo>
                  <a:lnTo>
                    <a:pt x="210567" y="21463"/>
                  </a:lnTo>
                  <a:lnTo>
                    <a:pt x="211074" y="21463"/>
                  </a:lnTo>
                  <a:lnTo>
                    <a:pt x="212472" y="20955"/>
                  </a:lnTo>
                  <a:lnTo>
                    <a:pt x="214885" y="20955"/>
                  </a:lnTo>
                  <a:lnTo>
                    <a:pt x="219203" y="18924"/>
                  </a:lnTo>
                  <a:lnTo>
                    <a:pt x="221743" y="18924"/>
                  </a:lnTo>
                  <a:lnTo>
                    <a:pt x="222378" y="18162"/>
                  </a:lnTo>
                  <a:lnTo>
                    <a:pt x="222886" y="18162"/>
                  </a:lnTo>
                  <a:lnTo>
                    <a:pt x="234062" y="30988"/>
                  </a:lnTo>
                  <a:lnTo>
                    <a:pt x="232283" y="30988"/>
                  </a:lnTo>
                  <a:lnTo>
                    <a:pt x="231649" y="31624"/>
                  </a:lnTo>
                  <a:lnTo>
                    <a:pt x="229743" y="31624"/>
                  </a:lnTo>
                  <a:lnTo>
                    <a:pt x="227966" y="32259"/>
                  </a:lnTo>
                  <a:lnTo>
                    <a:pt x="227204" y="33020"/>
                  </a:lnTo>
                  <a:lnTo>
                    <a:pt x="224663" y="33020"/>
                  </a:lnTo>
                  <a:lnTo>
                    <a:pt x="224156" y="33655"/>
                  </a:lnTo>
                  <a:lnTo>
                    <a:pt x="222886" y="33655"/>
                  </a:lnTo>
                  <a:lnTo>
                    <a:pt x="221743" y="34291"/>
                  </a:lnTo>
                  <a:lnTo>
                    <a:pt x="220473" y="34291"/>
                  </a:lnTo>
                  <a:lnTo>
                    <a:pt x="219203" y="35053"/>
                  </a:lnTo>
                  <a:lnTo>
                    <a:pt x="217932" y="35053"/>
                  </a:lnTo>
                  <a:lnTo>
                    <a:pt x="216155" y="35561"/>
                  </a:lnTo>
                  <a:lnTo>
                    <a:pt x="214885" y="35561"/>
                  </a:lnTo>
                  <a:lnTo>
                    <a:pt x="212472" y="37085"/>
                  </a:lnTo>
                  <a:lnTo>
                    <a:pt x="210567" y="37085"/>
                  </a:lnTo>
                  <a:lnTo>
                    <a:pt x="209297" y="37593"/>
                  </a:lnTo>
                  <a:lnTo>
                    <a:pt x="207392" y="38355"/>
                  </a:lnTo>
                  <a:lnTo>
                    <a:pt x="206249" y="38355"/>
                  </a:lnTo>
                  <a:lnTo>
                    <a:pt x="201931" y="40387"/>
                  </a:lnTo>
                  <a:lnTo>
                    <a:pt x="198120" y="40387"/>
                  </a:lnTo>
                  <a:lnTo>
                    <a:pt x="196850" y="41149"/>
                  </a:lnTo>
                  <a:lnTo>
                    <a:pt x="195199" y="41656"/>
                  </a:lnTo>
                  <a:lnTo>
                    <a:pt x="193803" y="41656"/>
                  </a:lnTo>
                  <a:lnTo>
                    <a:pt x="192024" y="42418"/>
                  </a:lnTo>
                  <a:lnTo>
                    <a:pt x="190119" y="42418"/>
                  </a:lnTo>
                  <a:lnTo>
                    <a:pt x="186944" y="43688"/>
                  </a:lnTo>
                  <a:lnTo>
                    <a:pt x="185293" y="43688"/>
                  </a:lnTo>
                  <a:lnTo>
                    <a:pt x="183897" y="44450"/>
                  </a:lnTo>
                  <a:lnTo>
                    <a:pt x="182754" y="44450"/>
                  </a:lnTo>
                  <a:lnTo>
                    <a:pt x="180849" y="44959"/>
                  </a:lnTo>
                  <a:lnTo>
                    <a:pt x="179579" y="44959"/>
                  </a:lnTo>
                  <a:lnTo>
                    <a:pt x="178308" y="45720"/>
                  </a:lnTo>
                  <a:lnTo>
                    <a:pt x="176531" y="45720"/>
                  </a:lnTo>
                  <a:lnTo>
                    <a:pt x="175133" y="46482"/>
                  </a:lnTo>
                  <a:lnTo>
                    <a:pt x="172212" y="46482"/>
                  </a:lnTo>
                  <a:lnTo>
                    <a:pt x="171450" y="46991"/>
                  </a:lnTo>
                  <a:lnTo>
                    <a:pt x="169673" y="46991"/>
                  </a:lnTo>
                  <a:lnTo>
                    <a:pt x="168403" y="47753"/>
                  </a:lnTo>
                  <a:lnTo>
                    <a:pt x="163449" y="47753"/>
                  </a:lnTo>
                  <a:lnTo>
                    <a:pt x="162942" y="48387"/>
                  </a:lnTo>
                  <a:lnTo>
                    <a:pt x="157354" y="48387"/>
                  </a:lnTo>
                  <a:lnTo>
                    <a:pt x="156083" y="47753"/>
                  </a:lnTo>
                  <a:lnTo>
                    <a:pt x="149861" y="47753"/>
                  </a:lnTo>
                  <a:lnTo>
                    <a:pt x="148591" y="46991"/>
                  </a:lnTo>
                  <a:lnTo>
                    <a:pt x="143130" y="46991"/>
                  </a:lnTo>
                  <a:lnTo>
                    <a:pt x="141732" y="46482"/>
                  </a:lnTo>
                  <a:lnTo>
                    <a:pt x="137542" y="46482"/>
                  </a:lnTo>
                  <a:lnTo>
                    <a:pt x="136272" y="45720"/>
                  </a:lnTo>
                  <a:lnTo>
                    <a:pt x="129541" y="45720"/>
                  </a:lnTo>
                  <a:lnTo>
                    <a:pt x="128779" y="46482"/>
                  </a:lnTo>
                  <a:lnTo>
                    <a:pt x="127636" y="48387"/>
                  </a:lnTo>
                  <a:lnTo>
                    <a:pt x="126366" y="49023"/>
                  </a:lnTo>
                  <a:lnTo>
                    <a:pt x="125095" y="50419"/>
                  </a:lnTo>
                  <a:lnTo>
                    <a:pt x="123318" y="51817"/>
                  </a:lnTo>
                  <a:lnTo>
                    <a:pt x="121920" y="53849"/>
                  </a:lnTo>
                  <a:lnTo>
                    <a:pt x="118237" y="56516"/>
                  </a:lnTo>
                  <a:lnTo>
                    <a:pt x="117094" y="56516"/>
                  </a:lnTo>
                  <a:lnTo>
                    <a:pt x="114555" y="57786"/>
                  </a:lnTo>
                  <a:lnTo>
                    <a:pt x="114047" y="58548"/>
                  </a:lnTo>
                  <a:lnTo>
                    <a:pt x="112014" y="58548"/>
                  </a:lnTo>
                  <a:lnTo>
                    <a:pt x="110872" y="59182"/>
                  </a:lnTo>
                  <a:lnTo>
                    <a:pt x="109729" y="59182"/>
                  </a:lnTo>
                  <a:lnTo>
                    <a:pt x="108967" y="59818"/>
                  </a:lnTo>
                  <a:lnTo>
                    <a:pt x="103506" y="59818"/>
                  </a:lnTo>
                  <a:lnTo>
                    <a:pt x="103506" y="60580"/>
                  </a:lnTo>
                  <a:lnTo>
                    <a:pt x="104141" y="61849"/>
                  </a:lnTo>
                  <a:lnTo>
                    <a:pt x="104141" y="68580"/>
                  </a:lnTo>
                  <a:lnTo>
                    <a:pt x="103506" y="69978"/>
                  </a:lnTo>
                  <a:lnTo>
                    <a:pt x="103506" y="72644"/>
                  </a:lnTo>
                  <a:lnTo>
                    <a:pt x="102870" y="74042"/>
                  </a:lnTo>
                  <a:lnTo>
                    <a:pt x="102870" y="77343"/>
                  </a:lnTo>
                  <a:lnTo>
                    <a:pt x="101600" y="80011"/>
                  </a:lnTo>
                  <a:lnTo>
                    <a:pt x="101600" y="81280"/>
                  </a:lnTo>
                  <a:lnTo>
                    <a:pt x="99695" y="85344"/>
                  </a:lnTo>
                  <a:lnTo>
                    <a:pt x="99061" y="86106"/>
                  </a:lnTo>
                  <a:lnTo>
                    <a:pt x="99061" y="87376"/>
                  </a:lnTo>
                  <a:lnTo>
                    <a:pt x="96012" y="90679"/>
                  </a:lnTo>
                  <a:lnTo>
                    <a:pt x="93599" y="92203"/>
                  </a:lnTo>
                  <a:lnTo>
                    <a:pt x="91694" y="92203"/>
                  </a:lnTo>
                  <a:lnTo>
                    <a:pt x="89917" y="91441"/>
                  </a:lnTo>
                  <a:lnTo>
                    <a:pt x="87376" y="90170"/>
                  </a:lnTo>
                  <a:lnTo>
                    <a:pt x="86742" y="88774"/>
                  </a:lnTo>
                  <a:lnTo>
                    <a:pt x="85472" y="87376"/>
                  </a:lnTo>
                  <a:lnTo>
                    <a:pt x="83058" y="82043"/>
                  </a:lnTo>
                  <a:lnTo>
                    <a:pt x="83058" y="79375"/>
                  </a:lnTo>
                  <a:lnTo>
                    <a:pt x="82297" y="77343"/>
                  </a:lnTo>
                  <a:lnTo>
                    <a:pt x="82297" y="76709"/>
                  </a:lnTo>
                  <a:lnTo>
                    <a:pt x="81788" y="77343"/>
                  </a:lnTo>
                  <a:lnTo>
                    <a:pt x="81154" y="78613"/>
                  </a:lnTo>
                  <a:lnTo>
                    <a:pt x="81154" y="80011"/>
                  </a:lnTo>
                  <a:lnTo>
                    <a:pt x="80011" y="82043"/>
                  </a:lnTo>
                  <a:lnTo>
                    <a:pt x="79249" y="84074"/>
                  </a:lnTo>
                  <a:lnTo>
                    <a:pt x="78613" y="84710"/>
                  </a:lnTo>
                  <a:lnTo>
                    <a:pt x="78106" y="86106"/>
                  </a:lnTo>
                  <a:lnTo>
                    <a:pt x="78106" y="87376"/>
                  </a:lnTo>
                  <a:lnTo>
                    <a:pt x="77470" y="88138"/>
                  </a:lnTo>
                  <a:lnTo>
                    <a:pt x="76200" y="90170"/>
                  </a:lnTo>
                  <a:lnTo>
                    <a:pt x="75566" y="92711"/>
                  </a:lnTo>
                  <a:lnTo>
                    <a:pt x="74423" y="94107"/>
                  </a:lnTo>
                  <a:lnTo>
                    <a:pt x="73787" y="96267"/>
                  </a:lnTo>
                  <a:lnTo>
                    <a:pt x="72391" y="97537"/>
                  </a:lnTo>
                  <a:lnTo>
                    <a:pt x="71882" y="98806"/>
                  </a:lnTo>
                  <a:lnTo>
                    <a:pt x="70739" y="100204"/>
                  </a:lnTo>
                  <a:lnTo>
                    <a:pt x="62612" y="100204"/>
                  </a:lnTo>
                  <a:lnTo>
                    <a:pt x="60833" y="98806"/>
                  </a:lnTo>
                  <a:lnTo>
                    <a:pt x="58801" y="96774"/>
                  </a:lnTo>
                  <a:lnTo>
                    <a:pt x="57658" y="94107"/>
                  </a:lnTo>
                  <a:lnTo>
                    <a:pt x="57658" y="84074"/>
                  </a:lnTo>
                  <a:lnTo>
                    <a:pt x="58293" y="83312"/>
                  </a:lnTo>
                  <a:lnTo>
                    <a:pt x="58293" y="80011"/>
                  </a:lnTo>
                  <a:lnTo>
                    <a:pt x="58801" y="78613"/>
                  </a:lnTo>
                  <a:lnTo>
                    <a:pt x="58801" y="77343"/>
                  </a:lnTo>
                  <a:lnTo>
                    <a:pt x="59437" y="76074"/>
                  </a:lnTo>
                  <a:lnTo>
                    <a:pt x="59437" y="75312"/>
                  </a:lnTo>
                  <a:lnTo>
                    <a:pt x="60199" y="74042"/>
                  </a:lnTo>
                  <a:lnTo>
                    <a:pt x="60199" y="72644"/>
                  </a:lnTo>
                  <a:lnTo>
                    <a:pt x="60833" y="70612"/>
                  </a:lnTo>
                  <a:lnTo>
                    <a:pt x="60833" y="69216"/>
                  </a:lnTo>
                  <a:lnTo>
                    <a:pt x="61342" y="68580"/>
                  </a:lnTo>
                  <a:lnTo>
                    <a:pt x="61342" y="67945"/>
                  </a:lnTo>
                  <a:lnTo>
                    <a:pt x="61976" y="67945"/>
                  </a:lnTo>
                  <a:lnTo>
                    <a:pt x="58801" y="67945"/>
                  </a:lnTo>
                  <a:lnTo>
                    <a:pt x="58293" y="68580"/>
                  </a:lnTo>
                  <a:lnTo>
                    <a:pt x="58293" y="69216"/>
                  </a:lnTo>
                  <a:lnTo>
                    <a:pt x="57658" y="70612"/>
                  </a:lnTo>
                  <a:lnTo>
                    <a:pt x="56897" y="71248"/>
                  </a:lnTo>
                  <a:lnTo>
                    <a:pt x="56897" y="72644"/>
                  </a:lnTo>
                  <a:lnTo>
                    <a:pt x="56388" y="74042"/>
                  </a:lnTo>
                  <a:lnTo>
                    <a:pt x="55754" y="74676"/>
                  </a:lnTo>
                  <a:lnTo>
                    <a:pt x="54611" y="77979"/>
                  </a:lnTo>
                  <a:lnTo>
                    <a:pt x="53213" y="80645"/>
                  </a:lnTo>
                  <a:lnTo>
                    <a:pt x="50928" y="86742"/>
                  </a:lnTo>
                  <a:lnTo>
                    <a:pt x="49531" y="87376"/>
                  </a:lnTo>
                  <a:lnTo>
                    <a:pt x="47753" y="92203"/>
                  </a:lnTo>
                  <a:lnTo>
                    <a:pt x="47118" y="92711"/>
                  </a:lnTo>
                  <a:lnTo>
                    <a:pt x="45212" y="96267"/>
                  </a:lnTo>
                  <a:lnTo>
                    <a:pt x="44705" y="98172"/>
                  </a:lnTo>
                  <a:lnTo>
                    <a:pt x="43307" y="98806"/>
                  </a:lnTo>
                  <a:lnTo>
                    <a:pt x="41530" y="98806"/>
                  </a:lnTo>
                  <a:lnTo>
                    <a:pt x="40387" y="98172"/>
                  </a:lnTo>
                  <a:lnTo>
                    <a:pt x="39624" y="97537"/>
                  </a:lnTo>
                  <a:lnTo>
                    <a:pt x="37847" y="97537"/>
                  </a:lnTo>
                  <a:lnTo>
                    <a:pt x="34163" y="95505"/>
                  </a:lnTo>
                  <a:lnTo>
                    <a:pt x="32893" y="94107"/>
                  </a:lnTo>
                  <a:lnTo>
                    <a:pt x="29083" y="92203"/>
                  </a:lnTo>
                  <a:lnTo>
                    <a:pt x="27432" y="90170"/>
                  </a:lnTo>
                  <a:lnTo>
                    <a:pt x="26670" y="88138"/>
                  </a:lnTo>
                  <a:lnTo>
                    <a:pt x="26670" y="82678"/>
                  </a:lnTo>
                  <a:lnTo>
                    <a:pt x="27432" y="80645"/>
                  </a:lnTo>
                  <a:lnTo>
                    <a:pt x="27432" y="77979"/>
                  </a:lnTo>
                  <a:lnTo>
                    <a:pt x="27941" y="77343"/>
                  </a:lnTo>
                  <a:lnTo>
                    <a:pt x="27941" y="76074"/>
                  </a:lnTo>
                  <a:lnTo>
                    <a:pt x="28575" y="74676"/>
                  </a:lnTo>
                  <a:lnTo>
                    <a:pt x="28575" y="74042"/>
                  </a:lnTo>
                  <a:lnTo>
                    <a:pt x="29083" y="72644"/>
                  </a:lnTo>
                  <a:lnTo>
                    <a:pt x="29083" y="71248"/>
                  </a:lnTo>
                  <a:lnTo>
                    <a:pt x="29718" y="70612"/>
                  </a:lnTo>
                  <a:lnTo>
                    <a:pt x="29718" y="67945"/>
                  </a:lnTo>
                  <a:lnTo>
                    <a:pt x="30354" y="66675"/>
                  </a:lnTo>
                  <a:lnTo>
                    <a:pt x="31116" y="64643"/>
                  </a:lnTo>
                  <a:lnTo>
                    <a:pt x="31624" y="63247"/>
                  </a:lnTo>
                  <a:lnTo>
                    <a:pt x="31624" y="61849"/>
                  </a:lnTo>
                  <a:lnTo>
                    <a:pt x="32258" y="60580"/>
                  </a:lnTo>
                  <a:lnTo>
                    <a:pt x="32258" y="59818"/>
                  </a:lnTo>
                  <a:lnTo>
                    <a:pt x="32893" y="59818"/>
                  </a:lnTo>
                  <a:lnTo>
                    <a:pt x="27941" y="59818"/>
                  </a:lnTo>
                  <a:lnTo>
                    <a:pt x="27432" y="60580"/>
                  </a:lnTo>
                  <a:lnTo>
                    <a:pt x="26036" y="62612"/>
                  </a:lnTo>
                  <a:lnTo>
                    <a:pt x="24893" y="63247"/>
                  </a:lnTo>
                  <a:lnTo>
                    <a:pt x="22987" y="66675"/>
                  </a:lnTo>
                  <a:lnTo>
                    <a:pt x="16764" y="73280"/>
                  </a:lnTo>
                  <a:lnTo>
                    <a:pt x="15494" y="74042"/>
                  </a:lnTo>
                  <a:lnTo>
                    <a:pt x="14224" y="75312"/>
                  </a:lnTo>
                  <a:lnTo>
                    <a:pt x="13081" y="76074"/>
                  </a:lnTo>
                  <a:lnTo>
                    <a:pt x="11304" y="76074"/>
                  </a:lnTo>
                  <a:lnTo>
                    <a:pt x="10542" y="75312"/>
                  </a:lnTo>
                  <a:lnTo>
                    <a:pt x="8129" y="74042"/>
                  </a:lnTo>
                  <a:lnTo>
                    <a:pt x="7367" y="72644"/>
                  </a:lnTo>
                  <a:lnTo>
                    <a:pt x="6224" y="72010"/>
                  </a:lnTo>
                  <a:lnTo>
                    <a:pt x="3683" y="69216"/>
                  </a:lnTo>
                  <a:lnTo>
                    <a:pt x="3175" y="67945"/>
                  </a:lnTo>
                  <a:lnTo>
                    <a:pt x="1906" y="66675"/>
                  </a:lnTo>
                  <a:lnTo>
                    <a:pt x="1398" y="64643"/>
                  </a:lnTo>
                  <a:lnTo>
                    <a:pt x="0" y="61087"/>
                  </a:lnTo>
                  <a:lnTo>
                    <a:pt x="0" y="57150"/>
                  </a:lnTo>
                  <a:lnTo>
                    <a:pt x="636" y="55754"/>
                  </a:lnTo>
                  <a:lnTo>
                    <a:pt x="1398" y="53087"/>
                  </a:lnTo>
                  <a:lnTo>
                    <a:pt x="3683" y="47753"/>
                  </a:lnTo>
                  <a:lnTo>
                    <a:pt x="4445" y="46991"/>
                  </a:lnTo>
                  <a:lnTo>
                    <a:pt x="5081" y="45720"/>
                  </a:lnTo>
                  <a:lnTo>
                    <a:pt x="5081" y="44450"/>
                  </a:lnTo>
                  <a:lnTo>
                    <a:pt x="5588" y="42926"/>
                  </a:lnTo>
                  <a:lnTo>
                    <a:pt x="6224" y="42418"/>
                  </a:lnTo>
                  <a:lnTo>
                    <a:pt x="8129" y="38355"/>
                  </a:lnTo>
                  <a:lnTo>
                    <a:pt x="8763" y="37593"/>
                  </a:lnTo>
                  <a:lnTo>
                    <a:pt x="9906" y="35053"/>
                  </a:lnTo>
                  <a:lnTo>
                    <a:pt x="11304" y="33655"/>
                  </a:lnTo>
                  <a:lnTo>
                    <a:pt x="11812" y="31624"/>
                  </a:lnTo>
                  <a:lnTo>
                    <a:pt x="13081" y="29592"/>
                  </a:lnTo>
                  <a:lnTo>
                    <a:pt x="13589" y="28194"/>
                  </a:lnTo>
                  <a:lnTo>
                    <a:pt x="15494" y="26162"/>
                  </a:lnTo>
                  <a:lnTo>
                    <a:pt x="16130" y="26162"/>
                  </a:lnTo>
                  <a:lnTo>
                    <a:pt x="16764" y="25528"/>
                  </a:lnTo>
                  <a:lnTo>
                    <a:pt x="17526" y="25528"/>
                  </a:lnTo>
                  <a:lnTo>
                    <a:pt x="18035" y="24893"/>
                  </a:lnTo>
                  <a:lnTo>
                    <a:pt x="18669" y="24893"/>
                  </a:lnTo>
                  <a:lnTo>
                    <a:pt x="19812" y="23495"/>
                  </a:lnTo>
                  <a:lnTo>
                    <a:pt x="22987" y="22225"/>
                  </a:lnTo>
                  <a:lnTo>
                    <a:pt x="29083" y="18162"/>
                  </a:lnTo>
                  <a:lnTo>
                    <a:pt x="31624" y="17399"/>
                  </a:lnTo>
                  <a:lnTo>
                    <a:pt x="32258" y="16892"/>
                  </a:lnTo>
                  <a:lnTo>
                    <a:pt x="33401" y="16130"/>
                  </a:lnTo>
                  <a:lnTo>
                    <a:pt x="34163" y="15368"/>
                  </a:lnTo>
                  <a:lnTo>
                    <a:pt x="35306" y="14860"/>
                  </a:lnTo>
                  <a:lnTo>
                    <a:pt x="35942" y="14098"/>
                  </a:lnTo>
                  <a:lnTo>
                    <a:pt x="38481" y="12828"/>
                  </a:lnTo>
                  <a:lnTo>
                    <a:pt x="39624" y="12828"/>
                  </a:lnTo>
                  <a:lnTo>
                    <a:pt x="45212" y="8763"/>
                  </a:lnTo>
                  <a:lnTo>
                    <a:pt x="47118" y="8129"/>
                  </a:lnTo>
                  <a:lnTo>
                    <a:pt x="50928" y="5462"/>
                  </a:lnTo>
                  <a:lnTo>
                    <a:pt x="54611" y="4064"/>
                  </a:lnTo>
                  <a:lnTo>
                    <a:pt x="55754" y="2668"/>
                  </a:lnTo>
                  <a:lnTo>
                    <a:pt x="56897" y="2032"/>
                  </a:lnTo>
                  <a:lnTo>
                    <a:pt x="57658" y="1398"/>
                  </a:lnTo>
                  <a:lnTo>
                    <a:pt x="58801" y="1398"/>
                  </a:lnTo>
                  <a:lnTo>
                    <a:pt x="6083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4" name="Freeform 143"/>
            <p:cNvSpPr/>
            <p:nvPr/>
          </p:nvSpPr>
          <p:spPr>
            <a:xfrm>
              <a:off x="6054428" y="3920354"/>
              <a:ext cx="33580" cy="19632"/>
            </a:xfrm>
            <a:custGeom>
              <a:avLst/>
              <a:gdLst/>
              <a:ahLst/>
              <a:cxnLst/>
              <a:rect l="0" t="0" r="0" b="0"/>
              <a:pathLst>
                <a:path w="33530" h="20703">
                  <a:moveTo>
                    <a:pt x="762" y="3937"/>
                  </a:moveTo>
                  <a:lnTo>
                    <a:pt x="5080" y="0"/>
                  </a:lnTo>
                  <a:lnTo>
                    <a:pt x="5588" y="636"/>
                  </a:lnTo>
                  <a:lnTo>
                    <a:pt x="5588" y="1905"/>
                  </a:lnTo>
                  <a:lnTo>
                    <a:pt x="8763" y="8763"/>
                  </a:lnTo>
                  <a:lnTo>
                    <a:pt x="9272" y="10796"/>
                  </a:lnTo>
                  <a:lnTo>
                    <a:pt x="9906" y="12066"/>
                  </a:lnTo>
                  <a:lnTo>
                    <a:pt x="11304" y="13336"/>
                  </a:lnTo>
                  <a:lnTo>
                    <a:pt x="13081" y="14098"/>
                  </a:lnTo>
                  <a:lnTo>
                    <a:pt x="16130" y="15367"/>
                  </a:lnTo>
                  <a:lnTo>
                    <a:pt x="17526" y="15367"/>
                  </a:lnTo>
                  <a:lnTo>
                    <a:pt x="19178" y="16130"/>
                  </a:lnTo>
                  <a:lnTo>
                    <a:pt x="21210" y="16130"/>
                  </a:lnTo>
                  <a:lnTo>
                    <a:pt x="22987" y="16892"/>
                  </a:lnTo>
                  <a:lnTo>
                    <a:pt x="24893" y="16892"/>
                  </a:lnTo>
                  <a:lnTo>
                    <a:pt x="27941" y="18161"/>
                  </a:lnTo>
                  <a:lnTo>
                    <a:pt x="29718" y="18161"/>
                  </a:lnTo>
                  <a:lnTo>
                    <a:pt x="32893" y="19431"/>
                  </a:lnTo>
                  <a:lnTo>
                    <a:pt x="33529" y="19431"/>
                  </a:lnTo>
                  <a:lnTo>
                    <a:pt x="32893" y="20193"/>
                  </a:lnTo>
                  <a:lnTo>
                    <a:pt x="28575" y="20193"/>
                  </a:lnTo>
                  <a:lnTo>
                    <a:pt x="27941" y="20702"/>
                  </a:lnTo>
                  <a:lnTo>
                    <a:pt x="22987" y="20702"/>
                  </a:lnTo>
                  <a:lnTo>
                    <a:pt x="21718" y="20193"/>
                  </a:lnTo>
                  <a:lnTo>
                    <a:pt x="17526" y="20193"/>
                  </a:lnTo>
                  <a:lnTo>
                    <a:pt x="16130" y="19431"/>
                  </a:lnTo>
                  <a:lnTo>
                    <a:pt x="12447" y="19431"/>
                  </a:lnTo>
                  <a:lnTo>
                    <a:pt x="9906" y="18161"/>
                  </a:lnTo>
                  <a:lnTo>
                    <a:pt x="8129" y="18161"/>
                  </a:lnTo>
                  <a:lnTo>
                    <a:pt x="5080" y="16130"/>
                  </a:lnTo>
                  <a:lnTo>
                    <a:pt x="1905" y="12066"/>
                  </a:lnTo>
                  <a:lnTo>
                    <a:pt x="762" y="8002"/>
                  </a:lnTo>
                  <a:lnTo>
                    <a:pt x="762" y="5969"/>
                  </a:lnTo>
                  <a:lnTo>
                    <a:pt x="0" y="4699"/>
                  </a:lnTo>
                  <a:lnTo>
                    <a:pt x="0" y="393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46" name="Group 212"/>
          <p:cNvGrpSpPr>
            <a:grpSpLocks/>
          </p:cNvGrpSpPr>
          <p:nvPr/>
        </p:nvGrpSpPr>
        <p:grpSpPr bwMode="auto">
          <a:xfrm>
            <a:off x="900113" y="4724400"/>
            <a:ext cx="1047750" cy="727075"/>
            <a:chOff x="266700" y="4828159"/>
            <a:chExt cx="1165098" cy="896747"/>
          </a:xfrm>
        </p:grpSpPr>
        <p:sp>
          <p:nvSpPr>
            <p:cNvPr id="146" name="Freeform 145"/>
            <p:cNvSpPr/>
            <p:nvPr/>
          </p:nvSpPr>
          <p:spPr>
            <a:xfrm>
              <a:off x="266700" y="4828159"/>
              <a:ext cx="1165098" cy="896747"/>
            </a:xfrm>
            <a:custGeom>
              <a:avLst/>
              <a:gdLst/>
              <a:ahLst/>
              <a:cxnLst/>
              <a:rect l="0" t="0" r="0" b="0"/>
              <a:pathLst>
                <a:path w="1165098" h="896747">
                  <a:moveTo>
                    <a:pt x="613536" y="53720"/>
                  </a:moveTo>
                  <a:lnTo>
                    <a:pt x="613536" y="52705"/>
                  </a:lnTo>
                  <a:lnTo>
                    <a:pt x="615314" y="50037"/>
                  </a:lnTo>
                  <a:lnTo>
                    <a:pt x="618997" y="46608"/>
                  </a:lnTo>
                  <a:lnTo>
                    <a:pt x="621030" y="43814"/>
                  </a:lnTo>
                  <a:lnTo>
                    <a:pt x="623697" y="42037"/>
                  </a:lnTo>
                  <a:lnTo>
                    <a:pt x="625602" y="40258"/>
                  </a:lnTo>
                  <a:lnTo>
                    <a:pt x="627380" y="37592"/>
                  </a:lnTo>
                  <a:lnTo>
                    <a:pt x="629285" y="35687"/>
                  </a:lnTo>
                  <a:lnTo>
                    <a:pt x="635635" y="31369"/>
                  </a:lnTo>
                  <a:lnTo>
                    <a:pt x="642238" y="29591"/>
                  </a:lnTo>
                  <a:lnTo>
                    <a:pt x="645922" y="30480"/>
                  </a:lnTo>
                  <a:lnTo>
                    <a:pt x="648716" y="30480"/>
                  </a:lnTo>
                  <a:lnTo>
                    <a:pt x="655066" y="32257"/>
                  </a:lnTo>
                  <a:lnTo>
                    <a:pt x="658875" y="34036"/>
                  </a:lnTo>
                  <a:lnTo>
                    <a:pt x="659764" y="34036"/>
                  </a:lnTo>
                  <a:lnTo>
                    <a:pt x="659764" y="33146"/>
                  </a:lnTo>
                  <a:lnTo>
                    <a:pt x="661669" y="32257"/>
                  </a:lnTo>
                  <a:lnTo>
                    <a:pt x="664336" y="29591"/>
                  </a:lnTo>
                  <a:lnTo>
                    <a:pt x="669036" y="27686"/>
                  </a:lnTo>
                  <a:lnTo>
                    <a:pt x="670813" y="25907"/>
                  </a:lnTo>
                  <a:lnTo>
                    <a:pt x="681100" y="19557"/>
                  </a:lnTo>
                  <a:lnTo>
                    <a:pt x="683894" y="18795"/>
                  </a:lnTo>
                  <a:lnTo>
                    <a:pt x="694055" y="13462"/>
                  </a:lnTo>
                  <a:lnTo>
                    <a:pt x="696849" y="12573"/>
                  </a:lnTo>
                  <a:lnTo>
                    <a:pt x="700532" y="9779"/>
                  </a:lnTo>
                  <a:lnTo>
                    <a:pt x="725550" y="888"/>
                  </a:lnTo>
                  <a:lnTo>
                    <a:pt x="728344" y="888"/>
                  </a:lnTo>
                  <a:lnTo>
                    <a:pt x="731011" y="0"/>
                  </a:lnTo>
                  <a:lnTo>
                    <a:pt x="733805" y="0"/>
                  </a:lnTo>
                  <a:lnTo>
                    <a:pt x="738377" y="1777"/>
                  </a:lnTo>
                  <a:lnTo>
                    <a:pt x="744982" y="3682"/>
                  </a:lnTo>
                  <a:lnTo>
                    <a:pt x="749553" y="6350"/>
                  </a:lnTo>
                  <a:lnTo>
                    <a:pt x="753236" y="8889"/>
                  </a:lnTo>
                  <a:lnTo>
                    <a:pt x="755141" y="11556"/>
                  </a:lnTo>
                  <a:lnTo>
                    <a:pt x="756919" y="16129"/>
                  </a:lnTo>
                  <a:lnTo>
                    <a:pt x="756919" y="18795"/>
                  </a:lnTo>
                  <a:lnTo>
                    <a:pt x="756919" y="17906"/>
                  </a:lnTo>
                  <a:lnTo>
                    <a:pt x="759841" y="17018"/>
                  </a:lnTo>
                  <a:lnTo>
                    <a:pt x="760730" y="16129"/>
                  </a:lnTo>
                  <a:lnTo>
                    <a:pt x="763397" y="15239"/>
                  </a:lnTo>
                  <a:lnTo>
                    <a:pt x="765302" y="15239"/>
                  </a:lnTo>
                  <a:lnTo>
                    <a:pt x="768096" y="14350"/>
                  </a:lnTo>
                  <a:lnTo>
                    <a:pt x="769874" y="13462"/>
                  </a:lnTo>
                  <a:lnTo>
                    <a:pt x="772667" y="13462"/>
                  </a:lnTo>
                  <a:lnTo>
                    <a:pt x="775588" y="12573"/>
                  </a:lnTo>
                  <a:lnTo>
                    <a:pt x="783844" y="12573"/>
                  </a:lnTo>
                  <a:lnTo>
                    <a:pt x="789305" y="14350"/>
                  </a:lnTo>
                  <a:lnTo>
                    <a:pt x="796797" y="20446"/>
                  </a:lnTo>
                  <a:lnTo>
                    <a:pt x="798575" y="22351"/>
                  </a:lnTo>
                  <a:lnTo>
                    <a:pt x="800480" y="25019"/>
                  </a:lnTo>
                  <a:lnTo>
                    <a:pt x="802258" y="26796"/>
                  </a:lnTo>
                  <a:lnTo>
                    <a:pt x="803147" y="29591"/>
                  </a:lnTo>
                  <a:lnTo>
                    <a:pt x="804163" y="31369"/>
                  </a:lnTo>
                  <a:lnTo>
                    <a:pt x="805941" y="33146"/>
                  </a:lnTo>
                  <a:lnTo>
                    <a:pt x="805941" y="35051"/>
                  </a:lnTo>
                  <a:lnTo>
                    <a:pt x="807847" y="37592"/>
                  </a:lnTo>
                  <a:lnTo>
                    <a:pt x="808736" y="40258"/>
                  </a:lnTo>
                  <a:lnTo>
                    <a:pt x="809625" y="41148"/>
                  </a:lnTo>
                  <a:lnTo>
                    <a:pt x="809625" y="40258"/>
                  </a:lnTo>
                  <a:lnTo>
                    <a:pt x="814450" y="40258"/>
                  </a:lnTo>
                  <a:lnTo>
                    <a:pt x="823594" y="37592"/>
                  </a:lnTo>
                  <a:lnTo>
                    <a:pt x="829944" y="37592"/>
                  </a:lnTo>
                  <a:lnTo>
                    <a:pt x="833755" y="36575"/>
                  </a:lnTo>
                  <a:lnTo>
                    <a:pt x="844803" y="36575"/>
                  </a:lnTo>
                  <a:lnTo>
                    <a:pt x="848613" y="37592"/>
                  </a:lnTo>
                  <a:lnTo>
                    <a:pt x="851408" y="37592"/>
                  </a:lnTo>
                  <a:lnTo>
                    <a:pt x="854075" y="39369"/>
                  </a:lnTo>
                  <a:lnTo>
                    <a:pt x="856869" y="40258"/>
                  </a:lnTo>
                  <a:lnTo>
                    <a:pt x="861441" y="44831"/>
                  </a:lnTo>
                  <a:lnTo>
                    <a:pt x="871727" y="62737"/>
                  </a:lnTo>
                  <a:lnTo>
                    <a:pt x="879983" y="85089"/>
                  </a:lnTo>
                  <a:lnTo>
                    <a:pt x="879983" y="85979"/>
                  </a:lnTo>
                  <a:lnTo>
                    <a:pt x="880872" y="86868"/>
                  </a:lnTo>
                  <a:lnTo>
                    <a:pt x="884682" y="86868"/>
                  </a:lnTo>
                  <a:lnTo>
                    <a:pt x="886586" y="87756"/>
                  </a:lnTo>
                  <a:lnTo>
                    <a:pt x="889253" y="87756"/>
                  </a:lnTo>
                  <a:lnTo>
                    <a:pt x="903224" y="92075"/>
                  </a:lnTo>
                  <a:lnTo>
                    <a:pt x="906017" y="94869"/>
                  </a:lnTo>
                  <a:lnTo>
                    <a:pt x="908685" y="95757"/>
                  </a:lnTo>
                  <a:lnTo>
                    <a:pt x="911478" y="97536"/>
                  </a:lnTo>
                  <a:lnTo>
                    <a:pt x="913257" y="100202"/>
                  </a:lnTo>
                  <a:lnTo>
                    <a:pt x="915161" y="102107"/>
                  </a:lnTo>
                  <a:lnTo>
                    <a:pt x="918083" y="109093"/>
                  </a:lnTo>
                  <a:lnTo>
                    <a:pt x="918972" y="110998"/>
                  </a:lnTo>
                  <a:lnTo>
                    <a:pt x="918972" y="122555"/>
                  </a:lnTo>
                  <a:lnTo>
                    <a:pt x="918083" y="125221"/>
                  </a:lnTo>
                  <a:lnTo>
                    <a:pt x="916939" y="127126"/>
                  </a:lnTo>
                  <a:lnTo>
                    <a:pt x="916939" y="128016"/>
                  </a:lnTo>
                  <a:lnTo>
                    <a:pt x="918083" y="128016"/>
                  </a:lnTo>
                  <a:lnTo>
                    <a:pt x="921638" y="131571"/>
                  </a:lnTo>
                  <a:lnTo>
                    <a:pt x="924433" y="132333"/>
                  </a:lnTo>
                  <a:lnTo>
                    <a:pt x="927227" y="134112"/>
                  </a:lnTo>
                  <a:lnTo>
                    <a:pt x="930910" y="137794"/>
                  </a:lnTo>
                  <a:lnTo>
                    <a:pt x="933577" y="139573"/>
                  </a:lnTo>
                  <a:lnTo>
                    <a:pt x="935608" y="141477"/>
                  </a:lnTo>
                  <a:lnTo>
                    <a:pt x="938402" y="143256"/>
                  </a:lnTo>
                  <a:lnTo>
                    <a:pt x="942086" y="146685"/>
                  </a:lnTo>
                  <a:lnTo>
                    <a:pt x="943863" y="149351"/>
                  </a:lnTo>
                  <a:lnTo>
                    <a:pt x="943863" y="155701"/>
                  </a:lnTo>
                  <a:lnTo>
                    <a:pt x="942086" y="159385"/>
                  </a:lnTo>
                  <a:lnTo>
                    <a:pt x="941069" y="163702"/>
                  </a:lnTo>
                  <a:lnTo>
                    <a:pt x="936497" y="170052"/>
                  </a:lnTo>
                  <a:lnTo>
                    <a:pt x="935608" y="171831"/>
                  </a:lnTo>
                  <a:lnTo>
                    <a:pt x="934719" y="172593"/>
                  </a:lnTo>
                  <a:lnTo>
                    <a:pt x="937513" y="175260"/>
                  </a:lnTo>
                  <a:lnTo>
                    <a:pt x="939291" y="178943"/>
                  </a:lnTo>
                  <a:lnTo>
                    <a:pt x="942975" y="182625"/>
                  </a:lnTo>
                  <a:lnTo>
                    <a:pt x="943863" y="185293"/>
                  </a:lnTo>
                  <a:lnTo>
                    <a:pt x="945641" y="187070"/>
                  </a:lnTo>
                  <a:lnTo>
                    <a:pt x="950467" y="195071"/>
                  </a:lnTo>
                  <a:lnTo>
                    <a:pt x="951357" y="198755"/>
                  </a:lnTo>
                  <a:lnTo>
                    <a:pt x="946658" y="204850"/>
                  </a:lnTo>
                  <a:lnTo>
                    <a:pt x="944752" y="206629"/>
                  </a:lnTo>
                  <a:lnTo>
                    <a:pt x="942975" y="207644"/>
                  </a:lnTo>
                  <a:lnTo>
                    <a:pt x="939291" y="211200"/>
                  </a:lnTo>
                  <a:lnTo>
                    <a:pt x="934719" y="213994"/>
                  </a:lnTo>
                  <a:lnTo>
                    <a:pt x="932688" y="215773"/>
                  </a:lnTo>
                  <a:lnTo>
                    <a:pt x="928116" y="218312"/>
                  </a:lnTo>
                  <a:lnTo>
                    <a:pt x="927227" y="218312"/>
                  </a:lnTo>
                  <a:lnTo>
                    <a:pt x="929005" y="220091"/>
                  </a:lnTo>
                  <a:lnTo>
                    <a:pt x="930021" y="221869"/>
                  </a:lnTo>
                  <a:lnTo>
                    <a:pt x="932688" y="225551"/>
                  </a:lnTo>
                  <a:lnTo>
                    <a:pt x="937513" y="235331"/>
                  </a:lnTo>
                  <a:lnTo>
                    <a:pt x="940180" y="244348"/>
                  </a:lnTo>
                  <a:lnTo>
                    <a:pt x="939291" y="246887"/>
                  </a:lnTo>
                  <a:lnTo>
                    <a:pt x="939291" y="249681"/>
                  </a:lnTo>
                  <a:lnTo>
                    <a:pt x="937513" y="254126"/>
                  </a:lnTo>
                  <a:lnTo>
                    <a:pt x="935608" y="256031"/>
                  </a:lnTo>
                  <a:lnTo>
                    <a:pt x="933577" y="258571"/>
                  </a:lnTo>
                  <a:lnTo>
                    <a:pt x="930021" y="262127"/>
                  </a:lnTo>
                  <a:lnTo>
                    <a:pt x="918972" y="267588"/>
                  </a:lnTo>
                  <a:lnTo>
                    <a:pt x="918972" y="271271"/>
                  </a:lnTo>
                  <a:lnTo>
                    <a:pt x="919861" y="273050"/>
                  </a:lnTo>
                  <a:lnTo>
                    <a:pt x="919861" y="278256"/>
                  </a:lnTo>
                  <a:lnTo>
                    <a:pt x="918972" y="281050"/>
                  </a:lnTo>
                  <a:lnTo>
                    <a:pt x="918972" y="283718"/>
                  </a:lnTo>
                  <a:lnTo>
                    <a:pt x="916050" y="285369"/>
                  </a:lnTo>
                  <a:lnTo>
                    <a:pt x="912367" y="289051"/>
                  </a:lnTo>
                  <a:lnTo>
                    <a:pt x="901191" y="295401"/>
                  </a:lnTo>
                  <a:lnTo>
                    <a:pt x="898652" y="296291"/>
                  </a:lnTo>
                  <a:lnTo>
                    <a:pt x="895730" y="298069"/>
                  </a:lnTo>
                  <a:lnTo>
                    <a:pt x="894841" y="298957"/>
                  </a:lnTo>
                  <a:lnTo>
                    <a:pt x="892047" y="299846"/>
                  </a:lnTo>
                  <a:lnTo>
                    <a:pt x="891158" y="300736"/>
                  </a:lnTo>
                  <a:lnTo>
                    <a:pt x="911478" y="335533"/>
                  </a:lnTo>
                  <a:lnTo>
                    <a:pt x="966977" y="317626"/>
                  </a:lnTo>
                  <a:lnTo>
                    <a:pt x="966977" y="313055"/>
                  </a:lnTo>
                  <a:lnTo>
                    <a:pt x="967866" y="309625"/>
                  </a:lnTo>
                  <a:lnTo>
                    <a:pt x="967866" y="305181"/>
                  </a:lnTo>
                  <a:lnTo>
                    <a:pt x="968755" y="302387"/>
                  </a:lnTo>
                  <a:lnTo>
                    <a:pt x="968755" y="298069"/>
                  </a:lnTo>
                  <a:lnTo>
                    <a:pt x="969899" y="296291"/>
                  </a:lnTo>
                  <a:lnTo>
                    <a:pt x="969899" y="293496"/>
                  </a:lnTo>
                  <a:lnTo>
                    <a:pt x="970788" y="290830"/>
                  </a:lnTo>
                  <a:lnTo>
                    <a:pt x="970788" y="288036"/>
                  </a:lnTo>
                  <a:lnTo>
                    <a:pt x="971677" y="285369"/>
                  </a:lnTo>
                  <a:lnTo>
                    <a:pt x="971677" y="282829"/>
                  </a:lnTo>
                  <a:lnTo>
                    <a:pt x="972566" y="280162"/>
                  </a:lnTo>
                  <a:lnTo>
                    <a:pt x="972566" y="277368"/>
                  </a:lnTo>
                  <a:lnTo>
                    <a:pt x="975360" y="271271"/>
                  </a:lnTo>
                  <a:lnTo>
                    <a:pt x="975360" y="268477"/>
                  </a:lnTo>
                  <a:lnTo>
                    <a:pt x="976249" y="266700"/>
                  </a:lnTo>
                  <a:lnTo>
                    <a:pt x="977264" y="264032"/>
                  </a:lnTo>
                  <a:lnTo>
                    <a:pt x="978153" y="263017"/>
                  </a:lnTo>
                  <a:lnTo>
                    <a:pt x="979932" y="259461"/>
                  </a:lnTo>
                  <a:lnTo>
                    <a:pt x="982725" y="257682"/>
                  </a:lnTo>
                  <a:lnTo>
                    <a:pt x="988186" y="252349"/>
                  </a:lnTo>
                  <a:lnTo>
                    <a:pt x="991108" y="250570"/>
                  </a:lnTo>
                  <a:lnTo>
                    <a:pt x="992886" y="249681"/>
                  </a:lnTo>
                  <a:lnTo>
                    <a:pt x="995680" y="247904"/>
                  </a:lnTo>
                  <a:lnTo>
                    <a:pt x="1006855" y="244348"/>
                  </a:lnTo>
                  <a:lnTo>
                    <a:pt x="1018794" y="244348"/>
                  </a:lnTo>
                  <a:lnTo>
                    <a:pt x="1025144" y="245999"/>
                  </a:lnTo>
                  <a:lnTo>
                    <a:pt x="1031747" y="249681"/>
                  </a:lnTo>
                  <a:lnTo>
                    <a:pt x="1034541" y="250570"/>
                  </a:lnTo>
                  <a:lnTo>
                    <a:pt x="1036574" y="252349"/>
                  </a:lnTo>
                  <a:lnTo>
                    <a:pt x="1039113" y="254126"/>
                  </a:lnTo>
                  <a:lnTo>
                    <a:pt x="1041146" y="256667"/>
                  </a:lnTo>
                  <a:lnTo>
                    <a:pt x="1043813" y="258571"/>
                  </a:lnTo>
                  <a:lnTo>
                    <a:pt x="1051178" y="265811"/>
                  </a:lnTo>
                  <a:lnTo>
                    <a:pt x="1053083" y="268477"/>
                  </a:lnTo>
                  <a:lnTo>
                    <a:pt x="1064133" y="280162"/>
                  </a:lnTo>
                  <a:lnTo>
                    <a:pt x="1078102" y="299846"/>
                  </a:lnTo>
                  <a:lnTo>
                    <a:pt x="1080897" y="302387"/>
                  </a:lnTo>
                  <a:lnTo>
                    <a:pt x="1085469" y="308737"/>
                  </a:lnTo>
                  <a:lnTo>
                    <a:pt x="1099311" y="335533"/>
                  </a:lnTo>
                  <a:lnTo>
                    <a:pt x="1106677" y="355219"/>
                  </a:lnTo>
                  <a:lnTo>
                    <a:pt x="1106677" y="358775"/>
                  </a:lnTo>
                  <a:lnTo>
                    <a:pt x="1107566" y="362457"/>
                  </a:lnTo>
                  <a:lnTo>
                    <a:pt x="1109599" y="366013"/>
                  </a:lnTo>
                  <a:lnTo>
                    <a:pt x="1109599" y="370458"/>
                  </a:lnTo>
                  <a:lnTo>
                    <a:pt x="1110488" y="374014"/>
                  </a:lnTo>
                  <a:lnTo>
                    <a:pt x="1110488" y="375793"/>
                  </a:lnTo>
                  <a:lnTo>
                    <a:pt x="1111377" y="378587"/>
                  </a:lnTo>
                  <a:lnTo>
                    <a:pt x="1111377" y="380364"/>
                  </a:lnTo>
                  <a:lnTo>
                    <a:pt x="1112392" y="382905"/>
                  </a:lnTo>
                  <a:lnTo>
                    <a:pt x="1112392" y="386587"/>
                  </a:lnTo>
                  <a:lnTo>
                    <a:pt x="1113282" y="391032"/>
                  </a:lnTo>
                  <a:lnTo>
                    <a:pt x="1113282" y="415162"/>
                  </a:lnTo>
                  <a:lnTo>
                    <a:pt x="1114171" y="417956"/>
                  </a:lnTo>
                  <a:lnTo>
                    <a:pt x="1113282" y="419735"/>
                  </a:lnTo>
                  <a:lnTo>
                    <a:pt x="1113282" y="422401"/>
                  </a:lnTo>
                  <a:lnTo>
                    <a:pt x="1112392" y="424306"/>
                  </a:lnTo>
                  <a:lnTo>
                    <a:pt x="1112392" y="431292"/>
                  </a:lnTo>
                  <a:lnTo>
                    <a:pt x="1111377" y="433196"/>
                  </a:lnTo>
                  <a:lnTo>
                    <a:pt x="1111377" y="438404"/>
                  </a:lnTo>
                  <a:lnTo>
                    <a:pt x="1110488" y="440181"/>
                  </a:lnTo>
                  <a:lnTo>
                    <a:pt x="1110488" y="442975"/>
                  </a:lnTo>
                  <a:lnTo>
                    <a:pt x="1109599" y="444754"/>
                  </a:lnTo>
                  <a:lnTo>
                    <a:pt x="1109599" y="447420"/>
                  </a:lnTo>
                  <a:lnTo>
                    <a:pt x="1108710" y="449325"/>
                  </a:lnTo>
                  <a:lnTo>
                    <a:pt x="1108710" y="451993"/>
                  </a:lnTo>
                  <a:lnTo>
                    <a:pt x="1106677" y="456311"/>
                  </a:lnTo>
                  <a:lnTo>
                    <a:pt x="1106677" y="458216"/>
                  </a:lnTo>
                  <a:lnTo>
                    <a:pt x="1104900" y="460882"/>
                  </a:lnTo>
                  <a:lnTo>
                    <a:pt x="1104900" y="462661"/>
                  </a:lnTo>
                  <a:lnTo>
                    <a:pt x="1095628" y="477900"/>
                  </a:lnTo>
                  <a:lnTo>
                    <a:pt x="1090041" y="483235"/>
                  </a:lnTo>
                  <a:lnTo>
                    <a:pt x="1086358" y="485901"/>
                  </a:lnTo>
                  <a:lnTo>
                    <a:pt x="1078102" y="487680"/>
                  </a:lnTo>
                  <a:lnTo>
                    <a:pt x="1069721" y="487680"/>
                  </a:lnTo>
                  <a:lnTo>
                    <a:pt x="1060450" y="485012"/>
                  </a:lnTo>
                  <a:lnTo>
                    <a:pt x="1059561" y="484124"/>
                  </a:lnTo>
                  <a:lnTo>
                    <a:pt x="1057783" y="484124"/>
                  </a:lnTo>
                  <a:lnTo>
                    <a:pt x="1017016" y="497458"/>
                  </a:lnTo>
                  <a:lnTo>
                    <a:pt x="1020572" y="499363"/>
                  </a:lnTo>
                  <a:lnTo>
                    <a:pt x="1027175" y="501142"/>
                  </a:lnTo>
                  <a:lnTo>
                    <a:pt x="1037463" y="505713"/>
                  </a:lnTo>
                  <a:lnTo>
                    <a:pt x="1039113" y="507492"/>
                  </a:lnTo>
                  <a:lnTo>
                    <a:pt x="1042035" y="508381"/>
                  </a:lnTo>
                  <a:lnTo>
                    <a:pt x="1045717" y="510158"/>
                  </a:lnTo>
                  <a:lnTo>
                    <a:pt x="1048511" y="510920"/>
                  </a:lnTo>
                  <a:lnTo>
                    <a:pt x="1062355" y="518160"/>
                  </a:lnTo>
                  <a:lnTo>
                    <a:pt x="1065149" y="519049"/>
                  </a:lnTo>
                  <a:lnTo>
                    <a:pt x="1066927" y="520826"/>
                  </a:lnTo>
                  <a:lnTo>
                    <a:pt x="1068832" y="521588"/>
                  </a:lnTo>
                  <a:lnTo>
                    <a:pt x="1072388" y="527938"/>
                  </a:lnTo>
                  <a:lnTo>
                    <a:pt x="1073530" y="531621"/>
                  </a:lnTo>
                  <a:lnTo>
                    <a:pt x="1073530" y="534288"/>
                  </a:lnTo>
                  <a:lnTo>
                    <a:pt x="1074419" y="537971"/>
                  </a:lnTo>
                  <a:lnTo>
                    <a:pt x="1074419" y="540512"/>
                  </a:lnTo>
                  <a:lnTo>
                    <a:pt x="1075308" y="539623"/>
                  </a:lnTo>
                  <a:lnTo>
                    <a:pt x="1094739" y="539623"/>
                  </a:lnTo>
                  <a:lnTo>
                    <a:pt x="1098422" y="540512"/>
                  </a:lnTo>
                  <a:lnTo>
                    <a:pt x="1115949" y="540512"/>
                  </a:lnTo>
                  <a:lnTo>
                    <a:pt x="1119632" y="541400"/>
                  </a:lnTo>
                  <a:lnTo>
                    <a:pt x="1123314" y="541400"/>
                  </a:lnTo>
                  <a:lnTo>
                    <a:pt x="1126997" y="542289"/>
                  </a:lnTo>
                  <a:lnTo>
                    <a:pt x="1130808" y="542289"/>
                  </a:lnTo>
                  <a:lnTo>
                    <a:pt x="1134491" y="543179"/>
                  </a:lnTo>
                  <a:lnTo>
                    <a:pt x="1137285" y="543179"/>
                  </a:lnTo>
                  <a:lnTo>
                    <a:pt x="1147572" y="545845"/>
                  </a:lnTo>
                  <a:lnTo>
                    <a:pt x="1150238" y="545845"/>
                  </a:lnTo>
                  <a:lnTo>
                    <a:pt x="1152144" y="547750"/>
                  </a:lnTo>
                  <a:lnTo>
                    <a:pt x="1158494" y="550291"/>
                  </a:lnTo>
                  <a:lnTo>
                    <a:pt x="1160525" y="552069"/>
                  </a:lnTo>
                  <a:lnTo>
                    <a:pt x="1163066" y="557530"/>
                  </a:lnTo>
                  <a:lnTo>
                    <a:pt x="1163066" y="559307"/>
                  </a:lnTo>
                  <a:lnTo>
                    <a:pt x="1164208" y="561086"/>
                  </a:lnTo>
                  <a:lnTo>
                    <a:pt x="1164208" y="562991"/>
                  </a:lnTo>
                  <a:lnTo>
                    <a:pt x="1165097" y="565531"/>
                  </a:lnTo>
                  <a:lnTo>
                    <a:pt x="1165097" y="584326"/>
                  </a:lnTo>
                  <a:lnTo>
                    <a:pt x="1164208" y="587120"/>
                  </a:lnTo>
                  <a:lnTo>
                    <a:pt x="1164208" y="588899"/>
                  </a:lnTo>
                  <a:lnTo>
                    <a:pt x="1162303" y="594106"/>
                  </a:lnTo>
                  <a:lnTo>
                    <a:pt x="1162303" y="595883"/>
                  </a:lnTo>
                  <a:lnTo>
                    <a:pt x="1160525" y="600456"/>
                  </a:lnTo>
                  <a:lnTo>
                    <a:pt x="1160525" y="603250"/>
                  </a:lnTo>
                  <a:lnTo>
                    <a:pt x="1158494" y="606679"/>
                  </a:lnTo>
                  <a:lnTo>
                    <a:pt x="1157605" y="610235"/>
                  </a:lnTo>
                  <a:lnTo>
                    <a:pt x="1154811" y="615695"/>
                  </a:lnTo>
                  <a:lnTo>
                    <a:pt x="1149350" y="620902"/>
                  </a:lnTo>
                  <a:lnTo>
                    <a:pt x="1144777" y="623696"/>
                  </a:lnTo>
                  <a:lnTo>
                    <a:pt x="1142746" y="625475"/>
                  </a:lnTo>
                  <a:lnTo>
                    <a:pt x="1131697" y="632713"/>
                  </a:lnTo>
                  <a:lnTo>
                    <a:pt x="1129030" y="635254"/>
                  </a:lnTo>
                  <a:lnTo>
                    <a:pt x="1120647" y="640714"/>
                  </a:lnTo>
                  <a:lnTo>
                    <a:pt x="1117853" y="643508"/>
                  </a:lnTo>
                  <a:lnTo>
                    <a:pt x="1114171" y="644398"/>
                  </a:lnTo>
                  <a:lnTo>
                    <a:pt x="1111377" y="646049"/>
                  </a:lnTo>
                  <a:lnTo>
                    <a:pt x="1106677" y="650494"/>
                  </a:lnTo>
                  <a:lnTo>
                    <a:pt x="1103883" y="651382"/>
                  </a:lnTo>
                  <a:lnTo>
                    <a:pt x="1088389" y="661416"/>
                  </a:lnTo>
                  <a:lnTo>
                    <a:pt x="1086358" y="663067"/>
                  </a:lnTo>
                  <a:lnTo>
                    <a:pt x="1086358" y="665733"/>
                  </a:lnTo>
                  <a:lnTo>
                    <a:pt x="1085469" y="666623"/>
                  </a:lnTo>
                  <a:lnTo>
                    <a:pt x="1084452" y="668527"/>
                  </a:lnTo>
                  <a:lnTo>
                    <a:pt x="1082675" y="673862"/>
                  </a:lnTo>
                  <a:lnTo>
                    <a:pt x="1081786" y="675512"/>
                  </a:lnTo>
                  <a:lnTo>
                    <a:pt x="1080897" y="678306"/>
                  </a:lnTo>
                  <a:lnTo>
                    <a:pt x="1078991" y="680085"/>
                  </a:lnTo>
                  <a:lnTo>
                    <a:pt x="1077213" y="684656"/>
                  </a:lnTo>
                  <a:lnTo>
                    <a:pt x="1075308" y="688212"/>
                  </a:lnTo>
                  <a:lnTo>
                    <a:pt x="1075308" y="689991"/>
                  </a:lnTo>
                  <a:lnTo>
                    <a:pt x="1073530" y="691006"/>
                  </a:lnTo>
                  <a:lnTo>
                    <a:pt x="1071499" y="692531"/>
                  </a:lnTo>
                  <a:lnTo>
                    <a:pt x="1067816" y="694436"/>
                  </a:lnTo>
                  <a:lnTo>
                    <a:pt x="1065149" y="697102"/>
                  </a:lnTo>
                  <a:lnTo>
                    <a:pt x="1060450" y="698881"/>
                  </a:lnTo>
                  <a:lnTo>
                    <a:pt x="1055750" y="701675"/>
                  </a:lnTo>
                  <a:lnTo>
                    <a:pt x="1053083" y="702310"/>
                  </a:lnTo>
                  <a:lnTo>
                    <a:pt x="1051178" y="704214"/>
                  </a:lnTo>
                  <a:lnTo>
                    <a:pt x="1048511" y="705104"/>
                  </a:lnTo>
                  <a:lnTo>
                    <a:pt x="1046607" y="706881"/>
                  </a:lnTo>
                  <a:lnTo>
                    <a:pt x="1041146" y="708660"/>
                  </a:lnTo>
                  <a:lnTo>
                    <a:pt x="1039113" y="710564"/>
                  </a:lnTo>
                  <a:lnTo>
                    <a:pt x="1029969" y="714120"/>
                  </a:lnTo>
                  <a:lnTo>
                    <a:pt x="1028064" y="716025"/>
                  </a:lnTo>
                  <a:lnTo>
                    <a:pt x="1024382" y="716914"/>
                  </a:lnTo>
                  <a:lnTo>
                    <a:pt x="1022603" y="718693"/>
                  </a:lnTo>
                  <a:lnTo>
                    <a:pt x="1020572" y="719455"/>
                  </a:lnTo>
                  <a:lnTo>
                    <a:pt x="1008633" y="746379"/>
                  </a:lnTo>
                  <a:lnTo>
                    <a:pt x="1008633" y="747394"/>
                  </a:lnTo>
                  <a:lnTo>
                    <a:pt x="1009650" y="749935"/>
                  </a:lnTo>
                  <a:lnTo>
                    <a:pt x="1009650" y="751712"/>
                  </a:lnTo>
                  <a:lnTo>
                    <a:pt x="1010538" y="754380"/>
                  </a:lnTo>
                  <a:lnTo>
                    <a:pt x="1010538" y="756157"/>
                  </a:lnTo>
                  <a:lnTo>
                    <a:pt x="1011427" y="759713"/>
                  </a:lnTo>
                  <a:lnTo>
                    <a:pt x="1011427" y="763269"/>
                  </a:lnTo>
                  <a:lnTo>
                    <a:pt x="1012316" y="766063"/>
                  </a:lnTo>
                  <a:lnTo>
                    <a:pt x="1012316" y="770508"/>
                  </a:lnTo>
                  <a:lnTo>
                    <a:pt x="1013333" y="774192"/>
                  </a:lnTo>
                  <a:lnTo>
                    <a:pt x="1013333" y="775843"/>
                  </a:lnTo>
                  <a:lnTo>
                    <a:pt x="1014222" y="778510"/>
                  </a:lnTo>
                  <a:lnTo>
                    <a:pt x="1014222" y="787400"/>
                  </a:lnTo>
                  <a:lnTo>
                    <a:pt x="1015111" y="790067"/>
                  </a:lnTo>
                  <a:lnTo>
                    <a:pt x="1015111" y="816101"/>
                  </a:lnTo>
                  <a:lnTo>
                    <a:pt x="1014222" y="818769"/>
                  </a:lnTo>
                  <a:lnTo>
                    <a:pt x="1014222" y="830325"/>
                  </a:lnTo>
                  <a:lnTo>
                    <a:pt x="1011427" y="836675"/>
                  </a:lnTo>
                  <a:lnTo>
                    <a:pt x="1011427" y="838581"/>
                  </a:lnTo>
                  <a:lnTo>
                    <a:pt x="1010538" y="841248"/>
                  </a:lnTo>
                  <a:lnTo>
                    <a:pt x="1010538" y="843025"/>
                  </a:lnTo>
                  <a:lnTo>
                    <a:pt x="1009650" y="844676"/>
                  </a:lnTo>
                  <a:lnTo>
                    <a:pt x="1005966" y="853820"/>
                  </a:lnTo>
                  <a:lnTo>
                    <a:pt x="1003046" y="857250"/>
                  </a:lnTo>
                  <a:lnTo>
                    <a:pt x="1001394" y="860806"/>
                  </a:lnTo>
                  <a:lnTo>
                    <a:pt x="997585" y="862583"/>
                  </a:lnTo>
                  <a:lnTo>
                    <a:pt x="994791" y="865377"/>
                  </a:lnTo>
                  <a:lnTo>
                    <a:pt x="991997" y="867156"/>
                  </a:lnTo>
                  <a:lnTo>
                    <a:pt x="989330" y="869950"/>
                  </a:lnTo>
                  <a:lnTo>
                    <a:pt x="986536" y="871727"/>
                  </a:lnTo>
                  <a:lnTo>
                    <a:pt x="983614" y="874268"/>
                  </a:lnTo>
                  <a:lnTo>
                    <a:pt x="971677" y="881506"/>
                  </a:lnTo>
                  <a:lnTo>
                    <a:pt x="968755" y="882395"/>
                  </a:lnTo>
                  <a:lnTo>
                    <a:pt x="966088" y="884046"/>
                  </a:lnTo>
                  <a:lnTo>
                    <a:pt x="962405" y="884936"/>
                  </a:lnTo>
                  <a:lnTo>
                    <a:pt x="959611" y="886713"/>
                  </a:lnTo>
                  <a:lnTo>
                    <a:pt x="936497" y="893952"/>
                  </a:lnTo>
                  <a:lnTo>
                    <a:pt x="932688" y="893952"/>
                  </a:lnTo>
                  <a:lnTo>
                    <a:pt x="930910" y="894969"/>
                  </a:lnTo>
                  <a:lnTo>
                    <a:pt x="924433" y="894969"/>
                  </a:lnTo>
                  <a:lnTo>
                    <a:pt x="921638" y="895857"/>
                  </a:lnTo>
                  <a:lnTo>
                    <a:pt x="911478" y="895857"/>
                  </a:lnTo>
                  <a:lnTo>
                    <a:pt x="909574" y="896746"/>
                  </a:lnTo>
                  <a:lnTo>
                    <a:pt x="906907" y="895857"/>
                  </a:lnTo>
                  <a:lnTo>
                    <a:pt x="904113" y="895857"/>
                  </a:lnTo>
                  <a:lnTo>
                    <a:pt x="898652" y="893952"/>
                  </a:lnTo>
                  <a:lnTo>
                    <a:pt x="896619" y="893952"/>
                  </a:lnTo>
                  <a:lnTo>
                    <a:pt x="873505" y="884046"/>
                  </a:lnTo>
                  <a:lnTo>
                    <a:pt x="858774" y="873379"/>
                  </a:lnTo>
                  <a:lnTo>
                    <a:pt x="856869" y="873379"/>
                  </a:lnTo>
                  <a:lnTo>
                    <a:pt x="855091" y="874268"/>
                  </a:lnTo>
                  <a:lnTo>
                    <a:pt x="850391" y="874268"/>
                  </a:lnTo>
                  <a:lnTo>
                    <a:pt x="840232" y="877824"/>
                  </a:lnTo>
                  <a:lnTo>
                    <a:pt x="838327" y="877824"/>
                  </a:lnTo>
                  <a:lnTo>
                    <a:pt x="835660" y="878839"/>
                  </a:lnTo>
                  <a:lnTo>
                    <a:pt x="831088" y="878839"/>
                  </a:lnTo>
                  <a:lnTo>
                    <a:pt x="828166" y="879729"/>
                  </a:lnTo>
                  <a:lnTo>
                    <a:pt x="826516" y="880618"/>
                  </a:lnTo>
                  <a:lnTo>
                    <a:pt x="823594" y="880618"/>
                  </a:lnTo>
                  <a:lnTo>
                    <a:pt x="820800" y="881506"/>
                  </a:lnTo>
                  <a:lnTo>
                    <a:pt x="817117" y="881506"/>
                  </a:lnTo>
                  <a:lnTo>
                    <a:pt x="814450" y="882395"/>
                  </a:lnTo>
                  <a:lnTo>
                    <a:pt x="811657" y="882395"/>
                  </a:lnTo>
                  <a:lnTo>
                    <a:pt x="805052" y="884046"/>
                  </a:lnTo>
                  <a:lnTo>
                    <a:pt x="802258" y="884046"/>
                  </a:lnTo>
                  <a:lnTo>
                    <a:pt x="795908" y="885825"/>
                  </a:lnTo>
                  <a:lnTo>
                    <a:pt x="792988" y="885825"/>
                  </a:lnTo>
                  <a:lnTo>
                    <a:pt x="789305" y="886713"/>
                  </a:lnTo>
                  <a:lnTo>
                    <a:pt x="778128" y="886713"/>
                  </a:lnTo>
                  <a:lnTo>
                    <a:pt x="774446" y="887602"/>
                  </a:lnTo>
                  <a:lnTo>
                    <a:pt x="771778" y="887602"/>
                  </a:lnTo>
                  <a:lnTo>
                    <a:pt x="768096" y="888619"/>
                  </a:lnTo>
                  <a:lnTo>
                    <a:pt x="756919" y="888619"/>
                  </a:lnTo>
                  <a:lnTo>
                    <a:pt x="753236" y="889507"/>
                  </a:lnTo>
                  <a:lnTo>
                    <a:pt x="741172" y="889507"/>
                  </a:lnTo>
                  <a:lnTo>
                    <a:pt x="738377" y="890396"/>
                  </a:lnTo>
                  <a:lnTo>
                    <a:pt x="733805" y="889507"/>
                  </a:lnTo>
                  <a:lnTo>
                    <a:pt x="718947" y="889507"/>
                  </a:lnTo>
                  <a:lnTo>
                    <a:pt x="715391" y="888619"/>
                  </a:lnTo>
                  <a:lnTo>
                    <a:pt x="708025" y="888619"/>
                  </a:lnTo>
                  <a:lnTo>
                    <a:pt x="704088" y="887602"/>
                  </a:lnTo>
                  <a:lnTo>
                    <a:pt x="700532" y="887602"/>
                  </a:lnTo>
                  <a:lnTo>
                    <a:pt x="697738" y="886713"/>
                  </a:lnTo>
                  <a:lnTo>
                    <a:pt x="694055" y="886713"/>
                  </a:lnTo>
                  <a:lnTo>
                    <a:pt x="682878" y="884046"/>
                  </a:lnTo>
                  <a:lnTo>
                    <a:pt x="680211" y="884046"/>
                  </a:lnTo>
                  <a:lnTo>
                    <a:pt x="676528" y="883157"/>
                  </a:lnTo>
                  <a:lnTo>
                    <a:pt x="667130" y="879729"/>
                  </a:lnTo>
                  <a:lnTo>
                    <a:pt x="657097" y="876935"/>
                  </a:lnTo>
                  <a:lnTo>
                    <a:pt x="655066" y="876045"/>
                  </a:lnTo>
                  <a:lnTo>
                    <a:pt x="648716" y="874268"/>
                  </a:lnTo>
                  <a:lnTo>
                    <a:pt x="646811" y="872489"/>
                  </a:lnTo>
                  <a:lnTo>
                    <a:pt x="644144" y="871727"/>
                  </a:lnTo>
                  <a:lnTo>
                    <a:pt x="628269" y="863600"/>
                  </a:lnTo>
                  <a:lnTo>
                    <a:pt x="627380" y="862583"/>
                  </a:lnTo>
                  <a:lnTo>
                    <a:pt x="623697" y="860806"/>
                  </a:lnTo>
                  <a:lnTo>
                    <a:pt x="621030" y="858138"/>
                  </a:lnTo>
                  <a:lnTo>
                    <a:pt x="617219" y="856361"/>
                  </a:lnTo>
                  <a:lnTo>
                    <a:pt x="609853" y="849249"/>
                  </a:lnTo>
                  <a:lnTo>
                    <a:pt x="607060" y="847470"/>
                  </a:lnTo>
                  <a:lnTo>
                    <a:pt x="605282" y="844676"/>
                  </a:lnTo>
                  <a:lnTo>
                    <a:pt x="602488" y="843025"/>
                  </a:lnTo>
                  <a:lnTo>
                    <a:pt x="601599" y="841248"/>
                  </a:lnTo>
                  <a:lnTo>
                    <a:pt x="598677" y="837564"/>
                  </a:lnTo>
                  <a:lnTo>
                    <a:pt x="597788" y="834898"/>
                  </a:lnTo>
                  <a:lnTo>
                    <a:pt x="594994" y="830325"/>
                  </a:lnTo>
                  <a:lnTo>
                    <a:pt x="594994" y="828801"/>
                  </a:lnTo>
                  <a:lnTo>
                    <a:pt x="593089" y="828801"/>
                  </a:lnTo>
                  <a:lnTo>
                    <a:pt x="590422" y="830325"/>
                  </a:lnTo>
                  <a:lnTo>
                    <a:pt x="587628" y="830325"/>
                  </a:lnTo>
                  <a:lnTo>
                    <a:pt x="585850" y="831214"/>
                  </a:lnTo>
                  <a:lnTo>
                    <a:pt x="582041" y="832231"/>
                  </a:lnTo>
                  <a:lnTo>
                    <a:pt x="579247" y="834008"/>
                  </a:lnTo>
                  <a:lnTo>
                    <a:pt x="577469" y="834008"/>
                  </a:lnTo>
                  <a:lnTo>
                    <a:pt x="574675" y="834898"/>
                  </a:lnTo>
                  <a:lnTo>
                    <a:pt x="572769" y="834898"/>
                  </a:lnTo>
                  <a:lnTo>
                    <a:pt x="568071" y="836675"/>
                  </a:lnTo>
                  <a:lnTo>
                    <a:pt x="566292" y="836675"/>
                  </a:lnTo>
                  <a:lnTo>
                    <a:pt x="561721" y="838581"/>
                  </a:lnTo>
                  <a:lnTo>
                    <a:pt x="558927" y="838581"/>
                  </a:lnTo>
                  <a:lnTo>
                    <a:pt x="550672" y="841248"/>
                  </a:lnTo>
                  <a:lnTo>
                    <a:pt x="546861" y="841248"/>
                  </a:lnTo>
                  <a:lnTo>
                    <a:pt x="544068" y="843025"/>
                  </a:lnTo>
                  <a:lnTo>
                    <a:pt x="541273" y="843025"/>
                  </a:lnTo>
                  <a:lnTo>
                    <a:pt x="532002" y="845566"/>
                  </a:lnTo>
                  <a:lnTo>
                    <a:pt x="528319" y="845566"/>
                  </a:lnTo>
                  <a:lnTo>
                    <a:pt x="518287" y="848360"/>
                  </a:lnTo>
                  <a:lnTo>
                    <a:pt x="514604" y="848360"/>
                  </a:lnTo>
                  <a:lnTo>
                    <a:pt x="502538" y="851026"/>
                  </a:lnTo>
                  <a:lnTo>
                    <a:pt x="498855" y="851026"/>
                  </a:lnTo>
                  <a:lnTo>
                    <a:pt x="495045" y="851916"/>
                  </a:lnTo>
                  <a:lnTo>
                    <a:pt x="491362" y="851916"/>
                  </a:lnTo>
                  <a:lnTo>
                    <a:pt x="483997" y="853820"/>
                  </a:lnTo>
                  <a:lnTo>
                    <a:pt x="475615" y="853820"/>
                  </a:lnTo>
                  <a:lnTo>
                    <a:pt x="471043" y="854710"/>
                  </a:lnTo>
                  <a:lnTo>
                    <a:pt x="466470" y="854710"/>
                  </a:lnTo>
                  <a:lnTo>
                    <a:pt x="462787" y="855599"/>
                  </a:lnTo>
                  <a:lnTo>
                    <a:pt x="458088" y="855599"/>
                  </a:lnTo>
                  <a:lnTo>
                    <a:pt x="454405" y="856361"/>
                  </a:lnTo>
                  <a:lnTo>
                    <a:pt x="441325" y="856361"/>
                  </a:lnTo>
                  <a:lnTo>
                    <a:pt x="436752" y="857250"/>
                  </a:lnTo>
                  <a:lnTo>
                    <a:pt x="405256" y="857250"/>
                  </a:lnTo>
                  <a:lnTo>
                    <a:pt x="400684" y="856361"/>
                  </a:lnTo>
                  <a:lnTo>
                    <a:pt x="392302" y="856361"/>
                  </a:lnTo>
                  <a:lnTo>
                    <a:pt x="387730" y="855599"/>
                  </a:lnTo>
                  <a:lnTo>
                    <a:pt x="384048" y="855599"/>
                  </a:lnTo>
                  <a:lnTo>
                    <a:pt x="379476" y="854710"/>
                  </a:lnTo>
                  <a:lnTo>
                    <a:pt x="376681" y="854710"/>
                  </a:lnTo>
                  <a:lnTo>
                    <a:pt x="371983" y="853820"/>
                  </a:lnTo>
                  <a:lnTo>
                    <a:pt x="368300" y="853820"/>
                  </a:lnTo>
                  <a:lnTo>
                    <a:pt x="358012" y="851026"/>
                  </a:lnTo>
                  <a:lnTo>
                    <a:pt x="354330" y="851026"/>
                  </a:lnTo>
                  <a:lnTo>
                    <a:pt x="351662" y="849249"/>
                  </a:lnTo>
                  <a:lnTo>
                    <a:pt x="348869" y="849249"/>
                  </a:lnTo>
                  <a:lnTo>
                    <a:pt x="335915" y="845566"/>
                  </a:lnTo>
                  <a:lnTo>
                    <a:pt x="333120" y="843787"/>
                  </a:lnTo>
                  <a:lnTo>
                    <a:pt x="330326" y="843787"/>
                  </a:lnTo>
                  <a:lnTo>
                    <a:pt x="328548" y="842137"/>
                  </a:lnTo>
                  <a:lnTo>
                    <a:pt x="320166" y="839469"/>
                  </a:lnTo>
                  <a:lnTo>
                    <a:pt x="316483" y="837564"/>
                  </a:lnTo>
                  <a:lnTo>
                    <a:pt x="313690" y="836675"/>
                  </a:lnTo>
                  <a:lnTo>
                    <a:pt x="311912" y="834898"/>
                  </a:lnTo>
                  <a:lnTo>
                    <a:pt x="304545" y="831214"/>
                  </a:lnTo>
                  <a:lnTo>
                    <a:pt x="289687" y="820546"/>
                  </a:lnTo>
                  <a:lnTo>
                    <a:pt x="283209" y="814450"/>
                  </a:lnTo>
                  <a:lnTo>
                    <a:pt x="281305" y="811656"/>
                  </a:lnTo>
                  <a:lnTo>
                    <a:pt x="279400" y="810768"/>
                  </a:lnTo>
                  <a:lnTo>
                    <a:pt x="278511" y="810768"/>
                  </a:lnTo>
                  <a:lnTo>
                    <a:pt x="276733" y="811656"/>
                  </a:lnTo>
                  <a:lnTo>
                    <a:pt x="271906" y="813562"/>
                  </a:lnTo>
                  <a:lnTo>
                    <a:pt x="270129" y="815339"/>
                  </a:lnTo>
                  <a:lnTo>
                    <a:pt x="257301" y="818769"/>
                  </a:lnTo>
                  <a:lnTo>
                    <a:pt x="253619" y="820546"/>
                  </a:lnTo>
                  <a:lnTo>
                    <a:pt x="249808" y="820546"/>
                  </a:lnTo>
                  <a:lnTo>
                    <a:pt x="246126" y="821436"/>
                  </a:lnTo>
                  <a:lnTo>
                    <a:pt x="238759" y="821436"/>
                  </a:lnTo>
                  <a:lnTo>
                    <a:pt x="236981" y="822451"/>
                  </a:lnTo>
                  <a:lnTo>
                    <a:pt x="234950" y="821436"/>
                  </a:lnTo>
                  <a:lnTo>
                    <a:pt x="219201" y="821436"/>
                  </a:lnTo>
                  <a:lnTo>
                    <a:pt x="216662" y="820546"/>
                  </a:lnTo>
                  <a:lnTo>
                    <a:pt x="214630" y="819657"/>
                  </a:lnTo>
                  <a:lnTo>
                    <a:pt x="211962" y="819657"/>
                  </a:lnTo>
                  <a:lnTo>
                    <a:pt x="210058" y="818769"/>
                  </a:lnTo>
                  <a:lnTo>
                    <a:pt x="205486" y="818769"/>
                  </a:lnTo>
                  <a:lnTo>
                    <a:pt x="201802" y="817880"/>
                  </a:lnTo>
                  <a:lnTo>
                    <a:pt x="197993" y="816101"/>
                  </a:lnTo>
                  <a:lnTo>
                    <a:pt x="195198" y="816101"/>
                  </a:lnTo>
                  <a:lnTo>
                    <a:pt x="191516" y="815339"/>
                  </a:lnTo>
                  <a:lnTo>
                    <a:pt x="187833" y="813562"/>
                  </a:lnTo>
                  <a:lnTo>
                    <a:pt x="185166" y="813562"/>
                  </a:lnTo>
                  <a:lnTo>
                    <a:pt x="181355" y="815339"/>
                  </a:lnTo>
                  <a:lnTo>
                    <a:pt x="178562" y="816101"/>
                  </a:lnTo>
                  <a:lnTo>
                    <a:pt x="176783" y="817880"/>
                  </a:lnTo>
                  <a:lnTo>
                    <a:pt x="173990" y="818769"/>
                  </a:lnTo>
                  <a:lnTo>
                    <a:pt x="172212" y="819657"/>
                  </a:lnTo>
                  <a:lnTo>
                    <a:pt x="159130" y="824230"/>
                  </a:lnTo>
                  <a:lnTo>
                    <a:pt x="156337" y="824230"/>
                  </a:lnTo>
                  <a:lnTo>
                    <a:pt x="153669" y="825119"/>
                  </a:lnTo>
                  <a:lnTo>
                    <a:pt x="150876" y="825119"/>
                  </a:lnTo>
                  <a:lnTo>
                    <a:pt x="147955" y="826007"/>
                  </a:lnTo>
                  <a:lnTo>
                    <a:pt x="139700" y="826007"/>
                  </a:lnTo>
                  <a:lnTo>
                    <a:pt x="136016" y="825119"/>
                  </a:lnTo>
                  <a:lnTo>
                    <a:pt x="134238" y="825119"/>
                  </a:lnTo>
                  <a:lnTo>
                    <a:pt x="130556" y="824230"/>
                  </a:lnTo>
                  <a:lnTo>
                    <a:pt x="127634" y="824230"/>
                  </a:lnTo>
                  <a:lnTo>
                    <a:pt x="117602" y="820546"/>
                  </a:lnTo>
                  <a:lnTo>
                    <a:pt x="107315" y="814450"/>
                  </a:lnTo>
                  <a:lnTo>
                    <a:pt x="103631" y="810768"/>
                  </a:lnTo>
                  <a:lnTo>
                    <a:pt x="101854" y="808100"/>
                  </a:lnTo>
                  <a:lnTo>
                    <a:pt x="99059" y="806195"/>
                  </a:lnTo>
                  <a:lnTo>
                    <a:pt x="97027" y="803529"/>
                  </a:lnTo>
                  <a:lnTo>
                    <a:pt x="96138" y="800988"/>
                  </a:lnTo>
                  <a:lnTo>
                    <a:pt x="91566" y="793750"/>
                  </a:lnTo>
                  <a:lnTo>
                    <a:pt x="91566" y="791971"/>
                  </a:lnTo>
                  <a:lnTo>
                    <a:pt x="89788" y="789177"/>
                  </a:lnTo>
                  <a:lnTo>
                    <a:pt x="88772" y="786637"/>
                  </a:lnTo>
                  <a:lnTo>
                    <a:pt x="88772" y="783970"/>
                  </a:lnTo>
                  <a:lnTo>
                    <a:pt x="86995" y="779399"/>
                  </a:lnTo>
                  <a:lnTo>
                    <a:pt x="86995" y="773302"/>
                  </a:lnTo>
                  <a:lnTo>
                    <a:pt x="86106" y="771398"/>
                  </a:lnTo>
                  <a:lnTo>
                    <a:pt x="86106" y="753491"/>
                  </a:lnTo>
                  <a:lnTo>
                    <a:pt x="86995" y="753491"/>
                  </a:lnTo>
                  <a:lnTo>
                    <a:pt x="80390" y="750824"/>
                  </a:lnTo>
                  <a:lnTo>
                    <a:pt x="78740" y="748919"/>
                  </a:lnTo>
                  <a:lnTo>
                    <a:pt x="75818" y="747394"/>
                  </a:lnTo>
                  <a:lnTo>
                    <a:pt x="74040" y="745489"/>
                  </a:lnTo>
                  <a:lnTo>
                    <a:pt x="71247" y="743712"/>
                  </a:lnTo>
                  <a:lnTo>
                    <a:pt x="59181" y="731900"/>
                  </a:lnTo>
                  <a:lnTo>
                    <a:pt x="59181" y="731012"/>
                  </a:lnTo>
                  <a:lnTo>
                    <a:pt x="58293" y="731900"/>
                  </a:lnTo>
                  <a:lnTo>
                    <a:pt x="57277" y="733679"/>
                  </a:lnTo>
                  <a:lnTo>
                    <a:pt x="52704" y="738250"/>
                  </a:lnTo>
                  <a:lnTo>
                    <a:pt x="49911" y="740029"/>
                  </a:lnTo>
                  <a:lnTo>
                    <a:pt x="47243" y="741044"/>
                  </a:lnTo>
                  <a:lnTo>
                    <a:pt x="42672" y="741044"/>
                  </a:lnTo>
                  <a:lnTo>
                    <a:pt x="39750" y="740029"/>
                  </a:lnTo>
                  <a:lnTo>
                    <a:pt x="36956" y="738250"/>
                  </a:lnTo>
                  <a:lnTo>
                    <a:pt x="32384" y="731900"/>
                  </a:lnTo>
                  <a:lnTo>
                    <a:pt x="31495" y="728471"/>
                  </a:lnTo>
                  <a:lnTo>
                    <a:pt x="29590" y="725805"/>
                  </a:lnTo>
                  <a:lnTo>
                    <a:pt x="27813" y="721232"/>
                  </a:lnTo>
                  <a:lnTo>
                    <a:pt x="27813" y="718693"/>
                  </a:lnTo>
                  <a:lnTo>
                    <a:pt x="26034" y="716025"/>
                  </a:lnTo>
                  <a:lnTo>
                    <a:pt x="24891" y="713231"/>
                  </a:lnTo>
                  <a:lnTo>
                    <a:pt x="24891" y="710564"/>
                  </a:lnTo>
                  <a:lnTo>
                    <a:pt x="21209" y="701675"/>
                  </a:lnTo>
                  <a:lnTo>
                    <a:pt x="21209" y="698881"/>
                  </a:lnTo>
                  <a:lnTo>
                    <a:pt x="20320" y="696213"/>
                  </a:lnTo>
                  <a:lnTo>
                    <a:pt x="19431" y="694436"/>
                  </a:lnTo>
                  <a:lnTo>
                    <a:pt x="19431" y="691642"/>
                  </a:lnTo>
                  <a:lnTo>
                    <a:pt x="18541" y="691006"/>
                  </a:lnTo>
                  <a:lnTo>
                    <a:pt x="16636" y="684656"/>
                  </a:lnTo>
                  <a:lnTo>
                    <a:pt x="16636" y="682751"/>
                  </a:lnTo>
                  <a:lnTo>
                    <a:pt x="15747" y="682751"/>
                  </a:lnTo>
                  <a:lnTo>
                    <a:pt x="10033" y="680974"/>
                  </a:lnTo>
                  <a:lnTo>
                    <a:pt x="8254" y="679195"/>
                  </a:lnTo>
                  <a:lnTo>
                    <a:pt x="5461" y="677291"/>
                  </a:lnTo>
                  <a:lnTo>
                    <a:pt x="3683" y="673862"/>
                  </a:lnTo>
                  <a:lnTo>
                    <a:pt x="1904" y="668527"/>
                  </a:lnTo>
                  <a:lnTo>
                    <a:pt x="1904" y="665733"/>
                  </a:lnTo>
                  <a:lnTo>
                    <a:pt x="3683" y="662305"/>
                  </a:lnTo>
                  <a:lnTo>
                    <a:pt x="3683" y="657732"/>
                  </a:lnTo>
                  <a:lnTo>
                    <a:pt x="4572" y="655955"/>
                  </a:lnTo>
                  <a:lnTo>
                    <a:pt x="4572" y="653287"/>
                  </a:lnTo>
                  <a:lnTo>
                    <a:pt x="6604" y="649605"/>
                  </a:lnTo>
                  <a:lnTo>
                    <a:pt x="6604" y="646937"/>
                  </a:lnTo>
                  <a:lnTo>
                    <a:pt x="8254" y="645287"/>
                  </a:lnTo>
                  <a:lnTo>
                    <a:pt x="8254" y="643508"/>
                  </a:lnTo>
                  <a:lnTo>
                    <a:pt x="9143" y="640714"/>
                  </a:lnTo>
                  <a:lnTo>
                    <a:pt x="9143" y="638937"/>
                  </a:lnTo>
                  <a:lnTo>
                    <a:pt x="12065" y="633602"/>
                  </a:lnTo>
                  <a:lnTo>
                    <a:pt x="13970" y="627252"/>
                  </a:lnTo>
                  <a:lnTo>
                    <a:pt x="15747" y="623696"/>
                  </a:lnTo>
                  <a:lnTo>
                    <a:pt x="16636" y="623696"/>
                  </a:lnTo>
                  <a:lnTo>
                    <a:pt x="7365" y="623696"/>
                  </a:lnTo>
                  <a:lnTo>
                    <a:pt x="4572" y="622807"/>
                  </a:lnTo>
                  <a:lnTo>
                    <a:pt x="888" y="620902"/>
                  </a:lnTo>
                  <a:lnTo>
                    <a:pt x="0" y="619125"/>
                  </a:lnTo>
                  <a:lnTo>
                    <a:pt x="888" y="617474"/>
                  </a:lnTo>
                  <a:lnTo>
                    <a:pt x="888" y="614806"/>
                  </a:lnTo>
                  <a:lnTo>
                    <a:pt x="2793" y="613029"/>
                  </a:lnTo>
                  <a:lnTo>
                    <a:pt x="3683" y="609345"/>
                  </a:lnTo>
                  <a:lnTo>
                    <a:pt x="6604" y="605917"/>
                  </a:lnTo>
                  <a:lnTo>
                    <a:pt x="8254" y="602233"/>
                  </a:lnTo>
                  <a:lnTo>
                    <a:pt x="11175" y="598677"/>
                  </a:lnTo>
                  <a:lnTo>
                    <a:pt x="14859" y="591566"/>
                  </a:lnTo>
                  <a:lnTo>
                    <a:pt x="17525" y="588899"/>
                  </a:lnTo>
                  <a:lnTo>
                    <a:pt x="22225" y="581660"/>
                  </a:lnTo>
                  <a:lnTo>
                    <a:pt x="23113" y="580770"/>
                  </a:lnTo>
                  <a:lnTo>
                    <a:pt x="24002" y="580770"/>
                  </a:lnTo>
                  <a:lnTo>
                    <a:pt x="22225" y="578866"/>
                  </a:lnTo>
                  <a:lnTo>
                    <a:pt x="20320" y="577976"/>
                  </a:lnTo>
                  <a:lnTo>
                    <a:pt x="17525" y="573658"/>
                  </a:lnTo>
                  <a:lnTo>
                    <a:pt x="17525" y="570864"/>
                  </a:lnTo>
                  <a:lnTo>
                    <a:pt x="19431" y="566419"/>
                  </a:lnTo>
                  <a:lnTo>
                    <a:pt x="22225" y="562991"/>
                  </a:lnTo>
                  <a:lnTo>
                    <a:pt x="24002" y="561086"/>
                  </a:lnTo>
                  <a:lnTo>
                    <a:pt x="27813" y="555751"/>
                  </a:lnTo>
                  <a:lnTo>
                    <a:pt x="30606" y="553846"/>
                  </a:lnTo>
                  <a:lnTo>
                    <a:pt x="32384" y="552069"/>
                  </a:lnTo>
                  <a:lnTo>
                    <a:pt x="37972" y="548639"/>
                  </a:lnTo>
                  <a:lnTo>
                    <a:pt x="39750" y="546862"/>
                  </a:lnTo>
                  <a:lnTo>
                    <a:pt x="42672" y="544956"/>
                  </a:lnTo>
                  <a:lnTo>
                    <a:pt x="44322" y="543179"/>
                  </a:lnTo>
                  <a:lnTo>
                    <a:pt x="46354" y="542289"/>
                  </a:lnTo>
                  <a:lnTo>
                    <a:pt x="48133" y="540512"/>
                  </a:lnTo>
                  <a:lnTo>
                    <a:pt x="50927" y="539623"/>
                  </a:lnTo>
                  <a:lnTo>
                    <a:pt x="51815" y="538606"/>
                  </a:lnTo>
                  <a:lnTo>
                    <a:pt x="50927" y="537971"/>
                  </a:lnTo>
                  <a:lnTo>
                    <a:pt x="50927" y="536067"/>
                  </a:lnTo>
                  <a:lnTo>
                    <a:pt x="49911" y="532511"/>
                  </a:lnTo>
                  <a:lnTo>
                    <a:pt x="49911" y="521588"/>
                  </a:lnTo>
                  <a:lnTo>
                    <a:pt x="50927" y="519937"/>
                  </a:lnTo>
                  <a:lnTo>
                    <a:pt x="50927" y="518160"/>
                  </a:lnTo>
                  <a:lnTo>
                    <a:pt x="52704" y="513587"/>
                  </a:lnTo>
                  <a:lnTo>
                    <a:pt x="54609" y="512699"/>
                  </a:lnTo>
                  <a:lnTo>
                    <a:pt x="55499" y="510920"/>
                  </a:lnTo>
                  <a:lnTo>
                    <a:pt x="58293" y="509269"/>
                  </a:lnTo>
                  <a:lnTo>
                    <a:pt x="60070" y="507492"/>
                  </a:lnTo>
                  <a:lnTo>
                    <a:pt x="65786" y="503808"/>
                  </a:lnTo>
                  <a:lnTo>
                    <a:pt x="78740" y="498348"/>
                  </a:lnTo>
                  <a:lnTo>
                    <a:pt x="82422" y="496569"/>
                  </a:lnTo>
                  <a:lnTo>
                    <a:pt x="85090" y="495681"/>
                  </a:lnTo>
                  <a:lnTo>
                    <a:pt x="86995" y="495681"/>
                  </a:lnTo>
                  <a:lnTo>
                    <a:pt x="86995" y="493141"/>
                  </a:lnTo>
                  <a:lnTo>
                    <a:pt x="87884" y="489457"/>
                  </a:lnTo>
                  <a:lnTo>
                    <a:pt x="94361" y="479679"/>
                  </a:lnTo>
                  <a:lnTo>
                    <a:pt x="98170" y="476123"/>
                  </a:lnTo>
                  <a:lnTo>
                    <a:pt x="99949" y="475233"/>
                  </a:lnTo>
                  <a:lnTo>
                    <a:pt x="102743" y="475233"/>
                  </a:lnTo>
                  <a:lnTo>
                    <a:pt x="104520" y="473329"/>
                  </a:lnTo>
                  <a:lnTo>
                    <a:pt x="107315" y="473329"/>
                  </a:lnTo>
                  <a:lnTo>
                    <a:pt x="110109" y="472439"/>
                  </a:lnTo>
                  <a:lnTo>
                    <a:pt x="111886" y="472439"/>
                  </a:lnTo>
                  <a:lnTo>
                    <a:pt x="114808" y="471550"/>
                  </a:lnTo>
                  <a:lnTo>
                    <a:pt x="121158" y="471550"/>
                  </a:lnTo>
                  <a:lnTo>
                    <a:pt x="124968" y="470662"/>
                  </a:lnTo>
                  <a:lnTo>
                    <a:pt x="131318" y="470662"/>
                  </a:lnTo>
                  <a:lnTo>
                    <a:pt x="132206" y="468883"/>
                  </a:lnTo>
                  <a:lnTo>
                    <a:pt x="134238" y="466979"/>
                  </a:lnTo>
                  <a:lnTo>
                    <a:pt x="140716" y="462661"/>
                  </a:lnTo>
                  <a:lnTo>
                    <a:pt x="147066" y="460882"/>
                  </a:lnTo>
                  <a:lnTo>
                    <a:pt x="148844" y="459994"/>
                  </a:lnTo>
                  <a:lnTo>
                    <a:pt x="158241" y="459994"/>
                  </a:lnTo>
                  <a:lnTo>
                    <a:pt x="160908" y="460882"/>
                  </a:lnTo>
                  <a:lnTo>
                    <a:pt x="163702" y="460882"/>
                  </a:lnTo>
                  <a:lnTo>
                    <a:pt x="166623" y="462661"/>
                  </a:lnTo>
                  <a:lnTo>
                    <a:pt x="172212" y="464438"/>
                  </a:lnTo>
                  <a:lnTo>
                    <a:pt x="184023" y="471550"/>
                  </a:lnTo>
                  <a:lnTo>
                    <a:pt x="188848" y="476123"/>
                  </a:lnTo>
                  <a:lnTo>
                    <a:pt x="189737" y="475233"/>
                  </a:lnTo>
                  <a:lnTo>
                    <a:pt x="191516" y="475233"/>
                  </a:lnTo>
                  <a:lnTo>
                    <a:pt x="195198" y="473329"/>
                  </a:lnTo>
                  <a:lnTo>
                    <a:pt x="199770" y="473329"/>
                  </a:lnTo>
                  <a:lnTo>
                    <a:pt x="201802" y="472439"/>
                  </a:lnTo>
                  <a:lnTo>
                    <a:pt x="207263" y="470662"/>
                  </a:lnTo>
                  <a:lnTo>
                    <a:pt x="212851" y="470662"/>
                  </a:lnTo>
                  <a:lnTo>
                    <a:pt x="215519" y="469773"/>
                  </a:lnTo>
                  <a:lnTo>
                    <a:pt x="224027" y="469773"/>
                  </a:lnTo>
                  <a:lnTo>
                    <a:pt x="225805" y="470662"/>
                  </a:lnTo>
                  <a:lnTo>
                    <a:pt x="228600" y="471550"/>
                  </a:lnTo>
                  <a:lnTo>
                    <a:pt x="242443" y="477900"/>
                  </a:lnTo>
                  <a:lnTo>
                    <a:pt x="246126" y="480694"/>
                  </a:lnTo>
                  <a:lnTo>
                    <a:pt x="248919" y="481583"/>
                  </a:lnTo>
                  <a:lnTo>
                    <a:pt x="252730" y="484124"/>
                  </a:lnTo>
                  <a:lnTo>
                    <a:pt x="259080" y="487680"/>
                  </a:lnTo>
                  <a:lnTo>
                    <a:pt x="266445" y="493141"/>
                  </a:lnTo>
                  <a:lnTo>
                    <a:pt x="276733" y="498348"/>
                  </a:lnTo>
                  <a:lnTo>
                    <a:pt x="279400" y="501142"/>
                  </a:lnTo>
                  <a:lnTo>
                    <a:pt x="293369" y="509269"/>
                  </a:lnTo>
                  <a:lnTo>
                    <a:pt x="295148" y="510920"/>
                  </a:lnTo>
                  <a:lnTo>
                    <a:pt x="298830" y="512699"/>
                  </a:lnTo>
                  <a:lnTo>
                    <a:pt x="300736" y="514476"/>
                  </a:lnTo>
                  <a:lnTo>
                    <a:pt x="302513" y="515493"/>
                  </a:lnTo>
                  <a:lnTo>
                    <a:pt x="304545" y="514476"/>
                  </a:lnTo>
                  <a:lnTo>
                    <a:pt x="315594" y="514476"/>
                  </a:lnTo>
                  <a:lnTo>
                    <a:pt x="318262" y="515493"/>
                  </a:lnTo>
                  <a:lnTo>
                    <a:pt x="320166" y="515493"/>
                  </a:lnTo>
                  <a:lnTo>
                    <a:pt x="323976" y="516381"/>
                  </a:lnTo>
                  <a:lnTo>
                    <a:pt x="325755" y="516381"/>
                  </a:lnTo>
                  <a:lnTo>
                    <a:pt x="334009" y="519049"/>
                  </a:lnTo>
                  <a:lnTo>
                    <a:pt x="335915" y="519937"/>
                  </a:lnTo>
                  <a:lnTo>
                    <a:pt x="341502" y="521588"/>
                  </a:lnTo>
                  <a:lnTo>
                    <a:pt x="360933" y="530732"/>
                  </a:lnTo>
                  <a:lnTo>
                    <a:pt x="363727" y="533400"/>
                  </a:lnTo>
                  <a:lnTo>
                    <a:pt x="364616" y="533400"/>
                  </a:lnTo>
                  <a:lnTo>
                    <a:pt x="364616" y="523367"/>
                  </a:lnTo>
                  <a:lnTo>
                    <a:pt x="365505" y="520826"/>
                  </a:lnTo>
                  <a:lnTo>
                    <a:pt x="365505" y="516381"/>
                  </a:lnTo>
                  <a:lnTo>
                    <a:pt x="366394" y="512699"/>
                  </a:lnTo>
                  <a:lnTo>
                    <a:pt x="366394" y="506602"/>
                  </a:lnTo>
                  <a:lnTo>
                    <a:pt x="367411" y="504698"/>
                  </a:lnTo>
                  <a:lnTo>
                    <a:pt x="367411" y="500252"/>
                  </a:lnTo>
                  <a:lnTo>
                    <a:pt x="369188" y="493902"/>
                  </a:lnTo>
                  <a:lnTo>
                    <a:pt x="370077" y="492251"/>
                  </a:lnTo>
                  <a:lnTo>
                    <a:pt x="370077" y="489457"/>
                  </a:lnTo>
                  <a:lnTo>
                    <a:pt x="370966" y="488569"/>
                  </a:lnTo>
                  <a:lnTo>
                    <a:pt x="374904" y="485901"/>
                  </a:lnTo>
                  <a:lnTo>
                    <a:pt x="378333" y="484124"/>
                  </a:lnTo>
                  <a:lnTo>
                    <a:pt x="382269" y="484124"/>
                  </a:lnTo>
                  <a:lnTo>
                    <a:pt x="381254" y="483235"/>
                  </a:lnTo>
                  <a:lnTo>
                    <a:pt x="381254" y="471550"/>
                  </a:lnTo>
                  <a:lnTo>
                    <a:pt x="380365" y="468883"/>
                  </a:lnTo>
                  <a:lnTo>
                    <a:pt x="380365" y="465200"/>
                  </a:lnTo>
                  <a:lnTo>
                    <a:pt x="379476" y="460882"/>
                  </a:lnTo>
                  <a:lnTo>
                    <a:pt x="379476" y="453770"/>
                  </a:lnTo>
                  <a:lnTo>
                    <a:pt x="376681" y="443864"/>
                  </a:lnTo>
                  <a:lnTo>
                    <a:pt x="376681" y="441960"/>
                  </a:lnTo>
                  <a:lnTo>
                    <a:pt x="375793" y="440181"/>
                  </a:lnTo>
                  <a:lnTo>
                    <a:pt x="373761" y="438404"/>
                  </a:lnTo>
                  <a:lnTo>
                    <a:pt x="359155" y="433196"/>
                  </a:lnTo>
                  <a:lnTo>
                    <a:pt x="355345" y="432181"/>
                  </a:lnTo>
                  <a:lnTo>
                    <a:pt x="351662" y="430402"/>
                  </a:lnTo>
                  <a:lnTo>
                    <a:pt x="339725" y="427736"/>
                  </a:lnTo>
                  <a:lnTo>
                    <a:pt x="335915" y="425831"/>
                  </a:lnTo>
                  <a:lnTo>
                    <a:pt x="324866" y="423291"/>
                  </a:lnTo>
                  <a:lnTo>
                    <a:pt x="323087" y="423291"/>
                  </a:lnTo>
                  <a:lnTo>
                    <a:pt x="320166" y="422401"/>
                  </a:lnTo>
                  <a:lnTo>
                    <a:pt x="318262" y="421512"/>
                  </a:lnTo>
                  <a:lnTo>
                    <a:pt x="310006" y="419735"/>
                  </a:lnTo>
                  <a:lnTo>
                    <a:pt x="306197" y="417956"/>
                  </a:lnTo>
                  <a:lnTo>
                    <a:pt x="298830" y="416051"/>
                  </a:lnTo>
                  <a:lnTo>
                    <a:pt x="296163" y="416051"/>
                  </a:lnTo>
                  <a:lnTo>
                    <a:pt x="286766" y="413385"/>
                  </a:lnTo>
                  <a:lnTo>
                    <a:pt x="279400" y="413385"/>
                  </a:lnTo>
                  <a:lnTo>
                    <a:pt x="273050" y="415162"/>
                  </a:lnTo>
                  <a:lnTo>
                    <a:pt x="271272" y="415162"/>
                  </a:lnTo>
                  <a:lnTo>
                    <a:pt x="268351" y="416051"/>
                  </a:lnTo>
                  <a:lnTo>
                    <a:pt x="266445" y="416051"/>
                  </a:lnTo>
                  <a:lnTo>
                    <a:pt x="260984" y="417956"/>
                  </a:lnTo>
                  <a:lnTo>
                    <a:pt x="258191" y="417956"/>
                  </a:lnTo>
                  <a:lnTo>
                    <a:pt x="255269" y="418845"/>
                  </a:lnTo>
                  <a:lnTo>
                    <a:pt x="253619" y="419735"/>
                  </a:lnTo>
                  <a:lnTo>
                    <a:pt x="249808" y="420624"/>
                  </a:lnTo>
                  <a:lnTo>
                    <a:pt x="244348" y="420624"/>
                  </a:lnTo>
                  <a:lnTo>
                    <a:pt x="237870" y="422401"/>
                  </a:lnTo>
                  <a:lnTo>
                    <a:pt x="234950" y="422401"/>
                  </a:lnTo>
                  <a:lnTo>
                    <a:pt x="233172" y="423291"/>
                  </a:lnTo>
                  <a:lnTo>
                    <a:pt x="216662" y="423291"/>
                  </a:lnTo>
                  <a:lnTo>
                    <a:pt x="211962" y="419735"/>
                  </a:lnTo>
                  <a:lnTo>
                    <a:pt x="207263" y="414274"/>
                  </a:lnTo>
                  <a:lnTo>
                    <a:pt x="206375" y="412495"/>
                  </a:lnTo>
                  <a:lnTo>
                    <a:pt x="205486" y="409701"/>
                  </a:lnTo>
                  <a:lnTo>
                    <a:pt x="204597" y="408177"/>
                  </a:lnTo>
                  <a:lnTo>
                    <a:pt x="201802" y="400812"/>
                  </a:lnTo>
                  <a:lnTo>
                    <a:pt x="201802" y="399923"/>
                  </a:lnTo>
                  <a:lnTo>
                    <a:pt x="200913" y="398144"/>
                  </a:lnTo>
                  <a:lnTo>
                    <a:pt x="200913" y="397256"/>
                  </a:lnTo>
                  <a:lnTo>
                    <a:pt x="191516" y="393826"/>
                  </a:lnTo>
                  <a:lnTo>
                    <a:pt x="189737" y="391921"/>
                  </a:lnTo>
                  <a:lnTo>
                    <a:pt x="187833" y="391032"/>
                  </a:lnTo>
                  <a:lnTo>
                    <a:pt x="185166" y="388366"/>
                  </a:lnTo>
                  <a:lnTo>
                    <a:pt x="182244" y="386587"/>
                  </a:lnTo>
                  <a:lnTo>
                    <a:pt x="177673" y="382016"/>
                  </a:lnTo>
                  <a:lnTo>
                    <a:pt x="173990" y="374904"/>
                  </a:lnTo>
                  <a:lnTo>
                    <a:pt x="171195" y="365125"/>
                  </a:lnTo>
                  <a:lnTo>
                    <a:pt x="171195" y="362457"/>
                  </a:lnTo>
                  <a:lnTo>
                    <a:pt x="170306" y="359663"/>
                  </a:lnTo>
                  <a:lnTo>
                    <a:pt x="170306" y="353568"/>
                  </a:lnTo>
                  <a:lnTo>
                    <a:pt x="169418" y="350774"/>
                  </a:lnTo>
                  <a:lnTo>
                    <a:pt x="169418" y="338327"/>
                  </a:lnTo>
                  <a:lnTo>
                    <a:pt x="168275" y="335533"/>
                  </a:lnTo>
                  <a:lnTo>
                    <a:pt x="168275" y="309625"/>
                  </a:lnTo>
                  <a:lnTo>
                    <a:pt x="169418" y="306958"/>
                  </a:lnTo>
                  <a:lnTo>
                    <a:pt x="169418" y="298069"/>
                  </a:lnTo>
                  <a:lnTo>
                    <a:pt x="170306" y="296291"/>
                  </a:lnTo>
                  <a:lnTo>
                    <a:pt x="170306" y="293496"/>
                  </a:lnTo>
                  <a:lnTo>
                    <a:pt x="171195" y="290830"/>
                  </a:lnTo>
                  <a:lnTo>
                    <a:pt x="171195" y="289051"/>
                  </a:lnTo>
                  <a:lnTo>
                    <a:pt x="173990" y="283718"/>
                  </a:lnTo>
                  <a:lnTo>
                    <a:pt x="183133" y="275589"/>
                  </a:lnTo>
                  <a:lnTo>
                    <a:pt x="186944" y="274700"/>
                  </a:lnTo>
                  <a:lnTo>
                    <a:pt x="190626" y="275589"/>
                  </a:lnTo>
                  <a:lnTo>
                    <a:pt x="196087" y="275589"/>
                  </a:lnTo>
                  <a:lnTo>
                    <a:pt x="197993" y="276479"/>
                  </a:lnTo>
                  <a:lnTo>
                    <a:pt x="198881" y="276479"/>
                  </a:lnTo>
                  <a:lnTo>
                    <a:pt x="198881" y="269367"/>
                  </a:lnTo>
                  <a:lnTo>
                    <a:pt x="199770" y="266700"/>
                  </a:lnTo>
                  <a:lnTo>
                    <a:pt x="201802" y="264032"/>
                  </a:lnTo>
                  <a:lnTo>
                    <a:pt x="206375" y="251460"/>
                  </a:lnTo>
                  <a:lnTo>
                    <a:pt x="209169" y="248793"/>
                  </a:lnTo>
                  <a:lnTo>
                    <a:pt x="210947" y="245999"/>
                  </a:lnTo>
                  <a:lnTo>
                    <a:pt x="213741" y="243458"/>
                  </a:lnTo>
                  <a:lnTo>
                    <a:pt x="220091" y="239902"/>
                  </a:lnTo>
                  <a:lnTo>
                    <a:pt x="225805" y="237998"/>
                  </a:lnTo>
                  <a:lnTo>
                    <a:pt x="233172" y="237998"/>
                  </a:lnTo>
                  <a:lnTo>
                    <a:pt x="234950" y="239013"/>
                  </a:lnTo>
                  <a:lnTo>
                    <a:pt x="237870" y="239902"/>
                  </a:lnTo>
                  <a:lnTo>
                    <a:pt x="239648" y="241681"/>
                  </a:lnTo>
                  <a:lnTo>
                    <a:pt x="242443" y="243458"/>
                  </a:lnTo>
                  <a:lnTo>
                    <a:pt x="245237" y="245999"/>
                  </a:lnTo>
                  <a:lnTo>
                    <a:pt x="246126" y="247904"/>
                  </a:lnTo>
                  <a:lnTo>
                    <a:pt x="247015" y="247904"/>
                  </a:lnTo>
                  <a:lnTo>
                    <a:pt x="248030" y="245999"/>
                  </a:lnTo>
                  <a:lnTo>
                    <a:pt x="259080" y="239902"/>
                  </a:lnTo>
                  <a:lnTo>
                    <a:pt x="269240" y="239902"/>
                  </a:lnTo>
                  <a:lnTo>
                    <a:pt x="280416" y="245110"/>
                  </a:lnTo>
                  <a:lnTo>
                    <a:pt x="282194" y="247904"/>
                  </a:lnTo>
                  <a:lnTo>
                    <a:pt x="291337" y="257682"/>
                  </a:lnTo>
                  <a:lnTo>
                    <a:pt x="292480" y="259461"/>
                  </a:lnTo>
                  <a:lnTo>
                    <a:pt x="293369" y="260350"/>
                  </a:lnTo>
                  <a:lnTo>
                    <a:pt x="300736" y="260350"/>
                  </a:lnTo>
                  <a:lnTo>
                    <a:pt x="304545" y="262127"/>
                  </a:lnTo>
                  <a:lnTo>
                    <a:pt x="310895" y="264032"/>
                  </a:lnTo>
                  <a:lnTo>
                    <a:pt x="319151" y="269367"/>
                  </a:lnTo>
                  <a:lnTo>
                    <a:pt x="323087" y="273050"/>
                  </a:lnTo>
                  <a:lnTo>
                    <a:pt x="325755" y="277368"/>
                  </a:lnTo>
                  <a:lnTo>
                    <a:pt x="327659" y="279145"/>
                  </a:lnTo>
                  <a:lnTo>
                    <a:pt x="330326" y="285369"/>
                  </a:lnTo>
                  <a:lnTo>
                    <a:pt x="332231" y="293496"/>
                  </a:lnTo>
                  <a:lnTo>
                    <a:pt x="332231" y="307848"/>
                  </a:lnTo>
                  <a:lnTo>
                    <a:pt x="334009" y="307848"/>
                  </a:lnTo>
                  <a:lnTo>
                    <a:pt x="342265" y="310514"/>
                  </a:lnTo>
                  <a:lnTo>
                    <a:pt x="346075" y="314070"/>
                  </a:lnTo>
                  <a:lnTo>
                    <a:pt x="348869" y="315849"/>
                  </a:lnTo>
                  <a:lnTo>
                    <a:pt x="351662" y="320420"/>
                  </a:lnTo>
                  <a:lnTo>
                    <a:pt x="353441" y="322199"/>
                  </a:lnTo>
                  <a:lnTo>
                    <a:pt x="355345" y="325755"/>
                  </a:lnTo>
                  <a:lnTo>
                    <a:pt x="356234" y="328549"/>
                  </a:lnTo>
                  <a:lnTo>
                    <a:pt x="357123" y="330200"/>
                  </a:lnTo>
                  <a:lnTo>
                    <a:pt x="443230" y="332867"/>
                  </a:lnTo>
                  <a:lnTo>
                    <a:pt x="443230" y="329311"/>
                  </a:lnTo>
                  <a:lnTo>
                    <a:pt x="444119" y="326770"/>
                  </a:lnTo>
                  <a:lnTo>
                    <a:pt x="442213" y="320420"/>
                  </a:lnTo>
                  <a:lnTo>
                    <a:pt x="438658" y="314070"/>
                  </a:lnTo>
                  <a:lnTo>
                    <a:pt x="437641" y="313055"/>
                  </a:lnTo>
                  <a:lnTo>
                    <a:pt x="437641" y="312419"/>
                  </a:lnTo>
                  <a:lnTo>
                    <a:pt x="435863" y="312419"/>
                  </a:lnTo>
                  <a:lnTo>
                    <a:pt x="422020" y="307848"/>
                  </a:lnTo>
                  <a:lnTo>
                    <a:pt x="419226" y="306069"/>
                  </a:lnTo>
                  <a:lnTo>
                    <a:pt x="415544" y="300736"/>
                  </a:lnTo>
                  <a:lnTo>
                    <a:pt x="412750" y="292607"/>
                  </a:lnTo>
                  <a:lnTo>
                    <a:pt x="410972" y="289941"/>
                  </a:lnTo>
                  <a:lnTo>
                    <a:pt x="410972" y="287146"/>
                  </a:lnTo>
                  <a:lnTo>
                    <a:pt x="409829" y="285369"/>
                  </a:lnTo>
                  <a:lnTo>
                    <a:pt x="409829" y="284480"/>
                  </a:lnTo>
                  <a:lnTo>
                    <a:pt x="407162" y="284480"/>
                  </a:lnTo>
                  <a:lnTo>
                    <a:pt x="403479" y="283718"/>
                  </a:lnTo>
                  <a:lnTo>
                    <a:pt x="390398" y="277368"/>
                  </a:lnTo>
                  <a:lnTo>
                    <a:pt x="389508" y="275589"/>
                  </a:lnTo>
                  <a:lnTo>
                    <a:pt x="375793" y="275589"/>
                  </a:lnTo>
                  <a:lnTo>
                    <a:pt x="371983" y="274700"/>
                  </a:lnTo>
                  <a:lnTo>
                    <a:pt x="369188" y="273050"/>
                  </a:lnTo>
                  <a:lnTo>
                    <a:pt x="366394" y="272161"/>
                  </a:lnTo>
                  <a:lnTo>
                    <a:pt x="364616" y="270382"/>
                  </a:lnTo>
                  <a:lnTo>
                    <a:pt x="357123" y="256667"/>
                  </a:lnTo>
                  <a:lnTo>
                    <a:pt x="355345" y="248793"/>
                  </a:lnTo>
                  <a:lnTo>
                    <a:pt x="353441" y="245110"/>
                  </a:lnTo>
                  <a:lnTo>
                    <a:pt x="351662" y="237108"/>
                  </a:lnTo>
                  <a:lnTo>
                    <a:pt x="351662" y="232663"/>
                  </a:lnTo>
                  <a:lnTo>
                    <a:pt x="350647" y="228981"/>
                  </a:lnTo>
                  <a:lnTo>
                    <a:pt x="350647" y="222885"/>
                  </a:lnTo>
                  <a:lnTo>
                    <a:pt x="351662" y="220091"/>
                  </a:lnTo>
                  <a:lnTo>
                    <a:pt x="351662" y="216535"/>
                  </a:lnTo>
                  <a:lnTo>
                    <a:pt x="356234" y="200279"/>
                  </a:lnTo>
                  <a:lnTo>
                    <a:pt x="356234" y="198755"/>
                  </a:lnTo>
                  <a:lnTo>
                    <a:pt x="359155" y="192405"/>
                  </a:lnTo>
                  <a:lnTo>
                    <a:pt x="359155" y="190500"/>
                  </a:lnTo>
                  <a:lnTo>
                    <a:pt x="360933" y="187960"/>
                  </a:lnTo>
                  <a:lnTo>
                    <a:pt x="360933" y="186181"/>
                  </a:lnTo>
                  <a:lnTo>
                    <a:pt x="361823" y="183514"/>
                  </a:lnTo>
                  <a:lnTo>
                    <a:pt x="365505" y="175260"/>
                  </a:lnTo>
                  <a:lnTo>
                    <a:pt x="368300" y="172593"/>
                  </a:lnTo>
                  <a:lnTo>
                    <a:pt x="371983" y="166496"/>
                  </a:lnTo>
                  <a:lnTo>
                    <a:pt x="374904" y="163702"/>
                  </a:lnTo>
                  <a:lnTo>
                    <a:pt x="377570" y="162813"/>
                  </a:lnTo>
                  <a:lnTo>
                    <a:pt x="380365" y="160146"/>
                  </a:lnTo>
                  <a:lnTo>
                    <a:pt x="399795" y="155701"/>
                  </a:lnTo>
                  <a:lnTo>
                    <a:pt x="408051" y="155701"/>
                  </a:lnTo>
                  <a:lnTo>
                    <a:pt x="411861" y="154812"/>
                  </a:lnTo>
                  <a:lnTo>
                    <a:pt x="428498" y="154812"/>
                  </a:lnTo>
                  <a:lnTo>
                    <a:pt x="428498" y="153924"/>
                  </a:lnTo>
                  <a:lnTo>
                    <a:pt x="429259" y="153035"/>
                  </a:lnTo>
                  <a:lnTo>
                    <a:pt x="435863" y="140462"/>
                  </a:lnTo>
                  <a:lnTo>
                    <a:pt x="438658" y="137794"/>
                  </a:lnTo>
                  <a:lnTo>
                    <a:pt x="440436" y="135127"/>
                  </a:lnTo>
                  <a:lnTo>
                    <a:pt x="442213" y="131571"/>
                  </a:lnTo>
                  <a:lnTo>
                    <a:pt x="444119" y="129794"/>
                  </a:lnTo>
                  <a:lnTo>
                    <a:pt x="445008" y="127126"/>
                  </a:lnTo>
                  <a:lnTo>
                    <a:pt x="447040" y="125221"/>
                  </a:lnTo>
                  <a:lnTo>
                    <a:pt x="458977" y="107314"/>
                  </a:lnTo>
                  <a:lnTo>
                    <a:pt x="461644" y="105537"/>
                  </a:lnTo>
                  <a:lnTo>
                    <a:pt x="463676" y="102996"/>
                  </a:lnTo>
                  <a:lnTo>
                    <a:pt x="465455" y="101219"/>
                  </a:lnTo>
                  <a:lnTo>
                    <a:pt x="467359" y="97536"/>
                  </a:lnTo>
                  <a:lnTo>
                    <a:pt x="469137" y="95757"/>
                  </a:lnTo>
                  <a:lnTo>
                    <a:pt x="471043" y="92075"/>
                  </a:lnTo>
                  <a:lnTo>
                    <a:pt x="473837" y="90424"/>
                  </a:lnTo>
                  <a:lnTo>
                    <a:pt x="477393" y="85089"/>
                  </a:lnTo>
                  <a:lnTo>
                    <a:pt x="496823" y="66167"/>
                  </a:lnTo>
                  <a:lnTo>
                    <a:pt x="502538" y="62737"/>
                  </a:lnTo>
                  <a:lnTo>
                    <a:pt x="504316" y="60070"/>
                  </a:lnTo>
                  <a:lnTo>
                    <a:pt x="512572" y="54610"/>
                  </a:lnTo>
                  <a:lnTo>
                    <a:pt x="514604" y="52705"/>
                  </a:lnTo>
                  <a:lnTo>
                    <a:pt x="517144" y="51816"/>
                  </a:lnTo>
                  <a:lnTo>
                    <a:pt x="520065" y="50037"/>
                  </a:lnTo>
                  <a:lnTo>
                    <a:pt x="522858" y="49149"/>
                  </a:lnTo>
                  <a:lnTo>
                    <a:pt x="525652" y="47370"/>
                  </a:lnTo>
                  <a:lnTo>
                    <a:pt x="535812" y="43814"/>
                  </a:lnTo>
                  <a:lnTo>
                    <a:pt x="538606" y="43814"/>
                  </a:lnTo>
                  <a:lnTo>
                    <a:pt x="541273" y="42925"/>
                  </a:lnTo>
                  <a:lnTo>
                    <a:pt x="545973" y="42925"/>
                  </a:lnTo>
                  <a:lnTo>
                    <a:pt x="548639" y="42037"/>
                  </a:lnTo>
                  <a:lnTo>
                    <a:pt x="562610" y="42037"/>
                  </a:lnTo>
                  <a:lnTo>
                    <a:pt x="566292" y="41148"/>
                  </a:lnTo>
                  <a:lnTo>
                    <a:pt x="570102" y="41148"/>
                  </a:lnTo>
                  <a:lnTo>
                    <a:pt x="573786" y="42037"/>
                  </a:lnTo>
                  <a:lnTo>
                    <a:pt x="583819" y="42037"/>
                  </a:lnTo>
                  <a:lnTo>
                    <a:pt x="589533" y="43814"/>
                  </a:lnTo>
                  <a:lnTo>
                    <a:pt x="592327" y="43814"/>
                  </a:lnTo>
                  <a:lnTo>
                    <a:pt x="594994" y="44831"/>
                  </a:lnTo>
                  <a:lnTo>
                    <a:pt x="596900" y="44831"/>
                  </a:lnTo>
                  <a:lnTo>
                    <a:pt x="599566" y="46608"/>
                  </a:lnTo>
                  <a:lnTo>
                    <a:pt x="605282" y="48260"/>
                  </a:lnTo>
                  <a:lnTo>
                    <a:pt x="609853" y="50926"/>
                  </a:lnTo>
                  <a:lnTo>
                    <a:pt x="611632" y="52705"/>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7" name="Freeform 146"/>
            <p:cNvSpPr/>
            <p:nvPr/>
          </p:nvSpPr>
          <p:spPr>
            <a:xfrm>
              <a:off x="1159942" y="5501698"/>
              <a:ext cx="93560" cy="191880"/>
            </a:xfrm>
            <a:custGeom>
              <a:avLst/>
              <a:gdLst/>
              <a:ahLst/>
              <a:cxnLst/>
              <a:rect l="0" t="0" r="0" b="0"/>
              <a:pathLst>
                <a:path w="92712" h="193295">
                  <a:moveTo>
                    <a:pt x="13082" y="8889"/>
                  </a:moveTo>
                  <a:lnTo>
                    <a:pt x="51816" y="0"/>
                  </a:lnTo>
                  <a:lnTo>
                    <a:pt x="84328" y="18669"/>
                  </a:lnTo>
                  <a:lnTo>
                    <a:pt x="78741" y="55498"/>
                  </a:lnTo>
                  <a:lnTo>
                    <a:pt x="92711" y="122554"/>
                  </a:lnTo>
                  <a:lnTo>
                    <a:pt x="76963" y="165608"/>
                  </a:lnTo>
                  <a:lnTo>
                    <a:pt x="43688" y="193294"/>
                  </a:lnTo>
                  <a:lnTo>
                    <a:pt x="12192" y="193294"/>
                  </a:lnTo>
                  <a:lnTo>
                    <a:pt x="0" y="180847"/>
                  </a:lnTo>
                  <a:close/>
                </a:path>
              </a:pathLst>
            </a:custGeom>
            <a:solidFill>
              <a:srgbClr val="708FF7"/>
            </a:solidFill>
            <a:ln w="0" cap="flat" cmpd="sng" algn="ctr">
              <a:solidFill>
                <a:srgbClr val="708F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8" name="Freeform 147"/>
            <p:cNvSpPr/>
            <p:nvPr/>
          </p:nvSpPr>
          <p:spPr>
            <a:xfrm>
              <a:off x="1241146" y="5382263"/>
              <a:ext cx="160642" cy="142931"/>
            </a:xfrm>
            <a:custGeom>
              <a:avLst/>
              <a:gdLst/>
              <a:ahLst/>
              <a:cxnLst/>
              <a:rect l="0" t="0" r="0" b="0"/>
              <a:pathLst>
                <a:path w="160021" h="141478">
                  <a:moveTo>
                    <a:pt x="0" y="87757"/>
                  </a:moveTo>
                  <a:lnTo>
                    <a:pt x="66675" y="0"/>
                  </a:lnTo>
                  <a:lnTo>
                    <a:pt x="160020" y="10795"/>
                  </a:lnTo>
                  <a:lnTo>
                    <a:pt x="157226" y="54609"/>
                  </a:lnTo>
                  <a:lnTo>
                    <a:pt x="79501" y="105790"/>
                  </a:lnTo>
                  <a:lnTo>
                    <a:pt x="57276" y="130809"/>
                  </a:lnTo>
                  <a:lnTo>
                    <a:pt x="32384" y="141477"/>
                  </a:lnTo>
                  <a:close/>
                </a:path>
              </a:pathLst>
            </a:custGeom>
            <a:solidFill>
              <a:srgbClr val="7DB819"/>
            </a:solidFill>
            <a:ln w="0" cap="flat" cmpd="sng" algn="ctr">
              <a:solidFill>
                <a:srgbClr val="7DB81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9" name="Freeform 148"/>
            <p:cNvSpPr/>
            <p:nvPr/>
          </p:nvSpPr>
          <p:spPr>
            <a:xfrm>
              <a:off x="1257033" y="5100316"/>
              <a:ext cx="97092" cy="184049"/>
            </a:xfrm>
            <a:custGeom>
              <a:avLst/>
              <a:gdLst/>
              <a:ahLst/>
              <a:cxnLst/>
              <a:rect l="0" t="0" r="0" b="0"/>
              <a:pathLst>
                <a:path w="96140" h="183261">
                  <a:moveTo>
                    <a:pt x="0" y="107314"/>
                  </a:moveTo>
                  <a:lnTo>
                    <a:pt x="9144" y="13208"/>
                  </a:lnTo>
                  <a:lnTo>
                    <a:pt x="25908" y="0"/>
                  </a:lnTo>
                  <a:lnTo>
                    <a:pt x="41528" y="8889"/>
                  </a:lnTo>
                  <a:lnTo>
                    <a:pt x="71247" y="48259"/>
                  </a:lnTo>
                  <a:lnTo>
                    <a:pt x="87883" y="95758"/>
                  </a:lnTo>
                  <a:lnTo>
                    <a:pt x="96139" y="146684"/>
                  </a:lnTo>
                  <a:lnTo>
                    <a:pt x="96139" y="176149"/>
                  </a:lnTo>
                  <a:lnTo>
                    <a:pt x="79502" y="183260"/>
                  </a:lnTo>
                  <a:lnTo>
                    <a:pt x="41528" y="182371"/>
                  </a:lnTo>
                  <a:close/>
                </a:path>
              </a:pathLst>
            </a:custGeom>
            <a:solidFill>
              <a:srgbClr val="7DB819"/>
            </a:solidFill>
            <a:ln w="0" cap="flat" cmpd="sng" algn="ctr">
              <a:solidFill>
                <a:srgbClr val="7DB81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0" name="Freeform 149"/>
            <p:cNvSpPr/>
            <p:nvPr/>
          </p:nvSpPr>
          <p:spPr>
            <a:xfrm>
              <a:off x="1145819" y="5176676"/>
              <a:ext cx="167703" cy="309358"/>
            </a:xfrm>
            <a:custGeom>
              <a:avLst/>
              <a:gdLst/>
              <a:ahLst/>
              <a:cxnLst/>
              <a:rect l="0" t="0" r="0" b="0"/>
              <a:pathLst>
                <a:path w="168403" h="309627">
                  <a:moveTo>
                    <a:pt x="11175" y="17018"/>
                  </a:moveTo>
                  <a:lnTo>
                    <a:pt x="96266" y="0"/>
                  </a:lnTo>
                  <a:lnTo>
                    <a:pt x="156336" y="115443"/>
                  </a:lnTo>
                  <a:lnTo>
                    <a:pt x="73025" y="138685"/>
                  </a:lnTo>
                  <a:lnTo>
                    <a:pt x="168402" y="201296"/>
                  </a:lnTo>
                  <a:lnTo>
                    <a:pt x="97155" y="305181"/>
                  </a:lnTo>
                  <a:lnTo>
                    <a:pt x="76834" y="309626"/>
                  </a:lnTo>
                  <a:lnTo>
                    <a:pt x="0" y="247905"/>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1" name="Freeform 150"/>
            <p:cNvSpPr/>
            <p:nvPr/>
          </p:nvSpPr>
          <p:spPr>
            <a:xfrm>
              <a:off x="543852" y="5315692"/>
              <a:ext cx="437794" cy="342643"/>
            </a:xfrm>
            <a:custGeom>
              <a:avLst/>
              <a:gdLst/>
              <a:ahLst/>
              <a:cxnLst/>
              <a:rect l="0" t="0" r="0" b="0"/>
              <a:pathLst>
                <a:path w="437770" h="342646">
                  <a:moveTo>
                    <a:pt x="79501" y="77089"/>
                  </a:moveTo>
                  <a:lnTo>
                    <a:pt x="112776" y="59182"/>
                  </a:lnTo>
                  <a:lnTo>
                    <a:pt x="118490" y="9778"/>
                  </a:lnTo>
                  <a:lnTo>
                    <a:pt x="251586" y="0"/>
                  </a:lnTo>
                  <a:lnTo>
                    <a:pt x="437769" y="162814"/>
                  </a:lnTo>
                  <a:lnTo>
                    <a:pt x="343408" y="290830"/>
                  </a:lnTo>
                  <a:lnTo>
                    <a:pt x="289560" y="320420"/>
                  </a:lnTo>
                  <a:lnTo>
                    <a:pt x="217423" y="340106"/>
                  </a:lnTo>
                  <a:lnTo>
                    <a:pt x="146176" y="342645"/>
                  </a:lnTo>
                  <a:lnTo>
                    <a:pt x="75819" y="338327"/>
                  </a:lnTo>
                  <a:lnTo>
                    <a:pt x="0" y="279272"/>
                  </a:lnTo>
                  <a:close/>
                </a:path>
              </a:pathLst>
            </a:custGeom>
            <a:solidFill>
              <a:srgbClr val="BFC9FF"/>
            </a:solidFill>
            <a:ln w="0" cap="flat" cmpd="sng" algn="ctr">
              <a:solidFill>
                <a:srgbClr val="BFC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2" name="Freeform 151"/>
            <p:cNvSpPr/>
            <p:nvPr/>
          </p:nvSpPr>
          <p:spPr>
            <a:xfrm>
              <a:off x="858075" y="5345061"/>
              <a:ext cx="333642" cy="340686"/>
            </a:xfrm>
            <a:custGeom>
              <a:avLst/>
              <a:gdLst/>
              <a:ahLst/>
              <a:cxnLst/>
              <a:rect l="0" t="0" r="0" b="0"/>
              <a:pathLst>
                <a:path w="334139" h="339981">
                  <a:moveTo>
                    <a:pt x="0" y="31369"/>
                  </a:moveTo>
                  <a:lnTo>
                    <a:pt x="4572" y="0"/>
                  </a:lnTo>
                  <a:lnTo>
                    <a:pt x="261875" y="131446"/>
                  </a:lnTo>
                  <a:lnTo>
                    <a:pt x="261875" y="142367"/>
                  </a:lnTo>
                  <a:lnTo>
                    <a:pt x="262764" y="145797"/>
                  </a:lnTo>
                  <a:lnTo>
                    <a:pt x="262764" y="163704"/>
                  </a:lnTo>
                  <a:lnTo>
                    <a:pt x="263780" y="163704"/>
                  </a:lnTo>
                  <a:lnTo>
                    <a:pt x="265558" y="164592"/>
                  </a:lnTo>
                  <a:lnTo>
                    <a:pt x="275844" y="164592"/>
                  </a:lnTo>
                  <a:lnTo>
                    <a:pt x="278511" y="163704"/>
                  </a:lnTo>
                  <a:lnTo>
                    <a:pt x="293371" y="163704"/>
                  </a:lnTo>
                  <a:lnTo>
                    <a:pt x="295275" y="162815"/>
                  </a:lnTo>
                  <a:lnTo>
                    <a:pt x="297942" y="162815"/>
                  </a:lnTo>
                  <a:lnTo>
                    <a:pt x="300736" y="161925"/>
                  </a:lnTo>
                  <a:lnTo>
                    <a:pt x="303530" y="161925"/>
                  </a:lnTo>
                  <a:lnTo>
                    <a:pt x="306197" y="161036"/>
                  </a:lnTo>
                  <a:lnTo>
                    <a:pt x="313691" y="161036"/>
                  </a:lnTo>
                  <a:lnTo>
                    <a:pt x="317374" y="160021"/>
                  </a:lnTo>
                  <a:lnTo>
                    <a:pt x="322835" y="160021"/>
                  </a:lnTo>
                  <a:lnTo>
                    <a:pt x="334138" y="250572"/>
                  </a:lnTo>
                  <a:lnTo>
                    <a:pt x="297942" y="318517"/>
                  </a:lnTo>
                  <a:lnTo>
                    <a:pt x="172086" y="339980"/>
                  </a:lnTo>
                  <a:lnTo>
                    <a:pt x="97283" y="336550"/>
                  </a:lnTo>
                  <a:lnTo>
                    <a:pt x="48133" y="313944"/>
                  </a:lnTo>
                  <a:lnTo>
                    <a:pt x="27686" y="275591"/>
                  </a:lnTo>
                  <a:lnTo>
                    <a:pt x="54611" y="164592"/>
                  </a:lnTo>
                  <a:lnTo>
                    <a:pt x="40641" y="78613"/>
                  </a:lnTo>
                  <a:close/>
                </a:path>
              </a:pathLst>
            </a:custGeom>
            <a:solidFill>
              <a:srgbClr val="96ABBA"/>
            </a:solidFill>
            <a:ln w="0" cap="flat" cmpd="sng" algn="ctr">
              <a:solidFill>
                <a:srgbClr val="96AB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3" name="Freeform 152"/>
            <p:cNvSpPr/>
            <p:nvPr/>
          </p:nvSpPr>
          <p:spPr>
            <a:xfrm>
              <a:off x="831596" y="5141433"/>
              <a:ext cx="342468" cy="342644"/>
            </a:xfrm>
            <a:custGeom>
              <a:avLst/>
              <a:gdLst/>
              <a:ahLst/>
              <a:cxnLst/>
              <a:rect l="0" t="0" r="0" b="0"/>
              <a:pathLst>
                <a:path w="341378" h="341886">
                  <a:moveTo>
                    <a:pt x="27559" y="221997"/>
                  </a:moveTo>
                  <a:lnTo>
                    <a:pt x="0" y="106554"/>
                  </a:lnTo>
                  <a:lnTo>
                    <a:pt x="42419" y="29465"/>
                  </a:lnTo>
                  <a:lnTo>
                    <a:pt x="305308" y="0"/>
                  </a:lnTo>
                  <a:lnTo>
                    <a:pt x="341377" y="101092"/>
                  </a:lnTo>
                  <a:lnTo>
                    <a:pt x="335661" y="193422"/>
                  </a:lnTo>
                  <a:lnTo>
                    <a:pt x="301625" y="328423"/>
                  </a:lnTo>
                  <a:lnTo>
                    <a:pt x="284861" y="341885"/>
                  </a:lnTo>
                  <a:lnTo>
                    <a:pt x="203455" y="319532"/>
                  </a:lnTo>
                  <a:lnTo>
                    <a:pt x="88647" y="265685"/>
                  </a:lnTo>
                  <a:close/>
                </a:path>
              </a:pathLst>
            </a:custGeom>
            <a:solidFill>
              <a:srgbClr val="A6BF73"/>
            </a:solidFill>
            <a:ln w="0" cap="flat" cmpd="sng" algn="ctr">
              <a:solidFill>
                <a:srgbClr val="A6B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4" name="Freeform 153"/>
            <p:cNvSpPr/>
            <p:nvPr/>
          </p:nvSpPr>
          <p:spPr>
            <a:xfrm>
              <a:off x="889850" y="5184508"/>
              <a:ext cx="213602" cy="66571"/>
            </a:xfrm>
            <a:custGeom>
              <a:avLst/>
              <a:gdLst/>
              <a:ahLst/>
              <a:cxnLst/>
              <a:rect l="0" t="0" r="0" b="0"/>
              <a:pathLst>
                <a:path w="212853" h="66296">
                  <a:moveTo>
                    <a:pt x="0" y="2667"/>
                  </a:moveTo>
                  <a:lnTo>
                    <a:pt x="199897" y="0"/>
                  </a:lnTo>
                  <a:lnTo>
                    <a:pt x="212852" y="7240"/>
                  </a:lnTo>
                  <a:lnTo>
                    <a:pt x="209169" y="10923"/>
                  </a:lnTo>
                  <a:lnTo>
                    <a:pt x="205358" y="16129"/>
                  </a:lnTo>
                  <a:lnTo>
                    <a:pt x="198881" y="22479"/>
                  </a:lnTo>
                  <a:lnTo>
                    <a:pt x="197103" y="22479"/>
                  </a:lnTo>
                  <a:lnTo>
                    <a:pt x="193420" y="24258"/>
                  </a:lnTo>
                  <a:lnTo>
                    <a:pt x="191389" y="25909"/>
                  </a:lnTo>
                  <a:lnTo>
                    <a:pt x="188849" y="26798"/>
                  </a:lnTo>
                  <a:lnTo>
                    <a:pt x="185928" y="28575"/>
                  </a:lnTo>
                  <a:lnTo>
                    <a:pt x="183261" y="31370"/>
                  </a:lnTo>
                  <a:lnTo>
                    <a:pt x="180466" y="33148"/>
                  </a:lnTo>
                  <a:lnTo>
                    <a:pt x="176783" y="34036"/>
                  </a:lnTo>
                  <a:lnTo>
                    <a:pt x="173989" y="35941"/>
                  </a:lnTo>
                  <a:lnTo>
                    <a:pt x="172211" y="37720"/>
                  </a:lnTo>
                  <a:lnTo>
                    <a:pt x="169291" y="38609"/>
                  </a:lnTo>
                  <a:lnTo>
                    <a:pt x="165608" y="42037"/>
                  </a:lnTo>
                  <a:lnTo>
                    <a:pt x="164719" y="42037"/>
                  </a:lnTo>
                  <a:lnTo>
                    <a:pt x="162814" y="43816"/>
                  </a:lnTo>
                  <a:lnTo>
                    <a:pt x="159130" y="44831"/>
                  </a:lnTo>
                  <a:lnTo>
                    <a:pt x="155575" y="47498"/>
                  </a:lnTo>
                  <a:lnTo>
                    <a:pt x="149860" y="49277"/>
                  </a:lnTo>
                  <a:lnTo>
                    <a:pt x="147066" y="51181"/>
                  </a:lnTo>
                  <a:lnTo>
                    <a:pt x="144399" y="51816"/>
                  </a:lnTo>
                  <a:lnTo>
                    <a:pt x="137922" y="55499"/>
                  </a:lnTo>
                  <a:lnTo>
                    <a:pt x="134111" y="56389"/>
                  </a:lnTo>
                  <a:lnTo>
                    <a:pt x="131444" y="58166"/>
                  </a:lnTo>
                  <a:lnTo>
                    <a:pt x="115569" y="62739"/>
                  </a:lnTo>
                  <a:lnTo>
                    <a:pt x="112903" y="62739"/>
                  </a:lnTo>
                  <a:lnTo>
                    <a:pt x="110997" y="63628"/>
                  </a:lnTo>
                  <a:lnTo>
                    <a:pt x="109219" y="63628"/>
                  </a:lnTo>
                  <a:lnTo>
                    <a:pt x="107314" y="64516"/>
                  </a:lnTo>
                  <a:lnTo>
                    <a:pt x="98933" y="66295"/>
                  </a:lnTo>
                  <a:lnTo>
                    <a:pt x="89789" y="66295"/>
                  </a:lnTo>
                  <a:lnTo>
                    <a:pt x="85216" y="65405"/>
                  </a:lnTo>
                  <a:lnTo>
                    <a:pt x="79755" y="65405"/>
                  </a:lnTo>
                  <a:lnTo>
                    <a:pt x="76835" y="64516"/>
                  </a:lnTo>
                  <a:lnTo>
                    <a:pt x="74930" y="64516"/>
                  </a:lnTo>
                  <a:lnTo>
                    <a:pt x="73152" y="63628"/>
                  </a:lnTo>
                  <a:lnTo>
                    <a:pt x="64897" y="61849"/>
                  </a:lnTo>
                  <a:lnTo>
                    <a:pt x="52831" y="56389"/>
                  </a:lnTo>
                  <a:lnTo>
                    <a:pt x="49149" y="53595"/>
                  </a:lnTo>
                  <a:lnTo>
                    <a:pt x="45339" y="51816"/>
                  </a:lnTo>
                  <a:lnTo>
                    <a:pt x="36067" y="45721"/>
                  </a:lnTo>
                  <a:lnTo>
                    <a:pt x="27686" y="37720"/>
                  </a:lnTo>
                  <a:lnTo>
                    <a:pt x="25019" y="35941"/>
                  </a:lnTo>
                  <a:lnTo>
                    <a:pt x="22225" y="33148"/>
                  </a:lnTo>
                  <a:lnTo>
                    <a:pt x="20447" y="30480"/>
                  </a:lnTo>
                  <a:lnTo>
                    <a:pt x="15747" y="25909"/>
                  </a:lnTo>
                  <a:lnTo>
                    <a:pt x="11938" y="20702"/>
                  </a:lnTo>
                  <a:lnTo>
                    <a:pt x="10160" y="18797"/>
                  </a:lnTo>
                  <a:lnTo>
                    <a:pt x="0" y="3556"/>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5" name="Freeform 154"/>
            <p:cNvSpPr/>
            <p:nvPr/>
          </p:nvSpPr>
          <p:spPr>
            <a:xfrm>
              <a:off x="888086" y="4857529"/>
              <a:ext cx="291274" cy="215376"/>
            </a:xfrm>
            <a:custGeom>
              <a:avLst/>
              <a:gdLst/>
              <a:ahLst/>
              <a:cxnLst/>
              <a:rect l="0" t="0" r="0" b="0"/>
              <a:pathLst>
                <a:path w="291338" h="215520">
                  <a:moveTo>
                    <a:pt x="0" y="90296"/>
                  </a:moveTo>
                  <a:lnTo>
                    <a:pt x="889" y="48133"/>
                  </a:lnTo>
                  <a:lnTo>
                    <a:pt x="16636" y="24129"/>
                  </a:lnTo>
                  <a:lnTo>
                    <a:pt x="30353" y="38353"/>
                  </a:lnTo>
                  <a:lnTo>
                    <a:pt x="57277" y="12446"/>
                  </a:lnTo>
                  <a:lnTo>
                    <a:pt x="92456" y="0"/>
                  </a:lnTo>
                  <a:lnTo>
                    <a:pt x="101600" y="4445"/>
                  </a:lnTo>
                  <a:lnTo>
                    <a:pt x="97917" y="20446"/>
                  </a:lnTo>
                  <a:lnTo>
                    <a:pt x="134111" y="11557"/>
                  </a:lnTo>
                  <a:lnTo>
                    <a:pt x="153416" y="11557"/>
                  </a:lnTo>
                  <a:lnTo>
                    <a:pt x="146177" y="35686"/>
                  </a:lnTo>
                  <a:lnTo>
                    <a:pt x="197992" y="31369"/>
                  </a:lnTo>
                  <a:lnTo>
                    <a:pt x="215519" y="40259"/>
                  </a:lnTo>
                  <a:lnTo>
                    <a:pt x="218312" y="53594"/>
                  </a:lnTo>
                  <a:lnTo>
                    <a:pt x="191516" y="67945"/>
                  </a:lnTo>
                  <a:lnTo>
                    <a:pt x="252475" y="75057"/>
                  </a:lnTo>
                  <a:lnTo>
                    <a:pt x="257175" y="102742"/>
                  </a:lnTo>
                  <a:lnTo>
                    <a:pt x="274700" y="110871"/>
                  </a:lnTo>
                  <a:lnTo>
                    <a:pt x="288544" y="128904"/>
                  </a:lnTo>
                  <a:lnTo>
                    <a:pt x="273811" y="140461"/>
                  </a:lnTo>
                  <a:lnTo>
                    <a:pt x="291337" y="158369"/>
                  </a:lnTo>
                  <a:lnTo>
                    <a:pt x="289559" y="174371"/>
                  </a:lnTo>
                  <a:lnTo>
                    <a:pt x="271906" y="178942"/>
                  </a:lnTo>
                  <a:lnTo>
                    <a:pt x="281305" y="197739"/>
                  </a:lnTo>
                  <a:lnTo>
                    <a:pt x="168275" y="215519"/>
                  </a:lnTo>
                  <a:close/>
                </a:path>
              </a:pathLst>
            </a:custGeom>
            <a:solidFill>
              <a:srgbClr val="FFB300"/>
            </a:solidFill>
            <a:ln w="0" cap="flat" cmpd="sng" algn="ctr">
              <a:solidFill>
                <a:srgbClr val="FFB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6" name="Freeform 155"/>
            <p:cNvSpPr/>
            <p:nvPr/>
          </p:nvSpPr>
          <p:spPr>
            <a:xfrm>
              <a:off x="1015187" y="5000460"/>
              <a:ext cx="155346" cy="162512"/>
            </a:xfrm>
            <a:custGeom>
              <a:avLst/>
              <a:gdLst/>
              <a:ahLst/>
              <a:cxnLst/>
              <a:rect l="0" t="0" r="0" b="0"/>
              <a:pathLst>
                <a:path w="155450" h="162052">
                  <a:moveTo>
                    <a:pt x="11177" y="0"/>
                  </a:moveTo>
                  <a:lnTo>
                    <a:pt x="11177" y="3682"/>
                  </a:lnTo>
                  <a:lnTo>
                    <a:pt x="14733" y="9017"/>
                  </a:lnTo>
                  <a:lnTo>
                    <a:pt x="17527" y="11811"/>
                  </a:lnTo>
                  <a:lnTo>
                    <a:pt x="21210" y="13588"/>
                  </a:lnTo>
                  <a:lnTo>
                    <a:pt x="24003" y="13588"/>
                  </a:lnTo>
                  <a:lnTo>
                    <a:pt x="26924" y="14477"/>
                  </a:lnTo>
                  <a:lnTo>
                    <a:pt x="31497" y="14477"/>
                  </a:lnTo>
                  <a:lnTo>
                    <a:pt x="34163" y="13588"/>
                  </a:lnTo>
                  <a:lnTo>
                    <a:pt x="36958" y="13588"/>
                  </a:lnTo>
                  <a:lnTo>
                    <a:pt x="40641" y="12700"/>
                  </a:lnTo>
                  <a:lnTo>
                    <a:pt x="44324" y="12700"/>
                  </a:lnTo>
                  <a:lnTo>
                    <a:pt x="47244" y="10921"/>
                  </a:lnTo>
                  <a:lnTo>
                    <a:pt x="49911" y="10032"/>
                  </a:lnTo>
                  <a:lnTo>
                    <a:pt x="51816" y="10032"/>
                  </a:lnTo>
                  <a:lnTo>
                    <a:pt x="50927" y="10032"/>
                  </a:lnTo>
                  <a:lnTo>
                    <a:pt x="49911" y="10921"/>
                  </a:lnTo>
                  <a:lnTo>
                    <a:pt x="49022" y="12700"/>
                  </a:lnTo>
                  <a:lnTo>
                    <a:pt x="49022" y="15367"/>
                  </a:lnTo>
                  <a:lnTo>
                    <a:pt x="47244" y="17018"/>
                  </a:lnTo>
                  <a:lnTo>
                    <a:pt x="49022" y="24257"/>
                  </a:lnTo>
                  <a:lnTo>
                    <a:pt x="51816" y="27686"/>
                  </a:lnTo>
                  <a:lnTo>
                    <a:pt x="54483" y="29590"/>
                  </a:lnTo>
                  <a:lnTo>
                    <a:pt x="59183" y="31369"/>
                  </a:lnTo>
                  <a:lnTo>
                    <a:pt x="60961" y="31369"/>
                  </a:lnTo>
                  <a:lnTo>
                    <a:pt x="63882" y="32257"/>
                  </a:lnTo>
                  <a:lnTo>
                    <a:pt x="65786" y="32257"/>
                  </a:lnTo>
                  <a:lnTo>
                    <a:pt x="68453" y="33146"/>
                  </a:lnTo>
                  <a:lnTo>
                    <a:pt x="79502" y="33146"/>
                  </a:lnTo>
                  <a:lnTo>
                    <a:pt x="77852" y="33146"/>
                  </a:lnTo>
                  <a:lnTo>
                    <a:pt x="75819" y="35051"/>
                  </a:lnTo>
                  <a:lnTo>
                    <a:pt x="73025" y="35940"/>
                  </a:lnTo>
                  <a:lnTo>
                    <a:pt x="67564" y="41401"/>
                  </a:lnTo>
                  <a:lnTo>
                    <a:pt x="65786" y="47498"/>
                  </a:lnTo>
                  <a:lnTo>
                    <a:pt x="67564" y="51181"/>
                  </a:lnTo>
                  <a:lnTo>
                    <a:pt x="73914" y="55499"/>
                  </a:lnTo>
                  <a:lnTo>
                    <a:pt x="76708" y="56388"/>
                  </a:lnTo>
                  <a:lnTo>
                    <a:pt x="80391" y="58165"/>
                  </a:lnTo>
                  <a:lnTo>
                    <a:pt x="88774" y="58165"/>
                  </a:lnTo>
                  <a:lnTo>
                    <a:pt x="89663" y="59055"/>
                  </a:lnTo>
                  <a:lnTo>
                    <a:pt x="88774" y="58165"/>
                  </a:lnTo>
                  <a:lnTo>
                    <a:pt x="87885" y="56388"/>
                  </a:lnTo>
                  <a:lnTo>
                    <a:pt x="87885" y="54737"/>
                  </a:lnTo>
                  <a:lnTo>
                    <a:pt x="86996" y="52069"/>
                  </a:lnTo>
                  <a:lnTo>
                    <a:pt x="86996" y="49276"/>
                  </a:lnTo>
                  <a:lnTo>
                    <a:pt x="88774" y="43942"/>
                  </a:lnTo>
                  <a:lnTo>
                    <a:pt x="92457" y="42290"/>
                  </a:lnTo>
                  <a:lnTo>
                    <a:pt x="93346" y="43180"/>
                  </a:lnTo>
                  <a:lnTo>
                    <a:pt x="95250" y="45719"/>
                  </a:lnTo>
                  <a:lnTo>
                    <a:pt x="97028" y="46608"/>
                  </a:lnTo>
                  <a:lnTo>
                    <a:pt x="106427" y="52958"/>
                  </a:lnTo>
                  <a:lnTo>
                    <a:pt x="114808" y="54737"/>
                  </a:lnTo>
                  <a:lnTo>
                    <a:pt x="116460" y="55499"/>
                  </a:lnTo>
                  <a:lnTo>
                    <a:pt x="119380" y="55499"/>
                  </a:lnTo>
                  <a:lnTo>
                    <a:pt x="122174" y="56388"/>
                  </a:lnTo>
                  <a:lnTo>
                    <a:pt x="131319" y="56388"/>
                  </a:lnTo>
                  <a:lnTo>
                    <a:pt x="134239" y="55499"/>
                  </a:lnTo>
                  <a:lnTo>
                    <a:pt x="137922" y="55499"/>
                  </a:lnTo>
                  <a:lnTo>
                    <a:pt x="141605" y="54737"/>
                  </a:lnTo>
                  <a:lnTo>
                    <a:pt x="144272" y="54737"/>
                  </a:lnTo>
                  <a:lnTo>
                    <a:pt x="152527" y="52958"/>
                  </a:lnTo>
                  <a:lnTo>
                    <a:pt x="155449" y="70865"/>
                  </a:lnTo>
                  <a:lnTo>
                    <a:pt x="133097" y="72517"/>
                  </a:lnTo>
                  <a:lnTo>
                    <a:pt x="141605" y="92328"/>
                  </a:lnTo>
                  <a:lnTo>
                    <a:pt x="115697" y="108457"/>
                  </a:lnTo>
                  <a:lnTo>
                    <a:pt x="116460" y="108457"/>
                  </a:lnTo>
                  <a:lnTo>
                    <a:pt x="120269" y="116458"/>
                  </a:lnTo>
                  <a:lnTo>
                    <a:pt x="121158" y="120014"/>
                  </a:lnTo>
                  <a:lnTo>
                    <a:pt x="120269" y="123698"/>
                  </a:lnTo>
                  <a:lnTo>
                    <a:pt x="114808" y="128905"/>
                  </a:lnTo>
                  <a:lnTo>
                    <a:pt x="111888" y="130682"/>
                  </a:lnTo>
                  <a:lnTo>
                    <a:pt x="60072" y="162051"/>
                  </a:lnTo>
                  <a:lnTo>
                    <a:pt x="0" y="10032"/>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7" name="Freeform 156"/>
            <p:cNvSpPr/>
            <p:nvPr/>
          </p:nvSpPr>
          <p:spPr>
            <a:xfrm>
              <a:off x="291414" y="5305902"/>
              <a:ext cx="185356" cy="221250"/>
            </a:xfrm>
            <a:custGeom>
              <a:avLst/>
              <a:gdLst/>
              <a:ahLst/>
              <a:cxnLst/>
              <a:rect l="0" t="0" r="0" b="0"/>
              <a:pathLst>
                <a:path w="186946" h="221870">
                  <a:moveTo>
                    <a:pt x="0" y="174371"/>
                  </a:moveTo>
                  <a:lnTo>
                    <a:pt x="28702" y="128779"/>
                  </a:lnTo>
                  <a:lnTo>
                    <a:pt x="9272" y="128779"/>
                  </a:lnTo>
                  <a:lnTo>
                    <a:pt x="4700" y="123444"/>
                  </a:lnTo>
                  <a:lnTo>
                    <a:pt x="32386" y="94869"/>
                  </a:lnTo>
                  <a:lnTo>
                    <a:pt x="18670" y="90298"/>
                  </a:lnTo>
                  <a:lnTo>
                    <a:pt x="20320" y="83186"/>
                  </a:lnTo>
                  <a:lnTo>
                    <a:pt x="64770" y="65279"/>
                  </a:lnTo>
                  <a:lnTo>
                    <a:pt x="62993" y="58167"/>
                  </a:lnTo>
                  <a:lnTo>
                    <a:pt x="45339" y="52832"/>
                  </a:lnTo>
                  <a:lnTo>
                    <a:pt x="57532" y="38481"/>
                  </a:lnTo>
                  <a:lnTo>
                    <a:pt x="75947" y="25908"/>
                  </a:lnTo>
                  <a:lnTo>
                    <a:pt x="75947" y="22352"/>
                  </a:lnTo>
                  <a:lnTo>
                    <a:pt x="76963" y="20448"/>
                  </a:lnTo>
                  <a:lnTo>
                    <a:pt x="77852" y="17781"/>
                  </a:lnTo>
                  <a:lnTo>
                    <a:pt x="80518" y="16892"/>
                  </a:lnTo>
                  <a:lnTo>
                    <a:pt x="83313" y="14351"/>
                  </a:lnTo>
                  <a:lnTo>
                    <a:pt x="86995" y="12574"/>
                  </a:lnTo>
                  <a:lnTo>
                    <a:pt x="90806" y="11557"/>
                  </a:lnTo>
                  <a:lnTo>
                    <a:pt x="97156" y="11557"/>
                  </a:lnTo>
                  <a:lnTo>
                    <a:pt x="113920" y="14351"/>
                  </a:lnTo>
                  <a:lnTo>
                    <a:pt x="125985" y="21463"/>
                  </a:lnTo>
                  <a:lnTo>
                    <a:pt x="122174" y="2794"/>
                  </a:lnTo>
                  <a:lnTo>
                    <a:pt x="140843" y="0"/>
                  </a:lnTo>
                  <a:lnTo>
                    <a:pt x="160021" y="16002"/>
                  </a:lnTo>
                  <a:lnTo>
                    <a:pt x="186945" y="164593"/>
                  </a:lnTo>
                  <a:lnTo>
                    <a:pt x="26925" y="221869"/>
                  </a:lnTo>
                  <a:close/>
                </a:path>
              </a:pathLst>
            </a:custGeom>
            <a:solidFill>
              <a:srgbClr val="FFFF80"/>
            </a:solidFill>
            <a:ln w="0" cap="flat" cmpd="sng" algn="ctr">
              <a:solidFill>
                <a:srgbClr val="FFFF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8" name="Freeform 157"/>
            <p:cNvSpPr/>
            <p:nvPr/>
          </p:nvSpPr>
          <p:spPr>
            <a:xfrm>
              <a:off x="307301" y="5482119"/>
              <a:ext cx="105918" cy="92025"/>
            </a:xfrm>
            <a:custGeom>
              <a:avLst/>
              <a:gdLst/>
              <a:ahLst/>
              <a:cxnLst/>
              <a:rect l="0" t="0" r="0" b="0"/>
              <a:pathLst>
                <a:path w="105537" h="92204">
                  <a:moveTo>
                    <a:pt x="0" y="21336"/>
                  </a:moveTo>
                  <a:lnTo>
                    <a:pt x="1143" y="21336"/>
                  </a:lnTo>
                  <a:lnTo>
                    <a:pt x="3682" y="22225"/>
                  </a:lnTo>
                  <a:lnTo>
                    <a:pt x="4571" y="21336"/>
                  </a:lnTo>
                  <a:lnTo>
                    <a:pt x="6603" y="21336"/>
                  </a:lnTo>
                  <a:lnTo>
                    <a:pt x="8509" y="20448"/>
                  </a:lnTo>
                  <a:lnTo>
                    <a:pt x="11175" y="19686"/>
                  </a:lnTo>
                  <a:lnTo>
                    <a:pt x="13080" y="18797"/>
                  </a:lnTo>
                  <a:lnTo>
                    <a:pt x="14859" y="17018"/>
                  </a:lnTo>
                  <a:lnTo>
                    <a:pt x="17653" y="16130"/>
                  </a:lnTo>
                  <a:lnTo>
                    <a:pt x="26923" y="8129"/>
                  </a:lnTo>
                  <a:lnTo>
                    <a:pt x="28701" y="4445"/>
                  </a:lnTo>
                  <a:lnTo>
                    <a:pt x="30607" y="2668"/>
                  </a:lnTo>
                  <a:lnTo>
                    <a:pt x="31496" y="890"/>
                  </a:lnTo>
                  <a:lnTo>
                    <a:pt x="32385" y="0"/>
                  </a:lnTo>
                  <a:lnTo>
                    <a:pt x="32385" y="21336"/>
                  </a:lnTo>
                  <a:lnTo>
                    <a:pt x="34289" y="26798"/>
                  </a:lnTo>
                  <a:lnTo>
                    <a:pt x="34289" y="28575"/>
                  </a:lnTo>
                  <a:lnTo>
                    <a:pt x="35178" y="31369"/>
                  </a:lnTo>
                  <a:lnTo>
                    <a:pt x="37210" y="32259"/>
                  </a:lnTo>
                  <a:lnTo>
                    <a:pt x="38989" y="34036"/>
                  </a:lnTo>
                  <a:lnTo>
                    <a:pt x="40894" y="33148"/>
                  </a:lnTo>
                  <a:lnTo>
                    <a:pt x="42671" y="31369"/>
                  </a:lnTo>
                  <a:lnTo>
                    <a:pt x="43560" y="29465"/>
                  </a:lnTo>
                  <a:lnTo>
                    <a:pt x="43560" y="25019"/>
                  </a:lnTo>
                  <a:lnTo>
                    <a:pt x="44450" y="23115"/>
                  </a:lnTo>
                  <a:lnTo>
                    <a:pt x="44450" y="20448"/>
                  </a:lnTo>
                  <a:lnTo>
                    <a:pt x="45466" y="17907"/>
                  </a:lnTo>
                  <a:lnTo>
                    <a:pt x="45466" y="9780"/>
                  </a:lnTo>
                  <a:lnTo>
                    <a:pt x="46355" y="9780"/>
                  </a:lnTo>
                  <a:lnTo>
                    <a:pt x="60325" y="15241"/>
                  </a:lnTo>
                  <a:lnTo>
                    <a:pt x="93598" y="23115"/>
                  </a:lnTo>
                  <a:lnTo>
                    <a:pt x="105536" y="75185"/>
                  </a:lnTo>
                  <a:lnTo>
                    <a:pt x="64896" y="92203"/>
                  </a:lnTo>
                  <a:lnTo>
                    <a:pt x="36068" y="70740"/>
                  </a:lnTo>
                  <a:lnTo>
                    <a:pt x="23241" y="43816"/>
                  </a:lnTo>
                  <a:lnTo>
                    <a:pt x="10287" y="66168"/>
                  </a:lnTo>
                  <a:lnTo>
                    <a:pt x="2032" y="57278"/>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9" name="Freeform 158"/>
            <p:cNvSpPr/>
            <p:nvPr/>
          </p:nvSpPr>
          <p:spPr>
            <a:xfrm>
              <a:off x="358496" y="5439043"/>
              <a:ext cx="225958" cy="197755"/>
            </a:xfrm>
            <a:custGeom>
              <a:avLst/>
              <a:gdLst/>
              <a:ahLst/>
              <a:cxnLst/>
              <a:rect l="0" t="0" r="0" b="0"/>
              <a:pathLst>
                <a:path w="226697" h="197866">
                  <a:moveTo>
                    <a:pt x="8383" y="0"/>
                  </a:moveTo>
                  <a:lnTo>
                    <a:pt x="226696" y="153034"/>
                  </a:lnTo>
                  <a:lnTo>
                    <a:pt x="153671" y="187197"/>
                  </a:lnTo>
                  <a:lnTo>
                    <a:pt x="120396" y="193294"/>
                  </a:lnTo>
                  <a:lnTo>
                    <a:pt x="97282" y="180847"/>
                  </a:lnTo>
                  <a:lnTo>
                    <a:pt x="56389" y="197865"/>
                  </a:lnTo>
                  <a:lnTo>
                    <a:pt x="26036" y="188976"/>
                  </a:lnTo>
                  <a:lnTo>
                    <a:pt x="15749" y="161163"/>
                  </a:lnTo>
                  <a:lnTo>
                    <a:pt x="18543" y="137795"/>
                  </a:lnTo>
                  <a:lnTo>
                    <a:pt x="50039" y="123444"/>
                  </a:lnTo>
                  <a:lnTo>
                    <a:pt x="34290" y="98425"/>
                  </a:lnTo>
                  <a:lnTo>
                    <a:pt x="33402" y="76200"/>
                  </a:lnTo>
                  <a:lnTo>
                    <a:pt x="9399" y="55498"/>
                  </a:lnTo>
                  <a:lnTo>
                    <a:pt x="0" y="35814"/>
                  </a:lnTo>
                  <a:lnTo>
                    <a:pt x="0" y="32258"/>
                  </a:lnTo>
                  <a:lnTo>
                    <a:pt x="890" y="30479"/>
                  </a:lnTo>
                  <a:lnTo>
                    <a:pt x="5461" y="25908"/>
                  </a:lnTo>
                  <a:lnTo>
                    <a:pt x="6604" y="23367"/>
                  </a:lnTo>
                  <a:lnTo>
                    <a:pt x="7493" y="22478"/>
                  </a:lnTo>
                  <a:lnTo>
                    <a:pt x="7493" y="20701"/>
                  </a:lnTo>
                  <a:lnTo>
                    <a:pt x="8383" y="18034"/>
                  </a:lnTo>
                  <a:lnTo>
                    <a:pt x="8383" y="16128"/>
                  </a:lnTo>
                  <a:lnTo>
                    <a:pt x="9399" y="14351"/>
                  </a:lnTo>
                  <a:lnTo>
                    <a:pt x="9399" y="8254"/>
                  </a:lnTo>
                  <a:lnTo>
                    <a:pt x="8383" y="5460"/>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0" name="Freeform 159"/>
            <p:cNvSpPr/>
            <p:nvPr/>
          </p:nvSpPr>
          <p:spPr>
            <a:xfrm>
              <a:off x="363791" y="5315692"/>
              <a:ext cx="291275" cy="281947"/>
            </a:xfrm>
            <a:custGeom>
              <a:avLst/>
              <a:gdLst/>
              <a:ahLst/>
              <a:cxnLst/>
              <a:rect l="0" t="0" r="0" b="0"/>
              <a:pathLst>
                <a:path w="290704" h="281941">
                  <a:moveTo>
                    <a:pt x="86996" y="8890"/>
                  </a:moveTo>
                  <a:lnTo>
                    <a:pt x="119635" y="0"/>
                  </a:lnTo>
                  <a:lnTo>
                    <a:pt x="196342" y="43941"/>
                  </a:lnTo>
                  <a:lnTo>
                    <a:pt x="223139" y="47497"/>
                  </a:lnTo>
                  <a:lnTo>
                    <a:pt x="265811" y="83184"/>
                  </a:lnTo>
                  <a:lnTo>
                    <a:pt x="290703" y="154813"/>
                  </a:lnTo>
                  <a:lnTo>
                    <a:pt x="282449" y="219202"/>
                  </a:lnTo>
                  <a:lnTo>
                    <a:pt x="260096" y="257809"/>
                  </a:lnTo>
                  <a:lnTo>
                    <a:pt x="214885" y="281940"/>
                  </a:lnTo>
                  <a:lnTo>
                    <a:pt x="204598" y="281940"/>
                  </a:lnTo>
                  <a:lnTo>
                    <a:pt x="202820" y="281051"/>
                  </a:lnTo>
                  <a:lnTo>
                    <a:pt x="199136" y="281051"/>
                  </a:lnTo>
                  <a:lnTo>
                    <a:pt x="182373" y="276478"/>
                  </a:lnTo>
                  <a:lnTo>
                    <a:pt x="176911" y="273811"/>
                  </a:lnTo>
                  <a:lnTo>
                    <a:pt x="174245" y="273811"/>
                  </a:lnTo>
                  <a:lnTo>
                    <a:pt x="172213" y="272922"/>
                  </a:lnTo>
                  <a:lnTo>
                    <a:pt x="170307" y="272922"/>
                  </a:lnTo>
                  <a:lnTo>
                    <a:pt x="164846" y="271271"/>
                  </a:lnTo>
                  <a:lnTo>
                    <a:pt x="162053" y="269366"/>
                  </a:lnTo>
                  <a:lnTo>
                    <a:pt x="159385" y="269366"/>
                  </a:lnTo>
                  <a:lnTo>
                    <a:pt x="156592" y="267589"/>
                  </a:lnTo>
                  <a:lnTo>
                    <a:pt x="151003" y="265810"/>
                  </a:lnTo>
                  <a:lnTo>
                    <a:pt x="148210" y="264033"/>
                  </a:lnTo>
                  <a:lnTo>
                    <a:pt x="144527" y="263144"/>
                  </a:lnTo>
                  <a:lnTo>
                    <a:pt x="140843" y="261239"/>
                  </a:lnTo>
                  <a:lnTo>
                    <a:pt x="134239" y="259588"/>
                  </a:lnTo>
                  <a:lnTo>
                    <a:pt x="123064" y="254253"/>
                  </a:lnTo>
                  <a:lnTo>
                    <a:pt x="114935" y="251459"/>
                  </a:lnTo>
                  <a:lnTo>
                    <a:pt x="103886" y="245998"/>
                  </a:lnTo>
                  <a:lnTo>
                    <a:pt x="93599" y="239014"/>
                  </a:lnTo>
                  <a:lnTo>
                    <a:pt x="89917" y="237109"/>
                  </a:lnTo>
                  <a:lnTo>
                    <a:pt x="86106" y="234441"/>
                  </a:lnTo>
                  <a:lnTo>
                    <a:pt x="82424" y="232664"/>
                  </a:lnTo>
                  <a:lnTo>
                    <a:pt x="73279" y="224663"/>
                  </a:lnTo>
                  <a:lnTo>
                    <a:pt x="70359" y="222884"/>
                  </a:lnTo>
                  <a:lnTo>
                    <a:pt x="50928" y="204215"/>
                  </a:lnTo>
                  <a:lnTo>
                    <a:pt x="49149" y="201421"/>
                  </a:lnTo>
                  <a:lnTo>
                    <a:pt x="46356" y="198754"/>
                  </a:lnTo>
                  <a:lnTo>
                    <a:pt x="40006" y="189610"/>
                  </a:lnTo>
                  <a:lnTo>
                    <a:pt x="37211" y="187071"/>
                  </a:lnTo>
                  <a:lnTo>
                    <a:pt x="18670" y="160146"/>
                  </a:lnTo>
                  <a:lnTo>
                    <a:pt x="17781" y="157607"/>
                  </a:lnTo>
                  <a:lnTo>
                    <a:pt x="13082" y="150367"/>
                  </a:lnTo>
                  <a:lnTo>
                    <a:pt x="10288" y="144145"/>
                  </a:lnTo>
                  <a:lnTo>
                    <a:pt x="7493" y="139572"/>
                  </a:lnTo>
                  <a:lnTo>
                    <a:pt x="7493" y="137795"/>
                  </a:lnTo>
                  <a:lnTo>
                    <a:pt x="2922" y="128904"/>
                  </a:lnTo>
                  <a:lnTo>
                    <a:pt x="2032" y="126238"/>
                  </a:lnTo>
                  <a:lnTo>
                    <a:pt x="1143" y="124333"/>
                  </a:lnTo>
                  <a:lnTo>
                    <a:pt x="0" y="120777"/>
                  </a:lnTo>
                  <a:lnTo>
                    <a:pt x="0" y="119126"/>
                  </a:lnTo>
                  <a:lnTo>
                    <a:pt x="1143" y="118236"/>
                  </a:lnTo>
                  <a:lnTo>
                    <a:pt x="2922" y="115442"/>
                  </a:lnTo>
                  <a:lnTo>
                    <a:pt x="5716" y="112776"/>
                  </a:lnTo>
                  <a:lnTo>
                    <a:pt x="7493" y="109092"/>
                  </a:lnTo>
                  <a:lnTo>
                    <a:pt x="10288" y="106426"/>
                  </a:lnTo>
                  <a:lnTo>
                    <a:pt x="12066" y="100329"/>
                  </a:lnTo>
                  <a:lnTo>
                    <a:pt x="10288" y="96646"/>
                  </a:lnTo>
                  <a:lnTo>
                    <a:pt x="10288" y="93979"/>
                  </a:lnTo>
                  <a:lnTo>
                    <a:pt x="8509" y="91185"/>
                  </a:lnTo>
                  <a:lnTo>
                    <a:pt x="3938" y="81407"/>
                  </a:lnTo>
                  <a:lnTo>
                    <a:pt x="5716" y="79628"/>
                  </a:lnTo>
                  <a:lnTo>
                    <a:pt x="14859" y="74295"/>
                  </a:lnTo>
                  <a:lnTo>
                    <a:pt x="20575" y="68960"/>
                  </a:lnTo>
                  <a:lnTo>
                    <a:pt x="20575" y="57277"/>
                  </a:lnTo>
                  <a:lnTo>
                    <a:pt x="21463" y="56388"/>
                  </a:lnTo>
                  <a:lnTo>
                    <a:pt x="25147" y="55498"/>
                  </a:lnTo>
                  <a:lnTo>
                    <a:pt x="34291" y="51180"/>
                  </a:lnTo>
                  <a:lnTo>
                    <a:pt x="36323" y="49276"/>
                  </a:lnTo>
                  <a:lnTo>
                    <a:pt x="40895" y="42036"/>
                  </a:lnTo>
                  <a:lnTo>
                    <a:pt x="40895" y="40259"/>
                  </a:lnTo>
                  <a:lnTo>
                    <a:pt x="41784" y="38480"/>
                  </a:lnTo>
                  <a:lnTo>
                    <a:pt x="41784" y="36576"/>
                  </a:lnTo>
                  <a:lnTo>
                    <a:pt x="42673" y="36576"/>
                  </a:lnTo>
                  <a:lnTo>
                    <a:pt x="44578" y="35686"/>
                  </a:lnTo>
                  <a:lnTo>
                    <a:pt x="48260" y="34797"/>
                  </a:lnTo>
                  <a:lnTo>
                    <a:pt x="50928" y="33146"/>
                  </a:lnTo>
                  <a:lnTo>
                    <a:pt x="55753" y="31369"/>
                  </a:lnTo>
                  <a:lnTo>
                    <a:pt x="62103" y="26796"/>
                  </a:lnTo>
                  <a:lnTo>
                    <a:pt x="63881" y="25908"/>
                  </a:lnTo>
                  <a:lnTo>
                    <a:pt x="64898" y="25908"/>
                  </a:lnTo>
                  <a:lnTo>
                    <a:pt x="71248" y="21590"/>
                  </a:lnTo>
                  <a:lnTo>
                    <a:pt x="74168" y="18922"/>
                  </a:lnTo>
                  <a:lnTo>
                    <a:pt x="78741" y="16128"/>
                  </a:lnTo>
                  <a:lnTo>
                    <a:pt x="86106" y="8890"/>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1" name="Freeform 160"/>
            <p:cNvSpPr/>
            <p:nvPr/>
          </p:nvSpPr>
          <p:spPr>
            <a:xfrm>
              <a:off x="444995" y="5088569"/>
              <a:ext cx="621386" cy="436625"/>
            </a:xfrm>
            <a:custGeom>
              <a:avLst/>
              <a:gdLst/>
              <a:ahLst/>
              <a:cxnLst/>
              <a:rect l="0" t="0" r="0" b="0"/>
              <a:pathLst>
                <a:path w="621919" h="436753">
                  <a:moveTo>
                    <a:pt x="4571" y="37719"/>
                  </a:moveTo>
                  <a:lnTo>
                    <a:pt x="22351" y="35051"/>
                  </a:lnTo>
                  <a:lnTo>
                    <a:pt x="36068" y="59055"/>
                  </a:lnTo>
                  <a:lnTo>
                    <a:pt x="34289" y="19812"/>
                  </a:lnTo>
                  <a:lnTo>
                    <a:pt x="39750" y="2667"/>
                  </a:lnTo>
                  <a:lnTo>
                    <a:pt x="60197" y="0"/>
                  </a:lnTo>
                  <a:lnTo>
                    <a:pt x="68453" y="19812"/>
                  </a:lnTo>
                  <a:lnTo>
                    <a:pt x="80518" y="1777"/>
                  </a:lnTo>
                  <a:lnTo>
                    <a:pt x="95376" y="8127"/>
                  </a:lnTo>
                  <a:lnTo>
                    <a:pt x="105536" y="30480"/>
                  </a:lnTo>
                  <a:lnTo>
                    <a:pt x="118490" y="17018"/>
                  </a:lnTo>
                  <a:lnTo>
                    <a:pt x="135128" y="27686"/>
                  </a:lnTo>
                  <a:lnTo>
                    <a:pt x="136017" y="59055"/>
                  </a:lnTo>
                  <a:lnTo>
                    <a:pt x="151764" y="67310"/>
                  </a:lnTo>
                  <a:lnTo>
                    <a:pt x="168529" y="84074"/>
                  </a:lnTo>
                  <a:lnTo>
                    <a:pt x="298831" y="102107"/>
                  </a:lnTo>
                  <a:lnTo>
                    <a:pt x="328549" y="132587"/>
                  </a:lnTo>
                  <a:lnTo>
                    <a:pt x="355472" y="103886"/>
                  </a:lnTo>
                  <a:lnTo>
                    <a:pt x="371221" y="100202"/>
                  </a:lnTo>
                  <a:lnTo>
                    <a:pt x="379476" y="110998"/>
                  </a:lnTo>
                  <a:lnTo>
                    <a:pt x="411860" y="111887"/>
                  </a:lnTo>
                  <a:lnTo>
                    <a:pt x="410971" y="126237"/>
                  </a:lnTo>
                  <a:lnTo>
                    <a:pt x="429387" y="118237"/>
                  </a:lnTo>
                  <a:lnTo>
                    <a:pt x="445135" y="136144"/>
                  </a:lnTo>
                  <a:lnTo>
                    <a:pt x="437641" y="151256"/>
                  </a:lnTo>
                  <a:lnTo>
                    <a:pt x="447929" y="153035"/>
                  </a:lnTo>
                  <a:lnTo>
                    <a:pt x="452501" y="172846"/>
                  </a:lnTo>
                  <a:lnTo>
                    <a:pt x="433070" y="199644"/>
                  </a:lnTo>
                  <a:lnTo>
                    <a:pt x="438657" y="253237"/>
                  </a:lnTo>
                  <a:lnTo>
                    <a:pt x="397001" y="313308"/>
                  </a:lnTo>
                  <a:lnTo>
                    <a:pt x="406399" y="339217"/>
                  </a:lnTo>
                  <a:lnTo>
                    <a:pt x="433070" y="333756"/>
                  </a:lnTo>
                  <a:lnTo>
                    <a:pt x="475615" y="319405"/>
                  </a:lnTo>
                  <a:lnTo>
                    <a:pt x="533018" y="264032"/>
                  </a:lnTo>
                  <a:lnTo>
                    <a:pt x="621918" y="324866"/>
                  </a:lnTo>
                  <a:lnTo>
                    <a:pt x="565530" y="383158"/>
                  </a:lnTo>
                  <a:lnTo>
                    <a:pt x="485774" y="425195"/>
                  </a:lnTo>
                  <a:lnTo>
                    <a:pt x="385826" y="436752"/>
                  </a:lnTo>
                  <a:lnTo>
                    <a:pt x="308229" y="426974"/>
                  </a:lnTo>
                  <a:lnTo>
                    <a:pt x="262763" y="410844"/>
                  </a:lnTo>
                  <a:lnTo>
                    <a:pt x="228600" y="401955"/>
                  </a:lnTo>
                  <a:lnTo>
                    <a:pt x="232410" y="363346"/>
                  </a:lnTo>
                  <a:lnTo>
                    <a:pt x="246125" y="358139"/>
                  </a:lnTo>
                  <a:lnTo>
                    <a:pt x="241554" y="340994"/>
                  </a:lnTo>
                  <a:lnTo>
                    <a:pt x="251586" y="317626"/>
                  </a:lnTo>
                  <a:lnTo>
                    <a:pt x="267589" y="312419"/>
                  </a:lnTo>
                  <a:lnTo>
                    <a:pt x="262763" y="301751"/>
                  </a:lnTo>
                  <a:lnTo>
                    <a:pt x="275843" y="280162"/>
                  </a:lnTo>
                  <a:lnTo>
                    <a:pt x="303403" y="280162"/>
                  </a:lnTo>
                  <a:lnTo>
                    <a:pt x="309118" y="272161"/>
                  </a:lnTo>
                  <a:lnTo>
                    <a:pt x="330326" y="275717"/>
                  </a:lnTo>
                  <a:lnTo>
                    <a:pt x="340614" y="237998"/>
                  </a:lnTo>
                  <a:lnTo>
                    <a:pt x="221233" y="236219"/>
                  </a:lnTo>
                  <a:lnTo>
                    <a:pt x="218439" y="172846"/>
                  </a:lnTo>
                  <a:lnTo>
                    <a:pt x="190626" y="153035"/>
                  </a:lnTo>
                  <a:lnTo>
                    <a:pt x="106425" y="136906"/>
                  </a:lnTo>
                  <a:lnTo>
                    <a:pt x="70357" y="143256"/>
                  </a:lnTo>
                  <a:lnTo>
                    <a:pt x="51815" y="146812"/>
                  </a:lnTo>
                  <a:lnTo>
                    <a:pt x="42671" y="141477"/>
                  </a:lnTo>
                  <a:lnTo>
                    <a:pt x="38100" y="120014"/>
                  </a:lnTo>
                  <a:lnTo>
                    <a:pt x="12954" y="106552"/>
                  </a:lnTo>
                  <a:lnTo>
                    <a:pt x="0" y="65405"/>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2" name="Freeform 161"/>
            <p:cNvSpPr/>
            <p:nvPr/>
          </p:nvSpPr>
          <p:spPr>
            <a:xfrm>
              <a:off x="637413" y="4886898"/>
              <a:ext cx="250673" cy="244746"/>
            </a:xfrm>
            <a:custGeom>
              <a:avLst/>
              <a:gdLst/>
              <a:ahLst/>
              <a:cxnLst/>
              <a:rect l="0" t="0" r="0" b="0"/>
              <a:pathLst>
                <a:path w="250065" h="244221">
                  <a:moveTo>
                    <a:pt x="0" y="158369"/>
                  </a:moveTo>
                  <a:lnTo>
                    <a:pt x="21336" y="116205"/>
                  </a:lnTo>
                  <a:lnTo>
                    <a:pt x="64897" y="117220"/>
                  </a:lnTo>
                  <a:lnTo>
                    <a:pt x="104649" y="53720"/>
                  </a:lnTo>
                  <a:lnTo>
                    <a:pt x="142749" y="16128"/>
                  </a:lnTo>
                  <a:lnTo>
                    <a:pt x="213995" y="0"/>
                  </a:lnTo>
                  <a:lnTo>
                    <a:pt x="250064" y="21463"/>
                  </a:lnTo>
                  <a:lnTo>
                    <a:pt x="250064" y="48259"/>
                  </a:lnTo>
                  <a:lnTo>
                    <a:pt x="217551" y="123570"/>
                  </a:lnTo>
                  <a:lnTo>
                    <a:pt x="189739" y="118109"/>
                  </a:lnTo>
                  <a:lnTo>
                    <a:pt x="149988" y="153034"/>
                  </a:lnTo>
                  <a:lnTo>
                    <a:pt x="148210" y="203072"/>
                  </a:lnTo>
                  <a:lnTo>
                    <a:pt x="124079" y="221995"/>
                  </a:lnTo>
                  <a:lnTo>
                    <a:pt x="121285" y="244220"/>
                  </a:lnTo>
                  <a:lnTo>
                    <a:pt x="70359" y="242443"/>
                  </a:lnTo>
                  <a:lnTo>
                    <a:pt x="63120" y="225425"/>
                  </a:lnTo>
                  <a:lnTo>
                    <a:pt x="68581" y="213106"/>
                  </a:lnTo>
                  <a:lnTo>
                    <a:pt x="60325" y="205866"/>
                  </a:lnTo>
                  <a:lnTo>
                    <a:pt x="40006" y="211327"/>
                  </a:lnTo>
                  <a:lnTo>
                    <a:pt x="29718" y="197612"/>
                  </a:lnTo>
                  <a:lnTo>
                    <a:pt x="15875" y="201295"/>
                  </a:lnTo>
                  <a:lnTo>
                    <a:pt x="8510" y="197612"/>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3" name="Freeform 162"/>
            <p:cNvSpPr/>
            <p:nvPr/>
          </p:nvSpPr>
          <p:spPr>
            <a:xfrm>
              <a:off x="851014" y="4935848"/>
              <a:ext cx="280683" cy="283904"/>
            </a:xfrm>
            <a:custGeom>
              <a:avLst/>
              <a:gdLst/>
              <a:ahLst/>
              <a:cxnLst/>
              <a:rect l="0" t="0" r="0" b="0"/>
              <a:pathLst>
                <a:path w="279401" h="283718">
                  <a:moveTo>
                    <a:pt x="36069" y="0"/>
                  </a:moveTo>
                  <a:lnTo>
                    <a:pt x="52705" y="19812"/>
                  </a:lnTo>
                  <a:lnTo>
                    <a:pt x="215519" y="166496"/>
                  </a:lnTo>
                  <a:lnTo>
                    <a:pt x="215519" y="167385"/>
                  </a:lnTo>
                  <a:lnTo>
                    <a:pt x="216408" y="168275"/>
                  </a:lnTo>
                  <a:lnTo>
                    <a:pt x="219202" y="177165"/>
                  </a:lnTo>
                  <a:lnTo>
                    <a:pt x="220980" y="179832"/>
                  </a:lnTo>
                  <a:lnTo>
                    <a:pt x="221997" y="182626"/>
                  </a:lnTo>
                  <a:lnTo>
                    <a:pt x="223775" y="185292"/>
                  </a:lnTo>
                  <a:lnTo>
                    <a:pt x="225552" y="187197"/>
                  </a:lnTo>
                  <a:lnTo>
                    <a:pt x="234950" y="187197"/>
                  </a:lnTo>
                  <a:lnTo>
                    <a:pt x="229489" y="202310"/>
                  </a:lnTo>
                  <a:lnTo>
                    <a:pt x="241555" y="209422"/>
                  </a:lnTo>
                  <a:lnTo>
                    <a:pt x="258953" y="196977"/>
                  </a:lnTo>
                  <a:lnTo>
                    <a:pt x="279400" y="197865"/>
                  </a:lnTo>
                  <a:lnTo>
                    <a:pt x="277369" y="219456"/>
                  </a:lnTo>
                  <a:lnTo>
                    <a:pt x="266447" y="250571"/>
                  </a:lnTo>
                  <a:lnTo>
                    <a:pt x="233046" y="252348"/>
                  </a:lnTo>
                  <a:lnTo>
                    <a:pt x="203455" y="269494"/>
                  </a:lnTo>
                  <a:lnTo>
                    <a:pt x="153416" y="283717"/>
                  </a:lnTo>
                  <a:lnTo>
                    <a:pt x="0" y="85090"/>
                  </a:lnTo>
                  <a:lnTo>
                    <a:pt x="15494" y="35940"/>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4" name="Freeform 163"/>
            <p:cNvSpPr/>
            <p:nvPr/>
          </p:nvSpPr>
          <p:spPr>
            <a:xfrm>
              <a:off x="845718" y="4943679"/>
              <a:ext cx="220662" cy="281947"/>
            </a:xfrm>
            <a:custGeom>
              <a:avLst/>
              <a:gdLst/>
              <a:ahLst/>
              <a:cxnLst/>
              <a:rect l="0" t="0" r="0" b="0"/>
              <a:pathLst>
                <a:path w="221234" h="281687">
                  <a:moveTo>
                    <a:pt x="0" y="117984"/>
                  </a:moveTo>
                  <a:lnTo>
                    <a:pt x="0" y="117094"/>
                  </a:lnTo>
                  <a:lnTo>
                    <a:pt x="889" y="114300"/>
                  </a:lnTo>
                  <a:lnTo>
                    <a:pt x="889" y="110872"/>
                  </a:lnTo>
                  <a:lnTo>
                    <a:pt x="1905" y="109093"/>
                  </a:lnTo>
                  <a:lnTo>
                    <a:pt x="5714" y="95631"/>
                  </a:lnTo>
                  <a:lnTo>
                    <a:pt x="7492" y="91186"/>
                  </a:lnTo>
                  <a:lnTo>
                    <a:pt x="7492" y="89281"/>
                  </a:lnTo>
                  <a:lnTo>
                    <a:pt x="10286" y="82297"/>
                  </a:lnTo>
                  <a:lnTo>
                    <a:pt x="10286" y="80392"/>
                  </a:lnTo>
                  <a:lnTo>
                    <a:pt x="13080" y="75947"/>
                  </a:lnTo>
                  <a:lnTo>
                    <a:pt x="13080" y="73153"/>
                  </a:lnTo>
                  <a:lnTo>
                    <a:pt x="14858" y="71502"/>
                  </a:lnTo>
                  <a:lnTo>
                    <a:pt x="25145" y="45467"/>
                  </a:lnTo>
                  <a:lnTo>
                    <a:pt x="26035" y="42927"/>
                  </a:lnTo>
                  <a:lnTo>
                    <a:pt x="27813" y="41148"/>
                  </a:lnTo>
                  <a:lnTo>
                    <a:pt x="28702" y="38354"/>
                  </a:lnTo>
                  <a:lnTo>
                    <a:pt x="38861" y="21336"/>
                  </a:lnTo>
                  <a:lnTo>
                    <a:pt x="47244" y="12447"/>
                  </a:lnTo>
                  <a:lnTo>
                    <a:pt x="50038" y="10668"/>
                  </a:lnTo>
                  <a:lnTo>
                    <a:pt x="78739" y="0"/>
                  </a:lnTo>
                  <a:lnTo>
                    <a:pt x="77850" y="890"/>
                  </a:lnTo>
                  <a:lnTo>
                    <a:pt x="80517" y="8763"/>
                  </a:lnTo>
                  <a:lnTo>
                    <a:pt x="82422" y="10668"/>
                  </a:lnTo>
                  <a:lnTo>
                    <a:pt x="88900" y="14224"/>
                  </a:lnTo>
                  <a:lnTo>
                    <a:pt x="93599" y="15113"/>
                  </a:lnTo>
                  <a:lnTo>
                    <a:pt x="99949" y="15113"/>
                  </a:lnTo>
                  <a:lnTo>
                    <a:pt x="102742" y="15875"/>
                  </a:lnTo>
                  <a:lnTo>
                    <a:pt x="104647" y="15113"/>
                  </a:lnTo>
                  <a:lnTo>
                    <a:pt x="113919" y="15113"/>
                  </a:lnTo>
                  <a:lnTo>
                    <a:pt x="111886" y="18669"/>
                  </a:lnTo>
                  <a:lnTo>
                    <a:pt x="111886" y="20448"/>
                  </a:lnTo>
                  <a:lnTo>
                    <a:pt x="110997" y="22225"/>
                  </a:lnTo>
                  <a:lnTo>
                    <a:pt x="111886" y="25019"/>
                  </a:lnTo>
                  <a:lnTo>
                    <a:pt x="113030" y="26798"/>
                  </a:lnTo>
                  <a:lnTo>
                    <a:pt x="115697" y="28575"/>
                  </a:lnTo>
                  <a:lnTo>
                    <a:pt x="117602" y="28575"/>
                  </a:lnTo>
                  <a:lnTo>
                    <a:pt x="119380" y="29337"/>
                  </a:lnTo>
                  <a:lnTo>
                    <a:pt x="128778" y="29337"/>
                  </a:lnTo>
                  <a:lnTo>
                    <a:pt x="131444" y="30227"/>
                  </a:lnTo>
                  <a:lnTo>
                    <a:pt x="133350" y="29337"/>
                  </a:lnTo>
                  <a:lnTo>
                    <a:pt x="143383" y="29337"/>
                  </a:lnTo>
                  <a:lnTo>
                    <a:pt x="143383" y="37466"/>
                  </a:lnTo>
                  <a:lnTo>
                    <a:pt x="144272" y="40133"/>
                  </a:lnTo>
                  <a:lnTo>
                    <a:pt x="144272" y="43688"/>
                  </a:lnTo>
                  <a:lnTo>
                    <a:pt x="145414" y="47244"/>
                  </a:lnTo>
                  <a:lnTo>
                    <a:pt x="147192" y="50928"/>
                  </a:lnTo>
                  <a:lnTo>
                    <a:pt x="149986" y="52705"/>
                  </a:lnTo>
                  <a:lnTo>
                    <a:pt x="150875" y="52705"/>
                  </a:lnTo>
                  <a:lnTo>
                    <a:pt x="152780" y="53594"/>
                  </a:lnTo>
                  <a:lnTo>
                    <a:pt x="160019" y="53594"/>
                  </a:lnTo>
                  <a:lnTo>
                    <a:pt x="162814" y="52705"/>
                  </a:lnTo>
                  <a:lnTo>
                    <a:pt x="168528" y="52705"/>
                  </a:lnTo>
                  <a:lnTo>
                    <a:pt x="171195" y="51817"/>
                  </a:lnTo>
                  <a:lnTo>
                    <a:pt x="173100" y="51817"/>
                  </a:lnTo>
                  <a:lnTo>
                    <a:pt x="175894" y="50928"/>
                  </a:lnTo>
                  <a:lnTo>
                    <a:pt x="177672" y="50928"/>
                  </a:lnTo>
                  <a:lnTo>
                    <a:pt x="180594" y="50038"/>
                  </a:lnTo>
                  <a:lnTo>
                    <a:pt x="182372" y="50038"/>
                  </a:lnTo>
                  <a:lnTo>
                    <a:pt x="182372" y="50928"/>
                  </a:lnTo>
                  <a:lnTo>
                    <a:pt x="181483" y="52705"/>
                  </a:lnTo>
                  <a:lnTo>
                    <a:pt x="181483" y="54484"/>
                  </a:lnTo>
                  <a:lnTo>
                    <a:pt x="180594" y="56135"/>
                  </a:lnTo>
                  <a:lnTo>
                    <a:pt x="180594" y="67056"/>
                  </a:lnTo>
                  <a:lnTo>
                    <a:pt x="182372" y="73153"/>
                  </a:lnTo>
                  <a:lnTo>
                    <a:pt x="185166" y="75947"/>
                  </a:lnTo>
                  <a:lnTo>
                    <a:pt x="187960" y="76836"/>
                  </a:lnTo>
                  <a:lnTo>
                    <a:pt x="207264" y="86615"/>
                  </a:lnTo>
                  <a:lnTo>
                    <a:pt x="208280" y="87504"/>
                  </a:lnTo>
                  <a:lnTo>
                    <a:pt x="207264" y="87504"/>
                  </a:lnTo>
                  <a:lnTo>
                    <a:pt x="206375" y="89281"/>
                  </a:lnTo>
                  <a:lnTo>
                    <a:pt x="205486" y="90171"/>
                  </a:lnTo>
                  <a:lnTo>
                    <a:pt x="204597" y="92965"/>
                  </a:lnTo>
                  <a:lnTo>
                    <a:pt x="203580" y="94742"/>
                  </a:lnTo>
                  <a:lnTo>
                    <a:pt x="202691" y="97536"/>
                  </a:lnTo>
                  <a:lnTo>
                    <a:pt x="204597" y="100966"/>
                  </a:lnTo>
                  <a:lnTo>
                    <a:pt x="210947" y="104522"/>
                  </a:lnTo>
                  <a:lnTo>
                    <a:pt x="216661" y="106427"/>
                  </a:lnTo>
                  <a:lnTo>
                    <a:pt x="219328" y="106427"/>
                  </a:lnTo>
                  <a:lnTo>
                    <a:pt x="220344" y="107316"/>
                  </a:lnTo>
                  <a:lnTo>
                    <a:pt x="219328" y="107316"/>
                  </a:lnTo>
                  <a:lnTo>
                    <a:pt x="218439" y="109093"/>
                  </a:lnTo>
                  <a:lnTo>
                    <a:pt x="216661" y="109983"/>
                  </a:lnTo>
                  <a:lnTo>
                    <a:pt x="211963" y="114300"/>
                  </a:lnTo>
                  <a:lnTo>
                    <a:pt x="210947" y="116205"/>
                  </a:lnTo>
                  <a:lnTo>
                    <a:pt x="210947" y="117984"/>
                  </a:lnTo>
                  <a:lnTo>
                    <a:pt x="213741" y="123444"/>
                  </a:lnTo>
                  <a:lnTo>
                    <a:pt x="215772" y="125223"/>
                  </a:lnTo>
                  <a:lnTo>
                    <a:pt x="218439" y="130429"/>
                  </a:lnTo>
                  <a:lnTo>
                    <a:pt x="220344" y="132335"/>
                  </a:lnTo>
                  <a:lnTo>
                    <a:pt x="216661" y="135891"/>
                  </a:lnTo>
                  <a:lnTo>
                    <a:pt x="215772" y="139573"/>
                  </a:lnTo>
                  <a:lnTo>
                    <a:pt x="213741" y="141224"/>
                  </a:lnTo>
                  <a:lnTo>
                    <a:pt x="213741" y="143892"/>
                  </a:lnTo>
                  <a:lnTo>
                    <a:pt x="212852" y="146559"/>
                  </a:lnTo>
                  <a:lnTo>
                    <a:pt x="213741" y="148463"/>
                  </a:lnTo>
                  <a:lnTo>
                    <a:pt x="218439" y="152909"/>
                  </a:lnTo>
                  <a:lnTo>
                    <a:pt x="220344" y="155703"/>
                  </a:lnTo>
                  <a:lnTo>
                    <a:pt x="221233" y="156592"/>
                  </a:lnTo>
                  <a:lnTo>
                    <a:pt x="221233" y="157354"/>
                  </a:lnTo>
                  <a:lnTo>
                    <a:pt x="220344" y="160910"/>
                  </a:lnTo>
                  <a:lnTo>
                    <a:pt x="219328" y="162687"/>
                  </a:lnTo>
                  <a:lnTo>
                    <a:pt x="216661" y="171578"/>
                  </a:lnTo>
                  <a:lnTo>
                    <a:pt x="216661" y="173483"/>
                  </a:lnTo>
                  <a:lnTo>
                    <a:pt x="214630" y="177038"/>
                  </a:lnTo>
                  <a:lnTo>
                    <a:pt x="214630" y="179833"/>
                  </a:lnTo>
                  <a:lnTo>
                    <a:pt x="213741" y="181611"/>
                  </a:lnTo>
                  <a:lnTo>
                    <a:pt x="213741" y="184278"/>
                  </a:lnTo>
                  <a:lnTo>
                    <a:pt x="212852" y="185929"/>
                  </a:lnTo>
                  <a:lnTo>
                    <a:pt x="211963" y="188723"/>
                  </a:lnTo>
                  <a:lnTo>
                    <a:pt x="210947" y="190500"/>
                  </a:lnTo>
                  <a:lnTo>
                    <a:pt x="208280" y="197612"/>
                  </a:lnTo>
                  <a:lnTo>
                    <a:pt x="208280" y="200279"/>
                  </a:lnTo>
                  <a:lnTo>
                    <a:pt x="203580" y="212853"/>
                  </a:lnTo>
                  <a:lnTo>
                    <a:pt x="201803" y="215519"/>
                  </a:lnTo>
                  <a:lnTo>
                    <a:pt x="197992" y="226187"/>
                  </a:lnTo>
                  <a:lnTo>
                    <a:pt x="193420" y="233427"/>
                  </a:lnTo>
                  <a:lnTo>
                    <a:pt x="191516" y="237998"/>
                  </a:lnTo>
                  <a:lnTo>
                    <a:pt x="189738" y="240538"/>
                  </a:lnTo>
                  <a:lnTo>
                    <a:pt x="188849" y="243205"/>
                  </a:lnTo>
                  <a:lnTo>
                    <a:pt x="183261" y="252349"/>
                  </a:lnTo>
                  <a:lnTo>
                    <a:pt x="181483" y="254000"/>
                  </a:lnTo>
                  <a:lnTo>
                    <a:pt x="180594" y="256667"/>
                  </a:lnTo>
                  <a:lnTo>
                    <a:pt x="173989" y="263906"/>
                  </a:lnTo>
                  <a:lnTo>
                    <a:pt x="170306" y="266447"/>
                  </a:lnTo>
                  <a:lnTo>
                    <a:pt x="167513" y="270129"/>
                  </a:lnTo>
                  <a:lnTo>
                    <a:pt x="163703" y="271908"/>
                  </a:lnTo>
                  <a:lnTo>
                    <a:pt x="161163" y="274574"/>
                  </a:lnTo>
                  <a:lnTo>
                    <a:pt x="132333" y="281686"/>
                  </a:lnTo>
                  <a:lnTo>
                    <a:pt x="105536" y="275463"/>
                  </a:lnTo>
                  <a:lnTo>
                    <a:pt x="76961" y="265558"/>
                  </a:lnTo>
                  <a:lnTo>
                    <a:pt x="34289" y="232537"/>
                  </a:lnTo>
                  <a:lnTo>
                    <a:pt x="13080" y="204852"/>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5" name="Freeform 164"/>
            <p:cNvSpPr/>
            <p:nvPr/>
          </p:nvSpPr>
          <p:spPr>
            <a:xfrm>
              <a:off x="969289" y="5082694"/>
              <a:ext cx="54724" cy="76361"/>
            </a:xfrm>
            <a:custGeom>
              <a:avLst/>
              <a:gdLst/>
              <a:ahLst/>
              <a:cxnLst/>
              <a:rect l="0" t="0" r="0" b="0"/>
              <a:pathLst>
                <a:path w="53468" h="75058">
                  <a:moveTo>
                    <a:pt x="12828" y="0"/>
                  </a:moveTo>
                  <a:lnTo>
                    <a:pt x="40640" y="3428"/>
                  </a:lnTo>
                  <a:lnTo>
                    <a:pt x="46990" y="20446"/>
                  </a:lnTo>
                  <a:lnTo>
                    <a:pt x="46990" y="22225"/>
                  </a:lnTo>
                  <a:lnTo>
                    <a:pt x="48895" y="25019"/>
                  </a:lnTo>
                  <a:lnTo>
                    <a:pt x="51689" y="32893"/>
                  </a:lnTo>
                  <a:lnTo>
                    <a:pt x="53467" y="35687"/>
                  </a:lnTo>
                  <a:lnTo>
                    <a:pt x="53467" y="42926"/>
                  </a:lnTo>
                  <a:lnTo>
                    <a:pt x="52578" y="45593"/>
                  </a:lnTo>
                  <a:lnTo>
                    <a:pt x="52578" y="47244"/>
                  </a:lnTo>
                  <a:lnTo>
                    <a:pt x="51689" y="50038"/>
                  </a:lnTo>
                  <a:lnTo>
                    <a:pt x="51689" y="52705"/>
                  </a:lnTo>
                  <a:lnTo>
                    <a:pt x="49784" y="57912"/>
                  </a:lnTo>
                  <a:lnTo>
                    <a:pt x="47880" y="60706"/>
                  </a:lnTo>
                  <a:lnTo>
                    <a:pt x="47880" y="63373"/>
                  </a:lnTo>
                  <a:lnTo>
                    <a:pt x="43308" y="70612"/>
                  </a:lnTo>
                  <a:lnTo>
                    <a:pt x="41530" y="72517"/>
                  </a:lnTo>
                  <a:lnTo>
                    <a:pt x="39498" y="72517"/>
                  </a:lnTo>
                  <a:lnTo>
                    <a:pt x="37720" y="74168"/>
                  </a:lnTo>
                  <a:lnTo>
                    <a:pt x="34925" y="74168"/>
                  </a:lnTo>
                  <a:lnTo>
                    <a:pt x="33148" y="75057"/>
                  </a:lnTo>
                  <a:lnTo>
                    <a:pt x="28575" y="75057"/>
                  </a:lnTo>
                  <a:lnTo>
                    <a:pt x="26670" y="74168"/>
                  </a:lnTo>
                  <a:lnTo>
                    <a:pt x="24892" y="74168"/>
                  </a:lnTo>
                  <a:lnTo>
                    <a:pt x="20067" y="72517"/>
                  </a:lnTo>
                  <a:lnTo>
                    <a:pt x="17400" y="72517"/>
                  </a:lnTo>
                  <a:lnTo>
                    <a:pt x="14606" y="70612"/>
                  </a:lnTo>
                  <a:lnTo>
                    <a:pt x="0" y="9778"/>
                  </a:lnTo>
                  <a:close/>
                </a:path>
              </a:pathLst>
            </a:custGeom>
            <a:solidFill>
              <a:srgbClr val="CC9999"/>
            </a:solidFill>
            <a:ln w="0" cap="flat" cmpd="sng" algn="ctr">
              <a:solidFill>
                <a:srgbClr val="CC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6" name="Freeform 165"/>
            <p:cNvSpPr/>
            <p:nvPr/>
          </p:nvSpPr>
          <p:spPr>
            <a:xfrm>
              <a:off x="912800" y="5174719"/>
              <a:ext cx="60020" cy="35243"/>
            </a:xfrm>
            <a:custGeom>
              <a:avLst/>
              <a:gdLst/>
              <a:ahLst/>
              <a:cxnLst/>
              <a:rect l="0" t="0" r="0" b="0"/>
              <a:pathLst>
                <a:path w="60072" h="34037">
                  <a:moveTo>
                    <a:pt x="0" y="13334"/>
                  </a:moveTo>
                  <a:lnTo>
                    <a:pt x="27813" y="0"/>
                  </a:lnTo>
                  <a:lnTo>
                    <a:pt x="44322" y="0"/>
                  </a:lnTo>
                  <a:lnTo>
                    <a:pt x="60071" y="26796"/>
                  </a:lnTo>
                  <a:lnTo>
                    <a:pt x="50038" y="34036"/>
                  </a:lnTo>
                  <a:lnTo>
                    <a:pt x="33400" y="340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7" name="Freeform 166"/>
            <p:cNvSpPr/>
            <p:nvPr/>
          </p:nvSpPr>
          <p:spPr>
            <a:xfrm>
              <a:off x="501484" y="5505614"/>
              <a:ext cx="84734" cy="52866"/>
            </a:xfrm>
            <a:custGeom>
              <a:avLst/>
              <a:gdLst/>
              <a:ahLst/>
              <a:cxnLst/>
              <a:rect l="0" t="0" r="0" b="0"/>
              <a:pathLst>
                <a:path w="86106" h="52071">
                  <a:moveTo>
                    <a:pt x="0" y="41402"/>
                  </a:moveTo>
                  <a:lnTo>
                    <a:pt x="35179" y="0"/>
                  </a:lnTo>
                  <a:lnTo>
                    <a:pt x="60197" y="0"/>
                  </a:lnTo>
                  <a:lnTo>
                    <a:pt x="86105" y="13715"/>
                  </a:lnTo>
                  <a:lnTo>
                    <a:pt x="50037" y="52070"/>
                  </a:lnTo>
                  <a:lnTo>
                    <a:pt x="26923" y="51180"/>
                  </a:lnTo>
                  <a:close/>
                </a:path>
              </a:pathLst>
            </a:custGeom>
            <a:solidFill>
              <a:srgbClr val="EB8080"/>
            </a:solidFill>
            <a:ln w="0" cap="flat" cmpd="sng" algn="ctr">
              <a:solidFill>
                <a:srgbClr val="EB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8" name="Freeform 167"/>
            <p:cNvSpPr/>
            <p:nvPr/>
          </p:nvSpPr>
          <p:spPr>
            <a:xfrm>
              <a:off x="958698" y="5090526"/>
              <a:ext cx="56490" cy="56782"/>
            </a:xfrm>
            <a:custGeom>
              <a:avLst/>
              <a:gdLst/>
              <a:ahLst/>
              <a:cxnLst/>
              <a:rect l="0" t="0" r="0" b="0"/>
              <a:pathLst>
                <a:path w="57532" h="56389">
                  <a:moveTo>
                    <a:pt x="24258" y="0"/>
                  </a:moveTo>
                  <a:lnTo>
                    <a:pt x="25147" y="1015"/>
                  </a:lnTo>
                  <a:lnTo>
                    <a:pt x="27814" y="1904"/>
                  </a:lnTo>
                  <a:lnTo>
                    <a:pt x="29719" y="4571"/>
                  </a:lnTo>
                  <a:lnTo>
                    <a:pt x="30608" y="5460"/>
                  </a:lnTo>
                  <a:lnTo>
                    <a:pt x="33528" y="11683"/>
                  </a:lnTo>
                  <a:lnTo>
                    <a:pt x="33528" y="14351"/>
                  </a:lnTo>
                  <a:lnTo>
                    <a:pt x="34417" y="17145"/>
                  </a:lnTo>
                  <a:lnTo>
                    <a:pt x="34417" y="25019"/>
                  </a:lnTo>
                  <a:lnTo>
                    <a:pt x="57531" y="30479"/>
                  </a:lnTo>
                  <a:lnTo>
                    <a:pt x="37211" y="36829"/>
                  </a:lnTo>
                  <a:lnTo>
                    <a:pt x="28830" y="56388"/>
                  </a:lnTo>
                  <a:lnTo>
                    <a:pt x="18669" y="52832"/>
                  </a:lnTo>
                  <a:lnTo>
                    <a:pt x="8383" y="42164"/>
                  </a:lnTo>
                  <a:lnTo>
                    <a:pt x="8383" y="28702"/>
                  </a:lnTo>
                  <a:lnTo>
                    <a:pt x="0" y="22352"/>
                  </a:lnTo>
                  <a:lnTo>
                    <a:pt x="10288" y="5460"/>
                  </a:lnTo>
                  <a:close/>
                </a:path>
              </a:pathLst>
            </a:custGeom>
            <a:solidFill>
              <a:srgbClr val="B36680"/>
            </a:solidFill>
            <a:ln w="0" cap="flat" cmpd="sng" algn="ctr">
              <a:solidFill>
                <a:srgbClr val="B366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9" name="Freeform 168"/>
            <p:cNvSpPr/>
            <p:nvPr/>
          </p:nvSpPr>
          <p:spPr>
            <a:xfrm>
              <a:off x="480301" y="5421422"/>
              <a:ext cx="75908" cy="115519"/>
            </a:xfrm>
            <a:custGeom>
              <a:avLst/>
              <a:gdLst/>
              <a:ahLst/>
              <a:cxnLst/>
              <a:rect l="0" t="0" r="0" b="0"/>
              <a:pathLst>
                <a:path w="76837" h="115570">
                  <a:moveTo>
                    <a:pt x="20321" y="115569"/>
                  </a:moveTo>
                  <a:lnTo>
                    <a:pt x="7240" y="102996"/>
                  </a:lnTo>
                  <a:lnTo>
                    <a:pt x="0" y="79756"/>
                  </a:lnTo>
                  <a:lnTo>
                    <a:pt x="9272" y="53720"/>
                  </a:lnTo>
                  <a:lnTo>
                    <a:pt x="50928" y="0"/>
                  </a:lnTo>
                  <a:lnTo>
                    <a:pt x="76836" y="1981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0" name="Freeform 169"/>
            <p:cNvSpPr/>
            <p:nvPr/>
          </p:nvSpPr>
          <p:spPr>
            <a:xfrm>
              <a:off x="859841" y="5082694"/>
              <a:ext cx="7061" cy="15664"/>
            </a:xfrm>
            <a:custGeom>
              <a:avLst/>
              <a:gdLst/>
              <a:ahLst/>
              <a:cxnLst/>
              <a:rect l="0" t="0" r="0" b="0"/>
              <a:pathLst>
                <a:path w="7367" h="14225">
                  <a:moveTo>
                    <a:pt x="2794" y="0"/>
                  </a:moveTo>
                  <a:lnTo>
                    <a:pt x="3811" y="0"/>
                  </a:lnTo>
                  <a:lnTo>
                    <a:pt x="6477" y="888"/>
                  </a:lnTo>
                  <a:lnTo>
                    <a:pt x="7366" y="2539"/>
                  </a:lnTo>
                  <a:lnTo>
                    <a:pt x="6477" y="6095"/>
                  </a:lnTo>
                  <a:lnTo>
                    <a:pt x="3811" y="12445"/>
                  </a:lnTo>
                  <a:lnTo>
                    <a:pt x="1905" y="14224"/>
                  </a:lnTo>
                  <a:lnTo>
                    <a:pt x="0" y="12445"/>
                  </a:lnTo>
                  <a:lnTo>
                    <a:pt x="0" y="9778"/>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1" name="Freeform 170"/>
            <p:cNvSpPr/>
            <p:nvPr/>
          </p:nvSpPr>
          <p:spPr>
            <a:xfrm>
              <a:off x="866902" y="5080737"/>
              <a:ext cx="7061" cy="9789"/>
            </a:xfrm>
            <a:custGeom>
              <a:avLst/>
              <a:gdLst/>
              <a:ahLst/>
              <a:cxnLst/>
              <a:rect l="0" t="0" r="0" b="0"/>
              <a:pathLst>
                <a:path w="6606" h="10669">
                  <a:moveTo>
                    <a:pt x="5716" y="0"/>
                  </a:moveTo>
                  <a:lnTo>
                    <a:pt x="5716" y="8001"/>
                  </a:lnTo>
                  <a:lnTo>
                    <a:pt x="6605" y="10668"/>
                  </a:lnTo>
                  <a:lnTo>
                    <a:pt x="1144" y="10668"/>
                  </a:lnTo>
                  <a:lnTo>
                    <a:pt x="0" y="8889"/>
                  </a:lnTo>
                  <a:lnTo>
                    <a:pt x="0" y="5333"/>
                  </a:lnTo>
                  <a:lnTo>
                    <a:pt x="2033" y="3682"/>
                  </a:lnTo>
                  <a:lnTo>
                    <a:pt x="3937" y="0"/>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2" name="Freeform 171"/>
            <p:cNvSpPr/>
            <p:nvPr/>
          </p:nvSpPr>
          <p:spPr>
            <a:xfrm>
              <a:off x="866902" y="5094442"/>
              <a:ext cx="8826" cy="11748"/>
            </a:xfrm>
            <a:custGeom>
              <a:avLst/>
              <a:gdLst/>
              <a:ahLst/>
              <a:cxnLst/>
              <a:rect l="0" t="0" r="0" b="0"/>
              <a:pathLst>
                <a:path w="8510" h="10669">
                  <a:moveTo>
                    <a:pt x="4827" y="0"/>
                  </a:moveTo>
                  <a:lnTo>
                    <a:pt x="7494" y="0"/>
                  </a:lnTo>
                  <a:lnTo>
                    <a:pt x="8509" y="888"/>
                  </a:lnTo>
                  <a:lnTo>
                    <a:pt x="8509" y="2667"/>
                  </a:lnTo>
                  <a:lnTo>
                    <a:pt x="6605" y="8000"/>
                  </a:lnTo>
                  <a:lnTo>
                    <a:pt x="6605" y="9779"/>
                  </a:lnTo>
                  <a:lnTo>
                    <a:pt x="4827" y="10668"/>
                  </a:lnTo>
                  <a:lnTo>
                    <a:pt x="1144" y="10668"/>
                  </a:lnTo>
                  <a:lnTo>
                    <a:pt x="0" y="9779"/>
                  </a:lnTo>
                  <a:lnTo>
                    <a:pt x="0" y="8000"/>
                  </a:lnTo>
                  <a:lnTo>
                    <a:pt x="2033" y="2667"/>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3" name="Freeform 172"/>
            <p:cNvSpPr/>
            <p:nvPr/>
          </p:nvSpPr>
          <p:spPr>
            <a:xfrm>
              <a:off x="877494" y="5084653"/>
              <a:ext cx="8826" cy="9789"/>
            </a:xfrm>
            <a:custGeom>
              <a:avLst/>
              <a:gdLst/>
              <a:ahLst/>
              <a:cxnLst/>
              <a:rect l="0" t="0" r="0" b="0"/>
              <a:pathLst>
                <a:path w="8256" h="10034">
                  <a:moveTo>
                    <a:pt x="5461" y="0"/>
                  </a:moveTo>
                  <a:lnTo>
                    <a:pt x="8255" y="3683"/>
                  </a:lnTo>
                  <a:lnTo>
                    <a:pt x="7366" y="3683"/>
                  </a:lnTo>
                  <a:lnTo>
                    <a:pt x="6477" y="6350"/>
                  </a:lnTo>
                  <a:lnTo>
                    <a:pt x="4572" y="8254"/>
                  </a:lnTo>
                  <a:lnTo>
                    <a:pt x="4572" y="10033"/>
                  </a:lnTo>
                  <a:lnTo>
                    <a:pt x="1779" y="10033"/>
                  </a:lnTo>
                  <a:lnTo>
                    <a:pt x="0" y="8254"/>
                  </a:lnTo>
                  <a:lnTo>
                    <a:pt x="0" y="6350"/>
                  </a:lnTo>
                  <a:lnTo>
                    <a:pt x="3683" y="1015"/>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 name="Freeform 173"/>
            <p:cNvSpPr/>
            <p:nvPr/>
          </p:nvSpPr>
          <p:spPr>
            <a:xfrm>
              <a:off x="873963" y="5100316"/>
              <a:ext cx="8826" cy="11748"/>
            </a:xfrm>
            <a:custGeom>
              <a:avLst/>
              <a:gdLst/>
              <a:ahLst/>
              <a:cxnLst/>
              <a:rect l="0" t="0" r="0" b="0"/>
              <a:pathLst>
                <a:path w="7366" h="11431">
                  <a:moveTo>
                    <a:pt x="2793" y="1650"/>
                  </a:moveTo>
                  <a:lnTo>
                    <a:pt x="2793" y="762"/>
                  </a:lnTo>
                  <a:lnTo>
                    <a:pt x="4572" y="0"/>
                  </a:lnTo>
                  <a:lnTo>
                    <a:pt x="5587" y="0"/>
                  </a:lnTo>
                  <a:lnTo>
                    <a:pt x="7365" y="762"/>
                  </a:lnTo>
                  <a:lnTo>
                    <a:pt x="7365" y="2539"/>
                  </a:lnTo>
                  <a:lnTo>
                    <a:pt x="5587" y="6095"/>
                  </a:lnTo>
                  <a:lnTo>
                    <a:pt x="5587" y="8000"/>
                  </a:lnTo>
                  <a:lnTo>
                    <a:pt x="4572" y="8889"/>
                  </a:lnTo>
                  <a:lnTo>
                    <a:pt x="3683" y="10668"/>
                  </a:lnTo>
                  <a:lnTo>
                    <a:pt x="1904" y="11430"/>
                  </a:lnTo>
                  <a:lnTo>
                    <a:pt x="1015" y="11430"/>
                  </a:lnTo>
                  <a:lnTo>
                    <a:pt x="0" y="9779"/>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5" name="Freeform 174"/>
            <p:cNvSpPr/>
            <p:nvPr/>
          </p:nvSpPr>
          <p:spPr>
            <a:xfrm>
              <a:off x="884555" y="5096401"/>
              <a:ext cx="5295" cy="9789"/>
            </a:xfrm>
            <a:custGeom>
              <a:avLst/>
              <a:gdLst/>
              <a:ahLst/>
              <a:cxnLst/>
              <a:rect l="0" t="0" r="0" b="0"/>
              <a:pathLst>
                <a:path w="6479" h="9781">
                  <a:moveTo>
                    <a:pt x="2667" y="0"/>
                  </a:moveTo>
                  <a:lnTo>
                    <a:pt x="6478" y="889"/>
                  </a:lnTo>
                  <a:lnTo>
                    <a:pt x="6478" y="1779"/>
                  </a:lnTo>
                  <a:lnTo>
                    <a:pt x="3811" y="8891"/>
                  </a:lnTo>
                  <a:lnTo>
                    <a:pt x="2667" y="9780"/>
                  </a:lnTo>
                  <a:lnTo>
                    <a:pt x="889" y="9780"/>
                  </a:lnTo>
                  <a:lnTo>
                    <a:pt x="0" y="8891"/>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6" name="Freeform 175"/>
            <p:cNvSpPr/>
            <p:nvPr/>
          </p:nvSpPr>
          <p:spPr>
            <a:xfrm>
              <a:off x="912800" y="5104232"/>
              <a:ext cx="10592" cy="11748"/>
            </a:xfrm>
            <a:custGeom>
              <a:avLst/>
              <a:gdLst/>
              <a:ahLst/>
              <a:cxnLst/>
              <a:rect l="0" t="0" r="0" b="0"/>
              <a:pathLst>
                <a:path w="9398" h="11558">
                  <a:moveTo>
                    <a:pt x="2794" y="1779"/>
                  </a:moveTo>
                  <a:lnTo>
                    <a:pt x="4572" y="890"/>
                  </a:lnTo>
                  <a:lnTo>
                    <a:pt x="7366" y="0"/>
                  </a:lnTo>
                  <a:lnTo>
                    <a:pt x="9397" y="0"/>
                  </a:lnTo>
                  <a:lnTo>
                    <a:pt x="4572" y="10668"/>
                  </a:lnTo>
                  <a:lnTo>
                    <a:pt x="2794" y="11557"/>
                  </a:lnTo>
                  <a:lnTo>
                    <a:pt x="0" y="8891"/>
                  </a:lnTo>
                  <a:lnTo>
                    <a:pt x="0" y="7240"/>
                  </a:lnTo>
                  <a:lnTo>
                    <a:pt x="1905" y="4573"/>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7" name="Freeform 176"/>
            <p:cNvSpPr/>
            <p:nvPr/>
          </p:nvSpPr>
          <p:spPr>
            <a:xfrm>
              <a:off x="916330" y="5112064"/>
              <a:ext cx="10592" cy="11748"/>
            </a:xfrm>
            <a:custGeom>
              <a:avLst/>
              <a:gdLst/>
              <a:ahLst/>
              <a:cxnLst/>
              <a:rect l="0" t="0" r="0" b="0"/>
              <a:pathLst>
                <a:path w="10287" h="11684">
                  <a:moveTo>
                    <a:pt x="5714" y="0"/>
                  </a:moveTo>
                  <a:lnTo>
                    <a:pt x="7492" y="0"/>
                  </a:lnTo>
                  <a:lnTo>
                    <a:pt x="9270" y="762"/>
                  </a:lnTo>
                  <a:lnTo>
                    <a:pt x="10286" y="1651"/>
                  </a:lnTo>
                  <a:lnTo>
                    <a:pt x="10286" y="2539"/>
                  </a:lnTo>
                  <a:lnTo>
                    <a:pt x="9270" y="5333"/>
                  </a:lnTo>
                  <a:lnTo>
                    <a:pt x="6603" y="8001"/>
                  </a:lnTo>
                  <a:lnTo>
                    <a:pt x="6603" y="10668"/>
                  </a:lnTo>
                  <a:lnTo>
                    <a:pt x="3683" y="11683"/>
                  </a:lnTo>
                  <a:lnTo>
                    <a:pt x="889" y="10668"/>
                  </a:lnTo>
                  <a:lnTo>
                    <a:pt x="0" y="8001"/>
                  </a:lnTo>
                  <a:lnTo>
                    <a:pt x="889" y="5333"/>
                  </a:lnTo>
                  <a:lnTo>
                    <a:pt x="3683" y="1651"/>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8" name="Freeform 177"/>
            <p:cNvSpPr/>
            <p:nvPr/>
          </p:nvSpPr>
          <p:spPr>
            <a:xfrm>
              <a:off x="928687" y="5110106"/>
              <a:ext cx="8827" cy="9790"/>
            </a:xfrm>
            <a:custGeom>
              <a:avLst/>
              <a:gdLst/>
              <a:ahLst/>
              <a:cxnLst/>
              <a:rect l="0" t="0" r="0" b="0"/>
              <a:pathLst>
                <a:path w="8256" h="10670">
                  <a:moveTo>
                    <a:pt x="4572" y="0"/>
                  </a:moveTo>
                  <a:lnTo>
                    <a:pt x="8255" y="0"/>
                  </a:lnTo>
                  <a:lnTo>
                    <a:pt x="7367" y="889"/>
                  </a:lnTo>
                  <a:lnTo>
                    <a:pt x="4572" y="6986"/>
                  </a:lnTo>
                  <a:lnTo>
                    <a:pt x="4572" y="9780"/>
                  </a:lnTo>
                  <a:lnTo>
                    <a:pt x="1778" y="10669"/>
                  </a:lnTo>
                  <a:lnTo>
                    <a:pt x="0" y="8891"/>
                  </a:lnTo>
                  <a:lnTo>
                    <a:pt x="0" y="6096"/>
                  </a:lnTo>
                  <a:lnTo>
                    <a:pt x="1778" y="3430"/>
                  </a:lnTo>
                  <a:lnTo>
                    <a:pt x="2794" y="889"/>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9" name="Freeform 178"/>
            <p:cNvSpPr/>
            <p:nvPr/>
          </p:nvSpPr>
          <p:spPr>
            <a:xfrm>
              <a:off x="932218" y="5119896"/>
              <a:ext cx="8827" cy="9789"/>
            </a:xfrm>
            <a:custGeom>
              <a:avLst/>
              <a:gdLst/>
              <a:ahLst/>
              <a:cxnLst/>
              <a:rect l="0" t="0" r="0" b="0"/>
              <a:pathLst>
                <a:path w="9273" h="10669">
                  <a:moveTo>
                    <a:pt x="3684" y="1777"/>
                  </a:moveTo>
                  <a:lnTo>
                    <a:pt x="4573" y="888"/>
                  </a:lnTo>
                  <a:lnTo>
                    <a:pt x="6350" y="888"/>
                  </a:lnTo>
                  <a:lnTo>
                    <a:pt x="8383" y="0"/>
                  </a:lnTo>
                  <a:lnTo>
                    <a:pt x="9272" y="888"/>
                  </a:lnTo>
                  <a:lnTo>
                    <a:pt x="9272" y="1777"/>
                  </a:lnTo>
                  <a:lnTo>
                    <a:pt x="8383" y="4572"/>
                  </a:lnTo>
                  <a:lnTo>
                    <a:pt x="6350" y="7238"/>
                  </a:lnTo>
                  <a:lnTo>
                    <a:pt x="5461" y="9779"/>
                  </a:lnTo>
                  <a:lnTo>
                    <a:pt x="3684" y="10668"/>
                  </a:lnTo>
                  <a:lnTo>
                    <a:pt x="1778" y="10668"/>
                  </a:lnTo>
                  <a:lnTo>
                    <a:pt x="889" y="9779"/>
                  </a:lnTo>
                  <a:lnTo>
                    <a:pt x="0" y="7238"/>
                  </a:lnTo>
                  <a:lnTo>
                    <a:pt x="2795" y="2667"/>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0" name="Freeform 179"/>
            <p:cNvSpPr/>
            <p:nvPr/>
          </p:nvSpPr>
          <p:spPr>
            <a:xfrm>
              <a:off x="923392" y="5121853"/>
              <a:ext cx="5295" cy="7832"/>
            </a:xfrm>
            <a:custGeom>
              <a:avLst/>
              <a:gdLst/>
              <a:ahLst/>
              <a:cxnLst/>
              <a:rect l="0" t="0" r="0" b="0"/>
              <a:pathLst>
                <a:path w="5462" h="8892">
                  <a:moveTo>
                    <a:pt x="2667" y="0"/>
                  </a:moveTo>
                  <a:lnTo>
                    <a:pt x="4572" y="0"/>
                  </a:lnTo>
                  <a:lnTo>
                    <a:pt x="4572" y="890"/>
                  </a:lnTo>
                  <a:lnTo>
                    <a:pt x="5461" y="1905"/>
                  </a:lnTo>
                  <a:lnTo>
                    <a:pt x="5461" y="2795"/>
                  </a:lnTo>
                  <a:lnTo>
                    <a:pt x="4572" y="4573"/>
                  </a:lnTo>
                  <a:lnTo>
                    <a:pt x="4572" y="6350"/>
                  </a:lnTo>
                  <a:lnTo>
                    <a:pt x="3683" y="8002"/>
                  </a:lnTo>
                  <a:lnTo>
                    <a:pt x="1778" y="8891"/>
                  </a:lnTo>
                  <a:lnTo>
                    <a:pt x="0" y="7240"/>
                  </a:lnTo>
                  <a:lnTo>
                    <a:pt x="0" y="3684"/>
                  </a:lnTo>
                  <a:lnTo>
                    <a:pt x="889" y="1905"/>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1" name="Freeform 180"/>
            <p:cNvSpPr/>
            <p:nvPr/>
          </p:nvSpPr>
          <p:spPr>
            <a:xfrm>
              <a:off x="994004" y="5161013"/>
              <a:ext cx="7061" cy="9790"/>
            </a:xfrm>
            <a:custGeom>
              <a:avLst/>
              <a:gdLst/>
              <a:ahLst/>
              <a:cxnLst/>
              <a:rect l="0" t="0" r="0" b="0"/>
              <a:pathLst>
                <a:path w="7367" h="8001">
                  <a:moveTo>
                    <a:pt x="2794" y="0"/>
                  </a:moveTo>
                  <a:lnTo>
                    <a:pt x="6477" y="0"/>
                  </a:lnTo>
                  <a:lnTo>
                    <a:pt x="7366" y="888"/>
                  </a:lnTo>
                  <a:lnTo>
                    <a:pt x="7366" y="4571"/>
                  </a:lnTo>
                  <a:lnTo>
                    <a:pt x="5588" y="5461"/>
                  </a:lnTo>
                  <a:lnTo>
                    <a:pt x="5588" y="8000"/>
                  </a:lnTo>
                  <a:lnTo>
                    <a:pt x="1905" y="8000"/>
                  </a:lnTo>
                  <a:lnTo>
                    <a:pt x="763" y="7112"/>
                  </a:lnTo>
                  <a:lnTo>
                    <a:pt x="0" y="5461"/>
                  </a:lnTo>
                  <a:lnTo>
                    <a:pt x="0" y="3682"/>
                  </a:lnTo>
                  <a:lnTo>
                    <a:pt x="1905" y="1777"/>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2" name="Freeform 181"/>
            <p:cNvSpPr/>
            <p:nvPr/>
          </p:nvSpPr>
          <p:spPr>
            <a:xfrm>
              <a:off x="1001065" y="5161013"/>
              <a:ext cx="10592" cy="9790"/>
            </a:xfrm>
            <a:custGeom>
              <a:avLst/>
              <a:gdLst/>
              <a:ahLst/>
              <a:cxnLst/>
              <a:rect l="0" t="0" r="0" b="0"/>
              <a:pathLst>
                <a:path w="9399" h="8890">
                  <a:moveTo>
                    <a:pt x="3683" y="889"/>
                  </a:moveTo>
                  <a:lnTo>
                    <a:pt x="5716" y="0"/>
                  </a:lnTo>
                  <a:lnTo>
                    <a:pt x="7367" y="0"/>
                  </a:lnTo>
                  <a:lnTo>
                    <a:pt x="9398" y="889"/>
                  </a:lnTo>
                  <a:lnTo>
                    <a:pt x="9398" y="1777"/>
                  </a:lnTo>
                  <a:lnTo>
                    <a:pt x="8256" y="3683"/>
                  </a:lnTo>
                  <a:lnTo>
                    <a:pt x="6478" y="5460"/>
                  </a:lnTo>
                  <a:lnTo>
                    <a:pt x="5716" y="8001"/>
                  </a:lnTo>
                  <a:lnTo>
                    <a:pt x="3683" y="8889"/>
                  </a:lnTo>
                  <a:lnTo>
                    <a:pt x="2794" y="8889"/>
                  </a:lnTo>
                  <a:lnTo>
                    <a:pt x="1017" y="8001"/>
                  </a:lnTo>
                  <a:lnTo>
                    <a:pt x="0" y="8001"/>
                  </a:lnTo>
                  <a:lnTo>
                    <a:pt x="0" y="6350"/>
                  </a:lnTo>
                  <a:lnTo>
                    <a:pt x="2794" y="1777"/>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3" name="Freeform 182"/>
            <p:cNvSpPr/>
            <p:nvPr/>
          </p:nvSpPr>
          <p:spPr>
            <a:xfrm>
              <a:off x="995768" y="5172760"/>
              <a:ext cx="8827" cy="9790"/>
            </a:xfrm>
            <a:custGeom>
              <a:avLst/>
              <a:gdLst/>
              <a:ahLst/>
              <a:cxnLst/>
              <a:rect l="0" t="0" r="0" b="0"/>
              <a:pathLst>
                <a:path w="8256" h="8130">
                  <a:moveTo>
                    <a:pt x="1778" y="1779"/>
                  </a:moveTo>
                  <a:lnTo>
                    <a:pt x="3683" y="0"/>
                  </a:lnTo>
                  <a:lnTo>
                    <a:pt x="8255" y="0"/>
                  </a:lnTo>
                  <a:lnTo>
                    <a:pt x="7367" y="2667"/>
                  </a:lnTo>
                  <a:lnTo>
                    <a:pt x="5461" y="5335"/>
                  </a:lnTo>
                  <a:lnTo>
                    <a:pt x="3683" y="7240"/>
                  </a:lnTo>
                  <a:lnTo>
                    <a:pt x="889" y="8129"/>
                  </a:lnTo>
                  <a:lnTo>
                    <a:pt x="0" y="7240"/>
                  </a:lnTo>
                  <a:lnTo>
                    <a:pt x="0" y="5335"/>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 name="Freeform 183"/>
            <p:cNvSpPr/>
            <p:nvPr/>
          </p:nvSpPr>
          <p:spPr>
            <a:xfrm>
              <a:off x="1006360" y="5170803"/>
              <a:ext cx="8827" cy="7832"/>
            </a:xfrm>
            <a:custGeom>
              <a:avLst/>
              <a:gdLst/>
              <a:ahLst/>
              <a:cxnLst/>
              <a:rect l="0" t="0" r="0" b="0"/>
              <a:pathLst>
                <a:path w="7366" h="8130">
                  <a:moveTo>
                    <a:pt x="3682" y="0"/>
                  </a:moveTo>
                  <a:lnTo>
                    <a:pt x="7365" y="889"/>
                  </a:lnTo>
                  <a:lnTo>
                    <a:pt x="6350" y="889"/>
                  </a:lnTo>
                  <a:lnTo>
                    <a:pt x="6350" y="3683"/>
                  </a:lnTo>
                  <a:lnTo>
                    <a:pt x="4572" y="7239"/>
                  </a:lnTo>
                  <a:lnTo>
                    <a:pt x="0" y="7239"/>
                  </a:lnTo>
                  <a:lnTo>
                    <a:pt x="0" y="8129"/>
                  </a:lnTo>
                  <a:lnTo>
                    <a:pt x="0" y="6350"/>
                  </a:lnTo>
                  <a:lnTo>
                    <a:pt x="762" y="4573"/>
                  </a:lnTo>
                  <a:lnTo>
                    <a:pt x="1651" y="1779"/>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5" name="Freeform 184"/>
            <p:cNvSpPr/>
            <p:nvPr/>
          </p:nvSpPr>
          <p:spPr>
            <a:xfrm>
              <a:off x="559740" y="5576101"/>
              <a:ext cx="63551" cy="58739"/>
            </a:xfrm>
            <a:custGeom>
              <a:avLst/>
              <a:gdLst/>
              <a:ahLst/>
              <a:cxnLst/>
              <a:rect l="0" t="0" r="0" b="0"/>
              <a:pathLst>
                <a:path w="63755" h="58802">
                  <a:moveTo>
                    <a:pt x="36957" y="58801"/>
                  </a:moveTo>
                  <a:lnTo>
                    <a:pt x="0" y="27687"/>
                  </a:lnTo>
                  <a:lnTo>
                    <a:pt x="60072" y="0"/>
                  </a:lnTo>
                  <a:lnTo>
                    <a:pt x="63754" y="31116"/>
                  </a:lnTo>
                  <a:close/>
                </a:path>
              </a:pathLst>
            </a:custGeom>
            <a:solidFill>
              <a:srgbClr val="CCA6FF"/>
            </a:solidFill>
            <a:ln w="0" cap="flat" cmpd="sng" algn="ctr">
              <a:solidFill>
                <a:srgbClr val="CCA6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6" name="Freeform 185"/>
            <p:cNvSpPr/>
            <p:nvPr/>
          </p:nvSpPr>
          <p:spPr>
            <a:xfrm>
              <a:off x="390271" y="5401843"/>
              <a:ext cx="49428" cy="33285"/>
            </a:xfrm>
            <a:custGeom>
              <a:avLst/>
              <a:gdLst/>
              <a:ahLst/>
              <a:cxnLst/>
              <a:rect l="0" t="0" r="0" b="0"/>
              <a:pathLst>
                <a:path w="49150" h="33022">
                  <a:moveTo>
                    <a:pt x="0" y="12447"/>
                  </a:moveTo>
                  <a:lnTo>
                    <a:pt x="7493" y="7112"/>
                  </a:lnTo>
                  <a:lnTo>
                    <a:pt x="36067" y="0"/>
                  </a:lnTo>
                  <a:lnTo>
                    <a:pt x="43560" y="10668"/>
                  </a:lnTo>
                  <a:lnTo>
                    <a:pt x="48132" y="22225"/>
                  </a:lnTo>
                  <a:lnTo>
                    <a:pt x="48132" y="24130"/>
                  </a:lnTo>
                  <a:lnTo>
                    <a:pt x="49149" y="26798"/>
                  </a:lnTo>
                  <a:lnTo>
                    <a:pt x="48132" y="29592"/>
                  </a:lnTo>
                  <a:lnTo>
                    <a:pt x="46355" y="31369"/>
                  </a:lnTo>
                  <a:lnTo>
                    <a:pt x="42671" y="33021"/>
                  </a:lnTo>
                  <a:lnTo>
                    <a:pt x="39750" y="32259"/>
                  </a:lnTo>
                  <a:lnTo>
                    <a:pt x="36067" y="32259"/>
                  </a:lnTo>
                  <a:lnTo>
                    <a:pt x="23113" y="1155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7" name="Freeform 186"/>
            <p:cNvSpPr/>
            <p:nvPr/>
          </p:nvSpPr>
          <p:spPr>
            <a:xfrm>
              <a:off x="467944" y="5327440"/>
              <a:ext cx="45898" cy="72444"/>
            </a:xfrm>
            <a:custGeom>
              <a:avLst/>
              <a:gdLst/>
              <a:ahLst/>
              <a:cxnLst/>
              <a:rect l="0" t="0" r="0" b="0"/>
              <a:pathLst>
                <a:path w="45214" h="71630">
                  <a:moveTo>
                    <a:pt x="0" y="36830"/>
                  </a:moveTo>
                  <a:lnTo>
                    <a:pt x="0" y="35815"/>
                  </a:lnTo>
                  <a:lnTo>
                    <a:pt x="889" y="33148"/>
                  </a:lnTo>
                  <a:lnTo>
                    <a:pt x="2795" y="31369"/>
                  </a:lnTo>
                  <a:lnTo>
                    <a:pt x="5461" y="30480"/>
                  </a:lnTo>
                  <a:lnTo>
                    <a:pt x="7367" y="28575"/>
                  </a:lnTo>
                  <a:lnTo>
                    <a:pt x="9145" y="28575"/>
                  </a:lnTo>
                  <a:lnTo>
                    <a:pt x="11939" y="27686"/>
                  </a:lnTo>
                  <a:lnTo>
                    <a:pt x="20321" y="27686"/>
                  </a:lnTo>
                  <a:lnTo>
                    <a:pt x="24003" y="20574"/>
                  </a:lnTo>
                  <a:lnTo>
                    <a:pt x="23114" y="19685"/>
                  </a:lnTo>
                  <a:lnTo>
                    <a:pt x="16510" y="7240"/>
                  </a:lnTo>
                  <a:lnTo>
                    <a:pt x="16510" y="890"/>
                  </a:lnTo>
                  <a:lnTo>
                    <a:pt x="19431" y="0"/>
                  </a:lnTo>
                  <a:lnTo>
                    <a:pt x="22225" y="890"/>
                  </a:lnTo>
                  <a:lnTo>
                    <a:pt x="27686" y="3556"/>
                  </a:lnTo>
                  <a:lnTo>
                    <a:pt x="30481" y="4446"/>
                  </a:lnTo>
                  <a:lnTo>
                    <a:pt x="41529" y="14224"/>
                  </a:lnTo>
                  <a:lnTo>
                    <a:pt x="44324" y="18797"/>
                  </a:lnTo>
                  <a:lnTo>
                    <a:pt x="44324" y="20574"/>
                  </a:lnTo>
                  <a:lnTo>
                    <a:pt x="37846" y="23115"/>
                  </a:lnTo>
                  <a:lnTo>
                    <a:pt x="31370" y="23115"/>
                  </a:lnTo>
                  <a:lnTo>
                    <a:pt x="31370" y="24130"/>
                  </a:lnTo>
                  <a:lnTo>
                    <a:pt x="36068" y="25909"/>
                  </a:lnTo>
                  <a:lnTo>
                    <a:pt x="43435" y="33148"/>
                  </a:lnTo>
                  <a:lnTo>
                    <a:pt x="45213" y="38354"/>
                  </a:lnTo>
                  <a:lnTo>
                    <a:pt x="45213" y="40260"/>
                  </a:lnTo>
                  <a:lnTo>
                    <a:pt x="44324" y="42037"/>
                  </a:lnTo>
                  <a:lnTo>
                    <a:pt x="44324" y="45593"/>
                  </a:lnTo>
                  <a:lnTo>
                    <a:pt x="41529" y="52705"/>
                  </a:lnTo>
                  <a:lnTo>
                    <a:pt x="41529" y="56389"/>
                  </a:lnTo>
                  <a:lnTo>
                    <a:pt x="39752" y="58167"/>
                  </a:lnTo>
                  <a:lnTo>
                    <a:pt x="38863" y="60834"/>
                  </a:lnTo>
                  <a:lnTo>
                    <a:pt x="34291" y="68835"/>
                  </a:lnTo>
                  <a:lnTo>
                    <a:pt x="33148" y="69723"/>
                  </a:lnTo>
                  <a:lnTo>
                    <a:pt x="32259" y="71629"/>
                  </a:lnTo>
                  <a:lnTo>
                    <a:pt x="30481" y="70612"/>
                  </a:lnTo>
                  <a:lnTo>
                    <a:pt x="30481" y="64517"/>
                  </a:lnTo>
                  <a:lnTo>
                    <a:pt x="31370" y="61849"/>
                  </a:lnTo>
                  <a:lnTo>
                    <a:pt x="31370" y="59944"/>
                  </a:lnTo>
                  <a:lnTo>
                    <a:pt x="32259" y="56389"/>
                  </a:lnTo>
                  <a:lnTo>
                    <a:pt x="32259" y="53594"/>
                  </a:lnTo>
                  <a:lnTo>
                    <a:pt x="33148" y="50928"/>
                  </a:lnTo>
                  <a:lnTo>
                    <a:pt x="33148" y="40260"/>
                  </a:lnTo>
                  <a:lnTo>
                    <a:pt x="31370" y="37719"/>
                  </a:lnTo>
                  <a:lnTo>
                    <a:pt x="30481" y="37719"/>
                  </a:lnTo>
                  <a:lnTo>
                    <a:pt x="28575" y="35815"/>
                  </a:lnTo>
                  <a:lnTo>
                    <a:pt x="25781" y="35815"/>
                  </a:lnTo>
                  <a:lnTo>
                    <a:pt x="23114" y="34925"/>
                  </a:lnTo>
                  <a:lnTo>
                    <a:pt x="17399" y="34925"/>
                  </a:lnTo>
                  <a:lnTo>
                    <a:pt x="14860" y="35815"/>
                  </a:lnTo>
                  <a:lnTo>
                    <a:pt x="1778" y="35815"/>
                  </a:lnTo>
                  <a:lnTo>
                    <a:pt x="889" y="368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8" name="Freeform 187"/>
            <p:cNvSpPr/>
            <p:nvPr/>
          </p:nvSpPr>
          <p:spPr>
            <a:xfrm>
              <a:off x="476770" y="5411632"/>
              <a:ext cx="118276" cy="150764"/>
            </a:xfrm>
            <a:custGeom>
              <a:avLst/>
              <a:gdLst/>
              <a:ahLst/>
              <a:cxnLst/>
              <a:rect l="0" t="0" r="0" b="0"/>
              <a:pathLst>
                <a:path w="118491" h="150369">
                  <a:moveTo>
                    <a:pt x="54610" y="0"/>
                  </a:moveTo>
                  <a:lnTo>
                    <a:pt x="61214" y="0"/>
                  </a:lnTo>
                  <a:lnTo>
                    <a:pt x="63880" y="890"/>
                  </a:lnTo>
                  <a:lnTo>
                    <a:pt x="62992" y="1779"/>
                  </a:lnTo>
                  <a:lnTo>
                    <a:pt x="60071" y="6350"/>
                  </a:lnTo>
                  <a:lnTo>
                    <a:pt x="51815" y="16130"/>
                  </a:lnTo>
                  <a:lnTo>
                    <a:pt x="50926" y="18924"/>
                  </a:lnTo>
                  <a:lnTo>
                    <a:pt x="46354" y="23242"/>
                  </a:lnTo>
                  <a:lnTo>
                    <a:pt x="40640" y="31369"/>
                  </a:lnTo>
                  <a:lnTo>
                    <a:pt x="37972" y="34163"/>
                  </a:lnTo>
                  <a:lnTo>
                    <a:pt x="36068" y="36576"/>
                  </a:lnTo>
                  <a:lnTo>
                    <a:pt x="33273" y="39370"/>
                  </a:lnTo>
                  <a:lnTo>
                    <a:pt x="29590" y="44831"/>
                  </a:lnTo>
                  <a:lnTo>
                    <a:pt x="27812" y="46610"/>
                  </a:lnTo>
                  <a:lnTo>
                    <a:pt x="26035" y="50293"/>
                  </a:lnTo>
                  <a:lnTo>
                    <a:pt x="23114" y="51817"/>
                  </a:lnTo>
                  <a:lnTo>
                    <a:pt x="21208" y="54611"/>
                  </a:lnTo>
                  <a:lnTo>
                    <a:pt x="19430" y="56388"/>
                  </a:lnTo>
                  <a:lnTo>
                    <a:pt x="18542" y="59182"/>
                  </a:lnTo>
                  <a:lnTo>
                    <a:pt x="16636" y="61723"/>
                  </a:lnTo>
                  <a:lnTo>
                    <a:pt x="14858" y="66168"/>
                  </a:lnTo>
                  <a:lnTo>
                    <a:pt x="10033" y="74295"/>
                  </a:lnTo>
                  <a:lnTo>
                    <a:pt x="9143" y="77090"/>
                  </a:lnTo>
                  <a:lnTo>
                    <a:pt x="9143" y="79630"/>
                  </a:lnTo>
                  <a:lnTo>
                    <a:pt x="8254" y="82297"/>
                  </a:lnTo>
                  <a:lnTo>
                    <a:pt x="8254" y="86868"/>
                  </a:lnTo>
                  <a:lnTo>
                    <a:pt x="9143" y="88647"/>
                  </a:lnTo>
                  <a:lnTo>
                    <a:pt x="10033" y="92075"/>
                  </a:lnTo>
                  <a:lnTo>
                    <a:pt x="11175" y="93980"/>
                  </a:lnTo>
                  <a:lnTo>
                    <a:pt x="12954" y="95759"/>
                  </a:lnTo>
                  <a:lnTo>
                    <a:pt x="12954" y="99315"/>
                  </a:lnTo>
                  <a:lnTo>
                    <a:pt x="14858" y="106680"/>
                  </a:lnTo>
                  <a:lnTo>
                    <a:pt x="16636" y="109220"/>
                  </a:lnTo>
                  <a:lnTo>
                    <a:pt x="17525" y="111887"/>
                  </a:lnTo>
                  <a:lnTo>
                    <a:pt x="23114" y="120778"/>
                  </a:lnTo>
                  <a:lnTo>
                    <a:pt x="24892" y="122555"/>
                  </a:lnTo>
                  <a:lnTo>
                    <a:pt x="26923" y="125349"/>
                  </a:lnTo>
                  <a:lnTo>
                    <a:pt x="30607" y="128905"/>
                  </a:lnTo>
                  <a:lnTo>
                    <a:pt x="33273" y="130684"/>
                  </a:lnTo>
                  <a:lnTo>
                    <a:pt x="35179" y="132588"/>
                  </a:lnTo>
                  <a:lnTo>
                    <a:pt x="41783" y="136018"/>
                  </a:lnTo>
                  <a:lnTo>
                    <a:pt x="49022" y="138685"/>
                  </a:lnTo>
                  <a:lnTo>
                    <a:pt x="50926" y="138685"/>
                  </a:lnTo>
                  <a:lnTo>
                    <a:pt x="57276" y="141479"/>
                  </a:lnTo>
                  <a:lnTo>
                    <a:pt x="71247" y="141479"/>
                  </a:lnTo>
                  <a:lnTo>
                    <a:pt x="73151" y="139574"/>
                  </a:lnTo>
                  <a:lnTo>
                    <a:pt x="75818" y="137795"/>
                  </a:lnTo>
                  <a:lnTo>
                    <a:pt x="102743" y="110110"/>
                  </a:lnTo>
                  <a:lnTo>
                    <a:pt x="105536" y="106680"/>
                  </a:lnTo>
                  <a:lnTo>
                    <a:pt x="109093" y="103886"/>
                  </a:lnTo>
                  <a:lnTo>
                    <a:pt x="110997" y="101219"/>
                  </a:lnTo>
                  <a:lnTo>
                    <a:pt x="113918" y="99315"/>
                  </a:lnTo>
                  <a:lnTo>
                    <a:pt x="115697" y="97536"/>
                  </a:lnTo>
                  <a:lnTo>
                    <a:pt x="118490" y="97536"/>
                  </a:lnTo>
                  <a:lnTo>
                    <a:pt x="118490" y="99315"/>
                  </a:lnTo>
                  <a:lnTo>
                    <a:pt x="117601" y="102109"/>
                  </a:lnTo>
                  <a:lnTo>
                    <a:pt x="110997" y="111887"/>
                  </a:lnTo>
                  <a:lnTo>
                    <a:pt x="109093" y="113666"/>
                  </a:lnTo>
                  <a:lnTo>
                    <a:pt x="108204" y="116460"/>
                  </a:lnTo>
                  <a:lnTo>
                    <a:pt x="106425" y="117984"/>
                  </a:lnTo>
                  <a:lnTo>
                    <a:pt x="104521" y="120778"/>
                  </a:lnTo>
                  <a:lnTo>
                    <a:pt x="102743" y="122555"/>
                  </a:lnTo>
                  <a:lnTo>
                    <a:pt x="99948" y="124334"/>
                  </a:lnTo>
                  <a:lnTo>
                    <a:pt x="98171" y="126238"/>
                  </a:lnTo>
                  <a:lnTo>
                    <a:pt x="96139" y="128905"/>
                  </a:lnTo>
                  <a:lnTo>
                    <a:pt x="94487" y="130684"/>
                  </a:lnTo>
                  <a:lnTo>
                    <a:pt x="92455" y="133478"/>
                  </a:lnTo>
                  <a:lnTo>
                    <a:pt x="80518" y="144145"/>
                  </a:lnTo>
                  <a:lnTo>
                    <a:pt x="76708" y="145924"/>
                  </a:lnTo>
                  <a:lnTo>
                    <a:pt x="74929" y="147574"/>
                  </a:lnTo>
                  <a:lnTo>
                    <a:pt x="69342" y="149353"/>
                  </a:lnTo>
                  <a:lnTo>
                    <a:pt x="65786" y="149353"/>
                  </a:lnTo>
                  <a:lnTo>
                    <a:pt x="62992" y="150368"/>
                  </a:lnTo>
                  <a:lnTo>
                    <a:pt x="53721" y="150368"/>
                  </a:lnTo>
                  <a:lnTo>
                    <a:pt x="51815" y="149353"/>
                  </a:lnTo>
                  <a:lnTo>
                    <a:pt x="49022" y="149353"/>
                  </a:lnTo>
                  <a:lnTo>
                    <a:pt x="46354" y="148463"/>
                  </a:lnTo>
                  <a:lnTo>
                    <a:pt x="43561" y="146686"/>
                  </a:lnTo>
                  <a:lnTo>
                    <a:pt x="40640" y="146686"/>
                  </a:lnTo>
                  <a:lnTo>
                    <a:pt x="38861" y="145035"/>
                  </a:lnTo>
                  <a:lnTo>
                    <a:pt x="36068" y="144145"/>
                  </a:lnTo>
                  <a:lnTo>
                    <a:pt x="34290" y="144145"/>
                  </a:lnTo>
                  <a:lnTo>
                    <a:pt x="29590" y="141479"/>
                  </a:lnTo>
                  <a:lnTo>
                    <a:pt x="24892" y="136906"/>
                  </a:lnTo>
                  <a:lnTo>
                    <a:pt x="18542" y="132588"/>
                  </a:lnTo>
                  <a:lnTo>
                    <a:pt x="10033" y="121667"/>
                  </a:lnTo>
                  <a:lnTo>
                    <a:pt x="9143" y="118999"/>
                  </a:lnTo>
                  <a:lnTo>
                    <a:pt x="7493" y="117349"/>
                  </a:lnTo>
                  <a:lnTo>
                    <a:pt x="4572" y="110110"/>
                  </a:lnTo>
                  <a:lnTo>
                    <a:pt x="2793" y="108205"/>
                  </a:lnTo>
                  <a:lnTo>
                    <a:pt x="1904" y="105665"/>
                  </a:lnTo>
                  <a:lnTo>
                    <a:pt x="1904" y="103886"/>
                  </a:lnTo>
                  <a:lnTo>
                    <a:pt x="889" y="101219"/>
                  </a:lnTo>
                  <a:lnTo>
                    <a:pt x="889" y="98425"/>
                  </a:lnTo>
                  <a:lnTo>
                    <a:pt x="0" y="95759"/>
                  </a:lnTo>
                  <a:lnTo>
                    <a:pt x="0" y="88647"/>
                  </a:lnTo>
                  <a:lnTo>
                    <a:pt x="1904" y="84201"/>
                  </a:lnTo>
                  <a:lnTo>
                    <a:pt x="1904" y="80518"/>
                  </a:lnTo>
                  <a:lnTo>
                    <a:pt x="9143" y="62611"/>
                  </a:lnTo>
                  <a:lnTo>
                    <a:pt x="12065" y="59182"/>
                  </a:lnTo>
                  <a:lnTo>
                    <a:pt x="12954" y="55499"/>
                  </a:lnTo>
                  <a:lnTo>
                    <a:pt x="20319" y="45720"/>
                  </a:lnTo>
                  <a:lnTo>
                    <a:pt x="22225" y="42037"/>
                  </a:lnTo>
                  <a:lnTo>
                    <a:pt x="24892" y="38481"/>
                  </a:lnTo>
                  <a:lnTo>
                    <a:pt x="26923" y="34799"/>
                  </a:lnTo>
                  <a:lnTo>
                    <a:pt x="34290" y="25019"/>
                  </a:lnTo>
                  <a:lnTo>
                    <a:pt x="36068" y="21591"/>
                  </a:lnTo>
                  <a:lnTo>
                    <a:pt x="38861" y="18924"/>
                  </a:lnTo>
                  <a:lnTo>
                    <a:pt x="42672" y="13462"/>
                  </a:lnTo>
                  <a:lnTo>
                    <a:pt x="44450" y="11557"/>
                  </a:lnTo>
                  <a:lnTo>
                    <a:pt x="46354" y="8891"/>
                  </a:lnTo>
                  <a:lnTo>
                    <a:pt x="49911" y="5461"/>
                  </a:lnTo>
                  <a:lnTo>
                    <a:pt x="50926" y="368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9" name="Freeform 188"/>
            <p:cNvSpPr/>
            <p:nvPr/>
          </p:nvSpPr>
          <p:spPr>
            <a:xfrm>
              <a:off x="490893" y="5417506"/>
              <a:ext cx="100623" cy="127267"/>
            </a:xfrm>
            <a:custGeom>
              <a:avLst/>
              <a:gdLst/>
              <a:ahLst/>
              <a:cxnLst/>
              <a:rect l="0" t="0" r="0" b="0"/>
              <a:pathLst>
                <a:path w="100840" h="128016">
                  <a:moveTo>
                    <a:pt x="0" y="60706"/>
                  </a:moveTo>
                  <a:lnTo>
                    <a:pt x="9145" y="44703"/>
                  </a:lnTo>
                  <a:lnTo>
                    <a:pt x="35053" y="67056"/>
                  </a:lnTo>
                  <a:lnTo>
                    <a:pt x="60960" y="25907"/>
                  </a:lnTo>
                  <a:lnTo>
                    <a:pt x="37846" y="6095"/>
                  </a:lnTo>
                  <a:lnTo>
                    <a:pt x="41529" y="0"/>
                  </a:lnTo>
                  <a:lnTo>
                    <a:pt x="68453" y="25019"/>
                  </a:lnTo>
                  <a:lnTo>
                    <a:pt x="49023" y="57150"/>
                  </a:lnTo>
                  <a:lnTo>
                    <a:pt x="57278" y="86613"/>
                  </a:lnTo>
                  <a:lnTo>
                    <a:pt x="59182" y="85725"/>
                  </a:lnTo>
                  <a:lnTo>
                    <a:pt x="66549" y="85725"/>
                  </a:lnTo>
                  <a:lnTo>
                    <a:pt x="90552" y="92075"/>
                  </a:lnTo>
                  <a:lnTo>
                    <a:pt x="93346" y="93852"/>
                  </a:lnTo>
                  <a:lnTo>
                    <a:pt x="97917" y="95757"/>
                  </a:lnTo>
                  <a:lnTo>
                    <a:pt x="99060" y="96646"/>
                  </a:lnTo>
                  <a:lnTo>
                    <a:pt x="99949" y="96646"/>
                  </a:lnTo>
                  <a:lnTo>
                    <a:pt x="100839" y="97536"/>
                  </a:lnTo>
                  <a:lnTo>
                    <a:pt x="93346" y="103632"/>
                  </a:lnTo>
                  <a:lnTo>
                    <a:pt x="91567" y="102743"/>
                  </a:lnTo>
                  <a:lnTo>
                    <a:pt x="88774" y="100202"/>
                  </a:lnTo>
                  <a:lnTo>
                    <a:pt x="85979" y="99313"/>
                  </a:lnTo>
                  <a:lnTo>
                    <a:pt x="80518" y="95757"/>
                  </a:lnTo>
                  <a:lnTo>
                    <a:pt x="66549" y="91186"/>
                  </a:lnTo>
                  <a:lnTo>
                    <a:pt x="62739" y="91186"/>
                  </a:lnTo>
                  <a:lnTo>
                    <a:pt x="59182" y="90296"/>
                  </a:lnTo>
                  <a:lnTo>
                    <a:pt x="51817" y="92075"/>
                  </a:lnTo>
                  <a:lnTo>
                    <a:pt x="42418" y="98425"/>
                  </a:lnTo>
                  <a:lnTo>
                    <a:pt x="34164" y="107314"/>
                  </a:lnTo>
                  <a:lnTo>
                    <a:pt x="32385" y="109982"/>
                  </a:lnTo>
                  <a:lnTo>
                    <a:pt x="29592" y="112776"/>
                  </a:lnTo>
                  <a:lnTo>
                    <a:pt x="27814" y="115315"/>
                  </a:lnTo>
                  <a:lnTo>
                    <a:pt x="25781" y="117094"/>
                  </a:lnTo>
                  <a:lnTo>
                    <a:pt x="24003" y="119761"/>
                  </a:lnTo>
                  <a:lnTo>
                    <a:pt x="22099" y="121665"/>
                  </a:lnTo>
                  <a:lnTo>
                    <a:pt x="21210" y="124332"/>
                  </a:lnTo>
                  <a:lnTo>
                    <a:pt x="19304" y="127126"/>
                  </a:lnTo>
                  <a:lnTo>
                    <a:pt x="19304" y="128015"/>
                  </a:lnTo>
                  <a:lnTo>
                    <a:pt x="1778" y="109982"/>
                  </a:lnTo>
                  <a:lnTo>
                    <a:pt x="22099" y="805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0" name="Freeform 189"/>
            <p:cNvSpPr/>
            <p:nvPr/>
          </p:nvSpPr>
          <p:spPr>
            <a:xfrm>
              <a:off x="286118" y="5370515"/>
              <a:ext cx="310693" cy="270199"/>
            </a:xfrm>
            <a:custGeom>
              <a:avLst/>
              <a:gdLst/>
              <a:ahLst/>
              <a:cxnLst/>
              <a:rect l="0" t="0" r="0" b="0"/>
              <a:pathLst>
                <a:path w="310897" h="270257">
                  <a:moveTo>
                    <a:pt x="123953" y="195962"/>
                  </a:moveTo>
                  <a:lnTo>
                    <a:pt x="123064" y="195962"/>
                  </a:lnTo>
                  <a:lnTo>
                    <a:pt x="113665" y="199644"/>
                  </a:lnTo>
                  <a:lnTo>
                    <a:pt x="112015" y="201423"/>
                  </a:lnTo>
                  <a:lnTo>
                    <a:pt x="106427" y="203200"/>
                  </a:lnTo>
                  <a:lnTo>
                    <a:pt x="103633" y="204979"/>
                  </a:lnTo>
                  <a:lnTo>
                    <a:pt x="94488" y="214757"/>
                  </a:lnTo>
                  <a:lnTo>
                    <a:pt x="92456" y="220981"/>
                  </a:lnTo>
                  <a:lnTo>
                    <a:pt x="93345" y="224663"/>
                  </a:lnTo>
                  <a:lnTo>
                    <a:pt x="93345" y="232792"/>
                  </a:lnTo>
                  <a:lnTo>
                    <a:pt x="94488" y="234443"/>
                  </a:lnTo>
                  <a:lnTo>
                    <a:pt x="97156" y="241681"/>
                  </a:lnTo>
                  <a:lnTo>
                    <a:pt x="101727" y="248667"/>
                  </a:lnTo>
                  <a:lnTo>
                    <a:pt x="103633" y="249682"/>
                  </a:lnTo>
                  <a:lnTo>
                    <a:pt x="105411" y="252350"/>
                  </a:lnTo>
                  <a:lnTo>
                    <a:pt x="107315" y="253238"/>
                  </a:lnTo>
                  <a:lnTo>
                    <a:pt x="109093" y="255017"/>
                  </a:lnTo>
                  <a:lnTo>
                    <a:pt x="112015" y="256032"/>
                  </a:lnTo>
                  <a:lnTo>
                    <a:pt x="113665" y="256921"/>
                  </a:lnTo>
                  <a:lnTo>
                    <a:pt x="119381" y="258700"/>
                  </a:lnTo>
                  <a:lnTo>
                    <a:pt x="122175" y="258700"/>
                  </a:lnTo>
                  <a:lnTo>
                    <a:pt x="125731" y="259588"/>
                  </a:lnTo>
                  <a:lnTo>
                    <a:pt x="133224" y="259588"/>
                  </a:lnTo>
                  <a:lnTo>
                    <a:pt x="145161" y="256032"/>
                  </a:lnTo>
                  <a:lnTo>
                    <a:pt x="148082" y="254127"/>
                  </a:lnTo>
                  <a:lnTo>
                    <a:pt x="152654" y="252350"/>
                  </a:lnTo>
                  <a:lnTo>
                    <a:pt x="160021" y="244349"/>
                  </a:lnTo>
                  <a:lnTo>
                    <a:pt x="164592" y="237999"/>
                  </a:lnTo>
                  <a:lnTo>
                    <a:pt x="165482" y="234443"/>
                  </a:lnTo>
                  <a:lnTo>
                    <a:pt x="165482" y="231013"/>
                  </a:lnTo>
                  <a:lnTo>
                    <a:pt x="166625" y="228219"/>
                  </a:lnTo>
                  <a:lnTo>
                    <a:pt x="166625" y="220092"/>
                  </a:lnTo>
                  <a:lnTo>
                    <a:pt x="171196" y="218313"/>
                  </a:lnTo>
                  <a:lnTo>
                    <a:pt x="173990" y="218313"/>
                  </a:lnTo>
                  <a:lnTo>
                    <a:pt x="176657" y="220092"/>
                  </a:lnTo>
                  <a:lnTo>
                    <a:pt x="177546" y="221869"/>
                  </a:lnTo>
                  <a:lnTo>
                    <a:pt x="177546" y="234443"/>
                  </a:lnTo>
                  <a:lnTo>
                    <a:pt x="176657" y="237110"/>
                  </a:lnTo>
                  <a:lnTo>
                    <a:pt x="176657" y="238887"/>
                  </a:lnTo>
                  <a:lnTo>
                    <a:pt x="175768" y="240793"/>
                  </a:lnTo>
                  <a:lnTo>
                    <a:pt x="173990" y="247777"/>
                  </a:lnTo>
                  <a:lnTo>
                    <a:pt x="173990" y="248667"/>
                  </a:lnTo>
                  <a:lnTo>
                    <a:pt x="176657" y="249682"/>
                  </a:lnTo>
                  <a:lnTo>
                    <a:pt x="177546" y="251461"/>
                  </a:lnTo>
                  <a:lnTo>
                    <a:pt x="180340" y="252350"/>
                  </a:lnTo>
                  <a:lnTo>
                    <a:pt x="186056" y="255017"/>
                  </a:lnTo>
                  <a:lnTo>
                    <a:pt x="188722" y="255017"/>
                  </a:lnTo>
                  <a:lnTo>
                    <a:pt x="192406" y="256921"/>
                  </a:lnTo>
                  <a:lnTo>
                    <a:pt x="211836" y="256921"/>
                  </a:lnTo>
                  <a:lnTo>
                    <a:pt x="218440" y="255017"/>
                  </a:lnTo>
                  <a:lnTo>
                    <a:pt x="222124" y="255017"/>
                  </a:lnTo>
                  <a:lnTo>
                    <a:pt x="225807" y="254127"/>
                  </a:lnTo>
                  <a:lnTo>
                    <a:pt x="228474" y="252350"/>
                  </a:lnTo>
                  <a:lnTo>
                    <a:pt x="232157" y="251461"/>
                  </a:lnTo>
                  <a:lnTo>
                    <a:pt x="235839" y="249682"/>
                  </a:lnTo>
                  <a:lnTo>
                    <a:pt x="239650" y="248667"/>
                  </a:lnTo>
                  <a:lnTo>
                    <a:pt x="242443" y="246888"/>
                  </a:lnTo>
                  <a:lnTo>
                    <a:pt x="246127" y="246000"/>
                  </a:lnTo>
                  <a:lnTo>
                    <a:pt x="280289" y="228219"/>
                  </a:lnTo>
                  <a:lnTo>
                    <a:pt x="283084" y="225552"/>
                  </a:lnTo>
                  <a:lnTo>
                    <a:pt x="286004" y="224663"/>
                  </a:lnTo>
                  <a:lnTo>
                    <a:pt x="288545" y="221869"/>
                  </a:lnTo>
                  <a:lnTo>
                    <a:pt x="291465" y="220981"/>
                  </a:lnTo>
                  <a:lnTo>
                    <a:pt x="295149" y="217298"/>
                  </a:lnTo>
                  <a:lnTo>
                    <a:pt x="297942" y="216662"/>
                  </a:lnTo>
                  <a:lnTo>
                    <a:pt x="299721" y="215774"/>
                  </a:lnTo>
                  <a:lnTo>
                    <a:pt x="303403" y="212980"/>
                  </a:lnTo>
                  <a:lnTo>
                    <a:pt x="308103" y="211201"/>
                  </a:lnTo>
                  <a:lnTo>
                    <a:pt x="309118" y="212091"/>
                  </a:lnTo>
                  <a:lnTo>
                    <a:pt x="310007" y="213869"/>
                  </a:lnTo>
                  <a:lnTo>
                    <a:pt x="310896" y="217298"/>
                  </a:lnTo>
                  <a:lnTo>
                    <a:pt x="308103" y="221869"/>
                  </a:lnTo>
                  <a:lnTo>
                    <a:pt x="299721" y="229108"/>
                  </a:lnTo>
                  <a:lnTo>
                    <a:pt x="297053" y="231013"/>
                  </a:lnTo>
                  <a:lnTo>
                    <a:pt x="294260" y="233681"/>
                  </a:lnTo>
                  <a:lnTo>
                    <a:pt x="278511" y="242570"/>
                  </a:lnTo>
                  <a:lnTo>
                    <a:pt x="276607" y="244349"/>
                  </a:lnTo>
                  <a:lnTo>
                    <a:pt x="272035" y="246000"/>
                  </a:lnTo>
                  <a:lnTo>
                    <a:pt x="270257" y="247777"/>
                  </a:lnTo>
                  <a:lnTo>
                    <a:pt x="267335" y="248667"/>
                  </a:lnTo>
                  <a:lnTo>
                    <a:pt x="265557" y="250571"/>
                  </a:lnTo>
                  <a:lnTo>
                    <a:pt x="262764" y="251461"/>
                  </a:lnTo>
                  <a:lnTo>
                    <a:pt x="260859" y="253238"/>
                  </a:lnTo>
                  <a:lnTo>
                    <a:pt x="247015" y="257811"/>
                  </a:lnTo>
                  <a:lnTo>
                    <a:pt x="244221" y="259588"/>
                  </a:lnTo>
                  <a:lnTo>
                    <a:pt x="241428" y="259588"/>
                  </a:lnTo>
                  <a:lnTo>
                    <a:pt x="238760" y="261239"/>
                  </a:lnTo>
                  <a:lnTo>
                    <a:pt x="235839" y="261239"/>
                  </a:lnTo>
                  <a:lnTo>
                    <a:pt x="227585" y="263906"/>
                  </a:lnTo>
                  <a:lnTo>
                    <a:pt x="224790" y="263906"/>
                  </a:lnTo>
                  <a:lnTo>
                    <a:pt x="222124" y="264795"/>
                  </a:lnTo>
                  <a:lnTo>
                    <a:pt x="219329" y="264795"/>
                  </a:lnTo>
                  <a:lnTo>
                    <a:pt x="216409" y="265812"/>
                  </a:lnTo>
                  <a:lnTo>
                    <a:pt x="204471" y="265812"/>
                  </a:lnTo>
                  <a:lnTo>
                    <a:pt x="200660" y="264795"/>
                  </a:lnTo>
                  <a:lnTo>
                    <a:pt x="192406" y="264795"/>
                  </a:lnTo>
                  <a:lnTo>
                    <a:pt x="183261" y="262129"/>
                  </a:lnTo>
                  <a:lnTo>
                    <a:pt x="176657" y="259588"/>
                  </a:lnTo>
                  <a:lnTo>
                    <a:pt x="173990" y="258700"/>
                  </a:lnTo>
                  <a:lnTo>
                    <a:pt x="171196" y="256921"/>
                  </a:lnTo>
                  <a:lnTo>
                    <a:pt x="168403" y="256032"/>
                  </a:lnTo>
                  <a:lnTo>
                    <a:pt x="168403" y="256921"/>
                  </a:lnTo>
                  <a:lnTo>
                    <a:pt x="163703" y="259588"/>
                  </a:lnTo>
                  <a:lnTo>
                    <a:pt x="161799" y="262129"/>
                  </a:lnTo>
                  <a:lnTo>
                    <a:pt x="153671" y="266700"/>
                  </a:lnTo>
                  <a:lnTo>
                    <a:pt x="146304" y="268479"/>
                  </a:lnTo>
                  <a:lnTo>
                    <a:pt x="142367" y="270256"/>
                  </a:lnTo>
                  <a:lnTo>
                    <a:pt x="126746" y="270256"/>
                  </a:lnTo>
                  <a:lnTo>
                    <a:pt x="123953" y="269368"/>
                  </a:lnTo>
                  <a:lnTo>
                    <a:pt x="121159" y="269368"/>
                  </a:lnTo>
                  <a:lnTo>
                    <a:pt x="109093" y="264795"/>
                  </a:lnTo>
                  <a:lnTo>
                    <a:pt x="99949" y="259588"/>
                  </a:lnTo>
                  <a:lnTo>
                    <a:pt x="89663" y="248667"/>
                  </a:lnTo>
                  <a:lnTo>
                    <a:pt x="87884" y="245237"/>
                  </a:lnTo>
                  <a:lnTo>
                    <a:pt x="85979" y="243460"/>
                  </a:lnTo>
                  <a:lnTo>
                    <a:pt x="85090" y="240793"/>
                  </a:lnTo>
                  <a:lnTo>
                    <a:pt x="84202" y="238887"/>
                  </a:lnTo>
                  <a:lnTo>
                    <a:pt x="84202" y="237110"/>
                  </a:lnTo>
                  <a:lnTo>
                    <a:pt x="83313" y="234443"/>
                  </a:lnTo>
                  <a:lnTo>
                    <a:pt x="83313" y="220981"/>
                  </a:lnTo>
                  <a:lnTo>
                    <a:pt x="84202" y="219202"/>
                  </a:lnTo>
                  <a:lnTo>
                    <a:pt x="84202" y="216662"/>
                  </a:lnTo>
                  <a:lnTo>
                    <a:pt x="86995" y="209424"/>
                  </a:lnTo>
                  <a:lnTo>
                    <a:pt x="85979" y="209424"/>
                  </a:lnTo>
                  <a:lnTo>
                    <a:pt x="78486" y="204979"/>
                  </a:lnTo>
                  <a:lnTo>
                    <a:pt x="75820" y="204089"/>
                  </a:lnTo>
                  <a:lnTo>
                    <a:pt x="73025" y="201423"/>
                  </a:lnTo>
                  <a:lnTo>
                    <a:pt x="69343" y="199644"/>
                  </a:lnTo>
                  <a:lnTo>
                    <a:pt x="53595" y="183388"/>
                  </a:lnTo>
                  <a:lnTo>
                    <a:pt x="52706" y="180721"/>
                  </a:lnTo>
                  <a:lnTo>
                    <a:pt x="50800" y="178944"/>
                  </a:lnTo>
                  <a:lnTo>
                    <a:pt x="49911" y="176404"/>
                  </a:lnTo>
                  <a:lnTo>
                    <a:pt x="47245" y="171831"/>
                  </a:lnTo>
                  <a:lnTo>
                    <a:pt x="45340" y="166370"/>
                  </a:lnTo>
                  <a:lnTo>
                    <a:pt x="45340" y="167260"/>
                  </a:lnTo>
                  <a:lnTo>
                    <a:pt x="39752" y="177293"/>
                  </a:lnTo>
                  <a:lnTo>
                    <a:pt x="34163" y="182500"/>
                  </a:lnTo>
                  <a:lnTo>
                    <a:pt x="31370" y="183388"/>
                  </a:lnTo>
                  <a:lnTo>
                    <a:pt x="27813" y="183388"/>
                  </a:lnTo>
                  <a:lnTo>
                    <a:pt x="25781" y="181611"/>
                  </a:lnTo>
                  <a:lnTo>
                    <a:pt x="17527" y="167260"/>
                  </a:lnTo>
                  <a:lnTo>
                    <a:pt x="15749" y="160275"/>
                  </a:lnTo>
                  <a:lnTo>
                    <a:pt x="13843" y="155702"/>
                  </a:lnTo>
                  <a:lnTo>
                    <a:pt x="13843" y="153925"/>
                  </a:lnTo>
                  <a:lnTo>
                    <a:pt x="12954" y="152146"/>
                  </a:lnTo>
                  <a:lnTo>
                    <a:pt x="12065" y="147701"/>
                  </a:lnTo>
                  <a:lnTo>
                    <a:pt x="12065" y="135891"/>
                  </a:lnTo>
                  <a:lnTo>
                    <a:pt x="13843" y="128906"/>
                  </a:lnTo>
                  <a:lnTo>
                    <a:pt x="10161" y="132462"/>
                  </a:lnTo>
                  <a:lnTo>
                    <a:pt x="8383" y="132462"/>
                  </a:lnTo>
                  <a:lnTo>
                    <a:pt x="6350" y="131573"/>
                  </a:lnTo>
                  <a:lnTo>
                    <a:pt x="4572" y="129794"/>
                  </a:lnTo>
                  <a:lnTo>
                    <a:pt x="890" y="122556"/>
                  </a:lnTo>
                  <a:lnTo>
                    <a:pt x="890" y="115444"/>
                  </a:lnTo>
                  <a:lnTo>
                    <a:pt x="2668" y="111887"/>
                  </a:lnTo>
                  <a:lnTo>
                    <a:pt x="2668" y="109982"/>
                  </a:lnTo>
                  <a:lnTo>
                    <a:pt x="3684" y="107316"/>
                  </a:lnTo>
                  <a:lnTo>
                    <a:pt x="3684" y="105537"/>
                  </a:lnTo>
                  <a:lnTo>
                    <a:pt x="5461" y="103887"/>
                  </a:lnTo>
                  <a:lnTo>
                    <a:pt x="12065" y="88646"/>
                  </a:lnTo>
                  <a:lnTo>
                    <a:pt x="13843" y="86869"/>
                  </a:lnTo>
                  <a:lnTo>
                    <a:pt x="21209" y="74295"/>
                  </a:lnTo>
                  <a:lnTo>
                    <a:pt x="22099" y="74295"/>
                  </a:lnTo>
                  <a:lnTo>
                    <a:pt x="21209" y="74295"/>
                  </a:lnTo>
                  <a:lnTo>
                    <a:pt x="18415" y="75185"/>
                  </a:lnTo>
                  <a:lnTo>
                    <a:pt x="15749" y="75185"/>
                  </a:lnTo>
                  <a:lnTo>
                    <a:pt x="12065" y="76074"/>
                  </a:lnTo>
                  <a:lnTo>
                    <a:pt x="8383" y="76074"/>
                  </a:lnTo>
                  <a:lnTo>
                    <a:pt x="4572" y="75185"/>
                  </a:lnTo>
                  <a:lnTo>
                    <a:pt x="1779" y="73406"/>
                  </a:lnTo>
                  <a:lnTo>
                    <a:pt x="0" y="67945"/>
                  </a:lnTo>
                  <a:lnTo>
                    <a:pt x="890" y="65279"/>
                  </a:lnTo>
                  <a:lnTo>
                    <a:pt x="12065" y="50927"/>
                  </a:lnTo>
                  <a:lnTo>
                    <a:pt x="14733" y="49276"/>
                  </a:lnTo>
                  <a:lnTo>
                    <a:pt x="17527" y="45720"/>
                  </a:lnTo>
                  <a:lnTo>
                    <a:pt x="22099" y="41149"/>
                  </a:lnTo>
                  <a:lnTo>
                    <a:pt x="25020" y="39370"/>
                  </a:lnTo>
                  <a:lnTo>
                    <a:pt x="26670" y="36576"/>
                  </a:lnTo>
                  <a:lnTo>
                    <a:pt x="28702" y="35814"/>
                  </a:lnTo>
                  <a:lnTo>
                    <a:pt x="29592" y="34925"/>
                  </a:lnTo>
                  <a:lnTo>
                    <a:pt x="30608" y="34925"/>
                  </a:lnTo>
                  <a:lnTo>
                    <a:pt x="26670" y="34925"/>
                  </a:lnTo>
                  <a:lnTo>
                    <a:pt x="20320" y="33148"/>
                  </a:lnTo>
                  <a:lnTo>
                    <a:pt x="16638" y="31369"/>
                  </a:lnTo>
                  <a:lnTo>
                    <a:pt x="14733" y="29464"/>
                  </a:lnTo>
                  <a:lnTo>
                    <a:pt x="13843" y="26798"/>
                  </a:lnTo>
                  <a:lnTo>
                    <a:pt x="14733" y="23369"/>
                  </a:lnTo>
                  <a:lnTo>
                    <a:pt x="21209" y="17019"/>
                  </a:lnTo>
                  <a:lnTo>
                    <a:pt x="31370" y="11557"/>
                  </a:lnTo>
                  <a:lnTo>
                    <a:pt x="34163" y="10669"/>
                  </a:lnTo>
                  <a:lnTo>
                    <a:pt x="36068" y="8891"/>
                  </a:lnTo>
                  <a:lnTo>
                    <a:pt x="41529" y="7239"/>
                  </a:lnTo>
                  <a:lnTo>
                    <a:pt x="44450" y="7239"/>
                  </a:lnTo>
                  <a:lnTo>
                    <a:pt x="46229" y="5462"/>
                  </a:lnTo>
                  <a:lnTo>
                    <a:pt x="51817" y="3556"/>
                  </a:lnTo>
                  <a:lnTo>
                    <a:pt x="54484" y="3556"/>
                  </a:lnTo>
                  <a:lnTo>
                    <a:pt x="56388" y="1779"/>
                  </a:lnTo>
                  <a:lnTo>
                    <a:pt x="59309" y="1779"/>
                  </a:lnTo>
                  <a:lnTo>
                    <a:pt x="61849" y="889"/>
                  </a:lnTo>
                  <a:lnTo>
                    <a:pt x="64770" y="889"/>
                  </a:lnTo>
                  <a:lnTo>
                    <a:pt x="67565" y="0"/>
                  </a:lnTo>
                  <a:lnTo>
                    <a:pt x="78486" y="0"/>
                  </a:lnTo>
                  <a:lnTo>
                    <a:pt x="82424" y="889"/>
                  </a:lnTo>
                  <a:lnTo>
                    <a:pt x="84202" y="889"/>
                  </a:lnTo>
                  <a:lnTo>
                    <a:pt x="88774" y="2668"/>
                  </a:lnTo>
                  <a:lnTo>
                    <a:pt x="89663" y="3556"/>
                  </a:lnTo>
                  <a:lnTo>
                    <a:pt x="91568" y="4445"/>
                  </a:lnTo>
                  <a:lnTo>
                    <a:pt x="91568" y="5462"/>
                  </a:lnTo>
                  <a:lnTo>
                    <a:pt x="89663" y="6350"/>
                  </a:lnTo>
                  <a:lnTo>
                    <a:pt x="88774" y="7239"/>
                  </a:lnTo>
                  <a:lnTo>
                    <a:pt x="81408" y="7239"/>
                  </a:lnTo>
                  <a:lnTo>
                    <a:pt x="75820" y="8891"/>
                  </a:lnTo>
                  <a:lnTo>
                    <a:pt x="71247" y="8891"/>
                  </a:lnTo>
                  <a:lnTo>
                    <a:pt x="67565" y="10669"/>
                  </a:lnTo>
                  <a:lnTo>
                    <a:pt x="64770" y="10669"/>
                  </a:lnTo>
                  <a:lnTo>
                    <a:pt x="56388" y="14351"/>
                  </a:lnTo>
                  <a:lnTo>
                    <a:pt x="53595" y="14351"/>
                  </a:lnTo>
                  <a:lnTo>
                    <a:pt x="49022" y="16130"/>
                  </a:lnTo>
                  <a:lnTo>
                    <a:pt x="47245" y="16130"/>
                  </a:lnTo>
                  <a:lnTo>
                    <a:pt x="40640" y="18796"/>
                  </a:lnTo>
                  <a:lnTo>
                    <a:pt x="36958" y="19686"/>
                  </a:lnTo>
                  <a:lnTo>
                    <a:pt x="32386" y="22480"/>
                  </a:lnTo>
                  <a:lnTo>
                    <a:pt x="31370" y="23369"/>
                  </a:lnTo>
                  <a:lnTo>
                    <a:pt x="31370" y="24131"/>
                  </a:lnTo>
                  <a:lnTo>
                    <a:pt x="55499" y="24131"/>
                  </a:lnTo>
                  <a:lnTo>
                    <a:pt x="59309" y="25019"/>
                  </a:lnTo>
                  <a:lnTo>
                    <a:pt x="60199" y="26798"/>
                  </a:lnTo>
                  <a:lnTo>
                    <a:pt x="58167" y="26798"/>
                  </a:lnTo>
                  <a:lnTo>
                    <a:pt x="56388" y="27687"/>
                  </a:lnTo>
                  <a:lnTo>
                    <a:pt x="47245" y="34925"/>
                  </a:lnTo>
                  <a:lnTo>
                    <a:pt x="43561" y="36576"/>
                  </a:lnTo>
                  <a:lnTo>
                    <a:pt x="28702" y="48387"/>
                  </a:lnTo>
                  <a:lnTo>
                    <a:pt x="25020" y="50166"/>
                  </a:lnTo>
                  <a:lnTo>
                    <a:pt x="23242" y="52706"/>
                  </a:lnTo>
                  <a:lnTo>
                    <a:pt x="21209" y="54483"/>
                  </a:lnTo>
                  <a:lnTo>
                    <a:pt x="20320" y="56388"/>
                  </a:lnTo>
                  <a:lnTo>
                    <a:pt x="19431" y="57277"/>
                  </a:lnTo>
                  <a:lnTo>
                    <a:pt x="21209" y="59056"/>
                  </a:lnTo>
                  <a:lnTo>
                    <a:pt x="24131" y="59056"/>
                  </a:lnTo>
                  <a:lnTo>
                    <a:pt x="28702" y="58167"/>
                  </a:lnTo>
                  <a:lnTo>
                    <a:pt x="30608" y="57277"/>
                  </a:lnTo>
                  <a:lnTo>
                    <a:pt x="33274" y="57277"/>
                  </a:lnTo>
                  <a:lnTo>
                    <a:pt x="35179" y="56388"/>
                  </a:lnTo>
                  <a:lnTo>
                    <a:pt x="37847" y="56388"/>
                  </a:lnTo>
                  <a:lnTo>
                    <a:pt x="41529" y="54483"/>
                  </a:lnTo>
                  <a:lnTo>
                    <a:pt x="45340" y="53594"/>
                  </a:lnTo>
                  <a:lnTo>
                    <a:pt x="47245" y="52706"/>
                  </a:lnTo>
                  <a:lnTo>
                    <a:pt x="49911" y="53594"/>
                  </a:lnTo>
                  <a:lnTo>
                    <a:pt x="47245" y="56388"/>
                  </a:lnTo>
                  <a:lnTo>
                    <a:pt x="43561" y="61850"/>
                  </a:lnTo>
                  <a:lnTo>
                    <a:pt x="39752" y="65279"/>
                  </a:lnTo>
                  <a:lnTo>
                    <a:pt x="38736" y="67945"/>
                  </a:lnTo>
                  <a:lnTo>
                    <a:pt x="36958" y="69724"/>
                  </a:lnTo>
                  <a:lnTo>
                    <a:pt x="35179" y="72518"/>
                  </a:lnTo>
                  <a:lnTo>
                    <a:pt x="33274" y="74295"/>
                  </a:lnTo>
                  <a:lnTo>
                    <a:pt x="32386" y="77089"/>
                  </a:lnTo>
                  <a:lnTo>
                    <a:pt x="30608" y="79502"/>
                  </a:lnTo>
                  <a:lnTo>
                    <a:pt x="27813" y="82296"/>
                  </a:lnTo>
                  <a:lnTo>
                    <a:pt x="26670" y="84075"/>
                  </a:lnTo>
                  <a:lnTo>
                    <a:pt x="24131" y="86869"/>
                  </a:lnTo>
                  <a:lnTo>
                    <a:pt x="23242" y="89536"/>
                  </a:lnTo>
                  <a:lnTo>
                    <a:pt x="21209" y="91313"/>
                  </a:lnTo>
                  <a:lnTo>
                    <a:pt x="19431" y="93854"/>
                  </a:lnTo>
                  <a:lnTo>
                    <a:pt x="17527" y="98425"/>
                  </a:lnTo>
                  <a:lnTo>
                    <a:pt x="16638" y="100204"/>
                  </a:lnTo>
                  <a:lnTo>
                    <a:pt x="15749" y="102998"/>
                  </a:lnTo>
                  <a:lnTo>
                    <a:pt x="14733" y="104521"/>
                  </a:lnTo>
                  <a:lnTo>
                    <a:pt x="14733" y="106426"/>
                  </a:lnTo>
                  <a:lnTo>
                    <a:pt x="13843" y="109982"/>
                  </a:lnTo>
                  <a:lnTo>
                    <a:pt x="14733" y="112776"/>
                  </a:lnTo>
                  <a:lnTo>
                    <a:pt x="17527" y="115444"/>
                  </a:lnTo>
                  <a:lnTo>
                    <a:pt x="19431" y="116332"/>
                  </a:lnTo>
                  <a:lnTo>
                    <a:pt x="22099" y="116332"/>
                  </a:lnTo>
                  <a:lnTo>
                    <a:pt x="24131" y="114555"/>
                  </a:lnTo>
                  <a:lnTo>
                    <a:pt x="26670" y="114555"/>
                  </a:lnTo>
                  <a:lnTo>
                    <a:pt x="28702" y="112776"/>
                  </a:lnTo>
                  <a:lnTo>
                    <a:pt x="31370" y="110871"/>
                  </a:lnTo>
                  <a:lnTo>
                    <a:pt x="35179" y="107316"/>
                  </a:lnTo>
                  <a:lnTo>
                    <a:pt x="36958" y="104521"/>
                  </a:lnTo>
                  <a:lnTo>
                    <a:pt x="38736" y="103887"/>
                  </a:lnTo>
                  <a:lnTo>
                    <a:pt x="42672" y="100204"/>
                  </a:lnTo>
                  <a:lnTo>
                    <a:pt x="42672" y="106426"/>
                  </a:lnTo>
                  <a:lnTo>
                    <a:pt x="40640" y="107316"/>
                  </a:lnTo>
                  <a:lnTo>
                    <a:pt x="38736" y="110871"/>
                  </a:lnTo>
                  <a:lnTo>
                    <a:pt x="36958" y="111887"/>
                  </a:lnTo>
                  <a:lnTo>
                    <a:pt x="36068" y="114555"/>
                  </a:lnTo>
                  <a:lnTo>
                    <a:pt x="34163" y="116332"/>
                  </a:lnTo>
                  <a:lnTo>
                    <a:pt x="33274" y="119126"/>
                  </a:lnTo>
                  <a:lnTo>
                    <a:pt x="31370" y="120905"/>
                  </a:lnTo>
                  <a:lnTo>
                    <a:pt x="29592" y="123444"/>
                  </a:lnTo>
                  <a:lnTo>
                    <a:pt x="25020" y="139574"/>
                  </a:lnTo>
                  <a:lnTo>
                    <a:pt x="25020" y="153036"/>
                  </a:lnTo>
                  <a:lnTo>
                    <a:pt x="25781" y="156592"/>
                  </a:lnTo>
                  <a:lnTo>
                    <a:pt x="25781" y="158369"/>
                  </a:lnTo>
                  <a:lnTo>
                    <a:pt x="26670" y="160910"/>
                  </a:lnTo>
                  <a:lnTo>
                    <a:pt x="26670" y="163704"/>
                  </a:lnTo>
                  <a:lnTo>
                    <a:pt x="28702" y="165481"/>
                  </a:lnTo>
                  <a:lnTo>
                    <a:pt x="29592" y="169164"/>
                  </a:lnTo>
                  <a:lnTo>
                    <a:pt x="31370" y="170943"/>
                  </a:lnTo>
                  <a:lnTo>
                    <a:pt x="32386" y="170943"/>
                  </a:lnTo>
                  <a:lnTo>
                    <a:pt x="34163" y="170054"/>
                  </a:lnTo>
                  <a:lnTo>
                    <a:pt x="34163" y="169164"/>
                  </a:lnTo>
                  <a:lnTo>
                    <a:pt x="36958" y="162814"/>
                  </a:lnTo>
                  <a:lnTo>
                    <a:pt x="36958" y="160275"/>
                  </a:lnTo>
                  <a:lnTo>
                    <a:pt x="41529" y="145924"/>
                  </a:lnTo>
                  <a:lnTo>
                    <a:pt x="45340" y="139574"/>
                  </a:lnTo>
                  <a:lnTo>
                    <a:pt x="47245" y="138685"/>
                  </a:lnTo>
                  <a:lnTo>
                    <a:pt x="49022" y="139574"/>
                  </a:lnTo>
                  <a:lnTo>
                    <a:pt x="49911" y="140462"/>
                  </a:lnTo>
                  <a:lnTo>
                    <a:pt x="50800" y="142241"/>
                  </a:lnTo>
                  <a:lnTo>
                    <a:pt x="50800" y="152146"/>
                  </a:lnTo>
                  <a:lnTo>
                    <a:pt x="51817" y="155702"/>
                  </a:lnTo>
                  <a:lnTo>
                    <a:pt x="51817" y="158369"/>
                  </a:lnTo>
                  <a:lnTo>
                    <a:pt x="52706" y="160910"/>
                  </a:lnTo>
                  <a:lnTo>
                    <a:pt x="54484" y="163704"/>
                  </a:lnTo>
                  <a:lnTo>
                    <a:pt x="55499" y="166370"/>
                  </a:lnTo>
                  <a:lnTo>
                    <a:pt x="65659" y="179832"/>
                  </a:lnTo>
                  <a:lnTo>
                    <a:pt x="79629" y="192279"/>
                  </a:lnTo>
                  <a:lnTo>
                    <a:pt x="93345" y="198629"/>
                  </a:lnTo>
                  <a:lnTo>
                    <a:pt x="115697" y="187961"/>
                  </a:lnTo>
                  <a:lnTo>
                    <a:pt x="107315" y="173610"/>
                  </a:lnTo>
                  <a:lnTo>
                    <a:pt x="105411" y="173610"/>
                  </a:lnTo>
                  <a:lnTo>
                    <a:pt x="102617" y="175514"/>
                  </a:lnTo>
                  <a:lnTo>
                    <a:pt x="99061" y="175514"/>
                  </a:lnTo>
                  <a:lnTo>
                    <a:pt x="97156" y="173610"/>
                  </a:lnTo>
                  <a:lnTo>
                    <a:pt x="97156" y="167260"/>
                  </a:lnTo>
                  <a:lnTo>
                    <a:pt x="98045" y="165481"/>
                  </a:lnTo>
                  <a:lnTo>
                    <a:pt x="98045" y="162814"/>
                  </a:lnTo>
                  <a:lnTo>
                    <a:pt x="99061" y="160275"/>
                  </a:lnTo>
                  <a:lnTo>
                    <a:pt x="99061" y="157481"/>
                  </a:lnTo>
                  <a:lnTo>
                    <a:pt x="99949" y="154813"/>
                  </a:lnTo>
                  <a:lnTo>
                    <a:pt x="99949" y="152146"/>
                  </a:lnTo>
                  <a:lnTo>
                    <a:pt x="101727" y="147701"/>
                  </a:lnTo>
                  <a:lnTo>
                    <a:pt x="101727" y="145924"/>
                  </a:lnTo>
                  <a:lnTo>
                    <a:pt x="103633" y="143256"/>
                  </a:lnTo>
                  <a:lnTo>
                    <a:pt x="104522" y="142241"/>
                  </a:lnTo>
                  <a:lnTo>
                    <a:pt x="109093" y="146812"/>
                  </a:lnTo>
                  <a:lnTo>
                    <a:pt x="111125" y="149606"/>
                  </a:lnTo>
                  <a:lnTo>
                    <a:pt x="112015" y="153925"/>
                  </a:lnTo>
                  <a:lnTo>
                    <a:pt x="112015" y="168275"/>
                  </a:lnTo>
                  <a:lnTo>
                    <a:pt x="115697" y="172720"/>
                  </a:lnTo>
                  <a:lnTo>
                    <a:pt x="116586" y="175514"/>
                  </a:lnTo>
                  <a:lnTo>
                    <a:pt x="118492" y="177293"/>
                  </a:lnTo>
                  <a:lnTo>
                    <a:pt x="119381" y="178944"/>
                  </a:lnTo>
                  <a:lnTo>
                    <a:pt x="121159" y="180721"/>
                  </a:lnTo>
                  <a:lnTo>
                    <a:pt x="121159" y="182500"/>
                  </a:lnTo>
                  <a:lnTo>
                    <a:pt x="122175" y="183388"/>
                  </a:lnTo>
                  <a:lnTo>
                    <a:pt x="123064" y="183388"/>
                  </a:lnTo>
                  <a:lnTo>
                    <a:pt x="123953" y="184405"/>
                  </a:lnTo>
                  <a:lnTo>
                    <a:pt x="125731" y="185294"/>
                  </a:lnTo>
                  <a:lnTo>
                    <a:pt x="129414" y="188850"/>
                  </a:lnTo>
                  <a:lnTo>
                    <a:pt x="129414" y="190500"/>
                  </a:lnTo>
                  <a:lnTo>
                    <a:pt x="128525" y="192279"/>
                  </a:lnTo>
                  <a:lnTo>
                    <a:pt x="127635" y="193294"/>
                  </a:lnTo>
                  <a:lnTo>
                    <a:pt x="124842" y="19507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1" name="Freeform 190"/>
            <p:cNvSpPr/>
            <p:nvPr/>
          </p:nvSpPr>
          <p:spPr>
            <a:xfrm>
              <a:off x="362026" y="5489950"/>
              <a:ext cx="21184" cy="45034"/>
            </a:xfrm>
            <a:custGeom>
              <a:avLst/>
              <a:gdLst/>
              <a:ahLst/>
              <a:cxnLst/>
              <a:rect l="0" t="0" r="0" b="0"/>
              <a:pathLst>
                <a:path w="20448" h="46355">
                  <a:moveTo>
                    <a:pt x="13843" y="45465"/>
                  </a:moveTo>
                  <a:lnTo>
                    <a:pt x="12065" y="45465"/>
                  </a:lnTo>
                  <a:lnTo>
                    <a:pt x="10286" y="46354"/>
                  </a:lnTo>
                  <a:lnTo>
                    <a:pt x="8381" y="44577"/>
                  </a:lnTo>
                  <a:lnTo>
                    <a:pt x="6604" y="43688"/>
                  </a:lnTo>
                  <a:lnTo>
                    <a:pt x="6604" y="40894"/>
                  </a:lnTo>
                  <a:lnTo>
                    <a:pt x="5715" y="37465"/>
                  </a:lnTo>
                  <a:lnTo>
                    <a:pt x="5715" y="27685"/>
                  </a:lnTo>
                  <a:lnTo>
                    <a:pt x="6604" y="25019"/>
                  </a:lnTo>
                  <a:lnTo>
                    <a:pt x="6604" y="14985"/>
                  </a:lnTo>
                  <a:lnTo>
                    <a:pt x="7493" y="14096"/>
                  </a:lnTo>
                  <a:lnTo>
                    <a:pt x="2920" y="11557"/>
                  </a:lnTo>
                  <a:lnTo>
                    <a:pt x="1777" y="9778"/>
                  </a:lnTo>
                  <a:lnTo>
                    <a:pt x="888" y="7111"/>
                  </a:lnTo>
                  <a:lnTo>
                    <a:pt x="0" y="5207"/>
                  </a:lnTo>
                  <a:lnTo>
                    <a:pt x="1777" y="2540"/>
                  </a:lnTo>
                  <a:lnTo>
                    <a:pt x="2920" y="0"/>
                  </a:lnTo>
                  <a:lnTo>
                    <a:pt x="5715" y="0"/>
                  </a:lnTo>
                  <a:lnTo>
                    <a:pt x="6604" y="1651"/>
                  </a:lnTo>
                  <a:lnTo>
                    <a:pt x="8381" y="2540"/>
                  </a:lnTo>
                  <a:lnTo>
                    <a:pt x="9270" y="4317"/>
                  </a:lnTo>
                  <a:lnTo>
                    <a:pt x="10286" y="5207"/>
                  </a:lnTo>
                  <a:lnTo>
                    <a:pt x="10286" y="6096"/>
                  </a:lnTo>
                  <a:lnTo>
                    <a:pt x="15747" y="8890"/>
                  </a:lnTo>
                  <a:lnTo>
                    <a:pt x="18668" y="12446"/>
                  </a:lnTo>
                  <a:lnTo>
                    <a:pt x="20447" y="15875"/>
                  </a:lnTo>
                  <a:lnTo>
                    <a:pt x="19558" y="17779"/>
                  </a:lnTo>
                  <a:lnTo>
                    <a:pt x="19558" y="20446"/>
                  </a:lnTo>
                  <a:lnTo>
                    <a:pt x="18668" y="22225"/>
                  </a:lnTo>
                  <a:lnTo>
                    <a:pt x="18668" y="25019"/>
                  </a:lnTo>
                  <a:lnTo>
                    <a:pt x="16636" y="29590"/>
                  </a:lnTo>
                  <a:lnTo>
                    <a:pt x="15747" y="31115"/>
                  </a:lnTo>
                  <a:lnTo>
                    <a:pt x="15747" y="33909"/>
                  </a:lnTo>
                  <a:lnTo>
                    <a:pt x="14859" y="35686"/>
                  </a:lnTo>
                  <a:lnTo>
                    <a:pt x="14859" y="38353"/>
                  </a:lnTo>
                  <a:lnTo>
                    <a:pt x="13843" y="402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2" name="Freeform 191"/>
            <p:cNvSpPr/>
            <p:nvPr/>
          </p:nvSpPr>
          <p:spPr>
            <a:xfrm>
              <a:off x="330251" y="5331356"/>
              <a:ext cx="72377" cy="37201"/>
            </a:xfrm>
            <a:custGeom>
              <a:avLst/>
              <a:gdLst/>
              <a:ahLst/>
              <a:cxnLst/>
              <a:rect l="0" t="0" r="0" b="0"/>
              <a:pathLst>
                <a:path w="72136" h="37594">
                  <a:moveTo>
                    <a:pt x="50037" y="29592"/>
                  </a:moveTo>
                  <a:lnTo>
                    <a:pt x="50927" y="29592"/>
                  </a:lnTo>
                  <a:lnTo>
                    <a:pt x="50927" y="33148"/>
                  </a:lnTo>
                  <a:lnTo>
                    <a:pt x="50037" y="35052"/>
                  </a:lnTo>
                  <a:lnTo>
                    <a:pt x="49148" y="35052"/>
                  </a:lnTo>
                  <a:lnTo>
                    <a:pt x="47116" y="35687"/>
                  </a:lnTo>
                  <a:lnTo>
                    <a:pt x="45212" y="35687"/>
                  </a:lnTo>
                  <a:lnTo>
                    <a:pt x="42544" y="36704"/>
                  </a:lnTo>
                  <a:lnTo>
                    <a:pt x="31369" y="36704"/>
                  </a:lnTo>
                  <a:lnTo>
                    <a:pt x="27685" y="37593"/>
                  </a:lnTo>
                  <a:lnTo>
                    <a:pt x="24891" y="36704"/>
                  </a:lnTo>
                  <a:lnTo>
                    <a:pt x="11937" y="36704"/>
                  </a:lnTo>
                  <a:lnTo>
                    <a:pt x="5460" y="35052"/>
                  </a:lnTo>
                  <a:lnTo>
                    <a:pt x="2794" y="35052"/>
                  </a:lnTo>
                  <a:lnTo>
                    <a:pt x="1905" y="34163"/>
                  </a:lnTo>
                  <a:lnTo>
                    <a:pt x="0" y="31369"/>
                  </a:lnTo>
                  <a:lnTo>
                    <a:pt x="0" y="25908"/>
                  </a:lnTo>
                  <a:lnTo>
                    <a:pt x="2794" y="21463"/>
                  </a:lnTo>
                  <a:lnTo>
                    <a:pt x="4571" y="19558"/>
                  </a:lnTo>
                  <a:lnTo>
                    <a:pt x="8255" y="14351"/>
                  </a:lnTo>
                  <a:lnTo>
                    <a:pt x="11048" y="12574"/>
                  </a:lnTo>
                  <a:lnTo>
                    <a:pt x="13969" y="9780"/>
                  </a:lnTo>
                  <a:lnTo>
                    <a:pt x="16509" y="8001"/>
                  </a:lnTo>
                  <a:lnTo>
                    <a:pt x="19430" y="5462"/>
                  </a:lnTo>
                  <a:lnTo>
                    <a:pt x="23114" y="3683"/>
                  </a:lnTo>
                  <a:lnTo>
                    <a:pt x="26796" y="2794"/>
                  </a:lnTo>
                  <a:lnTo>
                    <a:pt x="29718" y="889"/>
                  </a:lnTo>
                  <a:lnTo>
                    <a:pt x="33146" y="0"/>
                  </a:lnTo>
                  <a:lnTo>
                    <a:pt x="46228" y="0"/>
                  </a:lnTo>
                  <a:lnTo>
                    <a:pt x="59182" y="3683"/>
                  </a:lnTo>
                  <a:lnTo>
                    <a:pt x="61087" y="5462"/>
                  </a:lnTo>
                  <a:lnTo>
                    <a:pt x="63753" y="6350"/>
                  </a:lnTo>
                  <a:lnTo>
                    <a:pt x="67437" y="8891"/>
                  </a:lnTo>
                  <a:lnTo>
                    <a:pt x="70357" y="11557"/>
                  </a:lnTo>
                  <a:lnTo>
                    <a:pt x="72135" y="15241"/>
                  </a:lnTo>
                  <a:lnTo>
                    <a:pt x="71246" y="17018"/>
                  </a:lnTo>
                  <a:lnTo>
                    <a:pt x="71246" y="19558"/>
                  </a:lnTo>
                  <a:lnTo>
                    <a:pt x="70357" y="20448"/>
                  </a:lnTo>
                  <a:lnTo>
                    <a:pt x="69469" y="19558"/>
                  </a:lnTo>
                  <a:lnTo>
                    <a:pt x="64643" y="17018"/>
                  </a:lnTo>
                  <a:lnTo>
                    <a:pt x="63753" y="16130"/>
                  </a:lnTo>
                  <a:lnTo>
                    <a:pt x="59182" y="14351"/>
                  </a:lnTo>
                  <a:lnTo>
                    <a:pt x="56387" y="12574"/>
                  </a:lnTo>
                  <a:lnTo>
                    <a:pt x="53721" y="11557"/>
                  </a:lnTo>
                  <a:lnTo>
                    <a:pt x="51816" y="9780"/>
                  </a:lnTo>
                  <a:lnTo>
                    <a:pt x="49148" y="9780"/>
                  </a:lnTo>
                  <a:lnTo>
                    <a:pt x="46228" y="8001"/>
                  </a:lnTo>
                  <a:lnTo>
                    <a:pt x="35178" y="8001"/>
                  </a:lnTo>
                  <a:lnTo>
                    <a:pt x="27685" y="12574"/>
                  </a:lnTo>
                  <a:lnTo>
                    <a:pt x="15748" y="24131"/>
                  </a:lnTo>
                  <a:lnTo>
                    <a:pt x="14859" y="27813"/>
                  </a:lnTo>
                  <a:lnTo>
                    <a:pt x="13969" y="27813"/>
                  </a:lnTo>
                  <a:lnTo>
                    <a:pt x="14859" y="28702"/>
                  </a:lnTo>
                  <a:lnTo>
                    <a:pt x="15748" y="28702"/>
                  </a:lnTo>
                  <a:lnTo>
                    <a:pt x="17653" y="29592"/>
                  </a:lnTo>
                  <a:lnTo>
                    <a:pt x="26796" y="29592"/>
                  </a:lnTo>
                  <a:lnTo>
                    <a:pt x="30480" y="30481"/>
                  </a:lnTo>
                  <a:lnTo>
                    <a:pt x="33146" y="2959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3" name="Freeform 192"/>
            <p:cNvSpPr/>
            <p:nvPr/>
          </p:nvSpPr>
          <p:spPr>
            <a:xfrm>
              <a:off x="376149" y="5180592"/>
              <a:ext cx="736130" cy="360265"/>
            </a:xfrm>
            <a:custGeom>
              <a:avLst/>
              <a:gdLst/>
              <a:ahLst/>
              <a:cxnLst/>
              <a:rect l="0" t="0" r="0" b="0"/>
              <a:pathLst>
                <a:path w="735711" h="360555">
                  <a:moveTo>
                    <a:pt x="0" y="140462"/>
                  </a:moveTo>
                  <a:lnTo>
                    <a:pt x="0" y="139573"/>
                  </a:lnTo>
                  <a:lnTo>
                    <a:pt x="1016" y="138685"/>
                  </a:lnTo>
                  <a:lnTo>
                    <a:pt x="2793" y="137668"/>
                  </a:lnTo>
                  <a:lnTo>
                    <a:pt x="15875" y="134112"/>
                  </a:lnTo>
                  <a:lnTo>
                    <a:pt x="33401" y="140462"/>
                  </a:lnTo>
                  <a:lnTo>
                    <a:pt x="37083" y="142113"/>
                  </a:lnTo>
                  <a:lnTo>
                    <a:pt x="37083" y="143003"/>
                  </a:lnTo>
                  <a:lnTo>
                    <a:pt x="37083" y="142113"/>
                  </a:lnTo>
                  <a:lnTo>
                    <a:pt x="36194" y="141352"/>
                  </a:lnTo>
                  <a:lnTo>
                    <a:pt x="34290" y="136780"/>
                  </a:lnTo>
                  <a:lnTo>
                    <a:pt x="32512" y="135002"/>
                  </a:lnTo>
                  <a:lnTo>
                    <a:pt x="30607" y="130430"/>
                  </a:lnTo>
                  <a:lnTo>
                    <a:pt x="30607" y="127890"/>
                  </a:lnTo>
                  <a:lnTo>
                    <a:pt x="31623" y="126111"/>
                  </a:lnTo>
                  <a:lnTo>
                    <a:pt x="34290" y="125223"/>
                  </a:lnTo>
                  <a:lnTo>
                    <a:pt x="37083" y="123444"/>
                  </a:lnTo>
                  <a:lnTo>
                    <a:pt x="43687" y="121540"/>
                  </a:lnTo>
                  <a:lnTo>
                    <a:pt x="55752" y="121540"/>
                  </a:lnTo>
                  <a:lnTo>
                    <a:pt x="60325" y="123444"/>
                  </a:lnTo>
                  <a:lnTo>
                    <a:pt x="62102" y="125223"/>
                  </a:lnTo>
                  <a:lnTo>
                    <a:pt x="64008" y="126111"/>
                  </a:lnTo>
                  <a:lnTo>
                    <a:pt x="74040" y="135891"/>
                  </a:lnTo>
                  <a:lnTo>
                    <a:pt x="74930" y="137668"/>
                  </a:lnTo>
                  <a:lnTo>
                    <a:pt x="76073" y="138685"/>
                  </a:lnTo>
                  <a:lnTo>
                    <a:pt x="76962" y="138685"/>
                  </a:lnTo>
                  <a:lnTo>
                    <a:pt x="79755" y="137668"/>
                  </a:lnTo>
                  <a:lnTo>
                    <a:pt x="83438" y="135891"/>
                  </a:lnTo>
                  <a:lnTo>
                    <a:pt x="86105" y="135002"/>
                  </a:lnTo>
                  <a:lnTo>
                    <a:pt x="88900" y="135002"/>
                  </a:lnTo>
                  <a:lnTo>
                    <a:pt x="91820" y="134112"/>
                  </a:lnTo>
                  <a:lnTo>
                    <a:pt x="93598" y="133223"/>
                  </a:lnTo>
                  <a:lnTo>
                    <a:pt x="96393" y="132335"/>
                  </a:lnTo>
                  <a:lnTo>
                    <a:pt x="99059" y="132335"/>
                  </a:lnTo>
                  <a:lnTo>
                    <a:pt x="100965" y="131446"/>
                  </a:lnTo>
                  <a:lnTo>
                    <a:pt x="105537" y="131446"/>
                  </a:lnTo>
                  <a:lnTo>
                    <a:pt x="106426" y="132335"/>
                  </a:lnTo>
                  <a:lnTo>
                    <a:pt x="108458" y="132335"/>
                  </a:lnTo>
                  <a:lnTo>
                    <a:pt x="110998" y="134112"/>
                  </a:lnTo>
                  <a:lnTo>
                    <a:pt x="115823" y="135891"/>
                  </a:lnTo>
                  <a:lnTo>
                    <a:pt x="121284" y="139573"/>
                  </a:lnTo>
                  <a:lnTo>
                    <a:pt x="131572" y="143892"/>
                  </a:lnTo>
                  <a:lnTo>
                    <a:pt x="134238" y="146559"/>
                  </a:lnTo>
                  <a:lnTo>
                    <a:pt x="160147" y="160021"/>
                  </a:lnTo>
                  <a:lnTo>
                    <a:pt x="163957" y="162687"/>
                  </a:lnTo>
                  <a:lnTo>
                    <a:pt x="166751" y="163704"/>
                  </a:lnTo>
                  <a:lnTo>
                    <a:pt x="170307" y="166371"/>
                  </a:lnTo>
                  <a:lnTo>
                    <a:pt x="173101" y="167260"/>
                  </a:lnTo>
                  <a:lnTo>
                    <a:pt x="175894" y="169037"/>
                  </a:lnTo>
                  <a:lnTo>
                    <a:pt x="177673" y="170688"/>
                  </a:lnTo>
                  <a:lnTo>
                    <a:pt x="180594" y="171578"/>
                  </a:lnTo>
                  <a:lnTo>
                    <a:pt x="182244" y="173482"/>
                  </a:lnTo>
                  <a:lnTo>
                    <a:pt x="187070" y="176149"/>
                  </a:lnTo>
                  <a:lnTo>
                    <a:pt x="197993" y="176149"/>
                  </a:lnTo>
                  <a:lnTo>
                    <a:pt x="200913" y="177038"/>
                  </a:lnTo>
                  <a:lnTo>
                    <a:pt x="204597" y="177038"/>
                  </a:lnTo>
                  <a:lnTo>
                    <a:pt x="211073" y="178943"/>
                  </a:lnTo>
                  <a:lnTo>
                    <a:pt x="213994" y="180722"/>
                  </a:lnTo>
                  <a:lnTo>
                    <a:pt x="219455" y="182499"/>
                  </a:lnTo>
                  <a:lnTo>
                    <a:pt x="222123" y="184278"/>
                  </a:lnTo>
                  <a:lnTo>
                    <a:pt x="228600" y="186182"/>
                  </a:lnTo>
                  <a:lnTo>
                    <a:pt x="231520" y="187834"/>
                  </a:lnTo>
                  <a:lnTo>
                    <a:pt x="233172" y="189611"/>
                  </a:lnTo>
                  <a:lnTo>
                    <a:pt x="240665" y="194056"/>
                  </a:lnTo>
                  <a:lnTo>
                    <a:pt x="242569" y="195961"/>
                  </a:lnTo>
                  <a:lnTo>
                    <a:pt x="244348" y="196850"/>
                  </a:lnTo>
                  <a:lnTo>
                    <a:pt x="253745" y="203962"/>
                  </a:lnTo>
                  <a:lnTo>
                    <a:pt x="255523" y="206630"/>
                  </a:lnTo>
                  <a:lnTo>
                    <a:pt x="257301" y="208407"/>
                  </a:lnTo>
                  <a:lnTo>
                    <a:pt x="273176" y="193167"/>
                  </a:lnTo>
                  <a:lnTo>
                    <a:pt x="273176" y="182499"/>
                  </a:lnTo>
                  <a:lnTo>
                    <a:pt x="273938" y="178943"/>
                  </a:lnTo>
                  <a:lnTo>
                    <a:pt x="273938" y="174372"/>
                  </a:lnTo>
                  <a:lnTo>
                    <a:pt x="274955" y="172593"/>
                  </a:lnTo>
                  <a:lnTo>
                    <a:pt x="274955" y="163704"/>
                  </a:lnTo>
                  <a:lnTo>
                    <a:pt x="275844" y="160910"/>
                  </a:lnTo>
                  <a:lnTo>
                    <a:pt x="275844" y="157480"/>
                  </a:lnTo>
                  <a:lnTo>
                    <a:pt x="277748" y="150242"/>
                  </a:lnTo>
                  <a:lnTo>
                    <a:pt x="277748" y="147574"/>
                  </a:lnTo>
                  <a:lnTo>
                    <a:pt x="278637" y="145669"/>
                  </a:lnTo>
                  <a:lnTo>
                    <a:pt x="279526" y="144780"/>
                  </a:lnTo>
                  <a:lnTo>
                    <a:pt x="281305" y="142113"/>
                  </a:lnTo>
                  <a:lnTo>
                    <a:pt x="284098" y="141352"/>
                  </a:lnTo>
                  <a:lnTo>
                    <a:pt x="287908" y="141352"/>
                  </a:lnTo>
                  <a:lnTo>
                    <a:pt x="286130" y="84074"/>
                  </a:lnTo>
                  <a:lnTo>
                    <a:pt x="280415" y="78613"/>
                  </a:lnTo>
                  <a:lnTo>
                    <a:pt x="277748" y="76836"/>
                  </a:lnTo>
                  <a:lnTo>
                    <a:pt x="273938" y="75947"/>
                  </a:lnTo>
                  <a:lnTo>
                    <a:pt x="270383" y="73406"/>
                  </a:lnTo>
                  <a:lnTo>
                    <a:pt x="262890" y="69723"/>
                  </a:lnTo>
                  <a:lnTo>
                    <a:pt x="256412" y="67946"/>
                  </a:lnTo>
                  <a:lnTo>
                    <a:pt x="254634" y="67056"/>
                  </a:lnTo>
                  <a:lnTo>
                    <a:pt x="251840" y="66167"/>
                  </a:lnTo>
                  <a:lnTo>
                    <a:pt x="250062" y="65152"/>
                  </a:lnTo>
                  <a:lnTo>
                    <a:pt x="247141" y="64262"/>
                  </a:lnTo>
                  <a:lnTo>
                    <a:pt x="244348" y="64262"/>
                  </a:lnTo>
                  <a:lnTo>
                    <a:pt x="242569" y="63373"/>
                  </a:lnTo>
                  <a:lnTo>
                    <a:pt x="239776" y="63373"/>
                  </a:lnTo>
                  <a:lnTo>
                    <a:pt x="237998" y="61596"/>
                  </a:lnTo>
                  <a:lnTo>
                    <a:pt x="235204" y="61596"/>
                  </a:lnTo>
                  <a:lnTo>
                    <a:pt x="233172" y="60706"/>
                  </a:lnTo>
                  <a:lnTo>
                    <a:pt x="230632" y="60706"/>
                  </a:lnTo>
                  <a:lnTo>
                    <a:pt x="225933" y="58802"/>
                  </a:lnTo>
                  <a:lnTo>
                    <a:pt x="221233" y="58802"/>
                  </a:lnTo>
                  <a:lnTo>
                    <a:pt x="219455" y="57912"/>
                  </a:lnTo>
                  <a:lnTo>
                    <a:pt x="213994" y="56388"/>
                  </a:lnTo>
                  <a:lnTo>
                    <a:pt x="211962" y="56388"/>
                  </a:lnTo>
                  <a:lnTo>
                    <a:pt x="209169" y="55373"/>
                  </a:lnTo>
                  <a:lnTo>
                    <a:pt x="207390" y="55373"/>
                  </a:lnTo>
                  <a:lnTo>
                    <a:pt x="204597" y="54484"/>
                  </a:lnTo>
                  <a:lnTo>
                    <a:pt x="202819" y="54484"/>
                  </a:lnTo>
                  <a:lnTo>
                    <a:pt x="197993" y="53594"/>
                  </a:lnTo>
                  <a:lnTo>
                    <a:pt x="194563" y="53594"/>
                  </a:lnTo>
                  <a:lnTo>
                    <a:pt x="187959" y="51817"/>
                  </a:lnTo>
                  <a:lnTo>
                    <a:pt x="184276" y="51817"/>
                  </a:lnTo>
                  <a:lnTo>
                    <a:pt x="182244" y="50928"/>
                  </a:lnTo>
                  <a:lnTo>
                    <a:pt x="177673" y="50928"/>
                  </a:lnTo>
                  <a:lnTo>
                    <a:pt x="175005" y="50038"/>
                  </a:lnTo>
                  <a:lnTo>
                    <a:pt x="173101" y="50038"/>
                  </a:lnTo>
                  <a:lnTo>
                    <a:pt x="171323" y="50928"/>
                  </a:lnTo>
                  <a:lnTo>
                    <a:pt x="168529" y="50928"/>
                  </a:lnTo>
                  <a:lnTo>
                    <a:pt x="164845" y="51817"/>
                  </a:lnTo>
                  <a:lnTo>
                    <a:pt x="160147" y="53594"/>
                  </a:lnTo>
                  <a:lnTo>
                    <a:pt x="158241" y="53594"/>
                  </a:lnTo>
                  <a:lnTo>
                    <a:pt x="156463" y="54484"/>
                  </a:lnTo>
                  <a:lnTo>
                    <a:pt x="153669" y="54484"/>
                  </a:lnTo>
                  <a:lnTo>
                    <a:pt x="148208" y="56388"/>
                  </a:lnTo>
                  <a:lnTo>
                    <a:pt x="146176" y="56388"/>
                  </a:lnTo>
                  <a:lnTo>
                    <a:pt x="142748" y="57023"/>
                  </a:lnTo>
                  <a:lnTo>
                    <a:pt x="140715" y="57023"/>
                  </a:lnTo>
                  <a:lnTo>
                    <a:pt x="137033" y="57912"/>
                  </a:lnTo>
                  <a:lnTo>
                    <a:pt x="135255" y="58802"/>
                  </a:lnTo>
                  <a:lnTo>
                    <a:pt x="117601" y="58802"/>
                  </a:lnTo>
                  <a:lnTo>
                    <a:pt x="113919" y="57023"/>
                  </a:lnTo>
                  <a:lnTo>
                    <a:pt x="113030" y="56388"/>
                  </a:lnTo>
                  <a:lnTo>
                    <a:pt x="109219" y="51817"/>
                  </a:lnTo>
                  <a:lnTo>
                    <a:pt x="107569" y="48134"/>
                  </a:lnTo>
                  <a:lnTo>
                    <a:pt x="105537" y="46355"/>
                  </a:lnTo>
                  <a:lnTo>
                    <a:pt x="105537" y="40132"/>
                  </a:lnTo>
                  <a:lnTo>
                    <a:pt x="106426" y="35687"/>
                  </a:lnTo>
                  <a:lnTo>
                    <a:pt x="110108" y="28575"/>
                  </a:lnTo>
                  <a:lnTo>
                    <a:pt x="118490" y="22225"/>
                  </a:lnTo>
                  <a:lnTo>
                    <a:pt x="121284" y="21336"/>
                  </a:lnTo>
                  <a:lnTo>
                    <a:pt x="124079" y="21336"/>
                  </a:lnTo>
                  <a:lnTo>
                    <a:pt x="127000" y="19559"/>
                  </a:lnTo>
                  <a:lnTo>
                    <a:pt x="130555" y="19559"/>
                  </a:lnTo>
                  <a:lnTo>
                    <a:pt x="134238" y="18669"/>
                  </a:lnTo>
                  <a:lnTo>
                    <a:pt x="153669" y="18669"/>
                  </a:lnTo>
                  <a:lnTo>
                    <a:pt x="153669" y="17654"/>
                  </a:lnTo>
                  <a:lnTo>
                    <a:pt x="170307" y="3430"/>
                  </a:lnTo>
                  <a:lnTo>
                    <a:pt x="173101" y="2667"/>
                  </a:lnTo>
                  <a:lnTo>
                    <a:pt x="176783" y="890"/>
                  </a:lnTo>
                  <a:lnTo>
                    <a:pt x="178815" y="890"/>
                  </a:lnTo>
                  <a:lnTo>
                    <a:pt x="182244" y="0"/>
                  </a:lnTo>
                  <a:lnTo>
                    <a:pt x="186055" y="0"/>
                  </a:lnTo>
                  <a:lnTo>
                    <a:pt x="200913" y="3430"/>
                  </a:lnTo>
                  <a:lnTo>
                    <a:pt x="203708" y="5207"/>
                  </a:lnTo>
                  <a:lnTo>
                    <a:pt x="204597" y="6986"/>
                  </a:lnTo>
                  <a:lnTo>
                    <a:pt x="203708" y="7874"/>
                  </a:lnTo>
                  <a:lnTo>
                    <a:pt x="195452" y="7874"/>
                  </a:lnTo>
                  <a:lnTo>
                    <a:pt x="193420" y="6986"/>
                  </a:lnTo>
                  <a:lnTo>
                    <a:pt x="187959" y="6986"/>
                  </a:lnTo>
                  <a:lnTo>
                    <a:pt x="186055" y="7874"/>
                  </a:lnTo>
                  <a:lnTo>
                    <a:pt x="181483" y="7874"/>
                  </a:lnTo>
                  <a:lnTo>
                    <a:pt x="170307" y="12447"/>
                  </a:lnTo>
                  <a:lnTo>
                    <a:pt x="168529" y="14224"/>
                  </a:lnTo>
                  <a:lnTo>
                    <a:pt x="165734" y="16130"/>
                  </a:lnTo>
                  <a:lnTo>
                    <a:pt x="161036" y="20448"/>
                  </a:lnTo>
                  <a:lnTo>
                    <a:pt x="160147" y="22225"/>
                  </a:lnTo>
                  <a:lnTo>
                    <a:pt x="158241" y="23115"/>
                  </a:lnTo>
                  <a:lnTo>
                    <a:pt x="158241" y="24004"/>
                  </a:lnTo>
                  <a:lnTo>
                    <a:pt x="157352" y="23115"/>
                  </a:lnTo>
                  <a:lnTo>
                    <a:pt x="148208" y="23115"/>
                  </a:lnTo>
                  <a:lnTo>
                    <a:pt x="144526" y="24004"/>
                  </a:lnTo>
                  <a:lnTo>
                    <a:pt x="135255" y="24004"/>
                  </a:lnTo>
                  <a:lnTo>
                    <a:pt x="123190" y="27686"/>
                  </a:lnTo>
                  <a:lnTo>
                    <a:pt x="121284" y="28575"/>
                  </a:lnTo>
                  <a:lnTo>
                    <a:pt x="116712" y="32893"/>
                  </a:lnTo>
                  <a:lnTo>
                    <a:pt x="114934" y="37466"/>
                  </a:lnTo>
                  <a:lnTo>
                    <a:pt x="114934" y="42037"/>
                  </a:lnTo>
                  <a:lnTo>
                    <a:pt x="115823" y="43816"/>
                  </a:lnTo>
                  <a:lnTo>
                    <a:pt x="116712" y="46355"/>
                  </a:lnTo>
                  <a:lnTo>
                    <a:pt x="119507" y="49023"/>
                  </a:lnTo>
                  <a:lnTo>
                    <a:pt x="131572" y="49023"/>
                  </a:lnTo>
                  <a:lnTo>
                    <a:pt x="133350" y="48134"/>
                  </a:lnTo>
                  <a:lnTo>
                    <a:pt x="135255" y="48134"/>
                  </a:lnTo>
                  <a:lnTo>
                    <a:pt x="137033" y="47244"/>
                  </a:lnTo>
                  <a:lnTo>
                    <a:pt x="139826" y="47244"/>
                  </a:lnTo>
                  <a:lnTo>
                    <a:pt x="141605" y="46355"/>
                  </a:lnTo>
                  <a:lnTo>
                    <a:pt x="144526" y="46355"/>
                  </a:lnTo>
                  <a:lnTo>
                    <a:pt x="146176" y="45467"/>
                  </a:lnTo>
                  <a:lnTo>
                    <a:pt x="149098" y="44705"/>
                  </a:lnTo>
                  <a:lnTo>
                    <a:pt x="150876" y="43816"/>
                  </a:lnTo>
                  <a:lnTo>
                    <a:pt x="152780" y="43816"/>
                  </a:lnTo>
                  <a:lnTo>
                    <a:pt x="170307" y="39243"/>
                  </a:lnTo>
                  <a:lnTo>
                    <a:pt x="178815" y="39243"/>
                  </a:lnTo>
                  <a:lnTo>
                    <a:pt x="181483" y="40132"/>
                  </a:lnTo>
                  <a:lnTo>
                    <a:pt x="183387" y="41148"/>
                  </a:lnTo>
                  <a:lnTo>
                    <a:pt x="187070" y="41148"/>
                  </a:lnTo>
                  <a:lnTo>
                    <a:pt x="193420" y="42927"/>
                  </a:lnTo>
                  <a:lnTo>
                    <a:pt x="196215" y="42927"/>
                  </a:lnTo>
                  <a:lnTo>
                    <a:pt x="219455" y="49023"/>
                  </a:lnTo>
                  <a:lnTo>
                    <a:pt x="223138" y="49023"/>
                  </a:lnTo>
                  <a:lnTo>
                    <a:pt x="226822" y="50038"/>
                  </a:lnTo>
                  <a:lnTo>
                    <a:pt x="230632" y="51817"/>
                  </a:lnTo>
                  <a:lnTo>
                    <a:pt x="234315" y="51817"/>
                  </a:lnTo>
                  <a:lnTo>
                    <a:pt x="250062" y="56388"/>
                  </a:lnTo>
                  <a:lnTo>
                    <a:pt x="252730" y="56388"/>
                  </a:lnTo>
                  <a:lnTo>
                    <a:pt x="255523" y="57912"/>
                  </a:lnTo>
                  <a:lnTo>
                    <a:pt x="257301" y="57912"/>
                  </a:lnTo>
                  <a:lnTo>
                    <a:pt x="259207" y="58802"/>
                  </a:lnTo>
                  <a:lnTo>
                    <a:pt x="260095" y="58802"/>
                  </a:lnTo>
                  <a:lnTo>
                    <a:pt x="261873" y="59817"/>
                  </a:lnTo>
                  <a:lnTo>
                    <a:pt x="262890" y="60706"/>
                  </a:lnTo>
                  <a:lnTo>
                    <a:pt x="298958" y="74042"/>
                  </a:lnTo>
                  <a:lnTo>
                    <a:pt x="307340" y="78613"/>
                  </a:lnTo>
                  <a:lnTo>
                    <a:pt x="309118" y="80392"/>
                  </a:lnTo>
                  <a:lnTo>
                    <a:pt x="309118" y="83186"/>
                  </a:lnTo>
                  <a:lnTo>
                    <a:pt x="307340" y="84074"/>
                  </a:lnTo>
                  <a:lnTo>
                    <a:pt x="303657" y="84074"/>
                  </a:lnTo>
                  <a:lnTo>
                    <a:pt x="300736" y="83186"/>
                  </a:lnTo>
                  <a:lnTo>
                    <a:pt x="297052" y="83186"/>
                  </a:lnTo>
                  <a:lnTo>
                    <a:pt x="297052" y="143003"/>
                  </a:lnTo>
                  <a:lnTo>
                    <a:pt x="398907" y="144780"/>
                  </a:lnTo>
                  <a:lnTo>
                    <a:pt x="397129" y="151130"/>
                  </a:lnTo>
                  <a:lnTo>
                    <a:pt x="291591" y="148463"/>
                  </a:lnTo>
                  <a:lnTo>
                    <a:pt x="284098" y="192279"/>
                  </a:lnTo>
                  <a:lnTo>
                    <a:pt x="286130" y="189611"/>
                  </a:lnTo>
                  <a:lnTo>
                    <a:pt x="298069" y="182499"/>
                  </a:lnTo>
                  <a:lnTo>
                    <a:pt x="301879" y="181611"/>
                  </a:lnTo>
                  <a:lnTo>
                    <a:pt x="305562" y="178943"/>
                  </a:lnTo>
                  <a:lnTo>
                    <a:pt x="309118" y="177928"/>
                  </a:lnTo>
                  <a:lnTo>
                    <a:pt x="316483" y="174372"/>
                  </a:lnTo>
                  <a:lnTo>
                    <a:pt x="323976" y="172593"/>
                  </a:lnTo>
                  <a:lnTo>
                    <a:pt x="327659" y="170688"/>
                  </a:lnTo>
                  <a:lnTo>
                    <a:pt x="339725" y="168148"/>
                  </a:lnTo>
                  <a:lnTo>
                    <a:pt x="342519" y="166371"/>
                  </a:lnTo>
                  <a:lnTo>
                    <a:pt x="356362" y="162687"/>
                  </a:lnTo>
                  <a:lnTo>
                    <a:pt x="359155" y="162687"/>
                  </a:lnTo>
                  <a:lnTo>
                    <a:pt x="365633" y="160910"/>
                  </a:lnTo>
                  <a:lnTo>
                    <a:pt x="367411" y="160910"/>
                  </a:lnTo>
                  <a:lnTo>
                    <a:pt x="370332" y="160021"/>
                  </a:lnTo>
                  <a:lnTo>
                    <a:pt x="376808" y="160021"/>
                  </a:lnTo>
                  <a:lnTo>
                    <a:pt x="385952" y="163704"/>
                  </a:lnTo>
                  <a:lnTo>
                    <a:pt x="388873" y="164592"/>
                  </a:lnTo>
                  <a:lnTo>
                    <a:pt x="389762" y="165481"/>
                  </a:lnTo>
                  <a:lnTo>
                    <a:pt x="379476" y="165481"/>
                  </a:lnTo>
                  <a:lnTo>
                    <a:pt x="375793" y="166371"/>
                  </a:lnTo>
                  <a:lnTo>
                    <a:pt x="372872" y="166371"/>
                  </a:lnTo>
                  <a:lnTo>
                    <a:pt x="369443" y="167260"/>
                  </a:lnTo>
                  <a:lnTo>
                    <a:pt x="366522" y="167260"/>
                  </a:lnTo>
                  <a:lnTo>
                    <a:pt x="360044" y="169037"/>
                  </a:lnTo>
                  <a:lnTo>
                    <a:pt x="357377" y="169037"/>
                  </a:lnTo>
                  <a:lnTo>
                    <a:pt x="331343" y="177038"/>
                  </a:lnTo>
                  <a:lnTo>
                    <a:pt x="328548" y="178943"/>
                  </a:lnTo>
                  <a:lnTo>
                    <a:pt x="321055" y="181611"/>
                  </a:lnTo>
                  <a:lnTo>
                    <a:pt x="318515" y="183388"/>
                  </a:lnTo>
                  <a:lnTo>
                    <a:pt x="315594" y="184278"/>
                  </a:lnTo>
                  <a:lnTo>
                    <a:pt x="313816" y="185293"/>
                  </a:lnTo>
                  <a:lnTo>
                    <a:pt x="311023" y="186182"/>
                  </a:lnTo>
                  <a:lnTo>
                    <a:pt x="309118" y="187834"/>
                  </a:lnTo>
                  <a:lnTo>
                    <a:pt x="306451" y="188723"/>
                  </a:lnTo>
                  <a:lnTo>
                    <a:pt x="301879" y="191390"/>
                  </a:lnTo>
                  <a:lnTo>
                    <a:pt x="299847" y="193167"/>
                  </a:lnTo>
                  <a:lnTo>
                    <a:pt x="291591" y="197740"/>
                  </a:lnTo>
                  <a:lnTo>
                    <a:pt x="287908" y="200280"/>
                  </a:lnTo>
                  <a:lnTo>
                    <a:pt x="285241" y="202947"/>
                  </a:lnTo>
                  <a:lnTo>
                    <a:pt x="278637" y="206630"/>
                  </a:lnTo>
                  <a:lnTo>
                    <a:pt x="273938" y="211202"/>
                  </a:lnTo>
                  <a:lnTo>
                    <a:pt x="271272" y="212980"/>
                  </a:lnTo>
                  <a:lnTo>
                    <a:pt x="269366" y="214630"/>
                  </a:lnTo>
                  <a:lnTo>
                    <a:pt x="267588" y="215519"/>
                  </a:lnTo>
                  <a:lnTo>
                    <a:pt x="266700" y="217298"/>
                  </a:lnTo>
                  <a:lnTo>
                    <a:pt x="264668" y="219075"/>
                  </a:lnTo>
                  <a:lnTo>
                    <a:pt x="264668" y="220092"/>
                  </a:lnTo>
                  <a:lnTo>
                    <a:pt x="269366" y="227077"/>
                  </a:lnTo>
                  <a:lnTo>
                    <a:pt x="270383" y="230760"/>
                  </a:lnTo>
                  <a:lnTo>
                    <a:pt x="272161" y="234316"/>
                  </a:lnTo>
                  <a:lnTo>
                    <a:pt x="273938" y="240538"/>
                  </a:lnTo>
                  <a:lnTo>
                    <a:pt x="275844" y="244094"/>
                  </a:lnTo>
                  <a:lnTo>
                    <a:pt x="277748" y="250444"/>
                  </a:lnTo>
                  <a:lnTo>
                    <a:pt x="277748" y="254128"/>
                  </a:lnTo>
                  <a:lnTo>
                    <a:pt x="279526" y="257556"/>
                  </a:lnTo>
                  <a:lnTo>
                    <a:pt x="280415" y="261240"/>
                  </a:lnTo>
                  <a:lnTo>
                    <a:pt x="280415" y="263906"/>
                  </a:lnTo>
                  <a:lnTo>
                    <a:pt x="282448" y="271907"/>
                  </a:lnTo>
                  <a:lnTo>
                    <a:pt x="282448" y="274574"/>
                  </a:lnTo>
                  <a:lnTo>
                    <a:pt x="283209" y="277368"/>
                  </a:lnTo>
                  <a:lnTo>
                    <a:pt x="283209" y="283465"/>
                  </a:lnTo>
                  <a:lnTo>
                    <a:pt x="284098" y="286259"/>
                  </a:lnTo>
                  <a:lnTo>
                    <a:pt x="284098" y="288925"/>
                  </a:lnTo>
                  <a:lnTo>
                    <a:pt x="285241" y="291719"/>
                  </a:lnTo>
                  <a:lnTo>
                    <a:pt x="285241" y="303277"/>
                  </a:lnTo>
                  <a:lnTo>
                    <a:pt x="286130" y="304166"/>
                  </a:lnTo>
                  <a:lnTo>
                    <a:pt x="296163" y="305943"/>
                  </a:lnTo>
                  <a:lnTo>
                    <a:pt x="296163" y="291719"/>
                  </a:lnTo>
                  <a:lnTo>
                    <a:pt x="297052" y="288925"/>
                  </a:lnTo>
                  <a:lnTo>
                    <a:pt x="297052" y="278257"/>
                  </a:lnTo>
                  <a:lnTo>
                    <a:pt x="298069" y="276480"/>
                  </a:lnTo>
                  <a:lnTo>
                    <a:pt x="298069" y="273686"/>
                  </a:lnTo>
                  <a:lnTo>
                    <a:pt x="298958" y="271907"/>
                  </a:lnTo>
                  <a:lnTo>
                    <a:pt x="298958" y="270130"/>
                  </a:lnTo>
                  <a:lnTo>
                    <a:pt x="302768" y="266700"/>
                  </a:lnTo>
                  <a:lnTo>
                    <a:pt x="311023" y="263906"/>
                  </a:lnTo>
                  <a:lnTo>
                    <a:pt x="311912" y="263017"/>
                  </a:lnTo>
                  <a:lnTo>
                    <a:pt x="311023" y="262129"/>
                  </a:lnTo>
                  <a:lnTo>
                    <a:pt x="309118" y="258446"/>
                  </a:lnTo>
                  <a:lnTo>
                    <a:pt x="308229" y="255779"/>
                  </a:lnTo>
                  <a:lnTo>
                    <a:pt x="307340" y="254128"/>
                  </a:lnTo>
                  <a:lnTo>
                    <a:pt x="307340" y="247778"/>
                  </a:lnTo>
                  <a:lnTo>
                    <a:pt x="311912" y="234316"/>
                  </a:lnTo>
                  <a:lnTo>
                    <a:pt x="313816" y="230760"/>
                  </a:lnTo>
                  <a:lnTo>
                    <a:pt x="322198" y="222759"/>
                  </a:lnTo>
                  <a:lnTo>
                    <a:pt x="326770" y="220980"/>
                  </a:lnTo>
                  <a:lnTo>
                    <a:pt x="330454" y="220092"/>
                  </a:lnTo>
                  <a:lnTo>
                    <a:pt x="332232" y="220092"/>
                  </a:lnTo>
                  <a:lnTo>
                    <a:pt x="328548" y="213742"/>
                  </a:lnTo>
                  <a:lnTo>
                    <a:pt x="328548" y="212980"/>
                  </a:lnTo>
                  <a:lnTo>
                    <a:pt x="329565" y="209297"/>
                  </a:lnTo>
                  <a:lnTo>
                    <a:pt x="329565" y="207518"/>
                  </a:lnTo>
                  <a:lnTo>
                    <a:pt x="335026" y="194056"/>
                  </a:lnTo>
                  <a:lnTo>
                    <a:pt x="337058" y="192279"/>
                  </a:lnTo>
                  <a:lnTo>
                    <a:pt x="339725" y="188723"/>
                  </a:lnTo>
                  <a:lnTo>
                    <a:pt x="342519" y="186182"/>
                  </a:lnTo>
                  <a:lnTo>
                    <a:pt x="342519" y="185293"/>
                  </a:lnTo>
                  <a:lnTo>
                    <a:pt x="344297" y="185293"/>
                  </a:lnTo>
                  <a:lnTo>
                    <a:pt x="346201" y="184278"/>
                  </a:lnTo>
                  <a:lnTo>
                    <a:pt x="360044" y="184278"/>
                  </a:lnTo>
                  <a:lnTo>
                    <a:pt x="361950" y="185293"/>
                  </a:lnTo>
                  <a:lnTo>
                    <a:pt x="363727" y="185293"/>
                  </a:lnTo>
                  <a:lnTo>
                    <a:pt x="365633" y="186182"/>
                  </a:lnTo>
                  <a:lnTo>
                    <a:pt x="369443" y="186182"/>
                  </a:lnTo>
                  <a:lnTo>
                    <a:pt x="371094" y="181611"/>
                  </a:lnTo>
                  <a:lnTo>
                    <a:pt x="374015" y="177928"/>
                  </a:lnTo>
                  <a:lnTo>
                    <a:pt x="377698" y="176149"/>
                  </a:lnTo>
                  <a:lnTo>
                    <a:pt x="383158" y="176149"/>
                  </a:lnTo>
                  <a:lnTo>
                    <a:pt x="384937" y="177038"/>
                  </a:lnTo>
                  <a:lnTo>
                    <a:pt x="390651" y="178943"/>
                  </a:lnTo>
                  <a:lnTo>
                    <a:pt x="392430" y="178943"/>
                  </a:lnTo>
                  <a:lnTo>
                    <a:pt x="396240" y="179832"/>
                  </a:lnTo>
                  <a:lnTo>
                    <a:pt x="398907" y="179832"/>
                  </a:lnTo>
                  <a:lnTo>
                    <a:pt x="401701" y="181611"/>
                  </a:lnTo>
                  <a:lnTo>
                    <a:pt x="404622" y="181611"/>
                  </a:lnTo>
                  <a:lnTo>
                    <a:pt x="408051" y="182499"/>
                  </a:lnTo>
                  <a:lnTo>
                    <a:pt x="410972" y="184278"/>
                  </a:lnTo>
                  <a:lnTo>
                    <a:pt x="417448" y="186182"/>
                  </a:lnTo>
                  <a:lnTo>
                    <a:pt x="421132" y="186182"/>
                  </a:lnTo>
                  <a:lnTo>
                    <a:pt x="424052" y="186817"/>
                  </a:lnTo>
                  <a:lnTo>
                    <a:pt x="427608" y="188723"/>
                  </a:lnTo>
                  <a:lnTo>
                    <a:pt x="430402" y="188723"/>
                  </a:lnTo>
                  <a:lnTo>
                    <a:pt x="433197" y="190500"/>
                  </a:lnTo>
                  <a:lnTo>
                    <a:pt x="446151" y="195073"/>
                  </a:lnTo>
                  <a:lnTo>
                    <a:pt x="455295" y="200280"/>
                  </a:lnTo>
                  <a:lnTo>
                    <a:pt x="456437" y="201168"/>
                  </a:lnTo>
                  <a:lnTo>
                    <a:pt x="458089" y="203962"/>
                  </a:lnTo>
                  <a:lnTo>
                    <a:pt x="460120" y="205741"/>
                  </a:lnTo>
                  <a:lnTo>
                    <a:pt x="465582" y="215519"/>
                  </a:lnTo>
                  <a:lnTo>
                    <a:pt x="468376" y="219075"/>
                  </a:lnTo>
                  <a:lnTo>
                    <a:pt x="470154" y="222759"/>
                  </a:lnTo>
                  <a:lnTo>
                    <a:pt x="473837" y="231648"/>
                  </a:lnTo>
                  <a:lnTo>
                    <a:pt x="475868" y="234316"/>
                  </a:lnTo>
                  <a:lnTo>
                    <a:pt x="476757" y="237110"/>
                  </a:lnTo>
                  <a:lnTo>
                    <a:pt x="477646" y="238887"/>
                  </a:lnTo>
                  <a:lnTo>
                    <a:pt x="478535" y="241428"/>
                  </a:lnTo>
                  <a:lnTo>
                    <a:pt x="478535" y="242317"/>
                  </a:lnTo>
                  <a:lnTo>
                    <a:pt x="477646" y="244094"/>
                  </a:lnTo>
                  <a:lnTo>
                    <a:pt x="470154" y="246888"/>
                  </a:lnTo>
                  <a:lnTo>
                    <a:pt x="466470" y="246888"/>
                  </a:lnTo>
                  <a:lnTo>
                    <a:pt x="464693" y="247778"/>
                  </a:lnTo>
                  <a:lnTo>
                    <a:pt x="462787" y="247778"/>
                  </a:lnTo>
                  <a:lnTo>
                    <a:pt x="461898" y="248667"/>
                  </a:lnTo>
                  <a:lnTo>
                    <a:pt x="463676" y="246888"/>
                  </a:lnTo>
                  <a:lnTo>
                    <a:pt x="465582" y="244094"/>
                  </a:lnTo>
                  <a:lnTo>
                    <a:pt x="467359" y="242317"/>
                  </a:lnTo>
                  <a:lnTo>
                    <a:pt x="466470" y="241428"/>
                  </a:lnTo>
                  <a:lnTo>
                    <a:pt x="466470" y="239777"/>
                  </a:lnTo>
                  <a:lnTo>
                    <a:pt x="465582" y="237110"/>
                  </a:lnTo>
                  <a:lnTo>
                    <a:pt x="465582" y="235331"/>
                  </a:lnTo>
                  <a:lnTo>
                    <a:pt x="464693" y="231648"/>
                  </a:lnTo>
                  <a:lnTo>
                    <a:pt x="462787" y="228981"/>
                  </a:lnTo>
                  <a:lnTo>
                    <a:pt x="460120" y="222759"/>
                  </a:lnTo>
                  <a:lnTo>
                    <a:pt x="447040" y="206630"/>
                  </a:lnTo>
                  <a:lnTo>
                    <a:pt x="443357" y="203962"/>
                  </a:lnTo>
                  <a:lnTo>
                    <a:pt x="429513" y="198502"/>
                  </a:lnTo>
                  <a:lnTo>
                    <a:pt x="427608" y="198502"/>
                  </a:lnTo>
                  <a:lnTo>
                    <a:pt x="417448" y="194056"/>
                  </a:lnTo>
                  <a:lnTo>
                    <a:pt x="415544" y="194056"/>
                  </a:lnTo>
                  <a:lnTo>
                    <a:pt x="412876" y="192279"/>
                  </a:lnTo>
                  <a:lnTo>
                    <a:pt x="410972" y="192279"/>
                  </a:lnTo>
                  <a:lnTo>
                    <a:pt x="406400" y="191390"/>
                  </a:lnTo>
                  <a:lnTo>
                    <a:pt x="403479" y="189611"/>
                  </a:lnTo>
                  <a:lnTo>
                    <a:pt x="396240" y="187834"/>
                  </a:lnTo>
                  <a:lnTo>
                    <a:pt x="392430" y="186182"/>
                  </a:lnTo>
                  <a:lnTo>
                    <a:pt x="389762" y="186182"/>
                  </a:lnTo>
                  <a:lnTo>
                    <a:pt x="386841" y="185293"/>
                  </a:lnTo>
                  <a:lnTo>
                    <a:pt x="381380" y="185293"/>
                  </a:lnTo>
                  <a:lnTo>
                    <a:pt x="379476" y="186182"/>
                  </a:lnTo>
                  <a:lnTo>
                    <a:pt x="377698" y="187834"/>
                  </a:lnTo>
                  <a:lnTo>
                    <a:pt x="377698" y="189611"/>
                  </a:lnTo>
                  <a:lnTo>
                    <a:pt x="378587" y="192279"/>
                  </a:lnTo>
                  <a:lnTo>
                    <a:pt x="378587" y="194056"/>
                  </a:lnTo>
                  <a:lnTo>
                    <a:pt x="377698" y="194056"/>
                  </a:lnTo>
                  <a:lnTo>
                    <a:pt x="372872" y="192279"/>
                  </a:lnTo>
                  <a:lnTo>
                    <a:pt x="371094" y="192279"/>
                  </a:lnTo>
                  <a:lnTo>
                    <a:pt x="369443" y="191390"/>
                  </a:lnTo>
                  <a:lnTo>
                    <a:pt x="353694" y="191390"/>
                  </a:lnTo>
                  <a:lnTo>
                    <a:pt x="349884" y="192279"/>
                  </a:lnTo>
                  <a:lnTo>
                    <a:pt x="347090" y="194056"/>
                  </a:lnTo>
                  <a:lnTo>
                    <a:pt x="344297" y="196850"/>
                  </a:lnTo>
                  <a:lnTo>
                    <a:pt x="338836" y="208407"/>
                  </a:lnTo>
                  <a:lnTo>
                    <a:pt x="337058" y="214630"/>
                  </a:lnTo>
                  <a:lnTo>
                    <a:pt x="339725" y="219075"/>
                  </a:lnTo>
                  <a:lnTo>
                    <a:pt x="346201" y="225425"/>
                  </a:lnTo>
                  <a:lnTo>
                    <a:pt x="347980" y="226187"/>
                  </a:lnTo>
                  <a:lnTo>
                    <a:pt x="345312" y="226187"/>
                  </a:lnTo>
                  <a:lnTo>
                    <a:pt x="343408" y="225425"/>
                  </a:lnTo>
                  <a:lnTo>
                    <a:pt x="334137" y="225425"/>
                  </a:lnTo>
                  <a:lnTo>
                    <a:pt x="330454" y="226187"/>
                  </a:lnTo>
                  <a:lnTo>
                    <a:pt x="327659" y="227966"/>
                  </a:lnTo>
                  <a:lnTo>
                    <a:pt x="323976" y="228981"/>
                  </a:lnTo>
                  <a:lnTo>
                    <a:pt x="321055" y="234316"/>
                  </a:lnTo>
                  <a:lnTo>
                    <a:pt x="319405" y="236221"/>
                  </a:lnTo>
                  <a:lnTo>
                    <a:pt x="319405" y="237998"/>
                  </a:lnTo>
                  <a:lnTo>
                    <a:pt x="317626" y="242317"/>
                  </a:lnTo>
                  <a:lnTo>
                    <a:pt x="316483" y="244094"/>
                  </a:lnTo>
                  <a:lnTo>
                    <a:pt x="316483" y="259335"/>
                  </a:lnTo>
                  <a:lnTo>
                    <a:pt x="323976" y="266700"/>
                  </a:lnTo>
                  <a:lnTo>
                    <a:pt x="329565" y="270130"/>
                  </a:lnTo>
                  <a:lnTo>
                    <a:pt x="331343" y="271907"/>
                  </a:lnTo>
                  <a:lnTo>
                    <a:pt x="332232" y="274574"/>
                  </a:lnTo>
                  <a:lnTo>
                    <a:pt x="331343" y="274574"/>
                  </a:lnTo>
                  <a:lnTo>
                    <a:pt x="329565" y="275463"/>
                  </a:lnTo>
                  <a:lnTo>
                    <a:pt x="325882" y="274574"/>
                  </a:lnTo>
                  <a:lnTo>
                    <a:pt x="323087" y="274574"/>
                  </a:lnTo>
                  <a:lnTo>
                    <a:pt x="318515" y="272797"/>
                  </a:lnTo>
                  <a:lnTo>
                    <a:pt x="311023" y="272797"/>
                  </a:lnTo>
                  <a:lnTo>
                    <a:pt x="309118" y="274574"/>
                  </a:lnTo>
                  <a:lnTo>
                    <a:pt x="303657" y="284354"/>
                  </a:lnTo>
                  <a:lnTo>
                    <a:pt x="303657" y="288925"/>
                  </a:lnTo>
                  <a:lnTo>
                    <a:pt x="302768" y="291719"/>
                  </a:lnTo>
                  <a:lnTo>
                    <a:pt x="302768" y="297816"/>
                  </a:lnTo>
                  <a:lnTo>
                    <a:pt x="303657" y="301498"/>
                  </a:lnTo>
                  <a:lnTo>
                    <a:pt x="306451" y="307848"/>
                  </a:lnTo>
                  <a:lnTo>
                    <a:pt x="309118" y="309627"/>
                  </a:lnTo>
                  <a:lnTo>
                    <a:pt x="311023" y="309627"/>
                  </a:lnTo>
                  <a:lnTo>
                    <a:pt x="313816" y="310516"/>
                  </a:lnTo>
                  <a:lnTo>
                    <a:pt x="319405" y="310516"/>
                  </a:lnTo>
                  <a:lnTo>
                    <a:pt x="320166" y="300482"/>
                  </a:lnTo>
                  <a:lnTo>
                    <a:pt x="338836" y="309627"/>
                  </a:lnTo>
                  <a:lnTo>
                    <a:pt x="340613" y="311278"/>
                  </a:lnTo>
                  <a:lnTo>
                    <a:pt x="343408" y="312167"/>
                  </a:lnTo>
                  <a:lnTo>
                    <a:pt x="347090" y="313944"/>
                  </a:lnTo>
                  <a:lnTo>
                    <a:pt x="349884" y="314834"/>
                  </a:lnTo>
                  <a:lnTo>
                    <a:pt x="351662" y="316738"/>
                  </a:lnTo>
                  <a:lnTo>
                    <a:pt x="371094" y="325502"/>
                  </a:lnTo>
                  <a:lnTo>
                    <a:pt x="372872" y="325502"/>
                  </a:lnTo>
                  <a:lnTo>
                    <a:pt x="375793" y="326517"/>
                  </a:lnTo>
                  <a:lnTo>
                    <a:pt x="378587" y="326517"/>
                  </a:lnTo>
                  <a:lnTo>
                    <a:pt x="383158" y="328296"/>
                  </a:lnTo>
                  <a:lnTo>
                    <a:pt x="384937" y="328296"/>
                  </a:lnTo>
                  <a:lnTo>
                    <a:pt x="386841" y="329185"/>
                  </a:lnTo>
                  <a:lnTo>
                    <a:pt x="389762" y="329185"/>
                  </a:lnTo>
                  <a:lnTo>
                    <a:pt x="392430" y="330073"/>
                  </a:lnTo>
                  <a:lnTo>
                    <a:pt x="394334" y="330073"/>
                  </a:lnTo>
                  <a:lnTo>
                    <a:pt x="402590" y="332867"/>
                  </a:lnTo>
                  <a:lnTo>
                    <a:pt x="405511" y="332867"/>
                  </a:lnTo>
                  <a:lnTo>
                    <a:pt x="407162" y="333756"/>
                  </a:lnTo>
                  <a:lnTo>
                    <a:pt x="410083" y="333756"/>
                  </a:lnTo>
                  <a:lnTo>
                    <a:pt x="412876" y="334646"/>
                  </a:lnTo>
                  <a:lnTo>
                    <a:pt x="414655" y="334646"/>
                  </a:lnTo>
                  <a:lnTo>
                    <a:pt x="421132" y="337312"/>
                  </a:lnTo>
                  <a:lnTo>
                    <a:pt x="424941" y="337312"/>
                  </a:lnTo>
                  <a:lnTo>
                    <a:pt x="427608" y="338202"/>
                  </a:lnTo>
                  <a:lnTo>
                    <a:pt x="428625" y="339217"/>
                  </a:lnTo>
                  <a:lnTo>
                    <a:pt x="440690" y="339217"/>
                  </a:lnTo>
                  <a:lnTo>
                    <a:pt x="442468" y="338202"/>
                  </a:lnTo>
                  <a:lnTo>
                    <a:pt x="461009" y="338202"/>
                  </a:lnTo>
                  <a:lnTo>
                    <a:pt x="462787" y="337312"/>
                  </a:lnTo>
                  <a:lnTo>
                    <a:pt x="473837" y="337312"/>
                  </a:lnTo>
                  <a:lnTo>
                    <a:pt x="476757" y="336423"/>
                  </a:lnTo>
                  <a:lnTo>
                    <a:pt x="483996" y="336423"/>
                  </a:lnTo>
                  <a:lnTo>
                    <a:pt x="486790" y="335535"/>
                  </a:lnTo>
                  <a:lnTo>
                    <a:pt x="491362" y="335535"/>
                  </a:lnTo>
                  <a:lnTo>
                    <a:pt x="494157" y="334646"/>
                  </a:lnTo>
                  <a:lnTo>
                    <a:pt x="499871" y="334646"/>
                  </a:lnTo>
                  <a:lnTo>
                    <a:pt x="502539" y="333756"/>
                  </a:lnTo>
                  <a:lnTo>
                    <a:pt x="505332" y="333756"/>
                  </a:lnTo>
                  <a:lnTo>
                    <a:pt x="508126" y="332867"/>
                  </a:lnTo>
                  <a:lnTo>
                    <a:pt x="511937" y="332867"/>
                  </a:lnTo>
                  <a:lnTo>
                    <a:pt x="513715" y="331852"/>
                  </a:lnTo>
                  <a:lnTo>
                    <a:pt x="516509" y="331852"/>
                  </a:lnTo>
                  <a:lnTo>
                    <a:pt x="519176" y="330962"/>
                  </a:lnTo>
                  <a:lnTo>
                    <a:pt x="522859" y="330962"/>
                  </a:lnTo>
                  <a:lnTo>
                    <a:pt x="528573" y="329185"/>
                  </a:lnTo>
                  <a:lnTo>
                    <a:pt x="535051" y="329185"/>
                  </a:lnTo>
                  <a:lnTo>
                    <a:pt x="543179" y="326517"/>
                  </a:lnTo>
                  <a:lnTo>
                    <a:pt x="545973" y="326517"/>
                  </a:lnTo>
                  <a:lnTo>
                    <a:pt x="555243" y="323723"/>
                  </a:lnTo>
                  <a:lnTo>
                    <a:pt x="559054" y="323723"/>
                  </a:lnTo>
                  <a:lnTo>
                    <a:pt x="561720" y="322073"/>
                  </a:lnTo>
                  <a:lnTo>
                    <a:pt x="571118" y="319405"/>
                  </a:lnTo>
                  <a:lnTo>
                    <a:pt x="573785" y="317628"/>
                  </a:lnTo>
                  <a:lnTo>
                    <a:pt x="579501" y="315723"/>
                  </a:lnTo>
                  <a:lnTo>
                    <a:pt x="584962" y="312167"/>
                  </a:lnTo>
                  <a:lnTo>
                    <a:pt x="587756" y="311278"/>
                  </a:lnTo>
                  <a:lnTo>
                    <a:pt x="590423" y="309627"/>
                  </a:lnTo>
                  <a:lnTo>
                    <a:pt x="594359" y="308737"/>
                  </a:lnTo>
                  <a:lnTo>
                    <a:pt x="596899" y="306832"/>
                  </a:lnTo>
                  <a:lnTo>
                    <a:pt x="598932" y="305055"/>
                  </a:lnTo>
                  <a:lnTo>
                    <a:pt x="605282" y="301498"/>
                  </a:lnTo>
                  <a:lnTo>
                    <a:pt x="607187" y="299593"/>
                  </a:lnTo>
                  <a:lnTo>
                    <a:pt x="626618" y="287148"/>
                  </a:lnTo>
                  <a:lnTo>
                    <a:pt x="628395" y="285369"/>
                  </a:lnTo>
                  <a:lnTo>
                    <a:pt x="631317" y="283465"/>
                  </a:lnTo>
                  <a:lnTo>
                    <a:pt x="632968" y="281813"/>
                  </a:lnTo>
                  <a:lnTo>
                    <a:pt x="635889" y="280036"/>
                  </a:lnTo>
                  <a:lnTo>
                    <a:pt x="637667" y="278257"/>
                  </a:lnTo>
                  <a:lnTo>
                    <a:pt x="640460" y="276480"/>
                  </a:lnTo>
                  <a:lnTo>
                    <a:pt x="642239" y="274574"/>
                  </a:lnTo>
                  <a:lnTo>
                    <a:pt x="645032" y="272797"/>
                  </a:lnTo>
                  <a:lnTo>
                    <a:pt x="669035" y="248667"/>
                  </a:lnTo>
                  <a:lnTo>
                    <a:pt x="672845" y="246888"/>
                  </a:lnTo>
                  <a:lnTo>
                    <a:pt x="678434" y="238887"/>
                  </a:lnTo>
                  <a:lnTo>
                    <a:pt x="680212" y="237998"/>
                  </a:lnTo>
                  <a:lnTo>
                    <a:pt x="683006" y="235331"/>
                  </a:lnTo>
                  <a:lnTo>
                    <a:pt x="682243" y="234316"/>
                  </a:lnTo>
                  <a:lnTo>
                    <a:pt x="675640" y="230760"/>
                  </a:lnTo>
                  <a:lnTo>
                    <a:pt x="671068" y="226187"/>
                  </a:lnTo>
                  <a:lnTo>
                    <a:pt x="667384" y="224536"/>
                  </a:lnTo>
                  <a:lnTo>
                    <a:pt x="648715" y="212091"/>
                  </a:lnTo>
                  <a:lnTo>
                    <a:pt x="646937" y="210312"/>
                  </a:lnTo>
                  <a:lnTo>
                    <a:pt x="644143" y="209297"/>
                  </a:lnTo>
                  <a:lnTo>
                    <a:pt x="642239" y="207518"/>
                  </a:lnTo>
                  <a:lnTo>
                    <a:pt x="639571" y="205741"/>
                  </a:lnTo>
                  <a:lnTo>
                    <a:pt x="637667" y="203962"/>
                  </a:lnTo>
                  <a:lnTo>
                    <a:pt x="632968" y="201168"/>
                  </a:lnTo>
                  <a:lnTo>
                    <a:pt x="631317" y="199391"/>
                  </a:lnTo>
                  <a:lnTo>
                    <a:pt x="628395" y="197740"/>
                  </a:lnTo>
                  <a:lnTo>
                    <a:pt x="626618" y="195961"/>
                  </a:lnTo>
                  <a:lnTo>
                    <a:pt x="623823" y="194056"/>
                  </a:lnTo>
                  <a:lnTo>
                    <a:pt x="621918" y="192279"/>
                  </a:lnTo>
                  <a:lnTo>
                    <a:pt x="619251" y="191390"/>
                  </a:lnTo>
                  <a:lnTo>
                    <a:pt x="617346" y="189611"/>
                  </a:lnTo>
                  <a:lnTo>
                    <a:pt x="614426" y="188723"/>
                  </a:lnTo>
                  <a:lnTo>
                    <a:pt x="611759" y="186182"/>
                  </a:lnTo>
                  <a:lnTo>
                    <a:pt x="609854" y="185293"/>
                  </a:lnTo>
                  <a:lnTo>
                    <a:pt x="608076" y="183388"/>
                  </a:lnTo>
                  <a:lnTo>
                    <a:pt x="606298" y="182499"/>
                  </a:lnTo>
                  <a:lnTo>
                    <a:pt x="582040" y="164592"/>
                  </a:lnTo>
                  <a:lnTo>
                    <a:pt x="581279" y="161798"/>
                  </a:lnTo>
                  <a:lnTo>
                    <a:pt x="581279" y="159131"/>
                  </a:lnTo>
                  <a:lnTo>
                    <a:pt x="582040" y="159131"/>
                  </a:lnTo>
                  <a:lnTo>
                    <a:pt x="584073" y="156592"/>
                  </a:lnTo>
                  <a:lnTo>
                    <a:pt x="586867" y="146559"/>
                  </a:lnTo>
                  <a:lnTo>
                    <a:pt x="588645" y="143003"/>
                  </a:lnTo>
                  <a:lnTo>
                    <a:pt x="589534" y="140462"/>
                  </a:lnTo>
                  <a:lnTo>
                    <a:pt x="594359" y="131446"/>
                  </a:lnTo>
                  <a:lnTo>
                    <a:pt x="596899" y="128905"/>
                  </a:lnTo>
                  <a:lnTo>
                    <a:pt x="597789" y="126111"/>
                  </a:lnTo>
                  <a:lnTo>
                    <a:pt x="601598" y="119761"/>
                  </a:lnTo>
                  <a:lnTo>
                    <a:pt x="604393" y="117094"/>
                  </a:lnTo>
                  <a:lnTo>
                    <a:pt x="605282" y="114300"/>
                  </a:lnTo>
                  <a:lnTo>
                    <a:pt x="608076" y="111761"/>
                  </a:lnTo>
                  <a:lnTo>
                    <a:pt x="611759" y="106427"/>
                  </a:lnTo>
                  <a:lnTo>
                    <a:pt x="612648" y="103632"/>
                  </a:lnTo>
                  <a:lnTo>
                    <a:pt x="617346" y="99315"/>
                  </a:lnTo>
                  <a:lnTo>
                    <a:pt x="621029" y="93854"/>
                  </a:lnTo>
                  <a:lnTo>
                    <a:pt x="622934" y="92075"/>
                  </a:lnTo>
                  <a:lnTo>
                    <a:pt x="624712" y="89281"/>
                  </a:lnTo>
                  <a:lnTo>
                    <a:pt x="626618" y="87504"/>
                  </a:lnTo>
                  <a:lnTo>
                    <a:pt x="628395" y="84963"/>
                  </a:lnTo>
                  <a:lnTo>
                    <a:pt x="631317" y="83186"/>
                  </a:lnTo>
                  <a:lnTo>
                    <a:pt x="634999" y="78613"/>
                  </a:lnTo>
                  <a:lnTo>
                    <a:pt x="639571" y="75057"/>
                  </a:lnTo>
                  <a:lnTo>
                    <a:pt x="646048" y="67056"/>
                  </a:lnTo>
                  <a:lnTo>
                    <a:pt x="657098" y="57023"/>
                  </a:lnTo>
                  <a:lnTo>
                    <a:pt x="660781" y="55373"/>
                  </a:lnTo>
                  <a:lnTo>
                    <a:pt x="663574" y="52705"/>
                  </a:lnTo>
                  <a:lnTo>
                    <a:pt x="666495" y="50928"/>
                  </a:lnTo>
                  <a:lnTo>
                    <a:pt x="671068" y="46355"/>
                  </a:lnTo>
                  <a:lnTo>
                    <a:pt x="673734" y="45467"/>
                  </a:lnTo>
                  <a:lnTo>
                    <a:pt x="675640" y="43816"/>
                  </a:lnTo>
                  <a:lnTo>
                    <a:pt x="679323" y="42927"/>
                  </a:lnTo>
                  <a:lnTo>
                    <a:pt x="681101" y="42037"/>
                  </a:lnTo>
                  <a:lnTo>
                    <a:pt x="683006" y="43816"/>
                  </a:lnTo>
                  <a:lnTo>
                    <a:pt x="682243" y="46355"/>
                  </a:lnTo>
                  <a:lnTo>
                    <a:pt x="682243" y="49023"/>
                  </a:lnTo>
                  <a:lnTo>
                    <a:pt x="681101" y="50928"/>
                  </a:lnTo>
                  <a:lnTo>
                    <a:pt x="681101" y="52705"/>
                  </a:lnTo>
                  <a:lnTo>
                    <a:pt x="680212" y="53594"/>
                  </a:lnTo>
                  <a:lnTo>
                    <a:pt x="680212" y="54484"/>
                  </a:lnTo>
                  <a:lnTo>
                    <a:pt x="675640" y="55373"/>
                  </a:lnTo>
                  <a:lnTo>
                    <a:pt x="671957" y="57912"/>
                  </a:lnTo>
                  <a:lnTo>
                    <a:pt x="667384" y="59817"/>
                  </a:lnTo>
                  <a:lnTo>
                    <a:pt x="663574" y="63373"/>
                  </a:lnTo>
                  <a:lnTo>
                    <a:pt x="655320" y="68835"/>
                  </a:lnTo>
                  <a:lnTo>
                    <a:pt x="639571" y="84074"/>
                  </a:lnTo>
                  <a:lnTo>
                    <a:pt x="637667" y="86615"/>
                  </a:lnTo>
                  <a:lnTo>
                    <a:pt x="636778" y="89281"/>
                  </a:lnTo>
                  <a:lnTo>
                    <a:pt x="634999" y="91186"/>
                  </a:lnTo>
                  <a:lnTo>
                    <a:pt x="632968" y="93854"/>
                  </a:lnTo>
                  <a:lnTo>
                    <a:pt x="629284" y="97536"/>
                  </a:lnTo>
                  <a:lnTo>
                    <a:pt x="624712" y="104522"/>
                  </a:lnTo>
                  <a:lnTo>
                    <a:pt x="623823" y="106427"/>
                  </a:lnTo>
                  <a:lnTo>
                    <a:pt x="619251" y="113411"/>
                  </a:lnTo>
                  <a:lnTo>
                    <a:pt x="615568" y="117094"/>
                  </a:lnTo>
                  <a:lnTo>
                    <a:pt x="614426" y="119761"/>
                  </a:lnTo>
                  <a:lnTo>
                    <a:pt x="612648" y="121540"/>
                  </a:lnTo>
                  <a:lnTo>
                    <a:pt x="609854" y="127890"/>
                  </a:lnTo>
                  <a:lnTo>
                    <a:pt x="604393" y="135891"/>
                  </a:lnTo>
                  <a:lnTo>
                    <a:pt x="602487" y="139573"/>
                  </a:lnTo>
                  <a:lnTo>
                    <a:pt x="601598" y="143003"/>
                  </a:lnTo>
                  <a:lnTo>
                    <a:pt x="596899" y="150242"/>
                  </a:lnTo>
                  <a:lnTo>
                    <a:pt x="596010" y="152909"/>
                  </a:lnTo>
                  <a:lnTo>
                    <a:pt x="594359" y="155703"/>
                  </a:lnTo>
                  <a:lnTo>
                    <a:pt x="594359" y="156592"/>
                  </a:lnTo>
                  <a:lnTo>
                    <a:pt x="699643" y="230760"/>
                  </a:lnTo>
                  <a:lnTo>
                    <a:pt x="701420" y="227966"/>
                  </a:lnTo>
                  <a:lnTo>
                    <a:pt x="704342" y="225425"/>
                  </a:lnTo>
                  <a:lnTo>
                    <a:pt x="711707" y="211202"/>
                  </a:lnTo>
                  <a:lnTo>
                    <a:pt x="713485" y="209297"/>
                  </a:lnTo>
                  <a:lnTo>
                    <a:pt x="715390" y="203962"/>
                  </a:lnTo>
                  <a:lnTo>
                    <a:pt x="717423" y="201168"/>
                  </a:lnTo>
                  <a:lnTo>
                    <a:pt x="725551" y="181611"/>
                  </a:lnTo>
                  <a:lnTo>
                    <a:pt x="727456" y="174372"/>
                  </a:lnTo>
                  <a:lnTo>
                    <a:pt x="728345" y="172593"/>
                  </a:lnTo>
                  <a:lnTo>
                    <a:pt x="730249" y="171578"/>
                  </a:lnTo>
                  <a:lnTo>
                    <a:pt x="732028" y="169037"/>
                  </a:lnTo>
                  <a:lnTo>
                    <a:pt x="733932" y="169799"/>
                  </a:lnTo>
                  <a:lnTo>
                    <a:pt x="735710" y="171578"/>
                  </a:lnTo>
                  <a:lnTo>
                    <a:pt x="735710" y="175261"/>
                  </a:lnTo>
                  <a:lnTo>
                    <a:pt x="734821" y="177038"/>
                  </a:lnTo>
                  <a:lnTo>
                    <a:pt x="734821" y="181611"/>
                  </a:lnTo>
                  <a:lnTo>
                    <a:pt x="732028" y="190500"/>
                  </a:lnTo>
                  <a:lnTo>
                    <a:pt x="730249" y="193167"/>
                  </a:lnTo>
                  <a:lnTo>
                    <a:pt x="727456" y="202057"/>
                  </a:lnTo>
                  <a:lnTo>
                    <a:pt x="725551" y="204852"/>
                  </a:lnTo>
                  <a:lnTo>
                    <a:pt x="721995" y="213742"/>
                  </a:lnTo>
                  <a:lnTo>
                    <a:pt x="716279" y="221869"/>
                  </a:lnTo>
                  <a:lnTo>
                    <a:pt x="715390" y="224536"/>
                  </a:lnTo>
                  <a:lnTo>
                    <a:pt x="711707" y="229871"/>
                  </a:lnTo>
                  <a:lnTo>
                    <a:pt x="709929" y="234316"/>
                  </a:lnTo>
                  <a:lnTo>
                    <a:pt x="707135" y="237998"/>
                  </a:lnTo>
                  <a:lnTo>
                    <a:pt x="705357" y="241428"/>
                  </a:lnTo>
                  <a:lnTo>
                    <a:pt x="702564" y="244094"/>
                  </a:lnTo>
                  <a:lnTo>
                    <a:pt x="697865" y="244094"/>
                  </a:lnTo>
                  <a:lnTo>
                    <a:pt x="695070" y="241428"/>
                  </a:lnTo>
                  <a:lnTo>
                    <a:pt x="692276" y="239777"/>
                  </a:lnTo>
                  <a:lnTo>
                    <a:pt x="691387" y="238887"/>
                  </a:lnTo>
                  <a:lnTo>
                    <a:pt x="690498" y="238887"/>
                  </a:lnTo>
                  <a:lnTo>
                    <a:pt x="688593" y="241428"/>
                  </a:lnTo>
                  <a:lnTo>
                    <a:pt x="687704" y="242317"/>
                  </a:lnTo>
                  <a:lnTo>
                    <a:pt x="686815" y="245111"/>
                  </a:lnTo>
                  <a:lnTo>
                    <a:pt x="683895" y="246888"/>
                  </a:lnTo>
                  <a:lnTo>
                    <a:pt x="683006" y="250444"/>
                  </a:lnTo>
                  <a:lnTo>
                    <a:pt x="680212" y="253238"/>
                  </a:lnTo>
                  <a:lnTo>
                    <a:pt x="678434" y="255779"/>
                  </a:lnTo>
                  <a:lnTo>
                    <a:pt x="663574" y="271907"/>
                  </a:lnTo>
                  <a:lnTo>
                    <a:pt x="661670" y="274574"/>
                  </a:lnTo>
                  <a:lnTo>
                    <a:pt x="659892" y="276480"/>
                  </a:lnTo>
                  <a:lnTo>
                    <a:pt x="658114" y="279147"/>
                  </a:lnTo>
                  <a:lnTo>
                    <a:pt x="654304" y="282830"/>
                  </a:lnTo>
                  <a:lnTo>
                    <a:pt x="651637" y="284354"/>
                  </a:lnTo>
                  <a:lnTo>
                    <a:pt x="649604" y="287148"/>
                  </a:lnTo>
                  <a:lnTo>
                    <a:pt x="647826" y="288925"/>
                  </a:lnTo>
                  <a:lnTo>
                    <a:pt x="642239" y="292609"/>
                  </a:lnTo>
                  <a:lnTo>
                    <a:pt x="637667" y="296927"/>
                  </a:lnTo>
                  <a:lnTo>
                    <a:pt x="629284" y="302387"/>
                  </a:lnTo>
                  <a:lnTo>
                    <a:pt x="624712" y="306832"/>
                  </a:lnTo>
                  <a:lnTo>
                    <a:pt x="621918" y="308737"/>
                  </a:lnTo>
                  <a:lnTo>
                    <a:pt x="619251" y="311278"/>
                  </a:lnTo>
                  <a:lnTo>
                    <a:pt x="612648" y="313944"/>
                  </a:lnTo>
                  <a:lnTo>
                    <a:pt x="609854" y="316738"/>
                  </a:lnTo>
                  <a:lnTo>
                    <a:pt x="607187" y="318517"/>
                  </a:lnTo>
                  <a:lnTo>
                    <a:pt x="603504" y="319405"/>
                  </a:lnTo>
                  <a:lnTo>
                    <a:pt x="600709" y="322073"/>
                  </a:lnTo>
                  <a:lnTo>
                    <a:pt x="596899" y="322835"/>
                  </a:lnTo>
                  <a:lnTo>
                    <a:pt x="591439" y="326517"/>
                  </a:lnTo>
                  <a:lnTo>
                    <a:pt x="587756" y="327406"/>
                  </a:lnTo>
                  <a:lnTo>
                    <a:pt x="581279" y="330962"/>
                  </a:lnTo>
                  <a:lnTo>
                    <a:pt x="577468" y="331852"/>
                  </a:lnTo>
                  <a:lnTo>
                    <a:pt x="567435" y="336423"/>
                  </a:lnTo>
                  <a:lnTo>
                    <a:pt x="563753" y="337312"/>
                  </a:lnTo>
                  <a:lnTo>
                    <a:pt x="559054" y="337312"/>
                  </a:lnTo>
                  <a:lnTo>
                    <a:pt x="531114" y="344424"/>
                  </a:lnTo>
                  <a:lnTo>
                    <a:pt x="527684" y="344424"/>
                  </a:lnTo>
                  <a:lnTo>
                    <a:pt x="524764" y="345313"/>
                  </a:lnTo>
                  <a:lnTo>
                    <a:pt x="521081" y="345313"/>
                  </a:lnTo>
                  <a:lnTo>
                    <a:pt x="514604" y="347092"/>
                  </a:lnTo>
                  <a:lnTo>
                    <a:pt x="509015" y="347092"/>
                  </a:lnTo>
                  <a:lnTo>
                    <a:pt x="506221" y="347980"/>
                  </a:lnTo>
                  <a:lnTo>
                    <a:pt x="502539" y="347980"/>
                  </a:lnTo>
                  <a:lnTo>
                    <a:pt x="499871" y="348997"/>
                  </a:lnTo>
                  <a:lnTo>
                    <a:pt x="494157" y="348997"/>
                  </a:lnTo>
                  <a:lnTo>
                    <a:pt x="491362" y="349886"/>
                  </a:lnTo>
                  <a:lnTo>
                    <a:pt x="471043" y="349886"/>
                  </a:lnTo>
                  <a:lnTo>
                    <a:pt x="469265" y="350521"/>
                  </a:lnTo>
                  <a:lnTo>
                    <a:pt x="466470" y="349886"/>
                  </a:lnTo>
                  <a:lnTo>
                    <a:pt x="441579" y="349886"/>
                  </a:lnTo>
                  <a:lnTo>
                    <a:pt x="438657" y="348997"/>
                  </a:lnTo>
                  <a:lnTo>
                    <a:pt x="436880" y="348997"/>
                  </a:lnTo>
                  <a:lnTo>
                    <a:pt x="434975" y="347980"/>
                  </a:lnTo>
                  <a:lnTo>
                    <a:pt x="429513" y="347980"/>
                  </a:lnTo>
                  <a:lnTo>
                    <a:pt x="426719" y="347092"/>
                  </a:lnTo>
                  <a:lnTo>
                    <a:pt x="421132" y="347092"/>
                  </a:lnTo>
                  <a:lnTo>
                    <a:pt x="418337" y="346203"/>
                  </a:lnTo>
                  <a:lnTo>
                    <a:pt x="415544" y="346203"/>
                  </a:lnTo>
                  <a:lnTo>
                    <a:pt x="411861" y="345313"/>
                  </a:lnTo>
                  <a:lnTo>
                    <a:pt x="408051" y="345313"/>
                  </a:lnTo>
                  <a:lnTo>
                    <a:pt x="404622" y="344424"/>
                  </a:lnTo>
                  <a:lnTo>
                    <a:pt x="397129" y="344424"/>
                  </a:lnTo>
                  <a:lnTo>
                    <a:pt x="393445" y="343536"/>
                  </a:lnTo>
                  <a:lnTo>
                    <a:pt x="386841" y="343536"/>
                  </a:lnTo>
                  <a:lnTo>
                    <a:pt x="383158" y="341757"/>
                  </a:lnTo>
                  <a:lnTo>
                    <a:pt x="379476" y="341757"/>
                  </a:lnTo>
                  <a:lnTo>
                    <a:pt x="375793" y="339853"/>
                  </a:lnTo>
                  <a:lnTo>
                    <a:pt x="371983" y="339217"/>
                  </a:lnTo>
                  <a:lnTo>
                    <a:pt x="368300" y="337312"/>
                  </a:lnTo>
                  <a:lnTo>
                    <a:pt x="363727" y="336423"/>
                  </a:lnTo>
                  <a:lnTo>
                    <a:pt x="360044" y="334646"/>
                  </a:lnTo>
                  <a:lnTo>
                    <a:pt x="353694" y="331852"/>
                  </a:lnTo>
                  <a:lnTo>
                    <a:pt x="350773" y="330073"/>
                  </a:lnTo>
                  <a:lnTo>
                    <a:pt x="347090" y="329185"/>
                  </a:lnTo>
                  <a:lnTo>
                    <a:pt x="345312" y="327406"/>
                  </a:lnTo>
                  <a:lnTo>
                    <a:pt x="343408" y="326517"/>
                  </a:lnTo>
                  <a:lnTo>
                    <a:pt x="342519" y="325502"/>
                  </a:lnTo>
                  <a:lnTo>
                    <a:pt x="340613" y="325502"/>
                  </a:lnTo>
                  <a:lnTo>
                    <a:pt x="288798" y="313944"/>
                  </a:lnTo>
                  <a:lnTo>
                    <a:pt x="264668" y="360554"/>
                  </a:lnTo>
                  <a:lnTo>
                    <a:pt x="264668" y="357886"/>
                  </a:lnTo>
                  <a:lnTo>
                    <a:pt x="270383" y="339217"/>
                  </a:lnTo>
                  <a:lnTo>
                    <a:pt x="270383" y="335535"/>
                  </a:lnTo>
                  <a:lnTo>
                    <a:pt x="271272" y="330962"/>
                  </a:lnTo>
                  <a:lnTo>
                    <a:pt x="271272" y="327406"/>
                  </a:lnTo>
                  <a:lnTo>
                    <a:pt x="272161" y="323723"/>
                  </a:lnTo>
                  <a:lnTo>
                    <a:pt x="272161" y="305055"/>
                  </a:lnTo>
                  <a:lnTo>
                    <a:pt x="273176" y="303277"/>
                  </a:lnTo>
                  <a:lnTo>
                    <a:pt x="272161" y="300482"/>
                  </a:lnTo>
                  <a:lnTo>
                    <a:pt x="272161" y="298705"/>
                  </a:lnTo>
                  <a:lnTo>
                    <a:pt x="271272" y="296037"/>
                  </a:lnTo>
                  <a:lnTo>
                    <a:pt x="271272" y="288925"/>
                  </a:lnTo>
                  <a:lnTo>
                    <a:pt x="270383" y="287148"/>
                  </a:lnTo>
                  <a:lnTo>
                    <a:pt x="270383" y="280036"/>
                  </a:lnTo>
                  <a:lnTo>
                    <a:pt x="269366" y="277368"/>
                  </a:lnTo>
                  <a:lnTo>
                    <a:pt x="269366" y="275463"/>
                  </a:lnTo>
                  <a:lnTo>
                    <a:pt x="267588" y="271018"/>
                  </a:lnTo>
                  <a:lnTo>
                    <a:pt x="267588" y="266700"/>
                  </a:lnTo>
                  <a:lnTo>
                    <a:pt x="265811" y="261240"/>
                  </a:lnTo>
                  <a:lnTo>
                    <a:pt x="264668" y="259335"/>
                  </a:lnTo>
                  <a:lnTo>
                    <a:pt x="264668" y="256667"/>
                  </a:lnTo>
                  <a:lnTo>
                    <a:pt x="262890" y="254128"/>
                  </a:lnTo>
                  <a:lnTo>
                    <a:pt x="262890" y="252349"/>
                  </a:lnTo>
                  <a:lnTo>
                    <a:pt x="253745" y="229871"/>
                  </a:lnTo>
                  <a:lnTo>
                    <a:pt x="251840" y="227077"/>
                  </a:lnTo>
                  <a:lnTo>
                    <a:pt x="250951" y="224536"/>
                  </a:lnTo>
                  <a:lnTo>
                    <a:pt x="248919" y="222759"/>
                  </a:lnTo>
                  <a:lnTo>
                    <a:pt x="245237" y="216409"/>
                  </a:lnTo>
                  <a:lnTo>
                    <a:pt x="242569" y="213742"/>
                  </a:lnTo>
                  <a:lnTo>
                    <a:pt x="239776" y="209297"/>
                  </a:lnTo>
                  <a:lnTo>
                    <a:pt x="234315" y="203962"/>
                  </a:lnTo>
                  <a:lnTo>
                    <a:pt x="232409" y="201168"/>
                  </a:lnTo>
                  <a:lnTo>
                    <a:pt x="217551" y="191390"/>
                  </a:lnTo>
                  <a:lnTo>
                    <a:pt x="214883" y="190500"/>
                  </a:lnTo>
                  <a:lnTo>
                    <a:pt x="212851" y="188723"/>
                  </a:lnTo>
                  <a:lnTo>
                    <a:pt x="210058" y="188723"/>
                  </a:lnTo>
                  <a:lnTo>
                    <a:pt x="207390" y="186817"/>
                  </a:lnTo>
                  <a:lnTo>
                    <a:pt x="205486" y="186182"/>
                  </a:lnTo>
                  <a:lnTo>
                    <a:pt x="202819" y="186182"/>
                  </a:lnTo>
                  <a:lnTo>
                    <a:pt x="200913" y="185293"/>
                  </a:lnTo>
                  <a:lnTo>
                    <a:pt x="196215" y="184278"/>
                  </a:lnTo>
                  <a:lnTo>
                    <a:pt x="184276" y="184278"/>
                  </a:lnTo>
                  <a:lnTo>
                    <a:pt x="170307" y="176149"/>
                  </a:lnTo>
                  <a:lnTo>
                    <a:pt x="167640" y="173482"/>
                  </a:lnTo>
                  <a:lnTo>
                    <a:pt x="163957" y="171578"/>
                  </a:lnTo>
                  <a:lnTo>
                    <a:pt x="162179" y="169799"/>
                  </a:lnTo>
                  <a:lnTo>
                    <a:pt x="160147" y="169037"/>
                  </a:lnTo>
                  <a:lnTo>
                    <a:pt x="157352" y="167260"/>
                  </a:lnTo>
                  <a:lnTo>
                    <a:pt x="154686" y="166371"/>
                  </a:lnTo>
                  <a:lnTo>
                    <a:pt x="151891" y="163704"/>
                  </a:lnTo>
                  <a:lnTo>
                    <a:pt x="132461" y="152019"/>
                  </a:lnTo>
                  <a:lnTo>
                    <a:pt x="129666" y="151130"/>
                  </a:lnTo>
                  <a:lnTo>
                    <a:pt x="124968" y="148463"/>
                  </a:lnTo>
                  <a:lnTo>
                    <a:pt x="117601" y="145669"/>
                  </a:lnTo>
                  <a:lnTo>
                    <a:pt x="113919" y="143892"/>
                  </a:lnTo>
                  <a:lnTo>
                    <a:pt x="102869" y="141352"/>
                  </a:lnTo>
                  <a:lnTo>
                    <a:pt x="100965" y="141352"/>
                  </a:lnTo>
                  <a:lnTo>
                    <a:pt x="98170" y="140462"/>
                  </a:lnTo>
                  <a:lnTo>
                    <a:pt x="93598" y="140462"/>
                  </a:lnTo>
                  <a:lnTo>
                    <a:pt x="93598" y="141352"/>
                  </a:lnTo>
                  <a:lnTo>
                    <a:pt x="92709" y="141352"/>
                  </a:lnTo>
                  <a:lnTo>
                    <a:pt x="76073" y="146559"/>
                  </a:lnTo>
                  <a:lnTo>
                    <a:pt x="69469" y="146559"/>
                  </a:lnTo>
                  <a:lnTo>
                    <a:pt x="61213" y="137668"/>
                  </a:lnTo>
                  <a:lnTo>
                    <a:pt x="57530" y="135002"/>
                  </a:lnTo>
                  <a:lnTo>
                    <a:pt x="55752" y="134112"/>
                  </a:lnTo>
                  <a:lnTo>
                    <a:pt x="50037" y="134112"/>
                  </a:lnTo>
                  <a:lnTo>
                    <a:pt x="48259" y="135002"/>
                  </a:lnTo>
                  <a:lnTo>
                    <a:pt x="45465" y="135891"/>
                  </a:lnTo>
                  <a:lnTo>
                    <a:pt x="43687" y="135891"/>
                  </a:lnTo>
                  <a:lnTo>
                    <a:pt x="41783" y="136780"/>
                  </a:lnTo>
                  <a:lnTo>
                    <a:pt x="41783" y="137668"/>
                  </a:lnTo>
                  <a:lnTo>
                    <a:pt x="44576" y="142113"/>
                  </a:lnTo>
                  <a:lnTo>
                    <a:pt x="47244" y="145669"/>
                  </a:lnTo>
                  <a:lnTo>
                    <a:pt x="49148" y="149353"/>
                  </a:lnTo>
                  <a:lnTo>
                    <a:pt x="50037" y="152909"/>
                  </a:lnTo>
                  <a:lnTo>
                    <a:pt x="51054" y="154813"/>
                  </a:lnTo>
                  <a:lnTo>
                    <a:pt x="51054" y="156592"/>
                  </a:lnTo>
                  <a:lnTo>
                    <a:pt x="49148" y="156592"/>
                  </a:lnTo>
                  <a:lnTo>
                    <a:pt x="46355" y="154813"/>
                  </a:lnTo>
                  <a:lnTo>
                    <a:pt x="41783" y="152909"/>
                  </a:lnTo>
                  <a:lnTo>
                    <a:pt x="34290" y="148463"/>
                  </a:lnTo>
                  <a:lnTo>
                    <a:pt x="31623" y="145669"/>
                  </a:lnTo>
                  <a:lnTo>
                    <a:pt x="24257" y="142113"/>
                  </a:lnTo>
                  <a:lnTo>
                    <a:pt x="20573" y="141352"/>
                  </a:lnTo>
                  <a:lnTo>
                    <a:pt x="11175" y="141352"/>
                  </a:lnTo>
                  <a:lnTo>
                    <a:pt x="8509" y="1404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 name="Freeform 193"/>
            <p:cNvSpPr/>
            <p:nvPr/>
          </p:nvSpPr>
          <p:spPr>
            <a:xfrm>
              <a:off x="443230" y="5080737"/>
              <a:ext cx="338938" cy="166426"/>
            </a:xfrm>
            <a:custGeom>
              <a:avLst/>
              <a:gdLst/>
              <a:ahLst/>
              <a:cxnLst/>
              <a:rect l="0" t="0" r="0" b="0"/>
              <a:pathLst>
                <a:path w="338837" h="166499">
                  <a:moveTo>
                    <a:pt x="50037" y="123571"/>
                  </a:moveTo>
                  <a:lnTo>
                    <a:pt x="41783" y="136018"/>
                  </a:lnTo>
                  <a:lnTo>
                    <a:pt x="40894" y="135129"/>
                  </a:lnTo>
                  <a:lnTo>
                    <a:pt x="30607" y="129668"/>
                  </a:lnTo>
                  <a:lnTo>
                    <a:pt x="28829" y="128017"/>
                  </a:lnTo>
                  <a:lnTo>
                    <a:pt x="26034" y="127127"/>
                  </a:lnTo>
                  <a:lnTo>
                    <a:pt x="24002" y="125350"/>
                  </a:lnTo>
                  <a:lnTo>
                    <a:pt x="19430" y="122556"/>
                  </a:lnTo>
                  <a:lnTo>
                    <a:pt x="13080" y="114682"/>
                  </a:lnTo>
                  <a:lnTo>
                    <a:pt x="9398" y="108332"/>
                  </a:lnTo>
                  <a:lnTo>
                    <a:pt x="8255" y="104649"/>
                  </a:lnTo>
                  <a:lnTo>
                    <a:pt x="6476" y="101219"/>
                  </a:lnTo>
                  <a:lnTo>
                    <a:pt x="5587" y="96648"/>
                  </a:lnTo>
                  <a:lnTo>
                    <a:pt x="3683" y="93092"/>
                  </a:lnTo>
                  <a:lnTo>
                    <a:pt x="2794" y="90298"/>
                  </a:lnTo>
                  <a:lnTo>
                    <a:pt x="2794" y="88519"/>
                  </a:lnTo>
                  <a:lnTo>
                    <a:pt x="1905" y="85980"/>
                  </a:lnTo>
                  <a:lnTo>
                    <a:pt x="1905" y="84201"/>
                  </a:lnTo>
                  <a:lnTo>
                    <a:pt x="1015" y="81407"/>
                  </a:lnTo>
                  <a:lnTo>
                    <a:pt x="1015" y="79630"/>
                  </a:lnTo>
                  <a:lnTo>
                    <a:pt x="0" y="76963"/>
                  </a:lnTo>
                  <a:lnTo>
                    <a:pt x="0" y="61723"/>
                  </a:lnTo>
                  <a:lnTo>
                    <a:pt x="1015" y="58294"/>
                  </a:lnTo>
                  <a:lnTo>
                    <a:pt x="1015" y="55500"/>
                  </a:lnTo>
                  <a:lnTo>
                    <a:pt x="1905" y="53721"/>
                  </a:lnTo>
                  <a:lnTo>
                    <a:pt x="1905" y="51944"/>
                  </a:lnTo>
                  <a:lnTo>
                    <a:pt x="2794" y="50038"/>
                  </a:lnTo>
                  <a:lnTo>
                    <a:pt x="2794" y="47499"/>
                  </a:lnTo>
                  <a:lnTo>
                    <a:pt x="5587" y="40259"/>
                  </a:lnTo>
                  <a:lnTo>
                    <a:pt x="6476" y="39370"/>
                  </a:lnTo>
                  <a:lnTo>
                    <a:pt x="7365" y="37593"/>
                  </a:lnTo>
                  <a:lnTo>
                    <a:pt x="9398" y="35814"/>
                  </a:lnTo>
                  <a:lnTo>
                    <a:pt x="13969" y="33020"/>
                  </a:lnTo>
                  <a:lnTo>
                    <a:pt x="17652" y="33020"/>
                  </a:lnTo>
                  <a:lnTo>
                    <a:pt x="20319" y="33909"/>
                  </a:lnTo>
                  <a:lnTo>
                    <a:pt x="24002" y="36704"/>
                  </a:lnTo>
                  <a:lnTo>
                    <a:pt x="26923" y="41149"/>
                  </a:lnTo>
                  <a:lnTo>
                    <a:pt x="28829" y="43054"/>
                  </a:lnTo>
                  <a:lnTo>
                    <a:pt x="30607" y="45720"/>
                  </a:lnTo>
                  <a:lnTo>
                    <a:pt x="34290" y="54611"/>
                  </a:lnTo>
                  <a:lnTo>
                    <a:pt x="36194" y="57277"/>
                  </a:lnTo>
                  <a:lnTo>
                    <a:pt x="36194" y="53721"/>
                  </a:lnTo>
                  <a:lnTo>
                    <a:pt x="34290" y="47499"/>
                  </a:lnTo>
                  <a:lnTo>
                    <a:pt x="34290" y="40259"/>
                  </a:lnTo>
                  <a:lnTo>
                    <a:pt x="33401" y="36704"/>
                  </a:lnTo>
                  <a:lnTo>
                    <a:pt x="33401" y="22352"/>
                  </a:lnTo>
                  <a:lnTo>
                    <a:pt x="34290" y="19813"/>
                  </a:lnTo>
                  <a:lnTo>
                    <a:pt x="34290" y="17145"/>
                  </a:lnTo>
                  <a:lnTo>
                    <a:pt x="36194" y="14351"/>
                  </a:lnTo>
                  <a:lnTo>
                    <a:pt x="36194" y="12574"/>
                  </a:lnTo>
                  <a:lnTo>
                    <a:pt x="37973" y="10795"/>
                  </a:lnTo>
                  <a:lnTo>
                    <a:pt x="39751" y="7113"/>
                  </a:lnTo>
                  <a:lnTo>
                    <a:pt x="42544" y="4445"/>
                  </a:lnTo>
                  <a:lnTo>
                    <a:pt x="47244" y="1906"/>
                  </a:lnTo>
                  <a:lnTo>
                    <a:pt x="50037" y="889"/>
                  </a:lnTo>
                  <a:lnTo>
                    <a:pt x="50926" y="0"/>
                  </a:lnTo>
                  <a:lnTo>
                    <a:pt x="61213" y="0"/>
                  </a:lnTo>
                  <a:lnTo>
                    <a:pt x="67563" y="5334"/>
                  </a:lnTo>
                  <a:lnTo>
                    <a:pt x="72262" y="11684"/>
                  </a:lnTo>
                  <a:lnTo>
                    <a:pt x="74040" y="17145"/>
                  </a:lnTo>
                  <a:lnTo>
                    <a:pt x="74930" y="18034"/>
                  </a:lnTo>
                  <a:lnTo>
                    <a:pt x="74930" y="11684"/>
                  </a:lnTo>
                  <a:lnTo>
                    <a:pt x="77851" y="6224"/>
                  </a:lnTo>
                  <a:lnTo>
                    <a:pt x="80644" y="4445"/>
                  </a:lnTo>
                  <a:lnTo>
                    <a:pt x="81533" y="2794"/>
                  </a:lnTo>
                  <a:lnTo>
                    <a:pt x="88011" y="2794"/>
                  </a:lnTo>
                  <a:lnTo>
                    <a:pt x="94361" y="5334"/>
                  </a:lnTo>
                  <a:lnTo>
                    <a:pt x="96138" y="7113"/>
                  </a:lnTo>
                  <a:lnTo>
                    <a:pt x="98170" y="9780"/>
                  </a:lnTo>
                  <a:lnTo>
                    <a:pt x="100076" y="11684"/>
                  </a:lnTo>
                  <a:lnTo>
                    <a:pt x="103632" y="17145"/>
                  </a:lnTo>
                  <a:lnTo>
                    <a:pt x="104648" y="19813"/>
                  </a:lnTo>
                  <a:lnTo>
                    <a:pt x="105537" y="21463"/>
                  </a:lnTo>
                  <a:lnTo>
                    <a:pt x="106426" y="24131"/>
                  </a:lnTo>
                  <a:lnTo>
                    <a:pt x="107441" y="25908"/>
                  </a:lnTo>
                  <a:lnTo>
                    <a:pt x="108330" y="28702"/>
                  </a:lnTo>
                  <a:lnTo>
                    <a:pt x="109219" y="30481"/>
                  </a:lnTo>
                  <a:lnTo>
                    <a:pt x="109219" y="28702"/>
                  </a:lnTo>
                  <a:lnTo>
                    <a:pt x="110998" y="26925"/>
                  </a:lnTo>
                  <a:lnTo>
                    <a:pt x="113030" y="23242"/>
                  </a:lnTo>
                  <a:lnTo>
                    <a:pt x="115697" y="21463"/>
                  </a:lnTo>
                  <a:lnTo>
                    <a:pt x="116712" y="20575"/>
                  </a:lnTo>
                  <a:lnTo>
                    <a:pt x="118490" y="19813"/>
                  </a:lnTo>
                  <a:lnTo>
                    <a:pt x="123062" y="19813"/>
                  </a:lnTo>
                  <a:lnTo>
                    <a:pt x="126745" y="20575"/>
                  </a:lnTo>
                  <a:lnTo>
                    <a:pt x="129540" y="22352"/>
                  </a:lnTo>
                  <a:lnTo>
                    <a:pt x="134238" y="24131"/>
                  </a:lnTo>
                  <a:lnTo>
                    <a:pt x="137922" y="27813"/>
                  </a:lnTo>
                  <a:lnTo>
                    <a:pt x="138811" y="29592"/>
                  </a:lnTo>
                  <a:lnTo>
                    <a:pt x="140715" y="31243"/>
                  </a:lnTo>
                  <a:lnTo>
                    <a:pt x="142494" y="36704"/>
                  </a:lnTo>
                  <a:lnTo>
                    <a:pt x="142494" y="46609"/>
                  </a:lnTo>
                  <a:lnTo>
                    <a:pt x="143383" y="50038"/>
                  </a:lnTo>
                  <a:lnTo>
                    <a:pt x="142494" y="52832"/>
                  </a:lnTo>
                  <a:lnTo>
                    <a:pt x="142494" y="64389"/>
                  </a:lnTo>
                  <a:lnTo>
                    <a:pt x="144398" y="66168"/>
                  </a:lnTo>
                  <a:lnTo>
                    <a:pt x="147319" y="66168"/>
                  </a:lnTo>
                  <a:lnTo>
                    <a:pt x="149987" y="67183"/>
                  </a:lnTo>
                  <a:lnTo>
                    <a:pt x="152780" y="67183"/>
                  </a:lnTo>
                  <a:lnTo>
                    <a:pt x="156463" y="69850"/>
                  </a:lnTo>
                  <a:lnTo>
                    <a:pt x="159258" y="70739"/>
                  </a:lnTo>
                  <a:lnTo>
                    <a:pt x="161925" y="72518"/>
                  </a:lnTo>
                  <a:lnTo>
                    <a:pt x="163957" y="75312"/>
                  </a:lnTo>
                  <a:lnTo>
                    <a:pt x="166497" y="76963"/>
                  </a:lnTo>
                  <a:lnTo>
                    <a:pt x="167640" y="79630"/>
                  </a:lnTo>
                  <a:lnTo>
                    <a:pt x="170307" y="81407"/>
                  </a:lnTo>
                  <a:lnTo>
                    <a:pt x="171323" y="83313"/>
                  </a:lnTo>
                  <a:lnTo>
                    <a:pt x="173101" y="85090"/>
                  </a:lnTo>
                  <a:lnTo>
                    <a:pt x="174879" y="87631"/>
                  </a:lnTo>
                  <a:lnTo>
                    <a:pt x="175894" y="88519"/>
                  </a:lnTo>
                  <a:lnTo>
                    <a:pt x="183387" y="88519"/>
                  </a:lnTo>
                  <a:lnTo>
                    <a:pt x="187070" y="89408"/>
                  </a:lnTo>
                  <a:lnTo>
                    <a:pt x="200913" y="89408"/>
                  </a:lnTo>
                  <a:lnTo>
                    <a:pt x="202691" y="90298"/>
                  </a:lnTo>
                  <a:lnTo>
                    <a:pt x="208280" y="90298"/>
                  </a:lnTo>
                  <a:lnTo>
                    <a:pt x="211073" y="91187"/>
                  </a:lnTo>
                  <a:lnTo>
                    <a:pt x="213740" y="91187"/>
                  </a:lnTo>
                  <a:lnTo>
                    <a:pt x="217423" y="92202"/>
                  </a:lnTo>
                  <a:lnTo>
                    <a:pt x="225805" y="92202"/>
                  </a:lnTo>
                  <a:lnTo>
                    <a:pt x="229488" y="93092"/>
                  </a:lnTo>
                  <a:lnTo>
                    <a:pt x="232283" y="93092"/>
                  </a:lnTo>
                  <a:lnTo>
                    <a:pt x="236093" y="93981"/>
                  </a:lnTo>
                  <a:lnTo>
                    <a:pt x="238887" y="93981"/>
                  </a:lnTo>
                  <a:lnTo>
                    <a:pt x="242443" y="94869"/>
                  </a:lnTo>
                  <a:lnTo>
                    <a:pt x="248030" y="94869"/>
                  </a:lnTo>
                  <a:lnTo>
                    <a:pt x="251840" y="95758"/>
                  </a:lnTo>
                  <a:lnTo>
                    <a:pt x="254380" y="95758"/>
                  </a:lnTo>
                  <a:lnTo>
                    <a:pt x="257301" y="96648"/>
                  </a:lnTo>
                  <a:lnTo>
                    <a:pt x="260984" y="96648"/>
                  </a:lnTo>
                  <a:lnTo>
                    <a:pt x="263779" y="97537"/>
                  </a:lnTo>
                  <a:lnTo>
                    <a:pt x="270383" y="97537"/>
                  </a:lnTo>
                  <a:lnTo>
                    <a:pt x="273050" y="98552"/>
                  </a:lnTo>
                  <a:lnTo>
                    <a:pt x="276733" y="98552"/>
                  </a:lnTo>
                  <a:lnTo>
                    <a:pt x="282320" y="100331"/>
                  </a:lnTo>
                  <a:lnTo>
                    <a:pt x="284987" y="100331"/>
                  </a:lnTo>
                  <a:lnTo>
                    <a:pt x="290702" y="101982"/>
                  </a:lnTo>
                  <a:lnTo>
                    <a:pt x="296163" y="101982"/>
                  </a:lnTo>
                  <a:lnTo>
                    <a:pt x="300736" y="103759"/>
                  </a:lnTo>
                  <a:lnTo>
                    <a:pt x="302768" y="103759"/>
                  </a:lnTo>
                  <a:lnTo>
                    <a:pt x="305308" y="104649"/>
                  </a:lnTo>
                  <a:lnTo>
                    <a:pt x="307340" y="104649"/>
                  </a:lnTo>
                  <a:lnTo>
                    <a:pt x="320166" y="110999"/>
                  </a:lnTo>
                  <a:lnTo>
                    <a:pt x="322198" y="113665"/>
                  </a:lnTo>
                  <a:lnTo>
                    <a:pt x="324865" y="116206"/>
                  </a:lnTo>
                  <a:lnTo>
                    <a:pt x="335026" y="136018"/>
                  </a:lnTo>
                  <a:lnTo>
                    <a:pt x="335915" y="138684"/>
                  </a:lnTo>
                  <a:lnTo>
                    <a:pt x="337947" y="142368"/>
                  </a:lnTo>
                  <a:lnTo>
                    <a:pt x="337947" y="144907"/>
                  </a:lnTo>
                  <a:lnTo>
                    <a:pt x="338836" y="145796"/>
                  </a:lnTo>
                  <a:lnTo>
                    <a:pt x="326770" y="166498"/>
                  </a:lnTo>
                  <a:lnTo>
                    <a:pt x="325755" y="165608"/>
                  </a:lnTo>
                  <a:lnTo>
                    <a:pt x="325755" y="161925"/>
                  </a:lnTo>
                  <a:lnTo>
                    <a:pt x="324865" y="159258"/>
                  </a:lnTo>
                  <a:lnTo>
                    <a:pt x="324865" y="156464"/>
                  </a:lnTo>
                  <a:lnTo>
                    <a:pt x="316483" y="136018"/>
                  </a:lnTo>
                  <a:lnTo>
                    <a:pt x="306197" y="123571"/>
                  </a:lnTo>
                  <a:lnTo>
                    <a:pt x="297052" y="118111"/>
                  </a:lnTo>
                  <a:lnTo>
                    <a:pt x="283209" y="112776"/>
                  </a:lnTo>
                  <a:lnTo>
                    <a:pt x="281305" y="112776"/>
                  </a:lnTo>
                  <a:lnTo>
                    <a:pt x="278637" y="111888"/>
                  </a:lnTo>
                  <a:lnTo>
                    <a:pt x="276733" y="111888"/>
                  </a:lnTo>
                  <a:lnTo>
                    <a:pt x="273938" y="110109"/>
                  </a:lnTo>
                  <a:lnTo>
                    <a:pt x="271272" y="110109"/>
                  </a:lnTo>
                  <a:lnTo>
                    <a:pt x="268351" y="109220"/>
                  </a:lnTo>
                  <a:lnTo>
                    <a:pt x="266445" y="109220"/>
                  </a:lnTo>
                  <a:lnTo>
                    <a:pt x="260984" y="107315"/>
                  </a:lnTo>
                  <a:lnTo>
                    <a:pt x="258318" y="107315"/>
                  </a:lnTo>
                  <a:lnTo>
                    <a:pt x="252730" y="105538"/>
                  </a:lnTo>
                  <a:lnTo>
                    <a:pt x="249808" y="105538"/>
                  </a:lnTo>
                  <a:lnTo>
                    <a:pt x="247141" y="104649"/>
                  </a:lnTo>
                  <a:lnTo>
                    <a:pt x="244348" y="104649"/>
                  </a:lnTo>
                  <a:lnTo>
                    <a:pt x="241554" y="103759"/>
                  </a:lnTo>
                  <a:lnTo>
                    <a:pt x="238887" y="103759"/>
                  </a:lnTo>
                  <a:lnTo>
                    <a:pt x="236093" y="102870"/>
                  </a:lnTo>
                  <a:lnTo>
                    <a:pt x="233172" y="102870"/>
                  </a:lnTo>
                  <a:lnTo>
                    <a:pt x="230377" y="101982"/>
                  </a:lnTo>
                  <a:lnTo>
                    <a:pt x="227711" y="101982"/>
                  </a:lnTo>
                  <a:lnTo>
                    <a:pt x="224916" y="101219"/>
                  </a:lnTo>
                  <a:lnTo>
                    <a:pt x="222123" y="101219"/>
                  </a:lnTo>
                  <a:lnTo>
                    <a:pt x="219455" y="100331"/>
                  </a:lnTo>
                  <a:lnTo>
                    <a:pt x="216662" y="100331"/>
                  </a:lnTo>
                  <a:lnTo>
                    <a:pt x="213740" y="99442"/>
                  </a:lnTo>
                  <a:lnTo>
                    <a:pt x="209169" y="99442"/>
                  </a:lnTo>
                  <a:lnTo>
                    <a:pt x="206501" y="98552"/>
                  </a:lnTo>
                  <a:lnTo>
                    <a:pt x="201802" y="98552"/>
                  </a:lnTo>
                  <a:lnTo>
                    <a:pt x="200025" y="97537"/>
                  </a:lnTo>
                  <a:lnTo>
                    <a:pt x="193420" y="97537"/>
                  </a:lnTo>
                  <a:lnTo>
                    <a:pt x="189737" y="96648"/>
                  </a:lnTo>
                  <a:lnTo>
                    <a:pt x="186055" y="96648"/>
                  </a:lnTo>
                  <a:lnTo>
                    <a:pt x="183387" y="95758"/>
                  </a:lnTo>
                  <a:lnTo>
                    <a:pt x="175894" y="95758"/>
                  </a:lnTo>
                  <a:lnTo>
                    <a:pt x="175894" y="99442"/>
                  </a:lnTo>
                  <a:lnTo>
                    <a:pt x="173990" y="103759"/>
                  </a:lnTo>
                  <a:lnTo>
                    <a:pt x="173101" y="105538"/>
                  </a:lnTo>
                  <a:lnTo>
                    <a:pt x="171323" y="107315"/>
                  </a:lnTo>
                  <a:lnTo>
                    <a:pt x="170307" y="109220"/>
                  </a:lnTo>
                  <a:lnTo>
                    <a:pt x="168529" y="108332"/>
                  </a:lnTo>
                  <a:lnTo>
                    <a:pt x="167640" y="105538"/>
                  </a:lnTo>
                  <a:lnTo>
                    <a:pt x="166497" y="103759"/>
                  </a:lnTo>
                  <a:lnTo>
                    <a:pt x="166497" y="101982"/>
                  </a:lnTo>
                  <a:lnTo>
                    <a:pt x="165734" y="99442"/>
                  </a:lnTo>
                  <a:lnTo>
                    <a:pt x="165734" y="97537"/>
                  </a:lnTo>
                  <a:lnTo>
                    <a:pt x="159258" y="84201"/>
                  </a:lnTo>
                  <a:lnTo>
                    <a:pt x="157352" y="82296"/>
                  </a:lnTo>
                  <a:lnTo>
                    <a:pt x="155448" y="79630"/>
                  </a:lnTo>
                  <a:lnTo>
                    <a:pt x="154558" y="78740"/>
                  </a:lnTo>
                  <a:lnTo>
                    <a:pt x="151891" y="76963"/>
                  </a:lnTo>
                  <a:lnTo>
                    <a:pt x="149987" y="76074"/>
                  </a:lnTo>
                  <a:lnTo>
                    <a:pt x="147319" y="74423"/>
                  </a:lnTo>
                  <a:lnTo>
                    <a:pt x="146176" y="73533"/>
                  </a:lnTo>
                  <a:lnTo>
                    <a:pt x="139826" y="69850"/>
                  </a:lnTo>
                  <a:lnTo>
                    <a:pt x="137033" y="68962"/>
                  </a:lnTo>
                  <a:lnTo>
                    <a:pt x="135127" y="68073"/>
                  </a:lnTo>
                  <a:lnTo>
                    <a:pt x="134238" y="68073"/>
                  </a:lnTo>
                  <a:lnTo>
                    <a:pt x="134238" y="63500"/>
                  </a:lnTo>
                  <a:lnTo>
                    <a:pt x="136144" y="57277"/>
                  </a:lnTo>
                  <a:lnTo>
                    <a:pt x="136144" y="48261"/>
                  </a:lnTo>
                  <a:lnTo>
                    <a:pt x="134238" y="44832"/>
                  </a:lnTo>
                  <a:lnTo>
                    <a:pt x="134238" y="42164"/>
                  </a:lnTo>
                  <a:lnTo>
                    <a:pt x="132461" y="39370"/>
                  </a:lnTo>
                  <a:lnTo>
                    <a:pt x="127888" y="34799"/>
                  </a:lnTo>
                  <a:lnTo>
                    <a:pt x="124968" y="33909"/>
                  </a:lnTo>
                  <a:lnTo>
                    <a:pt x="122173" y="32132"/>
                  </a:lnTo>
                  <a:lnTo>
                    <a:pt x="119380" y="32132"/>
                  </a:lnTo>
                  <a:lnTo>
                    <a:pt x="116712" y="33909"/>
                  </a:lnTo>
                  <a:lnTo>
                    <a:pt x="113919" y="38482"/>
                  </a:lnTo>
                  <a:lnTo>
                    <a:pt x="113919" y="41149"/>
                  </a:lnTo>
                  <a:lnTo>
                    <a:pt x="112140" y="47499"/>
                  </a:lnTo>
                  <a:lnTo>
                    <a:pt x="110998" y="49150"/>
                  </a:lnTo>
                  <a:lnTo>
                    <a:pt x="110998" y="57277"/>
                  </a:lnTo>
                  <a:lnTo>
                    <a:pt x="110108" y="59818"/>
                  </a:lnTo>
                  <a:lnTo>
                    <a:pt x="110108" y="66168"/>
                  </a:lnTo>
                  <a:lnTo>
                    <a:pt x="105537" y="66168"/>
                  </a:lnTo>
                  <a:lnTo>
                    <a:pt x="104648" y="65279"/>
                  </a:lnTo>
                  <a:lnTo>
                    <a:pt x="104648" y="59818"/>
                  </a:lnTo>
                  <a:lnTo>
                    <a:pt x="103632" y="57277"/>
                  </a:lnTo>
                  <a:lnTo>
                    <a:pt x="103632" y="52832"/>
                  </a:lnTo>
                  <a:lnTo>
                    <a:pt x="102743" y="50038"/>
                  </a:lnTo>
                  <a:lnTo>
                    <a:pt x="102743" y="48261"/>
                  </a:lnTo>
                  <a:lnTo>
                    <a:pt x="101854" y="45720"/>
                  </a:lnTo>
                  <a:lnTo>
                    <a:pt x="101854" y="43943"/>
                  </a:lnTo>
                  <a:lnTo>
                    <a:pt x="100965" y="41149"/>
                  </a:lnTo>
                  <a:lnTo>
                    <a:pt x="100965" y="36704"/>
                  </a:lnTo>
                  <a:lnTo>
                    <a:pt x="99059" y="31243"/>
                  </a:lnTo>
                  <a:lnTo>
                    <a:pt x="98170" y="29592"/>
                  </a:lnTo>
                  <a:lnTo>
                    <a:pt x="97282" y="26925"/>
                  </a:lnTo>
                  <a:lnTo>
                    <a:pt x="97282" y="24131"/>
                  </a:lnTo>
                  <a:lnTo>
                    <a:pt x="95504" y="22352"/>
                  </a:lnTo>
                  <a:lnTo>
                    <a:pt x="95504" y="21463"/>
                  </a:lnTo>
                  <a:lnTo>
                    <a:pt x="93472" y="18924"/>
                  </a:lnTo>
                  <a:lnTo>
                    <a:pt x="91566" y="17145"/>
                  </a:lnTo>
                  <a:lnTo>
                    <a:pt x="88900" y="16130"/>
                  </a:lnTo>
                  <a:lnTo>
                    <a:pt x="84201" y="18034"/>
                  </a:lnTo>
                  <a:lnTo>
                    <a:pt x="80644" y="23242"/>
                  </a:lnTo>
                  <a:lnTo>
                    <a:pt x="80644" y="27813"/>
                  </a:lnTo>
                  <a:lnTo>
                    <a:pt x="79501" y="29592"/>
                  </a:lnTo>
                  <a:lnTo>
                    <a:pt x="79501" y="41149"/>
                  </a:lnTo>
                  <a:lnTo>
                    <a:pt x="80644" y="43943"/>
                  </a:lnTo>
                  <a:lnTo>
                    <a:pt x="80644" y="53721"/>
                  </a:lnTo>
                  <a:lnTo>
                    <a:pt x="81533" y="55500"/>
                  </a:lnTo>
                  <a:lnTo>
                    <a:pt x="81533" y="57277"/>
                  </a:lnTo>
                  <a:lnTo>
                    <a:pt x="82423" y="59818"/>
                  </a:lnTo>
                  <a:lnTo>
                    <a:pt x="82423" y="61723"/>
                  </a:lnTo>
                  <a:lnTo>
                    <a:pt x="83312" y="64389"/>
                  </a:lnTo>
                  <a:lnTo>
                    <a:pt x="83312" y="67183"/>
                  </a:lnTo>
                  <a:lnTo>
                    <a:pt x="84201" y="69850"/>
                  </a:lnTo>
                  <a:lnTo>
                    <a:pt x="84201" y="71629"/>
                  </a:lnTo>
                  <a:lnTo>
                    <a:pt x="85216" y="72518"/>
                  </a:lnTo>
                  <a:lnTo>
                    <a:pt x="80644" y="75312"/>
                  </a:lnTo>
                  <a:lnTo>
                    <a:pt x="79501" y="74423"/>
                  </a:lnTo>
                  <a:lnTo>
                    <a:pt x="77851" y="74423"/>
                  </a:lnTo>
                  <a:lnTo>
                    <a:pt x="77851" y="72518"/>
                  </a:lnTo>
                  <a:lnTo>
                    <a:pt x="76962" y="71629"/>
                  </a:lnTo>
                  <a:lnTo>
                    <a:pt x="76962" y="68073"/>
                  </a:lnTo>
                  <a:lnTo>
                    <a:pt x="74930" y="61723"/>
                  </a:lnTo>
                  <a:lnTo>
                    <a:pt x="74930" y="54611"/>
                  </a:lnTo>
                  <a:lnTo>
                    <a:pt x="73151" y="50038"/>
                  </a:lnTo>
                  <a:lnTo>
                    <a:pt x="73151" y="47499"/>
                  </a:lnTo>
                  <a:lnTo>
                    <a:pt x="72262" y="45720"/>
                  </a:lnTo>
                  <a:lnTo>
                    <a:pt x="72262" y="41149"/>
                  </a:lnTo>
                  <a:lnTo>
                    <a:pt x="71247" y="38482"/>
                  </a:lnTo>
                  <a:lnTo>
                    <a:pt x="71247" y="36704"/>
                  </a:lnTo>
                  <a:lnTo>
                    <a:pt x="70358" y="34799"/>
                  </a:lnTo>
                  <a:lnTo>
                    <a:pt x="70358" y="32132"/>
                  </a:lnTo>
                  <a:lnTo>
                    <a:pt x="64897" y="15240"/>
                  </a:lnTo>
                  <a:lnTo>
                    <a:pt x="62991" y="13463"/>
                  </a:lnTo>
                  <a:lnTo>
                    <a:pt x="60325" y="11684"/>
                  </a:lnTo>
                  <a:lnTo>
                    <a:pt x="57404" y="10795"/>
                  </a:lnTo>
                  <a:lnTo>
                    <a:pt x="55498" y="10795"/>
                  </a:lnTo>
                  <a:lnTo>
                    <a:pt x="52832" y="11684"/>
                  </a:lnTo>
                  <a:lnTo>
                    <a:pt x="50037" y="14351"/>
                  </a:lnTo>
                  <a:lnTo>
                    <a:pt x="46355" y="19813"/>
                  </a:lnTo>
                  <a:lnTo>
                    <a:pt x="42544" y="28702"/>
                  </a:lnTo>
                  <a:lnTo>
                    <a:pt x="41783" y="29592"/>
                  </a:lnTo>
                  <a:lnTo>
                    <a:pt x="41783" y="32132"/>
                  </a:lnTo>
                  <a:lnTo>
                    <a:pt x="40894" y="33909"/>
                  </a:lnTo>
                  <a:lnTo>
                    <a:pt x="40894" y="41149"/>
                  </a:lnTo>
                  <a:lnTo>
                    <a:pt x="41783" y="43943"/>
                  </a:lnTo>
                  <a:lnTo>
                    <a:pt x="41783" y="51944"/>
                  </a:lnTo>
                  <a:lnTo>
                    <a:pt x="42544" y="53721"/>
                  </a:lnTo>
                  <a:lnTo>
                    <a:pt x="44323" y="59818"/>
                  </a:lnTo>
                  <a:lnTo>
                    <a:pt x="44323" y="61723"/>
                  </a:lnTo>
                  <a:lnTo>
                    <a:pt x="45465" y="64389"/>
                  </a:lnTo>
                  <a:lnTo>
                    <a:pt x="47244" y="68073"/>
                  </a:lnTo>
                  <a:lnTo>
                    <a:pt x="47244" y="69850"/>
                  </a:lnTo>
                  <a:lnTo>
                    <a:pt x="50037" y="76963"/>
                  </a:lnTo>
                  <a:lnTo>
                    <a:pt x="50037" y="79630"/>
                  </a:lnTo>
                  <a:lnTo>
                    <a:pt x="55498" y="93092"/>
                  </a:lnTo>
                  <a:lnTo>
                    <a:pt x="56515" y="93981"/>
                  </a:lnTo>
                  <a:lnTo>
                    <a:pt x="54609" y="93981"/>
                  </a:lnTo>
                  <a:lnTo>
                    <a:pt x="50926" y="94869"/>
                  </a:lnTo>
                  <a:lnTo>
                    <a:pt x="47244" y="94869"/>
                  </a:lnTo>
                  <a:lnTo>
                    <a:pt x="44323" y="93981"/>
                  </a:lnTo>
                  <a:lnTo>
                    <a:pt x="41783" y="91187"/>
                  </a:lnTo>
                  <a:lnTo>
                    <a:pt x="38862" y="85090"/>
                  </a:lnTo>
                  <a:lnTo>
                    <a:pt x="33401" y="65279"/>
                  </a:lnTo>
                  <a:lnTo>
                    <a:pt x="26923" y="50927"/>
                  </a:lnTo>
                  <a:lnTo>
                    <a:pt x="22225" y="47499"/>
                  </a:lnTo>
                  <a:lnTo>
                    <a:pt x="19430" y="46609"/>
                  </a:lnTo>
                  <a:lnTo>
                    <a:pt x="16763" y="47499"/>
                  </a:lnTo>
                  <a:lnTo>
                    <a:pt x="13969" y="49150"/>
                  </a:lnTo>
                  <a:lnTo>
                    <a:pt x="11176" y="56388"/>
                  </a:lnTo>
                  <a:lnTo>
                    <a:pt x="11176" y="59818"/>
                  </a:lnTo>
                  <a:lnTo>
                    <a:pt x="10287" y="61723"/>
                  </a:lnTo>
                  <a:lnTo>
                    <a:pt x="10287" y="74423"/>
                  </a:lnTo>
                  <a:lnTo>
                    <a:pt x="11176" y="77851"/>
                  </a:lnTo>
                  <a:lnTo>
                    <a:pt x="11176" y="85090"/>
                  </a:lnTo>
                  <a:lnTo>
                    <a:pt x="15748" y="98552"/>
                  </a:lnTo>
                  <a:lnTo>
                    <a:pt x="18541" y="102870"/>
                  </a:lnTo>
                  <a:lnTo>
                    <a:pt x="25145" y="110109"/>
                  </a:lnTo>
                  <a:lnTo>
                    <a:pt x="31495" y="115570"/>
                  </a:lnTo>
                  <a:lnTo>
                    <a:pt x="46355" y="122556"/>
                  </a:lnTo>
                  <a:lnTo>
                    <a:pt x="49148" y="12255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5" name="Freeform 194"/>
            <p:cNvSpPr/>
            <p:nvPr/>
          </p:nvSpPr>
          <p:spPr>
            <a:xfrm>
              <a:off x="759218" y="5161013"/>
              <a:ext cx="141224" cy="244746"/>
            </a:xfrm>
            <a:custGeom>
              <a:avLst/>
              <a:gdLst/>
              <a:ahLst/>
              <a:cxnLst/>
              <a:rect l="0" t="0" r="0" b="0"/>
              <a:pathLst>
                <a:path w="141607" h="245110">
                  <a:moveTo>
                    <a:pt x="24893" y="203200"/>
                  </a:moveTo>
                  <a:lnTo>
                    <a:pt x="13082" y="199644"/>
                  </a:lnTo>
                  <a:lnTo>
                    <a:pt x="15749" y="189610"/>
                  </a:lnTo>
                  <a:lnTo>
                    <a:pt x="17654" y="187070"/>
                  </a:lnTo>
                  <a:lnTo>
                    <a:pt x="21464" y="173735"/>
                  </a:lnTo>
                  <a:lnTo>
                    <a:pt x="21464" y="170052"/>
                  </a:lnTo>
                  <a:lnTo>
                    <a:pt x="22353" y="167385"/>
                  </a:lnTo>
                  <a:lnTo>
                    <a:pt x="22353" y="164591"/>
                  </a:lnTo>
                  <a:lnTo>
                    <a:pt x="23242" y="161925"/>
                  </a:lnTo>
                  <a:lnTo>
                    <a:pt x="23242" y="158495"/>
                  </a:lnTo>
                  <a:lnTo>
                    <a:pt x="24004" y="157607"/>
                  </a:lnTo>
                  <a:lnTo>
                    <a:pt x="23242" y="157607"/>
                  </a:lnTo>
                  <a:lnTo>
                    <a:pt x="22353" y="154813"/>
                  </a:lnTo>
                  <a:lnTo>
                    <a:pt x="20321" y="153034"/>
                  </a:lnTo>
                  <a:lnTo>
                    <a:pt x="11176" y="137795"/>
                  </a:lnTo>
                  <a:lnTo>
                    <a:pt x="9272" y="136016"/>
                  </a:lnTo>
                  <a:lnTo>
                    <a:pt x="8382" y="133222"/>
                  </a:lnTo>
                  <a:lnTo>
                    <a:pt x="6604" y="131571"/>
                  </a:lnTo>
                  <a:lnTo>
                    <a:pt x="5715" y="128015"/>
                  </a:lnTo>
                  <a:lnTo>
                    <a:pt x="3683" y="125349"/>
                  </a:lnTo>
                  <a:lnTo>
                    <a:pt x="1017" y="116458"/>
                  </a:lnTo>
                  <a:lnTo>
                    <a:pt x="1017" y="114553"/>
                  </a:lnTo>
                  <a:lnTo>
                    <a:pt x="0" y="112776"/>
                  </a:lnTo>
                  <a:lnTo>
                    <a:pt x="0" y="87757"/>
                  </a:lnTo>
                  <a:lnTo>
                    <a:pt x="1779" y="82295"/>
                  </a:lnTo>
                  <a:lnTo>
                    <a:pt x="1779" y="79628"/>
                  </a:lnTo>
                  <a:lnTo>
                    <a:pt x="8382" y="65277"/>
                  </a:lnTo>
                  <a:lnTo>
                    <a:pt x="10287" y="63627"/>
                  </a:lnTo>
                  <a:lnTo>
                    <a:pt x="12065" y="58165"/>
                  </a:lnTo>
                  <a:lnTo>
                    <a:pt x="13971" y="56388"/>
                  </a:lnTo>
                  <a:lnTo>
                    <a:pt x="19432" y="47497"/>
                  </a:lnTo>
                  <a:lnTo>
                    <a:pt x="36068" y="30479"/>
                  </a:lnTo>
                  <a:lnTo>
                    <a:pt x="41783" y="26796"/>
                  </a:lnTo>
                  <a:lnTo>
                    <a:pt x="45467" y="25908"/>
                  </a:lnTo>
                  <a:lnTo>
                    <a:pt x="48133" y="24129"/>
                  </a:lnTo>
                  <a:lnTo>
                    <a:pt x="50928" y="24129"/>
                  </a:lnTo>
                  <a:lnTo>
                    <a:pt x="52832" y="23240"/>
                  </a:lnTo>
                  <a:lnTo>
                    <a:pt x="62104" y="25908"/>
                  </a:lnTo>
                  <a:lnTo>
                    <a:pt x="64898" y="27685"/>
                  </a:lnTo>
                  <a:lnTo>
                    <a:pt x="66676" y="29590"/>
                  </a:lnTo>
                  <a:lnTo>
                    <a:pt x="67565" y="32258"/>
                  </a:lnTo>
                  <a:lnTo>
                    <a:pt x="67565" y="34035"/>
                  </a:lnTo>
                  <a:lnTo>
                    <a:pt x="68454" y="33146"/>
                  </a:lnTo>
                  <a:lnTo>
                    <a:pt x="72137" y="33146"/>
                  </a:lnTo>
                  <a:lnTo>
                    <a:pt x="77851" y="31369"/>
                  </a:lnTo>
                  <a:lnTo>
                    <a:pt x="80518" y="31369"/>
                  </a:lnTo>
                  <a:lnTo>
                    <a:pt x="83312" y="30479"/>
                  </a:lnTo>
                  <a:lnTo>
                    <a:pt x="86107" y="30479"/>
                  </a:lnTo>
                  <a:lnTo>
                    <a:pt x="88901" y="31369"/>
                  </a:lnTo>
                  <a:lnTo>
                    <a:pt x="97282" y="35940"/>
                  </a:lnTo>
                  <a:lnTo>
                    <a:pt x="116713" y="0"/>
                  </a:lnTo>
                  <a:lnTo>
                    <a:pt x="126746" y="11557"/>
                  </a:lnTo>
                  <a:lnTo>
                    <a:pt x="102743" y="46608"/>
                  </a:lnTo>
                  <a:lnTo>
                    <a:pt x="106426" y="42926"/>
                  </a:lnTo>
                  <a:lnTo>
                    <a:pt x="108204" y="42037"/>
                  </a:lnTo>
                  <a:lnTo>
                    <a:pt x="110237" y="42037"/>
                  </a:lnTo>
                  <a:lnTo>
                    <a:pt x="113031" y="41147"/>
                  </a:lnTo>
                  <a:lnTo>
                    <a:pt x="114809" y="41147"/>
                  </a:lnTo>
                  <a:lnTo>
                    <a:pt x="115698" y="42037"/>
                  </a:lnTo>
                  <a:lnTo>
                    <a:pt x="118491" y="42926"/>
                  </a:lnTo>
                  <a:lnTo>
                    <a:pt x="128779" y="50927"/>
                  </a:lnTo>
                  <a:lnTo>
                    <a:pt x="135129" y="60070"/>
                  </a:lnTo>
                  <a:lnTo>
                    <a:pt x="135129" y="65277"/>
                  </a:lnTo>
                  <a:lnTo>
                    <a:pt x="133351" y="67945"/>
                  </a:lnTo>
                  <a:lnTo>
                    <a:pt x="132462" y="70739"/>
                  </a:lnTo>
                  <a:lnTo>
                    <a:pt x="130557" y="72516"/>
                  </a:lnTo>
                  <a:lnTo>
                    <a:pt x="128779" y="75310"/>
                  </a:lnTo>
                  <a:lnTo>
                    <a:pt x="127635" y="75945"/>
                  </a:lnTo>
                  <a:lnTo>
                    <a:pt x="127635" y="76834"/>
                  </a:lnTo>
                  <a:lnTo>
                    <a:pt x="135129" y="76834"/>
                  </a:lnTo>
                  <a:lnTo>
                    <a:pt x="135129" y="77724"/>
                  </a:lnTo>
                  <a:lnTo>
                    <a:pt x="136018" y="78739"/>
                  </a:lnTo>
                  <a:lnTo>
                    <a:pt x="137034" y="80518"/>
                  </a:lnTo>
                  <a:lnTo>
                    <a:pt x="141606" y="98425"/>
                  </a:lnTo>
                  <a:lnTo>
                    <a:pt x="137923" y="106426"/>
                  </a:lnTo>
                  <a:lnTo>
                    <a:pt x="136018" y="109093"/>
                  </a:lnTo>
                  <a:lnTo>
                    <a:pt x="135129" y="111887"/>
                  </a:lnTo>
                  <a:lnTo>
                    <a:pt x="128779" y="121665"/>
                  </a:lnTo>
                  <a:lnTo>
                    <a:pt x="126746" y="123444"/>
                  </a:lnTo>
                  <a:lnTo>
                    <a:pt x="125857" y="126238"/>
                  </a:lnTo>
                  <a:lnTo>
                    <a:pt x="123063" y="128904"/>
                  </a:lnTo>
                  <a:lnTo>
                    <a:pt x="123063" y="133222"/>
                  </a:lnTo>
                  <a:lnTo>
                    <a:pt x="123952" y="136016"/>
                  </a:lnTo>
                  <a:lnTo>
                    <a:pt x="123952" y="139572"/>
                  </a:lnTo>
                  <a:lnTo>
                    <a:pt x="124968" y="142366"/>
                  </a:lnTo>
                  <a:lnTo>
                    <a:pt x="124968" y="145033"/>
                  </a:lnTo>
                  <a:lnTo>
                    <a:pt x="125857" y="146812"/>
                  </a:lnTo>
                  <a:lnTo>
                    <a:pt x="125857" y="151257"/>
                  </a:lnTo>
                  <a:lnTo>
                    <a:pt x="126746" y="154813"/>
                  </a:lnTo>
                  <a:lnTo>
                    <a:pt x="126746" y="161035"/>
                  </a:lnTo>
                  <a:lnTo>
                    <a:pt x="127635" y="162814"/>
                  </a:lnTo>
                  <a:lnTo>
                    <a:pt x="127635" y="165481"/>
                  </a:lnTo>
                  <a:lnTo>
                    <a:pt x="128779" y="167385"/>
                  </a:lnTo>
                  <a:lnTo>
                    <a:pt x="128779" y="174625"/>
                  </a:lnTo>
                  <a:lnTo>
                    <a:pt x="127635" y="177291"/>
                  </a:lnTo>
                  <a:lnTo>
                    <a:pt x="127635" y="179832"/>
                  </a:lnTo>
                  <a:lnTo>
                    <a:pt x="126746" y="180720"/>
                  </a:lnTo>
                  <a:lnTo>
                    <a:pt x="124968" y="185293"/>
                  </a:lnTo>
                  <a:lnTo>
                    <a:pt x="123063" y="187959"/>
                  </a:lnTo>
                  <a:lnTo>
                    <a:pt x="122174" y="190500"/>
                  </a:lnTo>
                  <a:lnTo>
                    <a:pt x="120270" y="192404"/>
                  </a:lnTo>
                  <a:lnTo>
                    <a:pt x="118491" y="195071"/>
                  </a:lnTo>
                  <a:lnTo>
                    <a:pt x="117602" y="197865"/>
                  </a:lnTo>
                  <a:lnTo>
                    <a:pt x="108204" y="212089"/>
                  </a:lnTo>
                  <a:lnTo>
                    <a:pt x="106426" y="213995"/>
                  </a:lnTo>
                  <a:lnTo>
                    <a:pt x="103632" y="218313"/>
                  </a:lnTo>
                  <a:lnTo>
                    <a:pt x="101854" y="220090"/>
                  </a:lnTo>
                  <a:lnTo>
                    <a:pt x="100076" y="223774"/>
                  </a:lnTo>
                  <a:lnTo>
                    <a:pt x="97282" y="226440"/>
                  </a:lnTo>
                  <a:lnTo>
                    <a:pt x="96266" y="230124"/>
                  </a:lnTo>
                  <a:lnTo>
                    <a:pt x="93599" y="232664"/>
                  </a:lnTo>
                  <a:lnTo>
                    <a:pt x="91568" y="235331"/>
                  </a:lnTo>
                  <a:lnTo>
                    <a:pt x="89790" y="237108"/>
                  </a:lnTo>
                  <a:lnTo>
                    <a:pt x="88901" y="239902"/>
                  </a:lnTo>
                  <a:lnTo>
                    <a:pt x="86996" y="241681"/>
                  </a:lnTo>
                  <a:lnTo>
                    <a:pt x="86996" y="243458"/>
                  </a:lnTo>
                  <a:lnTo>
                    <a:pt x="86107" y="244347"/>
                  </a:lnTo>
                  <a:lnTo>
                    <a:pt x="86107" y="245109"/>
                  </a:lnTo>
                  <a:lnTo>
                    <a:pt x="77851" y="235331"/>
                  </a:lnTo>
                  <a:lnTo>
                    <a:pt x="78740" y="233552"/>
                  </a:lnTo>
                  <a:lnTo>
                    <a:pt x="81535" y="231013"/>
                  </a:lnTo>
                  <a:lnTo>
                    <a:pt x="82424" y="228219"/>
                  </a:lnTo>
                  <a:lnTo>
                    <a:pt x="84201" y="226440"/>
                  </a:lnTo>
                  <a:lnTo>
                    <a:pt x="86996" y="224663"/>
                  </a:lnTo>
                  <a:lnTo>
                    <a:pt x="88901" y="222884"/>
                  </a:lnTo>
                  <a:lnTo>
                    <a:pt x="92710" y="217424"/>
                  </a:lnTo>
                  <a:lnTo>
                    <a:pt x="100838" y="209422"/>
                  </a:lnTo>
                  <a:lnTo>
                    <a:pt x="103632" y="207645"/>
                  </a:lnTo>
                  <a:lnTo>
                    <a:pt x="113031" y="191515"/>
                  </a:lnTo>
                  <a:lnTo>
                    <a:pt x="113031" y="188721"/>
                  </a:lnTo>
                  <a:lnTo>
                    <a:pt x="114809" y="186182"/>
                  </a:lnTo>
                  <a:lnTo>
                    <a:pt x="118491" y="175514"/>
                  </a:lnTo>
                  <a:lnTo>
                    <a:pt x="118491" y="166496"/>
                  </a:lnTo>
                  <a:lnTo>
                    <a:pt x="117602" y="162814"/>
                  </a:lnTo>
                  <a:lnTo>
                    <a:pt x="117602" y="160274"/>
                  </a:lnTo>
                  <a:lnTo>
                    <a:pt x="116713" y="156590"/>
                  </a:lnTo>
                  <a:lnTo>
                    <a:pt x="116713" y="153034"/>
                  </a:lnTo>
                  <a:lnTo>
                    <a:pt x="115698" y="149352"/>
                  </a:lnTo>
                  <a:lnTo>
                    <a:pt x="115698" y="145922"/>
                  </a:lnTo>
                  <a:lnTo>
                    <a:pt x="114809" y="142366"/>
                  </a:lnTo>
                  <a:lnTo>
                    <a:pt x="114809" y="139572"/>
                  </a:lnTo>
                  <a:lnTo>
                    <a:pt x="113031" y="135127"/>
                  </a:lnTo>
                  <a:lnTo>
                    <a:pt x="113031" y="132333"/>
                  </a:lnTo>
                  <a:lnTo>
                    <a:pt x="112141" y="131571"/>
                  </a:lnTo>
                  <a:lnTo>
                    <a:pt x="112141" y="129794"/>
                  </a:lnTo>
                  <a:lnTo>
                    <a:pt x="110999" y="129794"/>
                  </a:lnTo>
                  <a:lnTo>
                    <a:pt x="110999" y="128904"/>
                  </a:lnTo>
                  <a:lnTo>
                    <a:pt x="113920" y="124333"/>
                  </a:lnTo>
                  <a:lnTo>
                    <a:pt x="120270" y="118237"/>
                  </a:lnTo>
                  <a:lnTo>
                    <a:pt x="125857" y="110108"/>
                  </a:lnTo>
                  <a:lnTo>
                    <a:pt x="128779" y="108203"/>
                  </a:lnTo>
                  <a:lnTo>
                    <a:pt x="129668" y="105537"/>
                  </a:lnTo>
                  <a:lnTo>
                    <a:pt x="131446" y="103885"/>
                  </a:lnTo>
                  <a:lnTo>
                    <a:pt x="131446" y="102108"/>
                  </a:lnTo>
                  <a:lnTo>
                    <a:pt x="133351" y="100329"/>
                  </a:lnTo>
                  <a:lnTo>
                    <a:pt x="133351" y="90424"/>
                  </a:lnTo>
                  <a:lnTo>
                    <a:pt x="131446" y="86868"/>
                  </a:lnTo>
                  <a:lnTo>
                    <a:pt x="128779" y="85089"/>
                  </a:lnTo>
                  <a:lnTo>
                    <a:pt x="127635" y="84074"/>
                  </a:lnTo>
                  <a:lnTo>
                    <a:pt x="125857" y="84074"/>
                  </a:lnTo>
                  <a:lnTo>
                    <a:pt x="119381" y="86868"/>
                  </a:lnTo>
                  <a:lnTo>
                    <a:pt x="116713" y="88645"/>
                  </a:lnTo>
                  <a:lnTo>
                    <a:pt x="114809" y="90424"/>
                  </a:lnTo>
                  <a:lnTo>
                    <a:pt x="112141" y="92328"/>
                  </a:lnTo>
                  <a:lnTo>
                    <a:pt x="110237" y="92964"/>
                  </a:lnTo>
                  <a:lnTo>
                    <a:pt x="107315" y="95758"/>
                  </a:lnTo>
                  <a:lnTo>
                    <a:pt x="105537" y="96646"/>
                  </a:lnTo>
                  <a:lnTo>
                    <a:pt x="100838" y="101219"/>
                  </a:lnTo>
                  <a:lnTo>
                    <a:pt x="100076" y="102996"/>
                  </a:lnTo>
                  <a:lnTo>
                    <a:pt x="100076" y="102108"/>
                  </a:lnTo>
                  <a:lnTo>
                    <a:pt x="100838" y="100329"/>
                  </a:lnTo>
                  <a:lnTo>
                    <a:pt x="104649" y="96646"/>
                  </a:lnTo>
                  <a:lnTo>
                    <a:pt x="110999" y="87757"/>
                  </a:lnTo>
                  <a:lnTo>
                    <a:pt x="113920" y="85089"/>
                  </a:lnTo>
                  <a:lnTo>
                    <a:pt x="115698" y="81407"/>
                  </a:lnTo>
                  <a:lnTo>
                    <a:pt x="122174" y="72516"/>
                  </a:lnTo>
                  <a:lnTo>
                    <a:pt x="123063" y="69850"/>
                  </a:lnTo>
                  <a:lnTo>
                    <a:pt x="124968" y="67945"/>
                  </a:lnTo>
                  <a:lnTo>
                    <a:pt x="125857" y="66166"/>
                  </a:lnTo>
                  <a:lnTo>
                    <a:pt x="125857" y="65277"/>
                  </a:lnTo>
                  <a:lnTo>
                    <a:pt x="124968" y="63627"/>
                  </a:lnTo>
                  <a:lnTo>
                    <a:pt x="123952" y="62738"/>
                  </a:lnTo>
                  <a:lnTo>
                    <a:pt x="121285" y="58165"/>
                  </a:lnTo>
                  <a:lnTo>
                    <a:pt x="115698" y="54609"/>
                  </a:lnTo>
                  <a:lnTo>
                    <a:pt x="113031" y="53720"/>
                  </a:lnTo>
                  <a:lnTo>
                    <a:pt x="105537" y="53720"/>
                  </a:lnTo>
                  <a:lnTo>
                    <a:pt x="101854" y="55499"/>
                  </a:lnTo>
                  <a:lnTo>
                    <a:pt x="92710" y="62738"/>
                  </a:lnTo>
                  <a:lnTo>
                    <a:pt x="88901" y="67945"/>
                  </a:lnTo>
                  <a:lnTo>
                    <a:pt x="87885" y="68960"/>
                  </a:lnTo>
                  <a:lnTo>
                    <a:pt x="86996" y="67945"/>
                  </a:lnTo>
                  <a:lnTo>
                    <a:pt x="87885" y="66166"/>
                  </a:lnTo>
                  <a:lnTo>
                    <a:pt x="88901" y="62738"/>
                  </a:lnTo>
                  <a:lnTo>
                    <a:pt x="94488" y="50927"/>
                  </a:lnTo>
                  <a:lnTo>
                    <a:pt x="94488" y="45720"/>
                  </a:lnTo>
                  <a:lnTo>
                    <a:pt x="92710" y="43941"/>
                  </a:lnTo>
                  <a:lnTo>
                    <a:pt x="90679" y="42926"/>
                  </a:lnTo>
                  <a:lnTo>
                    <a:pt x="88901" y="41147"/>
                  </a:lnTo>
                  <a:lnTo>
                    <a:pt x="81535" y="41147"/>
                  </a:lnTo>
                  <a:lnTo>
                    <a:pt x="78740" y="42037"/>
                  </a:lnTo>
                  <a:lnTo>
                    <a:pt x="74041" y="44831"/>
                  </a:lnTo>
                  <a:lnTo>
                    <a:pt x="72137" y="46608"/>
                  </a:lnTo>
                  <a:lnTo>
                    <a:pt x="69470" y="48387"/>
                  </a:lnTo>
                  <a:lnTo>
                    <a:pt x="65787" y="54609"/>
                  </a:lnTo>
                  <a:lnTo>
                    <a:pt x="51817" y="74295"/>
                  </a:lnTo>
                  <a:lnTo>
                    <a:pt x="50928" y="76834"/>
                  </a:lnTo>
                  <a:lnTo>
                    <a:pt x="49022" y="78739"/>
                  </a:lnTo>
                  <a:lnTo>
                    <a:pt x="47244" y="82295"/>
                  </a:lnTo>
                  <a:lnTo>
                    <a:pt x="47244" y="83184"/>
                  </a:lnTo>
                  <a:lnTo>
                    <a:pt x="40894" y="80518"/>
                  </a:lnTo>
                  <a:lnTo>
                    <a:pt x="62993" y="45720"/>
                  </a:lnTo>
                  <a:lnTo>
                    <a:pt x="62104" y="44831"/>
                  </a:lnTo>
                  <a:lnTo>
                    <a:pt x="62104" y="39370"/>
                  </a:lnTo>
                  <a:lnTo>
                    <a:pt x="60960" y="36576"/>
                  </a:lnTo>
                  <a:lnTo>
                    <a:pt x="59310" y="34035"/>
                  </a:lnTo>
                  <a:lnTo>
                    <a:pt x="56388" y="31369"/>
                  </a:lnTo>
                  <a:lnTo>
                    <a:pt x="54610" y="32258"/>
                  </a:lnTo>
                  <a:lnTo>
                    <a:pt x="52832" y="32258"/>
                  </a:lnTo>
                  <a:lnTo>
                    <a:pt x="50928" y="34035"/>
                  </a:lnTo>
                  <a:lnTo>
                    <a:pt x="47244" y="35052"/>
                  </a:lnTo>
                  <a:lnTo>
                    <a:pt x="44450" y="36576"/>
                  </a:lnTo>
                  <a:lnTo>
                    <a:pt x="32386" y="48387"/>
                  </a:lnTo>
                  <a:lnTo>
                    <a:pt x="31497" y="50038"/>
                  </a:lnTo>
                  <a:lnTo>
                    <a:pt x="28703" y="52704"/>
                  </a:lnTo>
                  <a:lnTo>
                    <a:pt x="19432" y="67056"/>
                  </a:lnTo>
                  <a:lnTo>
                    <a:pt x="18543" y="69850"/>
                  </a:lnTo>
                  <a:lnTo>
                    <a:pt x="16637" y="72516"/>
                  </a:lnTo>
                  <a:lnTo>
                    <a:pt x="15749" y="75310"/>
                  </a:lnTo>
                  <a:lnTo>
                    <a:pt x="13971" y="77724"/>
                  </a:lnTo>
                  <a:lnTo>
                    <a:pt x="10287" y="88645"/>
                  </a:lnTo>
                  <a:lnTo>
                    <a:pt x="10287" y="104647"/>
                  </a:lnTo>
                  <a:lnTo>
                    <a:pt x="11176" y="107314"/>
                  </a:lnTo>
                  <a:lnTo>
                    <a:pt x="11176" y="109093"/>
                  </a:lnTo>
                  <a:lnTo>
                    <a:pt x="16637" y="122554"/>
                  </a:lnTo>
                  <a:lnTo>
                    <a:pt x="24893" y="134112"/>
                  </a:lnTo>
                  <a:lnTo>
                    <a:pt x="26925" y="136016"/>
                  </a:lnTo>
                  <a:lnTo>
                    <a:pt x="30607" y="141477"/>
                  </a:lnTo>
                  <a:lnTo>
                    <a:pt x="32386" y="143256"/>
                  </a:lnTo>
                  <a:lnTo>
                    <a:pt x="36068" y="148716"/>
                  </a:lnTo>
                  <a:lnTo>
                    <a:pt x="38862" y="158495"/>
                  </a:lnTo>
                  <a:lnTo>
                    <a:pt x="37974" y="161925"/>
                  </a:lnTo>
                  <a:lnTo>
                    <a:pt x="37974" y="166496"/>
                  </a:lnTo>
                  <a:lnTo>
                    <a:pt x="36957" y="168275"/>
                  </a:lnTo>
                  <a:lnTo>
                    <a:pt x="36957" y="170052"/>
                  </a:lnTo>
                  <a:lnTo>
                    <a:pt x="36068" y="172846"/>
                  </a:lnTo>
                  <a:lnTo>
                    <a:pt x="36068" y="174625"/>
                  </a:lnTo>
                  <a:lnTo>
                    <a:pt x="35179" y="176402"/>
                  </a:lnTo>
                  <a:lnTo>
                    <a:pt x="35179" y="178943"/>
                  </a:lnTo>
                  <a:lnTo>
                    <a:pt x="31497" y="187070"/>
                  </a:lnTo>
                  <a:lnTo>
                    <a:pt x="30607" y="190500"/>
                  </a:lnTo>
                  <a:lnTo>
                    <a:pt x="26036" y="201421"/>
                  </a:lnTo>
                  <a:lnTo>
                    <a:pt x="24893" y="20231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6" name="Freeform 195"/>
            <p:cNvSpPr/>
            <p:nvPr/>
          </p:nvSpPr>
          <p:spPr>
            <a:xfrm>
              <a:off x="835127" y="5350936"/>
              <a:ext cx="144755" cy="84192"/>
            </a:xfrm>
            <a:custGeom>
              <a:avLst/>
              <a:gdLst/>
              <a:ahLst/>
              <a:cxnLst/>
              <a:rect l="0" t="0" r="0" b="0"/>
              <a:pathLst>
                <a:path w="144527" h="83313">
                  <a:moveTo>
                    <a:pt x="6604" y="77089"/>
                  </a:moveTo>
                  <a:lnTo>
                    <a:pt x="53848" y="62738"/>
                  </a:lnTo>
                  <a:lnTo>
                    <a:pt x="21462" y="31369"/>
                  </a:lnTo>
                  <a:lnTo>
                    <a:pt x="28829" y="25272"/>
                  </a:lnTo>
                  <a:lnTo>
                    <a:pt x="62103" y="59182"/>
                  </a:lnTo>
                  <a:lnTo>
                    <a:pt x="77851" y="50291"/>
                  </a:lnTo>
                  <a:lnTo>
                    <a:pt x="30606" y="19812"/>
                  </a:lnTo>
                  <a:lnTo>
                    <a:pt x="34417" y="11810"/>
                  </a:lnTo>
                  <a:lnTo>
                    <a:pt x="89026" y="46608"/>
                  </a:lnTo>
                  <a:lnTo>
                    <a:pt x="137032" y="0"/>
                  </a:lnTo>
                  <a:lnTo>
                    <a:pt x="144526" y="9144"/>
                  </a:lnTo>
                  <a:lnTo>
                    <a:pt x="143509" y="9144"/>
                  </a:lnTo>
                  <a:lnTo>
                    <a:pt x="142620" y="10921"/>
                  </a:lnTo>
                  <a:lnTo>
                    <a:pt x="139954" y="13715"/>
                  </a:lnTo>
                  <a:lnTo>
                    <a:pt x="137921" y="17145"/>
                  </a:lnTo>
                  <a:lnTo>
                    <a:pt x="136017" y="18922"/>
                  </a:lnTo>
                  <a:lnTo>
                    <a:pt x="134239" y="21589"/>
                  </a:lnTo>
                  <a:lnTo>
                    <a:pt x="131445" y="23495"/>
                  </a:lnTo>
                  <a:lnTo>
                    <a:pt x="129667" y="26162"/>
                  </a:lnTo>
                  <a:lnTo>
                    <a:pt x="121412" y="34163"/>
                  </a:lnTo>
                  <a:lnTo>
                    <a:pt x="118490" y="37719"/>
                  </a:lnTo>
                  <a:lnTo>
                    <a:pt x="114807" y="39624"/>
                  </a:lnTo>
                  <a:lnTo>
                    <a:pt x="88137" y="59182"/>
                  </a:lnTo>
                  <a:lnTo>
                    <a:pt x="85343" y="60070"/>
                  </a:lnTo>
                  <a:lnTo>
                    <a:pt x="83312" y="61849"/>
                  </a:lnTo>
                  <a:lnTo>
                    <a:pt x="80645" y="62738"/>
                  </a:lnTo>
                  <a:lnTo>
                    <a:pt x="76073" y="65532"/>
                  </a:lnTo>
                  <a:lnTo>
                    <a:pt x="54737" y="72516"/>
                  </a:lnTo>
                  <a:lnTo>
                    <a:pt x="52959" y="73533"/>
                  </a:lnTo>
                  <a:lnTo>
                    <a:pt x="49148" y="74421"/>
                  </a:lnTo>
                  <a:lnTo>
                    <a:pt x="47243" y="75310"/>
                  </a:lnTo>
                  <a:lnTo>
                    <a:pt x="42671" y="75310"/>
                  </a:lnTo>
                  <a:lnTo>
                    <a:pt x="40893" y="76200"/>
                  </a:lnTo>
                  <a:lnTo>
                    <a:pt x="19557" y="81660"/>
                  </a:lnTo>
                  <a:lnTo>
                    <a:pt x="14859" y="81660"/>
                  </a:lnTo>
                  <a:lnTo>
                    <a:pt x="12065" y="82550"/>
                  </a:lnTo>
                  <a:lnTo>
                    <a:pt x="8381" y="82550"/>
                  </a:lnTo>
                  <a:lnTo>
                    <a:pt x="5715" y="83312"/>
                  </a:lnTo>
                  <a:lnTo>
                    <a:pt x="3809" y="82550"/>
                  </a:lnTo>
                  <a:lnTo>
                    <a:pt x="2031" y="82550"/>
                  </a:lnTo>
                  <a:lnTo>
                    <a:pt x="0" y="80771"/>
                  </a:lnTo>
                  <a:lnTo>
                    <a:pt x="0" y="78866"/>
                  </a:lnTo>
                  <a:lnTo>
                    <a:pt x="2031" y="77977"/>
                  </a:lnTo>
                  <a:lnTo>
                    <a:pt x="4698" y="770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7" name="Freeform 196"/>
            <p:cNvSpPr/>
            <p:nvPr/>
          </p:nvSpPr>
          <p:spPr>
            <a:xfrm>
              <a:off x="838657" y="4877109"/>
              <a:ext cx="340702" cy="610884"/>
            </a:xfrm>
            <a:custGeom>
              <a:avLst/>
              <a:gdLst/>
              <a:ahLst/>
              <a:cxnLst/>
              <a:rect l="0" t="0" r="0" b="0"/>
              <a:pathLst>
                <a:path w="340489" h="610489">
                  <a:moveTo>
                    <a:pt x="46228" y="68199"/>
                  </a:moveTo>
                  <a:lnTo>
                    <a:pt x="45339" y="68199"/>
                  </a:lnTo>
                  <a:lnTo>
                    <a:pt x="45339" y="69088"/>
                  </a:lnTo>
                  <a:lnTo>
                    <a:pt x="43434" y="70738"/>
                  </a:lnTo>
                  <a:lnTo>
                    <a:pt x="42545" y="74295"/>
                  </a:lnTo>
                  <a:lnTo>
                    <a:pt x="42545" y="75183"/>
                  </a:lnTo>
                  <a:lnTo>
                    <a:pt x="41656" y="77088"/>
                  </a:lnTo>
                  <a:lnTo>
                    <a:pt x="39752" y="81533"/>
                  </a:lnTo>
                  <a:lnTo>
                    <a:pt x="38863" y="83184"/>
                  </a:lnTo>
                  <a:lnTo>
                    <a:pt x="34291" y="95884"/>
                  </a:lnTo>
                  <a:lnTo>
                    <a:pt x="32513" y="98425"/>
                  </a:lnTo>
                  <a:lnTo>
                    <a:pt x="29719" y="107442"/>
                  </a:lnTo>
                  <a:lnTo>
                    <a:pt x="27686" y="110236"/>
                  </a:lnTo>
                  <a:lnTo>
                    <a:pt x="27686" y="113664"/>
                  </a:lnTo>
                  <a:lnTo>
                    <a:pt x="25908" y="116332"/>
                  </a:lnTo>
                  <a:lnTo>
                    <a:pt x="16764" y="147701"/>
                  </a:lnTo>
                  <a:lnTo>
                    <a:pt x="16764" y="151130"/>
                  </a:lnTo>
                  <a:lnTo>
                    <a:pt x="15748" y="153924"/>
                  </a:lnTo>
                  <a:lnTo>
                    <a:pt x="15748" y="157480"/>
                  </a:lnTo>
                  <a:lnTo>
                    <a:pt x="14859" y="161163"/>
                  </a:lnTo>
                  <a:lnTo>
                    <a:pt x="14859" y="168275"/>
                  </a:lnTo>
                  <a:lnTo>
                    <a:pt x="13970" y="170942"/>
                  </a:lnTo>
                  <a:lnTo>
                    <a:pt x="13970" y="178181"/>
                  </a:lnTo>
                  <a:lnTo>
                    <a:pt x="13081" y="181609"/>
                  </a:lnTo>
                  <a:lnTo>
                    <a:pt x="13081" y="210312"/>
                  </a:lnTo>
                  <a:lnTo>
                    <a:pt x="13970" y="213868"/>
                  </a:lnTo>
                  <a:lnTo>
                    <a:pt x="13970" y="216662"/>
                  </a:lnTo>
                  <a:lnTo>
                    <a:pt x="14859" y="220218"/>
                  </a:lnTo>
                  <a:lnTo>
                    <a:pt x="14859" y="229996"/>
                  </a:lnTo>
                  <a:lnTo>
                    <a:pt x="16764" y="236220"/>
                  </a:lnTo>
                  <a:lnTo>
                    <a:pt x="16764" y="238887"/>
                  </a:lnTo>
                  <a:lnTo>
                    <a:pt x="19558" y="248031"/>
                  </a:lnTo>
                  <a:lnTo>
                    <a:pt x="19558" y="250697"/>
                  </a:lnTo>
                  <a:lnTo>
                    <a:pt x="20320" y="253238"/>
                  </a:lnTo>
                  <a:lnTo>
                    <a:pt x="22225" y="256032"/>
                  </a:lnTo>
                  <a:lnTo>
                    <a:pt x="24131" y="262382"/>
                  </a:lnTo>
                  <a:lnTo>
                    <a:pt x="27686" y="268477"/>
                  </a:lnTo>
                  <a:lnTo>
                    <a:pt x="28830" y="272161"/>
                  </a:lnTo>
                  <a:lnTo>
                    <a:pt x="32513" y="278511"/>
                  </a:lnTo>
                  <a:lnTo>
                    <a:pt x="35180" y="281051"/>
                  </a:lnTo>
                  <a:lnTo>
                    <a:pt x="38863" y="287401"/>
                  </a:lnTo>
                  <a:lnTo>
                    <a:pt x="69469" y="316864"/>
                  </a:lnTo>
                  <a:lnTo>
                    <a:pt x="85217" y="326644"/>
                  </a:lnTo>
                  <a:lnTo>
                    <a:pt x="91567" y="329438"/>
                  </a:lnTo>
                  <a:lnTo>
                    <a:pt x="93472" y="331215"/>
                  </a:lnTo>
                  <a:lnTo>
                    <a:pt x="96267" y="331215"/>
                  </a:lnTo>
                  <a:lnTo>
                    <a:pt x="98044" y="332867"/>
                  </a:lnTo>
                  <a:lnTo>
                    <a:pt x="107442" y="336422"/>
                  </a:lnTo>
                  <a:lnTo>
                    <a:pt x="110109" y="336422"/>
                  </a:lnTo>
                  <a:lnTo>
                    <a:pt x="112014" y="338327"/>
                  </a:lnTo>
                  <a:lnTo>
                    <a:pt x="114681" y="338327"/>
                  </a:lnTo>
                  <a:lnTo>
                    <a:pt x="117475" y="339217"/>
                  </a:lnTo>
                  <a:lnTo>
                    <a:pt x="120397" y="339217"/>
                  </a:lnTo>
                  <a:lnTo>
                    <a:pt x="123191" y="340106"/>
                  </a:lnTo>
                  <a:lnTo>
                    <a:pt x="127763" y="340106"/>
                  </a:lnTo>
                  <a:lnTo>
                    <a:pt x="129541" y="340995"/>
                  </a:lnTo>
                  <a:lnTo>
                    <a:pt x="140717" y="340995"/>
                  </a:lnTo>
                  <a:lnTo>
                    <a:pt x="143511" y="341883"/>
                  </a:lnTo>
                  <a:lnTo>
                    <a:pt x="145289" y="340995"/>
                  </a:lnTo>
                  <a:lnTo>
                    <a:pt x="148083" y="340995"/>
                  </a:lnTo>
                  <a:lnTo>
                    <a:pt x="150750" y="340106"/>
                  </a:lnTo>
                  <a:lnTo>
                    <a:pt x="155575" y="340106"/>
                  </a:lnTo>
                  <a:lnTo>
                    <a:pt x="158242" y="339217"/>
                  </a:lnTo>
                  <a:lnTo>
                    <a:pt x="163831" y="339217"/>
                  </a:lnTo>
                  <a:lnTo>
                    <a:pt x="165608" y="338327"/>
                  </a:lnTo>
                  <a:lnTo>
                    <a:pt x="168403" y="338327"/>
                  </a:lnTo>
                  <a:lnTo>
                    <a:pt x="173991" y="336422"/>
                  </a:lnTo>
                  <a:lnTo>
                    <a:pt x="175895" y="336422"/>
                  </a:lnTo>
                  <a:lnTo>
                    <a:pt x="181356" y="334645"/>
                  </a:lnTo>
                  <a:lnTo>
                    <a:pt x="184150" y="334645"/>
                  </a:lnTo>
                  <a:lnTo>
                    <a:pt x="188850" y="332867"/>
                  </a:lnTo>
                  <a:lnTo>
                    <a:pt x="194438" y="331215"/>
                  </a:lnTo>
                  <a:lnTo>
                    <a:pt x="196216" y="330326"/>
                  </a:lnTo>
                  <a:lnTo>
                    <a:pt x="203708" y="327659"/>
                  </a:lnTo>
                  <a:lnTo>
                    <a:pt x="210058" y="323976"/>
                  </a:lnTo>
                  <a:lnTo>
                    <a:pt x="211964" y="323976"/>
                  </a:lnTo>
                  <a:lnTo>
                    <a:pt x="215647" y="321309"/>
                  </a:lnTo>
                  <a:lnTo>
                    <a:pt x="227711" y="315976"/>
                  </a:lnTo>
                  <a:lnTo>
                    <a:pt x="231394" y="313308"/>
                  </a:lnTo>
                  <a:lnTo>
                    <a:pt x="235078" y="311403"/>
                  </a:lnTo>
                  <a:lnTo>
                    <a:pt x="237744" y="308737"/>
                  </a:lnTo>
                  <a:lnTo>
                    <a:pt x="246253" y="303530"/>
                  </a:lnTo>
                  <a:lnTo>
                    <a:pt x="245238" y="301625"/>
                  </a:lnTo>
                  <a:lnTo>
                    <a:pt x="244348" y="298957"/>
                  </a:lnTo>
                  <a:lnTo>
                    <a:pt x="245238" y="294386"/>
                  </a:lnTo>
                  <a:lnTo>
                    <a:pt x="247142" y="293496"/>
                  </a:lnTo>
                  <a:lnTo>
                    <a:pt x="249809" y="295275"/>
                  </a:lnTo>
                  <a:lnTo>
                    <a:pt x="251714" y="298957"/>
                  </a:lnTo>
                  <a:lnTo>
                    <a:pt x="252603" y="301625"/>
                  </a:lnTo>
                  <a:lnTo>
                    <a:pt x="253747" y="302640"/>
                  </a:lnTo>
                  <a:lnTo>
                    <a:pt x="253747" y="304419"/>
                  </a:lnTo>
                  <a:lnTo>
                    <a:pt x="255397" y="304419"/>
                  </a:lnTo>
                  <a:lnTo>
                    <a:pt x="257175" y="306070"/>
                  </a:lnTo>
                  <a:lnTo>
                    <a:pt x="259208" y="306070"/>
                  </a:lnTo>
                  <a:lnTo>
                    <a:pt x="262891" y="306958"/>
                  </a:lnTo>
                  <a:lnTo>
                    <a:pt x="263780" y="306070"/>
                  </a:lnTo>
                  <a:lnTo>
                    <a:pt x="266573" y="306070"/>
                  </a:lnTo>
                  <a:lnTo>
                    <a:pt x="270256" y="304419"/>
                  </a:lnTo>
                  <a:lnTo>
                    <a:pt x="274067" y="300736"/>
                  </a:lnTo>
                  <a:lnTo>
                    <a:pt x="276733" y="298957"/>
                  </a:lnTo>
                  <a:lnTo>
                    <a:pt x="283211" y="287401"/>
                  </a:lnTo>
                  <a:lnTo>
                    <a:pt x="284989" y="281051"/>
                  </a:lnTo>
                  <a:lnTo>
                    <a:pt x="286894" y="278511"/>
                  </a:lnTo>
                  <a:lnTo>
                    <a:pt x="286894" y="275717"/>
                  </a:lnTo>
                  <a:lnTo>
                    <a:pt x="287783" y="273050"/>
                  </a:lnTo>
                  <a:lnTo>
                    <a:pt x="286894" y="269367"/>
                  </a:lnTo>
                  <a:lnTo>
                    <a:pt x="286894" y="264921"/>
                  </a:lnTo>
                  <a:lnTo>
                    <a:pt x="286005" y="263270"/>
                  </a:lnTo>
                  <a:lnTo>
                    <a:pt x="283211" y="260476"/>
                  </a:lnTo>
                  <a:lnTo>
                    <a:pt x="280417" y="258699"/>
                  </a:lnTo>
                  <a:lnTo>
                    <a:pt x="271145" y="258699"/>
                  </a:lnTo>
                  <a:lnTo>
                    <a:pt x="269241" y="259588"/>
                  </a:lnTo>
                  <a:lnTo>
                    <a:pt x="266573" y="258699"/>
                  </a:lnTo>
                  <a:lnTo>
                    <a:pt x="265558" y="256032"/>
                  </a:lnTo>
                  <a:lnTo>
                    <a:pt x="267463" y="252349"/>
                  </a:lnTo>
                  <a:lnTo>
                    <a:pt x="279528" y="248920"/>
                  </a:lnTo>
                  <a:lnTo>
                    <a:pt x="286894" y="248920"/>
                  </a:lnTo>
                  <a:lnTo>
                    <a:pt x="290703" y="250697"/>
                  </a:lnTo>
                  <a:lnTo>
                    <a:pt x="295275" y="255015"/>
                  </a:lnTo>
                  <a:lnTo>
                    <a:pt x="297053" y="257809"/>
                  </a:lnTo>
                  <a:lnTo>
                    <a:pt x="298958" y="259588"/>
                  </a:lnTo>
                  <a:lnTo>
                    <a:pt x="299847" y="261365"/>
                  </a:lnTo>
                  <a:lnTo>
                    <a:pt x="299847" y="262382"/>
                  </a:lnTo>
                  <a:lnTo>
                    <a:pt x="301625" y="263906"/>
                  </a:lnTo>
                  <a:lnTo>
                    <a:pt x="305436" y="270256"/>
                  </a:lnTo>
                  <a:lnTo>
                    <a:pt x="307214" y="272161"/>
                  </a:lnTo>
                  <a:lnTo>
                    <a:pt x="311913" y="280162"/>
                  </a:lnTo>
                  <a:lnTo>
                    <a:pt x="312802" y="282828"/>
                  </a:lnTo>
                  <a:lnTo>
                    <a:pt x="315595" y="286384"/>
                  </a:lnTo>
                  <a:lnTo>
                    <a:pt x="316484" y="289178"/>
                  </a:lnTo>
                  <a:lnTo>
                    <a:pt x="319278" y="293496"/>
                  </a:lnTo>
                  <a:lnTo>
                    <a:pt x="320167" y="297180"/>
                  </a:lnTo>
                  <a:lnTo>
                    <a:pt x="322961" y="301625"/>
                  </a:lnTo>
                  <a:lnTo>
                    <a:pt x="322961" y="303530"/>
                  </a:lnTo>
                  <a:lnTo>
                    <a:pt x="330455" y="321309"/>
                  </a:lnTo>
                  <a:lnTo>
                    <a:pt x="330455" y="323976"/>
                  </a:lnTo>
                  <a:lnTo>
                    <a:pt x="333248" y="330326"/>
                  </a:lnTo>
                  <a:lnTo>
                    <a:pt x="333248" y="332105"/>
                  </a:lnTo>
                  <a:lnTo>
                    <a:pt x="334138" y="335533"/>
                  </a:lnTo>
                  <a:lnTo>
                    <a:pt x="334138" y="338327"/>
                  </a:lnTo>
                  <a:lnTo>
                    <a:pt x="335916" y="343788"/>
                  </a:lnTo>
                  <a:lnTo>
                    <a:pt x="335916" y="346456"/>
                  </a:lnTo>
                  <a:lnTo>
                    <a:pt x="337820" y="352678"/>
                  </a:lnTo>
                  <a:lnTo>
                    <a:pt x="337820" y="356234"/>
                  </a:lnTo>
                  <a:lnTo>
                    <a:pt x="338709" y="359028"/>
                  </a:lnTo>
                  <a:lnTo>
                    <a:pt x="338709" y="361442"/>
                  </a:lnTo>
                  <a:lnTo>
                    <a:pt x="339598" y="365125"/>
                  </a:lnTo>
                  <a:lnTo>
                    <a:pt x="339598" y="371475"/>
                  </a:lnTo>
                  <a:lnTo>
                    <a:pt x="340488" y="375157"/>
                  </a:lnTo>
                  <a:lnTo>
                    <a:pt x="340488" y="391921"/>
                  </a:lnTo>
                  <a:lnTo>
                    <a:pt x="339598" y="395605"/>
                  </a:lnTo>
                  <a:lnTo>
                    <a:pt x="339598" y="410845"/>
                  </a:lnTo>
                  <a:lnTo>
                    <a:pt x="338709" y="414401"/>
                  </a:lnTo>
                  <a:lnTo>
                    <a:pt x="338709" y="422401"/>
                  </a:lnTo>
                  <a:lnTo>
                    <a:pt x="337820" y="426084"/>
                  </a:lnTo>
                  <a:lnTo>
                    <a:pt x="337820" y="430530"/>
                  </a:lnTo>
                  <a:lnTo>
                    <a:pt x="336805" y="434086"/>
                  </a:lnTo>
                  <a:lnTo>
                    <a:pt x="336805" y="438531"/>
                  </a:lnTo>
                  <a:lnTo>
                    <a:pt x="335916" y="443102"/>
                  </a:lnTo>
                  <a:lnTo>
                    <a:pt x="335916" y="446532"/>
                  </a:lnTo>
                  <a:lnTo>
                    <a:pt x="333248" y="459232"/>
                  </a:lnTo>
                  <a:lnTo>
                    <a:pt x="333248" y="463550"/>
                  </a:lnTo>
                  <a:lnTo>
                    <a:pt x="332233" y="467232"/>
                  </a:lnTo>
                  <a:lnTo>
                    <a:pt x="332233" y="471677"/>
                  </a:lnTo>
                  <a:lnTo>
                    <a:pt x="330455" y="476122"/>
                  </a:lnTo>
                  <a:lnTo>
                    <a:pt x="330455" y="480568"/>
                  </a:lnTo>
                  <a:lnTo>
                    <a:pt x="327661" y="492251"/>
                  </a:lnTo>
                  <a:lnTo>
                    <a:pt x="327661" y="496696"/>
                  </a:lnTo>
                  <a:lnTo>
                    <a:pt x="325883" y="501142"/>
                  </a:lnTo>
                  <a:lnTo>
                    <a:pt x="325883" y="505587"/>
                  </a:lnTo>
                  <a:lnTo>
                    <a:pt x="322072" y="520826"/>
                  </a:lnTo>
                  <a:lnTo>
                    <a:pt x="320167" y="524509"/>
                  </a:lnTo>
                  <a:lnTo>
                    <a:pt x="320167" y="528827"/>
                  </a:lnTo>
                  <a:lnTo>
                    <a:pt x="318389" y="532511"/>
                  </a:lnTo>
                  <a:lnTo>
                    <a:pt x="318389" y="536956"/>
                  </a:lnTo>
                  <a:lnTo>
                    <a:pt x="316484" y="539750"/>
                  </a:lnTo>
                  <a:lnTo>
                    <a:pt x="312802" y="554101"/>
                  </a:lnTo>
                  <a:lnTo>
                    <a:pt x="311023" y="557530"/>
                  </a:lnTo>
                  <a:lnTo>
                    <a:pt x="308992" y="564769"/>
                  </a:lnTo>
                  <a:lnTo>
                    <a:pt x="308103" y="566546"/>
                  </a:lnTo>
                  <a:lnTo>
                    <a:pt x="307214" y="569976"/>
                  </a:lnTo>
                  <a:lnTo>
                    <a:pt x="305436" y="572770"/>
                  </a:lnTo>
                  <a:lnTo>
                    <a:pt x="302642" y="581787"/>
                  </a:lnTo>
                  <a:lnTo>
                    <a:pt x="300736" y="584453"/>
                  </a:lnTo>
                  <a:lnTo>
                    <a:pt x="299847" y="586994"/>
                  </a:lnTo>
                  <a:lnTo>
                    <a:pt x="298958" y="588899"/>
                  </a:lnTo>
                  <a:lnTo>
                    <a:pt x="297053" y="590676"/>
                  </a:lnTo>
                  <a:lnTo>
                    <a:pt x="295275" y="595249"/>
                  </a:lnTo>
                  <a:lnTo>
                    <a:pt x="292355" y="598677"/>
                  </a:lnTo>
                  <a:lnTo>
                    <a:pt x="290703" y="602233"/>
                  </a:lnTo>
                  <a:lnTo>
                    <a:pt x="289561" y="602233"/>
                  </a:lnTo>
                  <a:lnTo>
                    <a:pt x="289561" y="603122"/>
                  </a:lnTo>
                  <a:lnTo>
                    <a:pt x="286894" y="604138"/>
                  </a:lnTo>
                  <a:lnTo>
                    <a:pt x="284989" y="605917"/>
                  </a:lnTo>
                  <a:lnTo>
                    <a:pt x="282322" y="606806"/>
                  </a:lnTo>
                  <a:lnTo>
                    <a:pt x="279528" y="608583"/>
                  </a:lnTo>
                  <a:lnTo>
                    <a:pt x="272034" y="610488"/>
                  </a:lnTo>
                  <a:lnTo>
                    <a:pt x="271145" y="609472"/>
                  </a:lnTo>
                  <a:lnTo>
                    <a:pt x="266573" y="609472"/>
                  </a:lnTo>
                  <a:lnTo>
                    <a:pt x="264669" y="608583"/>
                  </a:lnTo>
                  <a:lnTo>
                    <a:pt x="259208" y="606806"/>
                  </a:lnTo>
                  <a:lnTo>
                    <a:pt x="256286" y="606806"/>
                  </a:lnTo>
                  <a:lnTo>
                    <a:pt x="221108" y="596900"/>
                  </a:lnTo>
                  <a:lnTo>
                    <a:pt x="218441" y="596900"/>
                  </a:lnTo>
                  <a:lnTo>
                    <a:pt x="214758" y="595249"/>
                  </a:lnTo>
                  <a:lnTo>
                    <a:pt x="211964" y="595249"/>
                  </a:lnTo>
                  <a:lnTo>
                    <a:pt x="182372" y="586105"/>
                  </a:lnTo>
                  <a:lnTo>
                    <a:pt x="181356" y="586105"/>
                  </a:lnTo>
                  <a:lnTo>
                    <a:pt x="178563" y="585470"/>
                  </a:lnTo>
                  <a:lnTo>
                    <a:pt x="177673" y="585470"/>
                  </a:lnTo>
                  <a:lnTo>
                    <a:pt x="185928" y="577214"/>
                  </a:lnTo>
                  <a:lnTo>
                    <a:pt x="269241" y="599567"/>
                  </a:lnTo>
                  <a:lnTo>
                    <a:pt x="276733" y="596900"/>
                  </a:lnTo>
                  <a:lnTo>
                    <a:pt x="279528" y="595249"/>
                  </a:lnTo>
                  <a:lnTo>
                    <a:pt x="283211" y="594359"/>
                  </a:lnTo>
                  <a:lnTo>
                    <a:pt x="284989" y="592455"/>
                  </a:lnTo>
                  <a:lnTo>
                    <a:pt x="287783" y="591565"/>
                  </a:lnTo>
                  <a:lnTo>
                    <a:pt x="287783" y="588009"/>
                  </a:lnTo>
                  <a:lnTo>
                    <a:pt x="289561" y="585470"/>
                  </a:lnTo>
                  <a:lnTo>
                    <a:pt x="291592" y="578103"/>
                  </a:lnTo>
                  <a:lnTo>
                    <a:pt x="292355" y="576326"/>
                  </a:lnTo>
                  <a:lnTo>
                    <a:pt x="292355" y="573658"/>
                  </a:lnTo>
                  <a:lnTo>
                    <a:pt x="293497" y="571753"/>
                  </a:lnTo>
                  <a:lnTo>
                    <a:pt x="300736" y="547751"/>
                  </a:lnTo>
                  <a:lnTo>
                    <a:pt x="307214" y="521715"/>
                  </a:lnTo>
                  <a:lnTo>
                    <a:pt x="308992" y="518159"/>
                  </a:lnTo>
                  <a:lnTo>
                    <a:pt x="310134" y="514731"/>
                  </a:lnTo>
                  <a:lnTo>
                    <a:pt x="315595" y="488822"/>
                  </a:lnTo>
                  <a:lnTo>
                    <a:pt x="315595" y="484251"/>
                  </a:lnTo>
                  <a:lnTo>
                    <a:pt x="317500" y="480568"/>
                  </a:lnTo>
                  <a:lnTo>
                    <a:pt x="317500" y="476122"/>
                  </a:lnTo>
                  <a:lnTo>
                    <a:pt x="320167" y="462661"/>
                  </a:lnTo>
                  <a:lnTo>
                    <a:pt x="320167" y="458343"/>
                  </a:lnTo>
                  <a:lnTo>
                    <a:pt x="322961" y="444753"/>
                  </a:lnTo>
                  <a:lnTo>
                    <a:pt x="322961" y="440308"/>
                  </a:lnTo>
                  <a:lnTo>
                    <a:pt x="323850" y="435863"/>
                  </a:lnTo>
                  <a:lnTo>
                    <a:pt x="323850" y="431545"/>
                  </a:lnTo>
                  <a:lnTo>
                    <a:pt x="324739" y="426974"/>
                  </a:lnTo>
                  <a:lnTo>
                    <a:pt x="324739" y="418845"/>
                  </a:lnTo>
                  <a:lnTo>
                    <a:pt x="325883" y="414401"/>
                  </a:lnTo>
                  <a:lnTo>
                    <a:pt x="325883" y="390144"/>
                  </a:lnTo>
                  <a:lnTo>
                    <a:pt x="324739" y="386714"/>
                  </a:lnTo>
                  <a:lnTo>
                    <a:pt x="324739" y="379476"/>
                  </a:lnTo>
                  <a:lnTo>
                    <a:pt x="322961" y="371475"/>
                  </a:lnTo>
                  <a:lnTo>
                    <a:pt x="322961" y="368807"/>
                  </a:lnTo>
                  <a:lnTo>
                    <a:pt x="321056" y="361442"/>
                  </a:lnTo>
                  <a:lnTo>
                    <a:pt x="321056" y="358013"/>
                  </a:lnTo>
                  <a:lnTo>
                    <a:pt x="320167" y="355345"/>
                  </a:lnTo>
                  <a:lnTo>
                    <a:pt x="320167" y="352678"/>
                  </a:lnTo>
                  <a:lnTo>
                    <a:pt x="318389" y="346456"/>
                  </a:lnTo>
                  <a:lnTo>
                    <a:pt x="318389" y="342772"/>
                  </a:lnTo>
                  <a:lnTo>
                    <a:pt x="317500" y="340995"/>
                  </a:lnTo>
                  <a:lnTo>
                    <a:pt x="316484" y="337438"/>
                  </a:lnTo>
                  <a:lnTo>
                    <a:pt x="316484" y="334645"/>
                  </a:lnTo>
                  <a:lnTo>
                    <a:pt x="315595" y="332867"/>
                  </a:lnTo>
                  <a:lnTo>
                    <a:pt x="315595" y="330326"/>
                  </a:lnTo>
                  <a:lnTo>
                    <a:pt x="312802" y="323088"/>
                  </a:lnTo>
                  <a:lnTo>
                    <a:pt x="312802" y="321309"/>
                  </a:lnTo>
                  <a:lnTo>
                    <a:pt x="311913" y="318770"/>
                  </a:lnTo>
                  <a:lnTo>
                    <a:pt x="311913" y="316864"/>
                  </a:lnTo>
                  <a:lnTo>
                    <a:pt x="310134" y="312420"/>
                  </a:lnTo>
                  <a:lnTo>
                    <a:pt x="306325" y="298957"/>
                  </a:lnTo>
                  <a:lnTo>
                    <a:pt x="296164" y="278511"/>
                  </a:lnTo>
                  <a:lnTo>
                    <a:pt x="295275" y="278511"/>
                  </a:lnTo>
                  <a:lnTo>
                    <a:pt x="295275" y="280162"/>
                  </a:lnTo>
                  <a:lnTo>
                    <a:pt x="294386" y="282828"/>
                  </a:lnTo>
                  <a:lnTo>
                    <a:pt x="294386" y="284607"/>
                  </a:lnTo>
                  <a:lnTo>
                    <a:pt x="291592" y="293496"/>
                  </a:lnTo>
                  <a:lnTo>
                    <a:pt x="289561" y="296290"/>
                  </a:lnTo>
                  <a:lnTo>
                    <a:pt x="288672" y="299846"/>
                  </a:lnTo>
                  <a:lnTo>
                    <a:pt x="286894" y="303530"/>
                  </a:lnTo>
                  <a:lnTo>
                    <a:pt x="286005" y="306070"/>
                  </a:lnTo>
                  <a:lnTo>
                    <a:pt x="278639" y="316864"/>
                  </a:lnTo>
                  <a:lnTo>
                    <a:pt x="275844" y="316864"/>
                  </a:lnTo>
                  <a:lnTo>
                    <a:pt x="272923" y="318770"/>
                  </a:lnTo>
                  <a:lnTo>
                    <a:pt x="270256" y="318770"/>
                  </a:lnTo>
                  <a:lnTo>
                    <a:pt x="268352" y="319658"/>
                  </a:lnTo>
                  <a:lnTo>
                    <a:pt x="262891" y="319658"/>
                  </a:lnTo>
                  <a:lnTo>
                    <a:pt x="260097" y="318770"/>
                  </a:lnTo>
                  <a:lnTo>
                    <a:pt x="254636" y="318770"/>
                  </a:lnTo>
                  <a:lnTo>
                    <a:pt x="250825" y="316864"/>
                  </a:lnTo>
                  <a:lnTo>
                    <a:pt x="248920" y="316864"/>
                  </a:lnTo>
                  <a:lnTo>
                    <a:pt x="246253" y="315087"/>
                  </a:lnTo>
                  <a:lnTo>
                    <a:pt x="240666" y="317753"/>
                  </a:lnTo>
                  <a:lnTo>
                    <a:pt x="237744" y="318770"/>
                  </a:lnTo>
                  <a:lnTo>
                    <a:pt x="235078" y="320294"/>
                  </a:lnTo>
                  <a:lnTo>
                    <a:pt x="233172" y="322199"/>
                  </a:lnTo>
                  <a:lnTo>
                    <a:pt x="203708" y="336422"/>
                  </a:lnTo>
                  <a:lnTo>
                    <a:pt x="201677" y="338327"/>
                  </a:lnTo>
                  <a:lnTo>
                    <a:pt x="199009" y="339217"/>
                  </a:lnTo>
                  <a:lnTo>
                    <a:pt x="196216" y="339217"/>
                  </a:lnTo>
                  <a:lnTo>
                    <a:pt x="185039" y="342772"/>
                  </a:lnTo>
                  <a:lnTo>
                    <a:pt x="180467" y="344677"/>
                  </a:lnTo>
                  <a:lnTo>
                    <a:pt x="176784" y="344677"/>
                  </a:lnTo>
                  <a:lnTo>
                    <a:pt x="168403" y="347345"/>
                  </a:lnTo>
                  <a:lnTo>
                    <a:pt x="165608" y="347345"/>
                  </a:lnTo>
                  <a:lnTo>
                    <a:pt x="160147" y="348995"/>
                  </a:lnTo>
                  <a:lnTo>
                    <a:pt x="153670" y="348995"/>
                  </a:lnTo>
                  <a:lnTo>
                    <a:pt x="150750" y="349884"/>
                  </a:lnTo>
                  <a:lnTo>
                    <a:pt x="129541" y="349884"/>
                  </a:lnTo>
                  <a:lnTo>
                    <a:pt x="126747" y="348995"/>
                  </a:lnTo>
                  <a:lnTo>
                    <a:pt x="120397" y="348995"/>
                  </a:lnTo>
                  <a:lnTo>
                    <a:pt x="111125" y="346456"/>
                  </a:lnTo>
                  <a:lnTo>
                    <a:pt x="108331" y="346456"/>
                  </a:lnTo>
                  <a:lnTo>
                    <a:pt x="104648" y="344677"/>
                  </a:lnTo>
                  <a:lnTo>
                    <a:pt x="96267" y="341883"/>
                  </a:lnTo>
                  <a:lnTo>
                    <a:pt x="92583" y="340106"/>
                  </a:lnTo>
                  <a:lnTo>
                    <a:pt x="86995" y="338327"/>
                  </a:lnTo>
                  <a:lnTo>
                    <a:pt x="84328" y="336422"/>
                  </a:lnTo>
                  <a:lnTo>
                    <a:pt x="81408" y="335533"/>
                  </a:lnTo>
                  <a:lnTo>
                    <a:pt x="75947" y="332105"/>
                  </a:lnTo>
                  <a:lnTo>
                    <a:pt x="74042" y="331215"/>
                  </a:lnTo>
                  <a:lnTo>
                    <a:pt x="59183" y="322199"/>
                  </a:lnTo>
                  <a:lnTo>
                    <a:pt x="57405" y="320294"/>
                  </a:lnTo>
                  <a:lnTo>
                    <a:pt x="54611" y="318770"/>
                  </a:lnTo>
                  <a:lnTo>
                    <a:pt x="35180" y="300736"/>
                  </a:lnTo>
                  <a:lnTo>
                    <a:pt x="32513" y="296290"/>
                  </a:lnTo>
                  <a:lnTo>
                    <a:pt x="28830" y="292607"/>
                  </a:lnTo>
                  <a:lnTo>
                    <a:pt x="26797" y="290068"/>
                  </a:lnTo>
                  <a:lnTo>
                    <a:pt x="25908" y="288289"/>
                  </a:lnTo>
                  <a:lnTo>
                    <a:pt x="24131" y="286384"/>
                  </a:lnTo>
                  <a:lnTo>
                    <a:pt x="18542" y="277621"/>
                  </a:lnTo>
                  <a:lnTo>
                    <a:pt x="16764" y="273050"/>
                  </a:lnTo>
                  <a:lnTo>
                    <a:pt x="14859" y="271271"/>
                  </a:lnTo>
                  <a:lnTo>
                    <a:pt x="12192" y="263906"/>
                  </a:lnTo>
                  <a:lnTo>
                    <a:pt x="11050" y="262382"/>
                  </a:lnTo>
                  <a:lnTo>
                    <a:pt x="7367" y="253238"/>
                  </a:lnTo>
                  <a:lnTo>
                    <a:pt x="6478" y="251587"/>
                  </a:lnTo>
                  <a:lnTo>
                    <a:pt x="6478" y="248920"/>
                  </a:lnTo>
                  <a:lnTo>
                    <a:pt x="4700" y="245237"/>
                  </a:lnTo>
                  <a:lnTo>
                    <a:pt x="4700" y="242570"/>
                  </a:lnTo>
                  <a:lnTo>
                    <a:pt x="3683" y="240792"/>
                  </a:lnTo>
                  <a:lnTo>
                    <a:pt x="2794" y="237997"/>
                  </a:lnTo>
                  <a:lnTo>
                    <a:pt x="2794" y="236220"/>
                  </a:lnTo>
                  <a:lnTo>
                    <a:pt x="1906" y="233680"/>
                  </a:lnTo>
                  <a:lnTo>
                    <a:pt x="1906" y="227330"/>
                  </a:lnTo>
                  <a:lnTo>
                    <a:pt x="1017" y="225551"/>
                  </a:lnTo>
                  <a:lnTo>
                    <a:pt x="1017" y="223012"/>
                  </a:lnTo>
                  <a:lnTo>
                    <a:pt x="0" y="221233"/>
                  </a:lnTo>
                  <a:lnTo>
                    <a:pt x="0" y="188849"/>
                  </a:lnTo>
                  <a:lnTo>
                    <a:pt x="1017" y="186182"/>
                  </a:lnTo>
                  <a:lnTo>
                    <a:pt x="1017" y="177292"/>
                  </a:lnTo>
                  <a:lnTo>
                    <a:pt x="1906" y="174625"/>
                  </a:lnTo>
                  <a:lnTo>
                    <a:pt x="1906" y="165734"/>
                  </a:lnTo>
                  <a:lnTo>
                    <a:pt x="4700" y="156590"/>
                  </a:lnTo>
                  <a:lnTo>
                    <a:pt x="4700" y="153034"/>
                  </a:lnTo>
                  <a:lnTo>
                    <a:pt x="5589" y="150495"/>
                  </a:lnTo>
                  <a:lnTo>
                    <a:pt x="5589" y="146812"/>
                  </a:lnTo>
                  <a:lnTo>
                    <a:pt x="6478" y="144145"/>
                  </a:lnTo>
                  <a:lnTo>
                    <a:pt x="6478" y="141351"/>
                  </a:lnTo>
                  <a:lnTo>
                    <a:pt x="8383" y="138811"/>
                  </a:lnTo>
                  <a:lnTo>
                    <a:pt x="8383" y="135255"/>
                  </a:lnTo>
                  <a:lnTo>
                    <a:pt x="9272" y="131571"/>
                  </a:lnTo>
                  <a:lnTo>
                    <a:pt x="9272" y="128905"/>
                  </a:lnTo>
                  <a:lnTo>
                    <a:pt x="11050" y="126111"/>
                  </a:lnTo>
                  <a:lnTo>
                    <a:pt x="12192" y="122682"/>
                  </a:lnTo>
                  <a:lnTo>
                    <a:pt x="12192" y="120014"/>
                  </a:lnTo>
                  <a:lnTo>
                    <a:pt x="13081" y="117347"/>
                  </a:lnTo>
                  <a:lnTo>
                    <a:pt x="14859" y="114553"/>
                  </a:lnTo>
                  <a:lnTo>
                    <a:pt x="14859" y="110997"/>
                  </a:lnTo>
                  <a:lnTo>
                    <a:pt x="17653" y="102996"/>
                  </a:lnTo>
                  <a:lnTo>
                    <a:pt x="19558" y="100202"/>
                  </a:lnTo>
                  <a:lnTo>
                    <a:pt x="23114" y="89534"/>
                  </a:lnTo>
                  <a:lnTo>
                    <a:pt x="25019" y="86868"/>
                  </a:lnTo>
                  <a:lnTo>
                    <a:pt x="27686" y="79756"/>
                  </a:lnTo>
                  <a:lnTo>
                    <a:pt x="29719" y="77977"/>
                  </a:lnTo>
                  <a:lnTo>
                    <a:pt x="30481" y="75183"/>
                  </a:lnTo>
                  <a:lnTo>
                    <a:pt x="32513" y="73406"/>
                  </a:lnTo>
                  <a:lnTo>
                    <a:pt x="33402" y="70738"/>
                  </a:lnTo>
                  <a:lnTo>
                    <a:pt x="35180" y="69088"/>
                  </a:lnTo>
                  <a:lnTo>
                    <a:pt x="36195" y="67309"/>
                  </a:lnTo>
                  <a:lnTo>
                    <a:pt x="40767" y="61849"/>
                  </a:lnTo>
                  <a:lnTo>
                    <a:pt x="44450" y="59055"/>
                  </a:lnTo>
                  <a:lnTo>
                    <a:pt x="43434" y="58165"/>
                  </a:lnTo>
                  <a:lnTo>
                    <a:pt x="43434" y="55499"/>
                  </a:lnTo>
                  <a:lnTo>
                    <a:pt x="42545" y="53847"/>
                  </a:lnTo>
                  <a:lnTo>
                    <a:pt x="42545" y="33146"/>
                  </a:lnTo>
                  <a:lnTo>
                    <a:pt x="49150" y="16128"/>
                  </a:lnTo>
                  <a:lnTo>
                    <a:pt x="50928" y="13588"/>
                  </a:lnTo>
                  <a:lnTo>
                    <a:pt x="52833" y="11811"/>
                  </a:lnTo>
                  <a:lnTo>
                    <a:pt x="54611" y="9017"/>
                  </a:lnTo>
                  <a:lnTo>
                    <a:pt x="56516" y="7238"/>
                  </a:lnTo>
                  <a:lnTo>
                    <a:pt x="61977" y="2667"/>
                  </a:lnTo>
                  <a:lnTo>
                    <a:pt x="68581" y="0"/>
                  </a:lnTo>
                  <a:lnTo>
                    <a:pt x="71375" y="888"/>
                  </a:lnTo>
                  <a:lnTo>
                    <a:pt x="73153" y="1777"/>
                  </a:lnTo>
                  <a:lnTo>
                    <a:pt x="74931" y="5461"/>
                  </a:lnTo>
                  <a:lnTo>
                    <a:pt x="75947" y="6350"/>
                  </a:lnTo>
                  <a:lnTo>
                    <a:pt x="75947" y="9017"/>
                  </a:lnTo>
                  <a:lnTo>
                    <a:pt x="78614" y="15239"/>
                  </a:lnTo>
                  <a:lnTo>
                    <a:pt x="78614" y="18795"/>
                  </a:lnTo>
                  <a:lnTo>
                    <a:pt x="79503" y="20701"/>
                  </a:lnTo>
                  <a:lnTo>
                    <a:pt x="80645" y="23368"/>
                  </a:lnTo>
                  <a:lnTo>
                    <a:pt x="81408" y="24257"/>
                  </a:lnTo>
                  <a:lnTo>
                    <a:pt x="80645" y="25145"/>
                  </a:lnTo>
                  <a:lnTo>
                    <a:pt x="80645" y="27686"/>
                  </a:lnTo>
                  <a:lnTo>
                    <a:pt x="78614" y="30480"/>
                  </a:lnTo>
                  <a:lnTo>
                    <a:pt x="78614" y="34036"/>
                  </a:lnTo>
                  <a:lnTo>
                    <a:pt x="75947" y="38607"/>
                  </a:lnTo>
                  <a:lnTo>
                    <a:pt x="74931" y="39496"/>
                  </a:lnTo>
                  <a:lnTo>
                    <a:pt x="74931" y="38607"/>
                  </a:lnTo>
                  <a:lnTo>
                    <a:pt x="74042" y="35940"/>
                  </a:lnTo>
                  <a:lnTo>
                    <a:pt x="74042" y="30480"/>
                  </a:lnTo>
                  <a:lnTo>
                    <a:pt x="73153" y="27686"/>
                  </a:lnTo>
                  <a:lnTo>
                    <a:pt x="73153" y="21589"/>
                  </a:lnTo>
                  <a:lnTo>
                    <a:pt x="70358" y="15239"/>
                  </a:lnTo>
                  <a:lnTo>
                    <a:pt x="67438" y="13588"/>
                  </a:lnTo>
                  <a:lnTo>
                    <a:pt x="64897" y="14477"/>
                  </a:lnTo>
                  <a:lnTo>
                    <a:pt x="55500" y="22478"/>
                  </a:lnTo>
                  <a:lnTo>
                    <a:pt x="54611" y="26034"/>
                  </a:lnTo>
                  <a:lnTo>
                    <a:pt x="52833" y="29590"/>
                  </a:lnTo>
                  <a:lnTo>
                    <a:pt x="52833" y="60959"/>
                  </a:lnTo>
                  <a:lnTo>
                    <a:pt x="50928" y="636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8" name="Freeform 197"/>
            <p:cNvSpPr/>
            <p:nvPr/>
          </p:nvSpPr>
          <p:spPr>
            <a:xfrm>
              <a:off x="865136" y="5027871"/>
              <a:ext cx="21184" cy="45034"/>
            </a:xfrm>
            <a:custGeom>
              <a:avLst/>
              <a:gdLst/>
              <a:ahLst/>
              <a:cxnLst/>
              <a:rect l="0" t="0" r="0" b="0"/>
              <a:pathLst>
                <a:path w="21210" h="45467">
                  <a:moveTo>
                    <a:pt x="1778" y="3429"/>
                  </a:moveTo>
                  <a:lnTo>
                    <a:pt x="2922" y="1650"/>
                  </a:lnTo>
                  <a:lnTo>
                    <a:pt x="3811" y="635"/>
                  </a:lnTo>
                  <a:lnTo>
                    <a:pt x="6605" y="0"/>
                  </a:lnTo>
                  <a:lnTo>
                    <a:pt x="8383" y="635"/>
                  </a:lnTo>
                  <a:lnTo>
                    <a:pt x="9272" y="1650"/>
                  </a:lnTo>
                  <a:lnTo>
                    <a:pt x="12955" y="8000"/>
                  </a:lnTo>
                  <a:lnTo>
                    <a:pt x="13844" y="10668"/>
                  </a:lnTo>
                  <a:lnTo>
                    <a:pt x="15748" y="14350"/>
                  </a:lnTo>
                  <a:lnTo>
                    <a:pt x="17526" y="18668"/>
                  </a:lnTo>
                  <a:lnTo>
                    <a:pt x="19431" y="20447"/>
                  </a:lnTo>
                  <a:lnTo>
                    <a:pt x="21209" y="26797"/>
                  </a:lnTo>
                  <a:lnTo>
                    <a:pt x="19431" y="31114"/>
                  </a:lnTo>
                  <a:lnTo>
                    <a:pt x="16637" y="31114"/>
                  </a:lnTo>
                  <a:lnTo>
                    <a:pt x="16637" y="32004"/>
                  </a:lnTo>
                  <a:lnTo>
                    <a:pt x="15748" y="32004"/>
                  </a:lnTo>
                  <a:lnTo>
                    <a:pt x="11176" y="40258"/>
                  </a:lnTo>
                  <a:lnTo>
                    <a:pt x="6605" y="44704"/>
                  </a:lnTo>
                  <a:lnTo>
                    <a:pt x="3811" y="45466"/>
                  </a:lnTo>
                  <a:lnTo>
                    <a:pt x="1778" y="44704"/>
                  </a:lnTo>
                  <a:lnTo>
                    <a:pt x="0" y="38354"/>
                  </a:lnTo>
                  <a:lnTo>
                    <a:pt x="889" y="34798"/>
                  </a:lnTo>
                  <a:lnTo>
                    <a:pt x="3811" y="31114"/>
                  </a:lnTo>
                  <a:lnTo>
                    <a:pt x="4573" y="27686"/>
                  </a:lnTo>
                  <a:lnTo>
                    <a:pt x="8383" y="22225"/>
                  </a:lnTo>
                  <a:lnTo>
                    <a:pt x="9272" y="222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9" name="Freeform 198"/>
            <p:cNvSpPr/>
            <p:nvPr/>
          </p:nvSpPr>
          <p:spPr>
            <a:xfrm>
              <a:off x="882789" y="5119896"/>
              <a:ext cx="52959" cy="39159"/>
            </a:xfrm>
            <a:custGeom>
              <a:avLst/>
              <a:gdLst/>
              <a:ahLst/>
              <a:cxnLst/>
              <a:rect l="0" t="0" r="0" b="0"/>
              <a:pathLst>
                <a:path w="53723" h="37594">
                  <a:moveTo>
                    <a:pt x="0" y="0"/>
                  </a:moveTo>
                  <a:lnTo>
                    <a:pt x="0" y="889"/>
                  </a:lnTo>
                  <a:lnTo>
                    <a:pt x="1905" y="2794"/>
                  </a:lnTo>
                  <a:lnTo>
                    <a:pt x="7494" y="11557"/>
                  </a:lnTo>
                  <a:lnTo>
                    <a:pt x="9399" y="13462"/>
                  </a:lnTo>
                  <a:lnTo>
                    <a:pt x="12066" y="15241"/>
                  </a:lnTo>
                  <a:lnTo>
                    <a:pt x="14860" y="17907"/>
                  </a:lnTo>
                  <a:lnTo>
                    <a:pt x="20574" y="20448"/>
                  </a:lnTo>
                  <a:lnTo>
                    <a:pt x="22352" y="22353"/>
                  </a:lnTo>
                  <a:lnTo>
                    <a:pt x="32513" y="25019"/>
                  </a:lnTo>
                  <a:lnTo>
                    <a:pt x="40005" y="25019"/>
                  </a:lnTo>
                  <a:lnTo>
                    <a:pt x="41783" y="25909"/>
                  </a:lnTo>
                  <a:lnTo>
                    <a:pt x="51944" y="25909"/>
                  </a:lnTo>
                  <a:lnTo>
                    <a:pt x="52833" y="25019"/>
                  </a:lnTo>
                  <a:lnTo>
                    <a:pt x="53722" y="25019"/>
                  </a:lnTo>
                  <a:lnTo>
                    <a:pt x="50927" y="27813"/>
                  </a:lnTo>
                  <a:lnTo>
                    <a:pt x="48133" y="29592"/>
                  </a:lnTo>
                  <a:lnTo>
                    <a:pt x="45466" y="32259"/>
                  </a:lnTo>
                  <a:lnTo>
                    <a:pt x="41783" y="34163"/>
                  </a:lnTo>
                  <a:lnTo>
                    <a:pt x="37974" y="36704"/>
                  </a:lnTo>
                  <a:lnTo>
                    <a:pt x="33402" y="37593"/>
                  </a:lnTo>
                  <a:lnTo>
                    <a:pt x="29719" y="37593"/>
                  </a:lnTo>
                  <a:lnTo>
                    <a:pt x="17654" y="31369"/>
                  </a:lnTo>
                  <a:lnTo>
                    <a:pt x="9399" y="24130"/>
                  </a:lnTo>
                  <a:lnTo>
                    <a:pt x="7494" y="21463"/>
                  </a:lnTo>
                  <a:lnTo>
                    <a:pt x="5716" y="20448"/>
                  </a:lnTo>
                  <a:lnTo>
                    <a:pt x="3683" y="15241"/>
                  </a:lnTo>
                  <a:lnTo>
                    <a:pt x="1905" y="12574"/>
                  </a:lnTo>
                  <a:lnTo>
                    <a:pt x="1905" y="8891"/>
                  </a:lnTo>
                  <a:lnTo>
                    <a:pt x="0" y="54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0" name="Freeform 199"/>
            <p:cNvSpPr/>
            <p:nvPr/>
          </p:nvSpPr>
          <p:spPr>
            <a:xfrm>
              <a:off x="948106" y="5078778"/>
              <a:ext cx="70612" cy="76361"/>
            </a:xfrm>
            <a:custGeom>
              <a:avLst/>
              <a:gdLst/>
              <a:ahLst/>
              <a:cxnLst/>
              <a:rect l="0" t="0" r="0" b="0"/>
              <a:pathLst>
                <a:path w="70359" h="77091">
                  <a:moveTo>
                    <a:pt x="62103" y="29592"/>
                  </a:moveTo>
                  <a:lnTo>
                    <a:pt x="62103" y="24130"/>
                  </a:lnTo>
                  <a:lnTo>
                    <a:pt x="60961" y="21591"/>
                  </a:lnTo>
                  <a:lnTo>
                    <a:pt x="57277" y="15241"/>
                  </a:lnTo>
                  <a:lnTo>
                    <a:pt x="54611" y="12447"/>
                  </a:lnTo>
                  <a:lnTo>
                    <a:pt x="48133" y="10668"/>
                  </a:lnTo>
                  <a:lnTo>
                    <a:pt x="45213" y="10668"/>
                  </a:lnTo>
                  <a:lnTo>
                    <a:pt x="42672" y="11557"/>
                  </a:lnTo>
                  <a:lnTo>
                    <a:pt x="38863" y="13462"/>
                  </a:lnTo>
                  <a:lnTo>
                    <a:pt x="36069" y="14351"/>
                  </a:lnTo>
                  <a:lnTo>
                    <a:pt x="23114" y="22480"/>
                  </a:lnTo>
                  <a:lnTo>
                    <a:pt x="21463" y="25019"/>
                  </a:lnTo>
                  <a:lnTo>
                    <a:pt x="18543" y="26798"/>
                  </a:lnTo>
                  <a:lnTo>
                    <a:pt x="16638" y="29592"/>
                  </a:lnTo>
                  <a:lnTo>
                    <a:pt x="13971" y="32259"/>
                  </a:lnTo>
                  <a:lnTo>
                    <a:pt x="14860" y="33910"/>
                  </a:lnTo>
                  <a:lnTo>
                    <a:pt x="15749" y="33910"/>
                  </a:lnTo>
                  <a:lnTo>
                    <a:pt x="18543" y="34799"/>
                  </a:lnTo>
                  <a:lnTo>
                    <a:pt x="21463" y="34799"/>
                  </a:lnTo>
                  <a:lnTo>
                    <a:pt x="26036" y="35687"/>
                  </a:lnTo>
                  <a:lnTo>
                    <a:pt x="29591" y="35687"/>
                  </a:lnTo>
                  <a:lnTo>
                    <a:pt x="32386" y="36576"/>
                  </a:lnTo>
                  <a:lnTo>
                    <a:pt x="36958" y="36576"/>
                  </a:lnTo>
                  <a:lnTo>
                    <a:pt x="40641" y="37466"/>
                  </a:lnTo>
                  <a:lnTo>
                    <a:pt x="42672" y="37466"/>
                  </a:lnTo>
                  <a:lnTo>
                    <a:pt x="46355" y="38481"/>
                  </a:lnTo>
                  <a:lnTo>
                    <a:pt x="50927" y="38481"/>
                  </a:lnTo>
                  <a:lnTo>
                    <a:pt x="52705" y="39371"/>
                  </a:lnTo>
                  <a:lnTo>
                    <a:pt x="57277" y="39371"/>
                  </a:lnTo>
                  <a:lnTo>
                    <a:pt x="59183" y="40260"/>
                  </a:lnTo>
                  <a:lnTo>
                    <a:pt x="62103" y="40260"/>
                  </a:lnTo>
                  <a:lnTo>
                    <a:pt x="63882" y="41149"/>
                  </a:lnTo>
                  <a:lnTo>
                    <a:pt x="66675" y="41149"/>
                  </a:lnTo>
                  <a:lnTo>
                    <a:pt x="69343" y="42037"/>
                  </a:lnTo>
                  <a:lnTo>
                    <a:pt x="70358" y="42037"/>
                  </a:lnTo>
                  <a:lnTo>
                    <a:pt x="70358" y="42926"/>
                  </a:lnTo>
                  <a:lnTo>
                    <a:pt x="64771" y="42926"/>
                  </a:lnTo>
                  <a:lnTo>
                    <a:pt x="60961" y="43816"/>
                  </a:lnTo>
                  <a:lnTo>
                    <a:pt x="45213" y="43816"/>
                  </a:lnTo>
                  <a:lnTo>
                    <a:pt x="40641" y="42926"/>
                  </a:lnTo>
                  <a:lnTo>
                    <a:pt x="23114" y="42926"/>
                  </a:lnTo>
                  <a:lnTo>
                    <a:pt x="22099" y="44831"/>
                  </a:lnTo>
                  <a:lnTo>
                    <a:pt x="21463" y="47499"/>
                  </a:lnTo>
                  <a:lnTo>
                    <a:pt x="21463" y="54611"/>
                  </a:lnTo>
                  <a:lnTo>
                    <a:pt x="24003" y="59055"/>
                  </a:lnTo>
                  <a:lnTo>
                    <a:pt x="26036" y="60961"/>
                  </a:lnTo>
                  <a:lnTo>
                    <a:pt x="31497" y="64390"/>
                  </a:lnTo>
                  <a:lnTo>
                    <a:pt x="36958" y="66167"/>
                  </a:lnTo>
                  <a:lnTo>
                    <a:pt x="43561" y="66167"/>
                  </a:lnTo>
                  <a:lnTo>
                    <a:pt x="45213" y="65279"/>
                  </a:lnTo>
                  <a:lnTo>
                    <a:pt x="48133" y="65279"/>
                  </a:lnTo>
                  <a:lnTo>
                    <a:pt x="53722" y="63500"/>
                  </a:lnTo>
                  <a:lnTo>
                    <a:pt x="56388" y="60961"/>
                  </a:lnTo>
                  <a:lnTo>
                    <a:pt x="60072" y="59055"/>
                  </a:lnTo>
                  <a:lnTo>
                    <a:pt x="62103" y="57278"/>
                  </a:lnTo>
                  <a:lnTo>
                    <a:pt x="62993" y="57278"/>
                  </a:lnTo>
                  <a:lnTo>
                    <a:pt x="66675" y="60961"/>
                  </a:lnTo>
                  <a:lnTo>
                    <a:pt x="65786" y="61849"/>
                  </a:lnTo>
                  <a:lnTo>
                    <a:pt x="64771" y="63500"/>
                  </a:lnTo>
                  <a:lnTo>
                    <a:pt x="59183" y="69850"/>
                  </a:lnTo>
                  <a:lnTo>
                    <a:pt x="57277" y="70740"/>
                  </a:lnTo>
                  <a:lnTo>
                    <a:pt x="55499" y="72517"/>
                  </a:lnTo>
                  <a:lnTo>
                    <a:pt x="52705" y="73406"/>
                  </a:lnTo>
                  <a:lnTo>
                    <a:pt x="50927" y="75185"/>
                  </a:lnTo>
                  <a:lnTo>
                    <a:pt x="47244" y="75185"/>
                  </a:lnTo>
                  <a:lnTo>
                    <a:pt x="44450" y="76200"/>
                  </a:lnTo>
                  <a:lnTo>
                    <a:pt x="41530" y="76200"/>
                  </a:lnTo>
                  <a:lnTo>
                    <a:pt x="37974" y="77090"/>
                  </a:lnTo>
                  <a:lnTo>
                    <a:pt x="27813" y="71629"/>
                  </a:lnTo>
                  <a:lnTo>
                    <a:pt x="23114" y="67056"/>
                  </a:lnTo>
                  <a:lnTo>
                    <a:pt x="21463" y="64390"/>
                  </a:lnTo>
                  <a:lnTo>
                    <a:pt x="18543" y="61849"/>
                  </a:lnTo>
                  <a:lnTo>
                    <a:pt x="17527" y="59055"/>
                  </a:lnTo>
                  <a:lnTo>
                    <a:pt x="13971" y="53594"/>
                  </a:lnTo>
                  <a:lnTo>
                    <a:pt x="12955" y="50928"/>
                  </a:lnTo>
                  <a:lnTo>
                    <a:pt x="12955" y="49276"/>
                  </a:lnTo>
                  <a:lnTo>
                    <a:pt x="11177" y="45721"/>
                  </a:lnTo>
                  <a:lnTo>
                    <a:pt x="11177" y="44831"/>
                  </a:lnTo>
                  <a:lnTo>
                    <a:pt x="5461" y="42037"/>
                  </a:lnTo>
                  <a:lnTo>
                    <a:pt x="1905" y="39371"/>
                  </a:lnTo>
                  <a:lnTo>
                    <a:pt x="0" y="34799"/>
                  </a:lnTo>
                  <a:lnTo>
                    <a:pt x="0" y="33148"/>
                  </a:lnTo>
                  <a:lnTo>
                    <a:pt x="2794" y="25909"/>
                  </a:lnTo>
                  <a:lnTo>
                    <a:pt x="9144" y="17018"/>
                  </a:lnTo>
                  <a:lnTo>
                    <a:pt x="21463" y="5461"/>
                  </a:lnTo>
                  <a:lnTo>
                    <a:pt x="26036" y="3556"/>
                  </a:lnTo>
                  <a:lnTo>
                    <a:pt x="26924" y="2667"/>
                  </a:lnTo>
                  <a:lnTo>
                    <a:pt x="28702" y="1779"/>
                  </a:lnTo>
                  <a:lnTo>
                    <a:pt x="31497" y="890"/>
                  </a:lnTo>
                  <a:lnTo>
                    <a:pt x="34291" y="890"/>
                  </a:lnTo>
                  <a:lnTo>
                    <a:pt x="36069" y="0"/>
                  </a:lnTo>
                  <a:lnTo>
                    <a:pt x="40641" y="0"/>
                  </a:lnTo>
                  <a:lnTo>
                    <a:pt x="43561" y="890"/>
                  </a:lnTo>
                  <a:lnTo>
                    <a:pt x="50038" y="890"/>
                  </a:lnTo>
                  <a:lnTo>
                    <a:pt x="51816" y="1779"/>
                  </a:lnTo>
                  <a:lnTo>
                    <a:pt x="54611" y="2667"/>
                  </a:lnTo>
                  <a:lnTo>
                    <a:pt x="57277" y="4573"/>
                  </a:lnTo>
                  <a:lnTo>
                    <a:pt x="60072" y="5461"/>
                  </a:lnTo>
                  <a:lnTo>
                    <a:pt x="62103" y="7112"/>
                  </a:lnTo>
                  <a:lnTo>
                    <a:pt x="64771" y="8891"/>
                  </a:lnTo>
                  <a:lnTo>
                    <a:pt x="66675" y="10668"/>
                  </a:lnTo>
                  <a:lnTo>
                    <a:pt x="68453" y="14351"/>
                  </a:lnTo>
                  <a:lnTo>
                    <a:pt x="70358" y="21591"/>
                  </a:lnTo>
                  <a:lnTo>
                    <a:pt x="70358" y="24130"/>
                  </a:lnTo>
                  <a:lnTo>
                    <a:pt x="69343" y="26798"/>
                  </a:lnTo>
                  <a:lnTo>
                    <a:pt x="66675" y="28575"/>
                  </a:lnTo>
                  <a:lnTo>
                    <a:pt x="63882" y="285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1" name="Freeform 200"/>
            <p:cNvSpPr/>
            <p:nvPr/>
          </p:nvSpPr>
          <p:spPr>
            <a:xfrm>
              <a:off x="911034" y="5170803"/>
              <a:ext cx="72378" cy="35243"/>
            </a:xfrm>
            <a:custGeom>
              <a:avLst/>
              <a:gdLst/>
              <a:ahLst/>
              <a:cxnLst/>
              <a:rect l="0" t="0" r="0" b="0"/>
              <a:pathLst>
                <a:path w="73026" h="35053">
                  <a:moveTo>
                    <a:pt x="5461" y="20701"/>
                  </a:moveTo>
                  <a:lnTo>
                    <a:pt x="4572" y="20701"/>
                  </a:lnTo>
                  <a:lnTo>
                    <a:pt x="1778" y="19811"/>
                  </a:lnTo>
                  <a:lnTo>
                    <a:pt x="0" y="18922"/>
                  </a:lnTo>
                  <a:lnTo>
                    <a:pt x="0" y="16128"/>
                  </a:lnTo>
                  <a:lnTo>
                    <a:pt x="889" y="14351"/>
                  </a:lnTo>
                  <a:lnTo>
                    <a:pt x="8128" y="10033"/>
                  </a:lnTo>
                  <a:lnTo>
                    <a:pt x="12064" y="9144"/>
                  </a:lnTo>
                  <a:lnTo>
                    <a:pt x="15620" y="7239"/>
                  </a:lnTo>
                  <a:lnTo>
                    <a:pt x="19303" y="6350"/>
                  </a:lnTo>
                  <a:lnTo>
                    <a:pt x="29591" y="1904"/>
                  </a:lnTo>
                  <a:lnTo>
                    <a:pt x="32384" y="1904"/>
                  </a:lnTo>
                  <a:lnTo>
                    <a:pt x="34163" y="889"/>
                  </a:lnTo>
                  <a:lnTo>
                    <a:pt x="36067" y="889"/>
                  </a:lnTo>
                  <a:lnTo>
                    <a:pt x="40639" y="0"/>
                  </a:lnTo>
                  <a:lnTo>
                    <a:pt x="48133" y="0"/>
                  </a:lnTo>
                  <a:lnTo>
                    <a:pt x="51816" y="889"/>
                  </a:lnTo>
                  <a:lnTo>
                    <a:pt x="56388" y="2794"/>
                  </a:lnTo>
                  <a:lnTo>
                    <a:pt x="60959" y="7239"/>
                  </a:lnTo>
                  <a:lnTo>
                    <a:pt x="67436" y="17017"/>
                  </a:lnTo>
                  <a:lnTo>
                    <a:pt x="71247" y="26923"/>
                  </a:lnTo>
                  <a:lnTo>
                    <a:pt x="71247" y="28702"/>
                  </a:lnTo>
                  <a:lnTo>
                    <a:pt x="72136" y="30479"/>
                  </a:lnTo>
                  <a:lnTo>
                    <a:pt x="72136" y="31369"/>
                  </a:lnTo>
                  <a:lnTo>
                    <a:pt x="73025" y="33273"/>
                  </a:lnTo>
                  <a:lnTo>
                    <a:pt x="71247" y="35052"/>
                  </a:lnTo>
                  <a:lnTo>
                    <a:pt x="60959" y="35052"/>
                  </a:lnTo>
                  <a:lnTo>
                    <a:pt x="59944" y="33273"/>
                  </a:lnTo>
                  <a:lnTo>
                    <a:pt x="59308" y="30479"/>
                  </a:lnTo>
                  <a:lnTo>
                    <a:pt x="56388" y="25908"/>
                  </a:lnTo>
                  <a:lnTo>
                    <a:pt x="54483" y="20701"/>
                  </a:lnTo>
                  <a:lnTo>
                    <a:pt x="50800" y="15240"/>
                  </a:lnTo>
                  <a:lnTo>
                    <a:pt x="46989" y="11810"/>
                  </a:lnTo>
                  <a:lnTo>
                    <a:pt x="42417" y="9144"/>
                  </a:lnTo>
                  <a:lnTo>
                    <a:pt x="39750" y="8254"/>
                  </a:lnTo>
                  <a:lnTo>
                    <a:pt x="34163" y="8254"/>
                  </a:lnTo>
                  <a:lnTo>
                    <a:pt x="31369" y="9144"/>
                  </a:lnTo>
                  <a:lnTo>
                    <a:pt x="28702" y="9144"/>
                  </a:lnTo>
                  <a:lnTo>
                    <a:pt x="25781" y="10033"/>
                  </a:lnTo>
                  <a:lnTo>
                    <a:pt x="22986" y="11810"/>
                  </a:lnTo>
                  <a:lnTo>
                    <a:pt x="12953" y="15240"/>
                  </a:lnTo>
                  <a:lnTo>
                    <a:pt x="10922" y="17017"/>
                  </a:lnTo>
                  <a:lnTo>
                    <a:pt x="5461" y="1981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2" name="Freeform 201"/>
            <p:cNvSpPr/>
            <p:nvPr/>
          </p:nvSpPr>
          <p:spPr>
            <a:xfrm>
              <a:off x="912800" y="5188424"/>
              <a:ext cx="60020" cy="25454"/>
            </a:xfrm>
            <a:custGeom>
              <a:avLst/>
              <a:gdLst/>
              <a:ahLst/>
              <a:cxnLst/>
              <a:rect l="0" t="0" r="0" b="0"/>
              <a:pathLst>
                <a:path w="60071" h="25020">
                  <a:moveTo>
                    <a:pt x="5461" y="0"/>
                  </a:moveTo>
                  <a:lnTo>
                    <a:pt x="8255" y="1905"/>
                  </a:lnTo>
                  <a:lnTo>
                    <a:pt x="15747" y="8255"/>
                  </a:lnTo>
                  <a:lnTo>
                    <a:pt x="27813" y="15241"/>
                  </a:lnTo>
                  <a:lnTo>
                    <a:pt x="29591" y="15241"/>
                  </a:lnTo>
                  <a:lnTo>
                    <a:pt x="32385" y="17146"/>
                  </a:lnTo>
                  <a:lnTo>
                    <a:pt x="38861" y="17146"/>
                  </a:lnTo>
                  <a:lnTo>
                    <a:pt x="41528" y="18035"/>
                  </a:lnTo>
                  <a:lnTo>
                    <a:pt x="43561" y="17146"/>
                  </a:lnTo>
                  <a:lnTo>
                    <a:pt x="50038" y="17146"/>
                  </a:lnTo>
                  <a:lnTo>
                    <a:pt x="56388" y="15241"/>
                  </a:lnTo>
                  <a:lnTo>
                    <a:pt x="59181" y="15241"/>
                  </a:lnTo>
                  <a:lnTo>
                    <a:pt x="60070" y="16256"/>
                  </a:lnTo>
                  <a:lnTo>
                    <a:pt x="60070" y="19812"/>
                  </a:lnTo>
                  <a:lnTo>
                    <a:pt x="57530" y="19812"/>
                  </a:lnTo>
                  <a:lnTo>
                    <a:pt x="54610" y="21464"/>
                  </a:lnTo>
                  <a:lnTo>
                    <a:pt x="50927" y="22353"/>
                  </a:lnTo>
                  <a:lnTo>
                    <a:pt x="47244" y="24130"/>
                  </a:lnTo>
                  <a:lnTo>
                    <a:pt x="40639" y="24130"/>
                  </a:lnTo>
                  <a:lnTo>
                    <a:pt x="38861" y="25019"/>
                  </a:lnTo>
                  <a:lnTo>
                    <a:pt x="28702" y="22353"/>
                  </a:lnTo>
                  <a:lnTo>
                    <a:pt x="24003" y="19812"/>
                  </a:lnTo>
                  <a:lnTo>
                    <a:pt x="22225" y="18035"/>
                  </a:lnTo>
                  <a:lnTo>
                    <a:pt x="13842" y="12573"/>
                  </a:lnTo>
                  <a:lnTo>
                    <a:pt x="12064" y="10796"/>
                  </a:lnTo>
                  <a:lnTo>
                    <a:pt x="6350" y="7367"/>
                  </a:lnTo>
                  <a:lnTo>
                    <a:pt x="4572" y="5461"/>
                  </a:lnTo>
                  <a:lnTo>
                    <a:pt x="2794" y="4573"/>
                  </a:lnTo>
                  <a:lnTo>
                    <a:pt x="0" y="19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3" name="Freeform 202"/>
            <p:cNvSpPr/>
            <p:nvPr/>
          </p:nvSpPr>
          <p:spPr>
            <a:xfrm>
              <a:off x="916330" y="4851655"/>
              <a:ext cx="275387" cy="262367"/>
            </a:xfrm>
            <a:custGeom>
              <a:avLst/>
              <a:gdLst/>
              <a:ahLst/>
              <a:cxnLst/>
              <a:rect l="0" t="0" r="0" b="0"/>
              <a:pathLst>
                <a:path w="274829" h="262129">
                  <a:moveTo>
                    <a:pt x="0" y="58165"/>
                  </a:moveTo>
                  <a:lnTo>
                    <a:pt x="0" y="42036"/>
                  </a:lnTo>
                  <a:lnTo>
                    <a:pt x="25019" y="17017"/>
                  </a:lnTo>
                  <a:lnTo>
                    <a:pt x="30606" y="13334"/>
                  </a:lnTo>
                  <a:lnTo>
                    <a:pt x="32384" y="11810"/>
                  </a:lnTo>
                  <a:lnTo>
                    <a:pt x="35178" y="10795"/>
                  </a:lnTo>
                  <a:lnTo>
                    <a:pt x="36067" y="9905"/>
                  </a:lnTo>
                  <a:lnTo>
                    <a:pt x="40639" y="7239"/>
                  </a:lnTo>
                  <a:lnTo>
                    <a:pt x="68453" y="0"/>
                  </a:lnTo>
                  <a:lnTo>
                    <a:pt x="75056" y="0"/>
                  </a:lnTo>
                  <a:lnTo>
                    <a:pt x="84200" y="2666"/>
                  </a:lnTo>
                  <a:lnTo>
                    <a:pt x="86995" y="5460"/>
                  </a:lnTo>
                  <a:lnTo>
                    <a:pt x="88772" y="9016"/>
                  </a:lnTo>
                  <a:lnTo>
                    <a:pt x="86995" y="15240"/>
                  </a:lnTo>
                  <a:lnTo>
                    <a:pt x="84200" y="17907"/>
                  </a:lnTo>
                  <a:lnTo>
                    <a:pt x="82422" y="20573"/>
                  </a:lnTo>
                  <a:lnTo>
                    <a:pt x="79628" y="21590"/>
                  </a:lnTo>
                  <a:lnTo>
                    <a:pt x="79628" y="22478"/>
                  </a:lnTo>
                  <a:lnTo>
                    <a:pt x="83311" y="20573"/>
                  </a:lnTo>
                  <a:lnTo>
                    <a:pt x="97155" y="17017"/>
                  </a:lnTo>
                  <a:lnTo>
                    <a:pt x="99059" y="17017"/>
                  </a:lnTo>
                  <a:lnTo>
                    <a:pt x="101727" y="16128"/>
                  </a:lnTo>
                  <a:lnTo>
                    <a:pt x="104520" y="16128"/>
                  </a:lnTo>
                  <a:lnTo>
                    <a:pt x="109092" y="14351"/>
                  </a:lnTo>
                  <a:lnTo>
                    <a:pt x="111125" y="14351"/>
                  </a:lnTo>
                  <a:lnTo>
                    <a:pt x="115697" y="12446"/>
                  </a:lnTo>
                  <a:lnTo>
                    <a:pt x="129667" y="12446"/>
                  </a:lnTo>
                  <a:lnTo>
                    <a:pt x="132333" y="13334"/>
                  </a:lnTo>
                  <a:lnTo>
                    <a:pt x="134239" y="15240"/>
                  </a:lnTo>
                  <a:lnTo>
                    <a:pt x="135128" y="17907"/>
                  </a:lnTo>
                  <a:lnTo>
                    <a:pt x="135128" y="21590"/>
                  </a:lnTo>
                  <a:lnTo>
                    <a:pt x="133222" y="25908"/>
                  </a:lnTo>
                  <a:lnTo>
                    <a:pt x="130556" y="30479"/>
                  </a:lnTo>
                  <a:lnTo>
                    <a:pt x="121158" y="40385"/>
                  </a:lnTo>
                  <a:lnTo>
                    <a:pt x="123062" y="39496"/>
                  </a:lnTo>
                  <a:lnTo>
                    <a:pt x="124841" y="39496"/>
                  </a:lnTo>
                  <a:lnTo>
                    <a:pt x="134239" y="36829"/>
                  </a:lnTo>
                  <a:lnTo>
                    <a:pt x="137922" y="36829"/>
                  </a:lnTo>
                  <a:lnTo>
                    <a:pt x="140589" y="35814"/>
                  </a:lnTo>
                  <a:lnTo>
                    <a:pt x="143383" y="35814"/>
                  </a:lnTo>
                  <a:lnTo>
                    <a:pt x="145414" y="34925"/>
                  </a:lnTo>
                  <a:lnTo>
                    <a:pt x="147192" y="34925"/>
                  </a:lnTo>
                  <a:lnTo>
                    <a:pt x="148970" y="34035"/>
                  </a:lnTo>
                  <a:lnTo>
                    <a:pt x="160908" y="34035"/>
                  </a:lnTo>
                  <a:lnTo>
                    <a:pt x="164845" y="33146"/>
                  </a:lnTo>
                  <a:lnTo>
                    <a:pt x="168402" y="34035"/>
                  </a:lnTo>
                  <a:lnTo>
                    <a:pt x="172084" y="34035"/>
                  </a:lnTo>
                  <a:lnTo>
                    <a:pt x="182372" y="37719"/>
                  </a:lnTo>
                  <a:lnTo>
                    <a:pt x="184150" y="39496"/>
                  </a:lnTo>
                  <a:lnTo>
                    <a:pt x="191516" y="44703"/>
                  </a:lnTo>
                  <a:lnTo>
                    <a:pt x="197231" y="51942"/>
                  </a:lnTo>
                  <a:lnTo>
                    <a:pt x="199008" y="59054"/>
                  </a:lnTo>
                  <a:lnTo>
                    <a:pt x="194309" y="65404"/>
                  </a:lnTo>
                  <a:lnTo>
                    <a:pt x="189737" y="67183"/>
                  </a:lnTo>
                  <a:lnTo>
                    <a:pt x="186055" y="68834"/>
                  </a:lnTo>
                  <a:lnTo>
                    <a:pt x="183261" y="68834"/>
                  </a:lnTo>
                  <a:lnTo>
                    <a:pt x="177800" y="71628"/>
                  </a:lnTo>
                  <a:lnTo>
                    <a:pt x="173989" y="71628"/>
                  </a:lnTo>
                  <a:lnTo>
                    <a:pt x="178561" y="71628"/>
                  </a:lnTo>
                  <a:lnTo>
                    <a:pt x="182372" y="72516"/>
                  </a:lnTo>
                  <a:lnTo>
                    <a:pt x="186944" y="72516"/>
                  </a:lnTo>
                  <a:lnTo>
                    <a:pt x="188722" y="73405"/>
                  </a:lnTo>
                  <a:lnTo>
                    <a:pt x="193420" y="73405"/>
                  </a:lnTo>
                  <a:lnTo>
                    <a:pt x="196087" y="74295"/>
                  </a:lnTo>
                  <a:lnTo>
                    <a:pt x="199008" y="74295"/>
                  </a:lnTo>
                  <a:lnTo>
                    <a:pt x="202692" y="75184"/>
                  </a:lnTo>
                  <a:lnTo>
                    <a:pt x="204470" y="75184"/>
                  </a:lnTo>
                  <a:lnTo>
                    <a:pt x="207264" y="76072"/>
                  </a:lnTo>
                  <a:lnTo>
                    <a:pt x="210058" y="76072"/>
                  </a:lnTo>
                  <a:lnTo>
                    <a:pt x="212725" y="76961"/>
                  </a:lnTo>
                  <a:lnTo>
                    <a:pt x="215519" y="76961"/>
                  </a:lnTo>
                  <a:lnTo>
                    <a:pt x="218439" y="77978"/>
                  </a:lnTo>
                  <a:lnTo>
                    <a:pt x="220217" y="77978"/>
                  </a:lnTo>
                  <a:lnTo>
                    <a:pt x="225806" y="79755"/>
                  </a:lnTo>
                  <a:lnTo>
                    <a:pt x="227583" y="79755"/>
                  </a:lnTo>
                  <a:lnTo>
                    <a:pt x="235077" y="83184"/>
                  </a:lnTo>
                  <a:lnTo>
                    <a:pt x="237870" y="84963"/>
                  </a:lnTo>
                  <a:lnTo>
                    <a:pt x="239648" y="88646"/>
                  </a:lnTo>
                  <a:lnTo>
                    <a:pt x="240664" y="92202"/>
                  </a:lnTo>
                  <a:lnTo>
                    <a:pt x="238759" y="99314"/>
                  </a:lnTo>
                  <a:lnTo>
                    <a:pt x="236981" y="102996"/>
                  </a:lnTo>
                  <a:lnTo>
                    <a:pt x="235966" y="105664"/>
                  </a:lnTo>
                  <a:lnTo>
                    <a:pt x="234187" y="107441"/>
                  </a:lnTo>
                  <a:lnTo>
                    <a:pt x="235966" y="108330"/>
                  </a:lnTo>
                  <a:lnTo>
                    <a:pt x="241553" y="109982"/>
                  </a:lnTo>
                  <a:lnTo>
                    <a:pt x="244220" y="111886"/>
                  </a:lnTo>
                  <a:lnTo>
                    <a:pt x="250825" y="114553"/>
                  </a:lnTo>
                  <a:lnTo>
                    <a:pt x="256412" y="118236"/>
                  </a:lnTo>
                  <a:lnTo>
                    <a:pt x="259080" y="120903"/>
                  </a:lnTo>
                  <a:lnTo>
                    <a:pt x="261873" y="122554"/>
                  </a:lnTo>
                  <a:lnTo>
                    <a:pt x="263652" y="125221"/>
                  </a:lnTo>
                  <a:lnTo>
                    <a:pt x="266445" y="127000"/>
                  </a:lnTo>
                  <a:lnTo>
                    <a:pt x="267334" y="129794"/>
                  </a:lnTo>
                  <a:lnTo>
                    <a:pt x="269367" y="132460"/>
                  </a:lnTo>
                  <a:lnTo>
                    <a:pt x="269367" y="136905"/>
                  </a:lnTo>
                  <a:lnTo>
                    <a:pt x="267334" y="140461"/>
                  </a:lnTo>
                  <a:lnTo>
                    <a:pt x="261873" y="145922"/>
                  </a:lnTo>
                  <a:lnTo>
                    <a:pt x="253619" y="150240"/>
                  </a:lnTo>
                  <a:lnTo>
                    <a:pt x="252730" y="151129"/>
                  </a:lnTo>
                  <a:lnTo>
                    <a:pt x="253619" y="151129"/>
                  </a:lnTo>
                  <a:lnTo>
                    <a:pt x="262762" y="154813"/>
                  </a:lnTo>
                  <a:lnTo>
                    <a:pt x="264541" y="157479"/>
                  </a:lnTo>
                  <a:lnTo>
                    <a:pt x="269367" y="160273"/>
                  </a:lnTo>
                  <a:lnTo>
                    <a:pt x="274828" y="170053"/>
                  </a:lnTo>
                  <a:lnTo>
                    <a:pt x="274828" y="177038"/>
                  </a:lnTo>
                  <a:lnTo>
                    <a:pt x="273050" y="181609"/>
                  </a:lnTo>
                  <a:lnTo>
                    <a:pt x="271145" y="183388"/>
                  </a:lnTo>
                  <a:lnTo>
                    <a:pt x="270256" y="185292"/>
                  </a:lnTo>
                  <a:lnTo>
                    <a:pt x="266445" y="187071"/>
                  </a:lnTo>
                  <a:lnTo>
                    <a:pt x="261873" y="187959"/>
                  </a:lnTo>
                  <a:lnTo>
                    <a:pt x="258191" y="187071"/>
                  </a:lnTo>
                  <a:lnTo>
                    <a:pt x="251586" y="187071"/>
                  </a:lnTo>
                  <a:lnTo>
                    <a:pt x="253619" y="189738"/>
                  </a:lnTo>
                  <a:lnTo>
                    <a:pt x="255397" y="191642"/>
                  </a:lnTo>
                  <a:lnTo>
                    <a:pt x="256412" y="193294"/>
                  </a:lnTo>
                  <a:lnTo>
                    <a:pt x="258191" y="195071"/>
                  </a:lnTo>
                  <a:lnTo>
                    <a:pt x="259969" y="197739"/>
                  </a:lnTo>
                  <a:lnTo>
                    <a:pt x="261873" y="203200"/>
                  </a:lnTo>
                  <a:lnTo>
                    <a:pt x="264541" y="208407"/>
                  </a:lnTo>
                  <a:lnTo>
                    <a:pt x="264541" y="216661"/>
                  </a:lnTo>
                  <a:lnTo>
                    <a:pt x="263652" y="219328"/>
                  </a:lnTo>
                  <a:lnTo>
                    <a:pt x="261873" y="221107"/>
                  </a:lnTo>
                  <a:lnTo>
                    <a:pt x="260984" y="222758"/>
                  </a:lnTo>
                  <a:lnTo>
                    <a:pt x="252730" y="227329"/>
                  </a:lnTo>
                  <a:lnTo>
                    <a:pt x="237870" y="227329"/>
                  </a:lnTo>
                  <a:lnTo>
                    <a:pt x="240664" y="229996"/>
                  </a:lnTo>
                  <a:lnTo>
                    <a:pt x="244220" y="235330"/>
                  </a:lnTo>
                  <a:lnTo>
                    <a:pt x="247014" y="237997"/>
                  </a:lnTo>
                  <a:lnTo>
                    <a:pt x="250825" y="243459"/>
                  </a:lnTo>
                  <a:lnTo>
                    <a:pt x="249936" y="246126"/>
                  </a:lnTo>
                  <a:lnTo>
                    <a:pt x="247903" y="248920"/>
                  </a:lnTo>
                  <a:lnTo>
                    <a:pt x="246125" y="249809"/>
                  </a:lnTo>
                  <a:lnTo>
                    <a:pt x="244220" y="252348"/>
                  </a:lnTo>
                  <a:lnTo>
                    <a:pt x="236981" y="256921"/>
                  </a:lnTo>
                  <a:lnTo>
                    <a:pt x="230378" y="258698"/>
                  </a:lnTo>
                  <a:lnTo>
                    <a:pt x="227583" y="260477"/>
                  </a:lnTo>
                  <a:lnTo>
                    <a:pt x="220217" y="262128"/>
                  </a:lnTo>
                  <a:lnTo>
                    <a:pt x="211836" y="262128"/>
                  </a:lnTo>
                  <a:lnTo>
                    <a:pt x="207264" y="260477"/>
                  </a:lnTo>
                  <a:lnTo>
                    <a:pt x="206375" y="260477"/>
                  </a:lnTo>
                  <a:lnTo>
                    <a:pt x="204470" y="258698"/>
                  </a:lnTo>
                  <a:lnTo>
                    <a:pt x="203581" y="256921"/>
                  </a:lnTo>
                  <a:lnTo>
                    <a:pt x="203581" y="254127"/>
                  </a:lnTo>
                  <a:lnTo>
                    <a:pt x="204470" y="253238"/>
                  </a:lnTo>
                  <a:lnTo>
                    <a:pt x="209169" y="253238"/>
                  </a:lnTo>
                  <a:lnTo>
                    <a:pt x="210947" y="252348"/>
                  </a:lnTo>
                  <a:lnTo>
                    <a:pt x="216661" y="252348"/>
                  </a:lnTo>
                  <a:lnTo>
                    <a:pt x="229489" y="248030"/>
                  </a:lnTo>
                  <a:lnTo>
                    <a:pt x="233298" y="244347"/>
                  </a:lnTo>
                  <a:lnTo>
                    <a:pt x="233298" y="242570"/>
                  </a:lnTo>
                  <a:lnTo>
                    <a:pt x="234187" y="240791"/>
                  </a:lnTo>
                  <a:lnTo>
                    <a:pt x="234187" y="237997"/>
                  </a:lnTo>
                  <a:lnTo>
                    <a:pt x="232156" y="233426"/>
                  </a:lnTo>
                  <a:lnTo>
                    <a:pt x="228600" y="227329"/>
                  </a:lnTo>
                  <a:lnTo>
                    <a:pt x="216661" y="216661"/>
                  </a:lnTo>
                  <a:lnTo>
                    <a:pt x="215519" y="216661"/>
                  </a:lnTo>
                  <a:lnTo>
                    <a:pt x="216661" y="216661"/>
                  </a:lnTo>
                  <a:lnTo>
                    <a:pt x="220217" y="218440"/>
                  </a:lnTo>
                  <a:lnTo>
                    <a:pt x="221233" y="218440"/>
                  </a:lnTo>
                  <a:lnTo>
                    <a:pt x="223900" y="219328"/>
                  </a:lnTo>
                  <a:lnTo>
                    <a:pt x="237870" y="219328"/>
                  </a:lnTo>
                  <a:lnTo>
                    <a:pt x="240664" y="218440"/>
                  </a:lnTo>
                  <a:lnTo>
                    <a:pt x="243331" y="216661"/>
                  </a:lnTo>
                  <a:lnTo>
                    <a:pt x="245236" y="215772"/>
                  </a:lnTo>
                  <a:lnTo>
                    <a:pt x="249936" y="211201"/>
                  </a:lnTo>
                  <a:lnTo>
                    <a:pt x="249936" y="204851"/>
                  </a:lnTo>
                  <a:lnTo>
                    <a:pt x="247903" y="199644"/>
                  </a:lnTo>
                  <a:lnTo>
                    <a:pt x="245236" y="196850"/>
                  </a:lnTo>
                  <a:lnTo>
                    <a:pt x="242442" y="195071"/>
                  </a:lnTo>
                  <a:lnTo>
                    <a:pt x="239648" y="192532"/>
                  </a:lnTo>
                  <a:lnTo>
                    <a:pt x="233298" y="187959"/>
                  </a:lnTo>
                  <a:lnTo>
                    <a:pt x="230378" y="187071"/>
                  </a:lnTo>
                  <a:lnTo>
                    <a:pt x="222122" y="182498"/>
                  </a:lnTo>
                  <a:lnTo>
                    <a:pt x="220217" y="182498"/>
                  </a:lnTo>
                  <a:lnTo>
                    <a:pt x="219328" y="181609"/>
                  </a:lnTo>
                  <a:lnTo>
                    <a:pt x="220217" y="181609"/>
                  </a:lnTo>
                  <a:lnTo>
                    <a:pt x="223011" y="182498"/>
                  </a:lnTo>
                  <a:lnTo>
                    <a:pt x="233298" y="182498"/>
                  </a:lnTo>
                  <a:lnTo>
                    <a:pt x="235966" y="181609"/>
                  </a:lnTo>
                  <a:lnTo>
                    <a:pt x="238759" y="181609"/>
                  </a:lnTo>
                  <a:lnTo>
                    <a:pt x="245236" y="179832"/>
                  </a:lnTo>
                  <a:lnTo>
                    <a:pt x="247903" y="178053"/>
                  </a:lnTo>
                  <a:lnTo>
                    <a:pt x="250825" y="177038"/>
                  </a:lnTo>
                  <a:lnTo>
                    <a:pt x="255397" y="172720"/>
                  </a:lnTo>
                  <a:lnTo>
                    <a:pt x="257302" y="167259"/>
                  </a:lnTo>
                  <a:lnTo>
                    <a:pt x="256412" y="164719"/>
                  </a:lnTo>
                  <a:lnTo>
                    <a:pt x="254508" y="162052"/>
                  </a:lnTo>
                  <a:lnTo>
                    <a:pt x="249936" y="157479"/>
                  </a:lnTo>
                  <a:lnTo>
                    <a:pt x="231267" y="147701"/>
                  </a:lnTo>
                  <a:lnTo>
                    <a:pt x="227583" y="146811"/>
                  </a:lnTo>
                  <a:lnTo>
                    <a:pt x="220217" y="143255"/>
                  </a:lnTo>
                  <a:lnTo>
                    <a:pt x="219328" y="143255"/>
                  </a:lnTo>
                  <a:lnTo>
                    <a:pt x="218439" y="142240"/>
                  </a:lnTo>
                  <a:lnTo>
                    <a:pt x="219328" y="141351"/>
                  </a:lnTo>
                  <a:lnTo>
                    <a:pt x="237870" y="141351"/>
                  </a:lnTo>
                  <a:lnTo>
                    <a:pt x="249936" y="137795"/>
                  </a:lnTo>
                  <a:lnTo>
                    <a:pt x="251586" y="136144"/>
                  </a:lnTo>
                  <a:lnTo>
                    <a:pt x="252730" y="134365"/>
                  </a:lnTo>
                  <a:lnTo>
                    <a:pt x="252730" y="131571"/>
                  </a:lnTo>
                  <a:lnTo>
                    <a:pt x="251586" y="128015"/>
                  </a:lnTo>
                  <a:lnTo>
                    <a:pt x="246125" y="121792"/>
                  </a:lnTo>
                  <a:lnTo>
                    <a:pt x="231267" y="115442"/>
                  </a:lnTo>
                  <a:lnTo>
                    <a:pt x="229489" y="115442"/>
                  </a:lnTo>
                  <a:lnTo>
                    <a:pt x="226695" y="114553"/>
                  </a:lnTo>
                  <a:lnTo>
                    <a:pt x="216661" y="114553"/>
                  </a:lnTo>
                  <a:lnTo>
                    <a:pt x="214630" y="113665"/>
                  </a:lnTo>
                  <a:lnTo>
                    <a:pt x="192405" y="113665"/>
                  </a:lnTo>
                  <a:lnTo>
                    <a:pt x="192405" y="111886"/>
                  </a:lnTo>
                  <a:lnTo>
                    <a:pt x="198120" y="109092"/>
                  </a:lnTo>
                  <a:lnTo>
                    <a:pt x="207264" y="106553"/>
                  </a:lnTo>
                  <a:lnTo>
                    <a:pt x="210058" y="104775"/>
                  </a:lnTo>
                  <a:lnTo>
                    <a:pt x="213867" y="103885"/>
                  </a:lnTo>
                  <a:lnTo>
                    <a:pt x="215519" y="101980"/>
                  </a:lnTo>
                  <a:lnTo>
                    <a:pt x="218439" y="100203"/>
                  </a:lnTo>
                  <a:lnTo>
                    <a:pt x="220217" y="98425"/>
                  </a:lnTo>
                  <a:lnTo>
                    <a:pt x="221233" y="96646"/>
                  </a:lnTo>
                  <a:lnTo>
                    <a:pt x="221233" y="92202"/>
                  </a:lnTo>
                  <a:lnTo>
                    <a:pt x="218439" y="88646"/>
                  </a:lnTo>
                  <a:lnTo>
                    <a:pt x="215519" y="86867"/>
                  </a:lnTo>
                  <a:lnTo>
                    <a:pt x="212725" y="85852"/>
                  </a:lnTo>
                  <a:lnTo>
                    <a:pt x="210947" y="84963"/>
                  </a:lnTo>
                  <a:lnTo>
                    <a:pt x="208153" y="84073"/>
                  </a:lnTo>
                  <a:lnTo>
                    <a:pt x="206375" y="84073"/>
                  </a:lnTo>
                  <a:lnTo>
                    <a:pt x="196087" y="81407"/>
                  </a:lnTo>
                  <a:lnTo>
                    <a:pt x="152653" y="81407"/>
                  </a:lnTo>
                  <a:lnTo>
                    <a:pt x="149986" y="80517"/>
                  </a:lnTo>
                  <a:lnTo>
                    <a:pt x="139700" y="80517"/>
                  </a:lnTo>
                  <a:lnTo>
                    <a:pt x="137922" y="78866"/>
                  </a:lnTo>
                  <a:lnTo>
                    <a:pt x="138811" y="77978"/>
                  </a:lnTo>
                  <a:lnTo>
                    <a:pt x="140589" y="76961"/>
                  </a:lnTo>
                  <a:lnTo>
                    <a:pt x="144272" y="76072"/>
                  </a:lnTo>
                  <a:lnTo>
                    <a:pt x="146303" y="74295"/>
                  </a:lnTo>
                  <a:lnTo>
                    <a:pt x="148081" y="74295"/>
                  </a:lnTo>
                  <a:lnTo>
                    <a:pt x="157353" y="70611"/>
                  </a:lnTo>
                  <a:lnTo>
                    <a:pt x="159131" y="68834"/>
                  </a:lnTo>
                  <a:lnTo>
                    <a:pt x="162052" y="68834"/>
                  </a:lnTo>
                  <a:lnTo>
                    <a:pt x="166623" y="66294"/>
                  </a:lnTo>
                  <a:lnTo>
                    <a:pt x="169417" y="65404"/>
                  </a:lnTo>
                  <a:lnTo>
                    <a:pt x="175767" y="61848"/>
                  </a:lnTo>
                  <a:lnTo>
                    <a:pt x="179450" y="59054"/>
                  </a:lnTo>
                  <a:lnTo>
                    <a:pt x="181483" y="56388"/>
                  </a:lnTo>
                  <a:lnTo>
                    <a:pt x="182372" y="53594"/>
                  </a:lnTo>
                  <a:lnTo>
                    <a:pt x="182372" y="51053"/>
                  </a:lnTo>
                  <a:lnTo>
                    <a:pt x="181483" y="48386"/>
                  </a:lnTo>
                  <a:lnTo>
                    <a:pt x="179450" y="46609"/>
                  </a:lnTo>
                  <a:lnTo>
                    <a:pt x="171195" y="42926"/>
                  </a:lnTo>
                  <a:lnTo>
                    <a:pt x="152653" y="42926"/>
                  </a:lnTo>
                  <a:lnTo>
                    <a:pt x="149986" y="43815"/>
                  </a:lnTo>
                  <a:lnTo>
                    <a:pt x="142494" y="43815"/>
                  </a:lnTo>
                  <a:lnTo>
                    <a:pt x="136017" y="45592"/>
                  </a:lnTo>
                  <a:lnTo>
                    <a:pt x="132333" y="45592"/>
                  </a:lnTo>
                  <a:lnTo>
                    <a:pt x="128523" y="46609"/>
                  </a:lnTo>
                  <a:lnTo>
                    <a:pt x="124841" y="46609"/>
                  </a:lnTo>
                  <a:lnTo>
                    <a:pt x="115697" y="49276"/>
                  </a:lnTo>
                  <a:lnTo>
                    <a:pt x="112903" y="49276"/>
                  </a:lnTo>
                  <a:lnTo>
                    <a:pt x="111125" y="50165"/>
                  </a:lnTo>
                  <a:lnTo>
                    <a:pt x="108203" y="50165"/>
                  </a:lnTo>
                  <a:lnTo>
                    <a:pt x="105536" y="51053"/>
                  </a:lnTo>
                  <a:lnTo>
                    <a:pt x="103631" y="51053"/>
                  </a:lnTo>
                  <a:lnTo>
                    <a:pt x="101727" y="51942"/>
                  </a:lnTo>
                  <a:lnTo>
                    <a:pt x="99059" y="51942"/>
                  </a:lnTo>
                  <a:lnTo>
                    <a:pt x="99059" y="50165"/>
                  </a:lnTo>
                  <a:lnTo>
                    <a:pt x="101727" y="47497"/>
                  </a:lnTo>
                  <a:lnTo>
                    <a:pt x="103631" y="44703"/>
                  </a:lnTo>
                  <a:lnTo>
                    <a:pt x="106425" y="42926"/>
                  </a:lnTo>
                  <a:lnTo>
                    <a:pt x="109092" y="40385"/>
                  </a:lnTo>
                  <a:lnTo>
                    <a:pt x="112014" y="38608"/>
                  </a:lnTo>
                  <a:lnTo>
                    <a:pt x="113792" y="34925"/>
                  </a:lnTo>
                  <a:lnTo>
                    <a:pt x="116586" y="33146"/>
                  </a:lnTo>
                  <a:lnTo>
                    <a:pt x="117602" y="30479"/>
                  </a:lnTo>
                  <a:lnTo>
                    <a:pt x="119380" y="28575"/>
                  </a:lnTo>
                  <a:lnTo>
                    <a:pt x="119380" y="24129"/>
                  </a:lnTo>
                  <a:lnTo>
                    <a:pt x="114808" y="22478"/>
                  </a:lnTo>
                  <a:lnTo>
                    <a:pt x="104520" y="22478"/>
                  </a:lnTo>
                  <a:lnTo>
                    <a:pt x="102742" y="23367"/>
                  </a:lnTo>
                  <a:lnTo>
                    <a:pt x="99948" y="24129"/>
                  </a:lnTo>
                  <a:lnTo>
                    <a:pt x="98170" y="25019"/>
                  </a:lnTo>
                  <a:lnTo>
                    <a:pt x="95377" y="25019"/>
                  </a:lnTo>
                  <a:lnTo>
                    <a:pt x="93345" y="25908"/>
                  </a:lnTo>
                  <a:lnTo>
                    <a:pt x="83311" y="29464"/>
                  </a:lnTo>
                  <a:lnTo>
                    <a:pt x="81406" y="31369"/>
                  </a:lnTo>
                  <a:lnTo>
                    <a:pt x="64770" y="37719"/>
                  </a:lnTo>
                  <a:lnTo>
                    <a:pt x="56387" y="42036"/>
                  </a:lnTo>
                  <a:lnTo>
                    <a:pt x="55498" y="42926"/>
                  </a:lnTo>
                  <a:lnTo>
                    <a:pt x="55498" y="42036"/>
                  </a:lnTo>
                  <a:lnTo>
                    <a:pt x="61086" y="33146"/>
                  </a:lnTo>
                  <a:lnTo>
                    <a:pt x="62992" y="31369"/>
                  </a:lnTo>
                  <a:lnTo>
                    <a:pt x="68453" y="17907"/>
                  </a:lnTo>
                  <a:lnTo>
                    <a:pt x="68453" y="15240"/>
                  </a:lnTo>
                  <a:lnTo>
                    <a:pt x="66675" y="12446"/>
                  </a:lnTo>
                  <a:lnTo>
                    <a:pt x="62992" y="11810"/>
                  </a:lnTo>
                  <a:lnTo>
                    <a:pt x="61086" y="11810"/>
                  </a:lnTo>
                  <a:lnTo>
                    <a:pt x="58420" y="12446"/>
                  </a:lnTo>
                  <a:lnTo>
                    <a:pt x="55498" y="12446"/>
                  </a:lnTo>
                  <a:lnTo>
                    <a:pt x="53847" y="14351"/>
                  </a:lnTo>
                  <a:lnTo>
                    <a:pt x="49911" y="14351"/>
                  </a:lnTo>
                  <a:lnTo>
                    <a:pt x="47244" y="16128"/>
                  </a:lnTo>
                  <a:lnTo>
                    <a:pt x="43561" y="17017"/>
                  </a:lnTo>
                  <a:lnTo>
                    <a:pt x="30606" y="24129"/>
                  </a:lnTo>
                  <a:lnTo>
                    <a:pt x="28702" y="26796"/>
                  </a:lnTo>
                  <a:lnTo>
                    <a:pt x="22097" y="30479"/>
                  </a:lnTo>
                  <a:lnTo>
                    <a:pt x="16636" y="35814"/>
                  </a:lnTo>
                  <a:lnTo>
                    <a:pt x="13842" y="37719"/>
                  </a:lnTo>
                  <a:lnTo>
                    <a:pt x="12064" y="41147"/>
                  </a:lnTo>
                  <a:lnTo>
                    <a:pt x="9270" y="42926"/>
                  </a:lnTo>
                  <a:lnTo>
                    <a:pt x="7492" y="46609"/>
                  </a:lnTo>
                  <a:lnTo>
                    <a:pt x="5461" y="48386"/>
                  </a:lnTo>
                  <a:lnTo>
                    <a:pt x="4572" y="50165"/>
                  </a:lnTo>
                  <a:lnTo>
                    <a:pt x="2667" y="51942"/>
                  </a:lnTo>
                  <a:lnTo>
                    <a:pt x="1778" y="54483"/>
                  </a:lnTo>
                  <a:lnTo>
                    <a:pt x="0" y="572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4" name="Freeform 203"/>
            <p:cNvSpPr/>
            <p:nvPr/>
          </p:nvSpPr>
          <p:spPr>
            <a:xfrm>
              <a:off x="633882" y="4882982"/>
              <a:ext cx="254203" cy="225166"/>
            </a:xfrm>
            <a:custGeom>
              <a:avLst/>
              <a:gdLst/>
              <a:ahLst/>
              <a:cxnLst/>
              <a:rect l="0" t="0" r="0" b="0"/>
              <a:pathLst>
                <a:path w="253620" h="225553">
                  <a:moveTo>
                    <a:pt x="253619" y="26796"/>
                  </a:moveTo>
                  <a:lnTo>
                    <a:pt x="251586" y="42926"/>
                  </a:lnTo>
                  <a:lnTo>
                    <a:pt x="248792" y="38353"/>
                  </a:lnTo>
                  <a:lnTo>
                    <a:pt x="235077" y="24129"/>
                  </a:lnTo>
                  <a:lnTo>
                    <a:pt x="225678" y="18796"/>
                  </a:lnTo>
                  <a:lnTo>
                    <a:pt x="222122" y="17907"/>
                  </a:lnTo>
                  <a:lnTo>
                    <a:pt x="219328" y="16128"/>
                  </a:lnTo>
                  <a:lnTo>
                    <a:pt x="216408" y="16128"/>
                  </a:lnTo>
                  <a:lnTo>
                    <a:pt x="209041" y="14223"/>
                  </a:lnTo>
                  <a:lnTo>
                    <a:pt x="195199" y="14223"/>
                  </a:lnTo>
                  <a:lnTo>
                    <a:pt x="191516" y="15240"/>
                  </a:lnTo>
                  <a:lnTo>
                    <a:pt x="184150" y="15240"/>
                  </a:lnTo>
                  <a:lnTo>
                    <a:pt x="181228" y="16128"/>
                  </a:lnTo>
                  <a:lnTo>
                    <a:pt x="177672" y="17907"/>
                  </a:lnTo>
                  <a:lnTo>
                    <a:pt x="163702" y="21335"/>
                  </a:lnTo>
                  <a:lnTo>
                    <a:pt x="160908" y="23114"/>
                  </a:lnTo>
                  <a:lnTo>
                    <a:pt x="154558" y="25019"/>
                  </a:lnTo>
                  <a:lnTo>
                    <a:pt x="150876" y="26796"/>
                  </a:lnTo>
                  <a:lnTo>
                    <a:pt x="148844" y="28575"/>
                  </a:lnTo>
                  <a:lnTo>
                    <a:pt x="139700" y="34035"/>
                  </a:lnTo>
                  <a:lnTo>
                    <a:pt x="136905" y="36829"/>
                  </a:lnTo>
                  <a:lnTo>
                    <a:pt x="133222" y="39242"/>
                  </a:lnTo>
                  <a:lnTo>
                    <a:pt x="118490" y="55498"/>
                  </a:lnTo>
                  <a:lnTo>
                    <a:pt x="114554" y="58165"/>
                  </a:lnTo>
                  <a:lnTo>
                    <a:pt x="111887" y="62738"/>
                  </a:lnTo>
                  <a:lnTo>
                    <a:pt x="109093" y="65277"/>
                  </a:lnTo>
                  <a:lnTo>
                    <a:pt x="103632" y="73406"/>
                  </a:lnTo>
                  <a:lnTo>
                    <a:pt x="101726" y="77723"/>
                  </a:lnTo>
                  <a:lnTo>
                    <a:pt x="93344" y="87757"/>
                  </a:lnTo>
                  <a:lnTo>
                    <a:pt x="91566" y="91185"/>
                  </a:lnTo>
                  <a:lnTo>
                    <a:pt x="85090" y="100202"/>
                  </a:lnTo>
                  <a:lnTo>
                    <a:pt x="84201" y="102996"/>
                  </a:lnTo>
                  <a:lnTo>
                    <a:pt x="82295" y="105536"/>
                  </a:lnTo>
                  <a:lnTo>
                    <a:pt x="81407" y="108203"/>
                  </a:lnTo>
                  <a:lnTo>
                    <a:pt x="79629" y="109092"/>
                  </a:lnTo>
                  <a:lnTo>
                    <a:pt x="77597" y="113665"/>
                  </a:lnTo>
                  <a:lnTo>
                    <a:pt x="77597" y="115442"/>
                  </a:lnTo>
                  <a:lnTo>
                    <a:pt x="78740" y="117221"/>
                  </a:lnTo>
                  <a:lnTo>
                    <a:pt x="80518" y="123444"/>
                  </a:lnTo>
                  <a:lnTo>
                    <a:pt x="79629" y="123444"/>
                  </a:lnTo>
                  <a:lnTo>
                    <a:pt x="78740" y="124333"/>
                  </a:lnTo>
                  <a:lnTo>
                    <a:pt x="75819" y="125221"/>
                  </a:lnTo>
                  <a:lnTo>
                    <a:pt x="62737" y="125221"/>
                  </a:lnTo>
                  <a:lnTo>
                    <a:pt x="58165" y="126110"/>
                  </a:lnTo>
                  <a:lnTo>
                    <a:pt x="56387" y="125221"/>
                  </a:lnTo>
                  <a:lnTo>
                    <a:pt x="32384" y="125221"/>
                  </a:lnTo>
                  <a:lnTo>
                    <a:pt x="30480" y="126110"/>
                  </a:lnTo>
                  <a:lnTo>
                    <a:pt x="26923" y="126110"/>
                  </a:lnTo>
                  <a:lnTo>
                    <a:pt x="18415" y="136906"/>
                  </a:lnTo>
                  <a:lnTo>
                    <a:pt x="16637" y="140461"/>
                  </a:lnTo>
                  <a:lnTo>
                    <a:pt x="12065" y="153034"/>
                  </a:lnTo>
                  <a:lnTo>
                    <a:pt x="10159" y="155702"/>
                  </a:lnTo>
                  <a:lnTo>
                    <a:pt x="9270" y="158369"/>
                  </a:lnTo>
                  <a:lnTo>
                    <a:pt x="9270" y="175259"/>
                  </a:lnTo>
                  <a:lnTo>
                    <a:pt x="12065" y="184403"/>
                  </a:lnTo>
                  <a:lnTo>
                    <a:pt x="12065" y="186182"/>
                  </a:lnTo>
                  <a:lnTo>
                    <a:pt x="12954" y="188848"/>
                  </a:lnTo>
                  <a:lnTo>
                    <a:pt x="12954" y="191389"/>
                  </a:lnTo>
                  <a:lnTo>
                    <a:pt x="13843" y="193294"/>
                  </a:lnTo>
                  <a:lnTo>
                    <a:pt x="14858" y="196850"/>
                  </a:lnTo>
                  <a:lnTo>
                    <a:pt x="16637" y="199516"/>
                  </a:lnTo>
                  <a:lnTo>
                    <a:pt x="17526" y="200533"/>
                  </a:lnTo>
                  <a:lnTo>
                    <a:pt x="24891" y="200533"/>
                  </a:lnTo>
                  <a:lnTo>
                    <a:pt x="26923" y="199516"/>
                  </a:lnTo>
                  <a:lnTo>
                    <a:pt x="31495" y="199516"/>
                  </a:lnTo>
                  <a:lnTo>
                    <a:pt x="31495" y="188848"/>
                  </a:lnTo>
                  <a:lnTo>
                    <a:pt x="32384" y="185292"/>
                  </a:lnTo>
                  <a:lnTo>
                    <a:pt x="32384" y="170941"/>
                  </a:lnTo>
                  <a:lnTo>
                    <a:pt x="33273" y="168275"/>
                  </a:lnTo>
                  <a:lnTo>
                    <a:pt x="33273" y="164591"/>
                  </a:lnTo>
                  <a:lnTo>
                    <a:pt x="34162" y="161163"/>
                  </a:lnTo>
                  <a:lnTo>
                    <a:pt x="34162" y="158369"/>
                  </a:lnTo>
                  <a:lnTo>
                    <a:pt x="35051" y="155702"/>
                  </a:lnTo>
                  <a:lnTo>
                    <a:pt x="35051" y="153923"/>
                  </a:lnTo>
                  <a:lnTo>
                    <a:pt x="36068" y="153034"/>
                  </a:lnTo>
                  <a:lnTo>
                    <a:pt x="36957" y="151129"/>
                  </a:lnTo>
                  <a:lnTo>
                    <a:pt x="38734" y="149352"/>
                  </a:lnTo>
                  <a:lnTo>
                    <a:pt x="40640" y="148463"/>
                  </a:lnTo>
                  <a:lnTo>
                    <a:pt x="43561" y="150240"/>
                  </a:lnTo>
                  <a:lnTo>
                    <a:pt x="44450" y="151129"/>
                  </a:lnTo>
                  <a:lnTo>
                    <a:pt x="45339" y="153034"/>
                  </a:lnTo>
                  <a:lnTo>
                    <a:pt x="45339" y="167259"/>
                  </a:lnTo>
                  <a:lnTo>
                    <a:pt x="44450" y="169164"/>
                  </a:lnTo>
                  <a:lnTo>
                    <a:pt x="44450" y="178053"/>
                  </a:lnTo>
                  <a:lnTo>
                    <a:pt x="43561" y="180721"/>
                  </a:lnTo>
                  <a:lnTo>
                    <a:pt x="43561" y="185292"/>
                  </a:lnTo>
                  <a:lnTo>
                    <a:pt x="42418" y="187071"/>
                  </a:lnTo>
                  <a:lnTo>
                    <a:pt x="42418" y="195960"/>
                  </a:lnTo>
                  <a:lnTo>
                    <a:pt x="41529" y="197739"/>
                  </a:lnTo>
                  <a:lnTo>
                    <a:pt x="41529" y="201421"/>
                  </a:lnTo>
                  <a:lnTo>
                    <a:pt x="42418" y="204851"/>
                  </a:lnTo>
                  <a:lnTo>
                    <a:pt x="45339" y="210311"/>
                  </a:lnTo>
                  <a:lnTo>
                    <a:pt x="48133" y="211201"/>
                  </a:lnTo>
                  <a:lnTo>
                    <a:pt x="49911" y="211201"/>
                  </a:lnTo>
                  <a:lnTo>
                    <a:pt x="53594" y="209422"/>
                  </a:lnTo>
                  <a:lnTo>
                    <a:pt x="56387" y="208407"/>
                  </a:lnTo>
                  <a:lnTo>
                    <a:pt x="58165" y="206628"/>
                  </a:lnTo>
                  <a:lnTo>
                    <a:pt x="60197" y="205740"/>
                  </a:lnTo>
                  <a:lnTo>
                    <a:pt x="61087" y="203961"/>
                  </a:lnTo>
                  <a:lnTo>
                    <a:pt x="61848" y="203961"/>
                  </a:lnTo>
                  <a:lnTo>
                    <a:pt x="61848" y="199516"/>
                  </a:lnTo>
                  <a:lnTo>
                    <a:pt x="62737" y="196850"/>
                  </a:lnTo>
                  <a:lnTo>
                    <a:pt x="62737" y="185292"/>
                  </a:lnTo>
                  <a:lnTo>
                    <a:pt x="63880" y="181609"/>
                  </a:lnTo>
                  <a:lnTo>
                    <a:pt x="63880" y="177038"/>
                  </a:lnTo>
                  <a:lnTo>
                    <a:pt x="64769" y="175259"/>
                  </a:lnTo>
                  <a:lnTo>
                    <a:pt x="64769" y="172720"/>
                  </a:lnTo>
                  <a:lnTo>
                    <a:pt x="65658" y="169164"/>
                  </a:lnTo>
                  <a:lnTo>
                    <a:pt x="65658" y="165481"/>
                  </a:lnTo>
                  <a:lnTo>
                    <a:pt x="66675" y="161925"/>
                  </a:lnTo>
                  <a:lnTo>
                    <a:pt x="67564" y="160273"/>
                  </a:lnTo>
                  <a:lnTo>
                    <a:pt x="67564" y="158369"/>
                  </a:lnTo>
                  <a:lnTo>
                    <a:pt x="68452" y="157479"/>
                  </a:lnTo>
                  <a:lnTo>
                    <a:pt x="70230" y="153923"/>
                  </a:lnTo>
                  <a:lnTo>
                    <a:pt x="73025" y="151129"/>
                  </a:lnTo>
                  <a:lnTo>
                    <a:pt x="75819" y="150240"/>
                  </a:lnTo>
                  <a:lnTo>
                    <a:pt x="79629" y="150240"/>
                  </a:lnTo>
                  <a:lnTo>
                    <a:pt x="79629" y="158369"/>
                  </a:lnTo>
                  <a:lnTo>
                    <a:pt x="78740" y="160273"/>
                  </a:lnTo>
                  <a:lnTo>
                    <a:pt x="78740" y="164591"/>
                  </a:lnTo>
                  <a:lnTo>
                    <a:pt x="77597" y="167259"/>
                  </a:lnTo>
                  <a:lnTo>
                    <a:pt x="76708" y="169164"/>
                  </a:lnTo>
                  <a:lnTo>
                    <a:pt x="76708" y="171831"/>
                  </a:lnTo>
                  <a:lnTo>
                    <a:pt x="75819" y="174371"/>
                  </a:lnTo>
                  <a:lnTo>
                    <a:pt x="75819" y="178942"/>
                  </a:lnTo>
                  <a:lnTo>
                    <a:pt x="73914" y="184403"/>
                  </a:lnTo>
                  <a:lnTo>
                    <a:pt x="73914" y="187071"/>
                  </a:lnTo>
                  <a:lnTo>
                    <a:pt x="73025" y="188848"/>
                  </a:lnTo>
                  <a:lnTo>
                    <a:pt x="73025" y="191389"/>
                  </a:lnTo>
                  <a:lnTo>
                    <a:pt x="72136" y="193294"/>
                  </a:lnTo>
                  <a:lnTo>
                    <a:pt x="72136" y="195960"/>
                  </a:lnTo>
                  <a:lnTo>
                    <a:pt x="71247" y="199516"/>
                  </a:lnTo>
                  <a:lnTo>
                    <a:pt x="71247" y="204851"/>
                  </a:lnTo>
                  <a:lnTo>
                    <a:pt x="72136" y="206628"/>
                  </a:lnTo>
                  <a:lnTo>
                    <a:pt x="73914" y="208407"/>
                  </a:lnTo>
                  <a:lnTo>
                    <a:pt x="79629" y="212090"/>
                  </a:lnTo>
                  <a:lnTo>
                    <a:pt x="87883" y="214757"/>
                  </a:lnTo>
                  <a:lnTo>
                    <a:pt x="89662" y="214757"/>
                  </a:lnTo>
                  <a:lnTo>
                    <a:pt x="91566" y="212978"/>
                  </a:lnTo>
                  <a:lnTo>
                    <a:pt x="91566" y="211201"/>
                  </a:lnTo>
                  <a:lnTo>
                    <a:pt x="94233" y="203961"/>
                  </a:lnTo>
                  <a:lnTo>
                    <a:pt x="94233" y="200533"/>
                  </a:lnTo>
                  <a:lnTo>
                    <a:pt x="97155" y="188848"/>
                  </a:lnTo>
                  <a:lnTo>
                    <a:pt x="97155" y="184403"/>
                  </a:lnTo>
                  <a:lnTo>
                    <a:pt x="98044" y="180721"/>
                  </a:lnTo>
                  <a:lnTo>
                    <a:pt x="98044" y="177038"/>
                  </a:lnTo>
                  <a:lnTo>
                    <a:pt x="99059" y="173482"/>
                  </a:lnTo>
                  <a:lnTo>
                    <a:pt x="99059" y="170941"/>
                  </a:lnTo>
                  <a:lnTo>
                    <a:pt x="99948" y="168275"/>
                  </a:lnTo>
                  <a:lnTo>
                    <a:pt x="100837" y="166370"/>
                  </a:lnTo>
                  <a:lnTo>
                    <a:pt x="101726" y="165481"/>
                  </a:lnTo>
                  <a:lnTo>
                    <a:pt x="104520" y="163702"/>
                  </a:lnTo>
                  <a:lnTo>
                    <a:pt x="106426" y="161163"/>
                  </a:lnTo>
                  <a:lnTo>
                    <a:pt x="109093" y="159384"/>
                  </a:lnTo>
                  <a:lnTo>
                    <a:pt x="112776" y="159384"/>
                  </a:lnTo>
                  <a:lnTo>
                    <a:pt x="113665" y="160273"/>
                  </a:lnTo>
                  <a:lnTo>
                    <a:pt x="113665" y="164591"/>
                  </a:lnTo>
                  <a:lnTo>
                    <a:pt x="112776" y="167259"/>
                  </a:lnTo>
                  <a:lnTo>
                    <a:pt x="112776" y="169164"/>
                  </a:lnTo>
                  <a:lnTo>
                    <a:pt x="109982" y="177038"/>
                  </a:lnTo>
                  <a:lnTo>
                    <a:pt x="109982" y="179832"/>
                  </a:lnTo>
                  <a:lnTo>
                    <a:pt x="108204" y="184403"/>
                  </a:lnTo>
                  <a:lnTo>
                    <a:pt x="107315" y="186182"/>
                  </a:lnTo>
                  <a:lnTo>
                    <a:pt x="107315" y="190500"/>
                  </a:lnTo>
                  <a:lnTo>
                    <a:pt x="106426" y="193294"/>
                  </a:lnTo>
                  <a:lnTo>
                    <a:pt x="106426" y="218440"/>
                  </a:lnTo>
                  <a:lnTo>
                    <a:pt x="105409" y="218440"/>
                  </a:lnTo>
                  <a:lnTo>
                    <a:pt x="102743" y="220979"/>
                  </a:lnTo>
                  <a:lnTo>
                    <a:pt x="100837" y="221869"/>
                  </a:lnTo>
                  <a:lnTo>
                    <a:pt x="97155" y="222758"/>
                  </a:lnTo>
                  <a:lnTo>
                    <a:pt x="94233" y="224535"/>
                  </a:lnTo>
                  <a:lnTo>
                    <a:pt x="90677" y="224535"/>
                  </a:lnTo>
                  <a:lnTo>
                    <a:pt x="86994" y="225552"/>
                  </a:lnTo>
                  <a:lnTo>
                    <a:pt x="83312" y="223646"/>
                  </a:lnTo>
                  <a:lnTo>
                    <a:pt x="79629" y="222758"/>
                  </a:lnTo>
                  <a:lnTo>
                    <a:pt x="73025" y="219202"/>
                  </a:lnTo>
                  <a:lnTo>
                    <a:pt x="70230" y="216661"/>
                  </a:lnTo>
                  <a:lnTo>
                    <a:pt x="68452" y="215772"/>
                  </a:lnTo>
                  <a:lnTo>
                    <a:pt x="67564" y="213867"/>
                  </a:lnTo>
                  <a:lnTo>
                    <a:pt x="66675" y="213867"/>
                  </a:lnTo>
                  <a:lnTo>
                    <a:pt x="64769" y="215772"/>
                  </a:lnTo>
                  <a:lnTo>
                    <a:pt x="61848" y="215772"/>
                  </a:lnTo>
                  <a:lnTo>
                    <a:pt x="59308" y="217551"/>
                  </a:lnTo>
                  <a:lnTo>
                    <a:pt x="51815" y="219202"/>
                  </a:lnTo>
                  <a:lnTo>
                    <a:pt x="45339" y="219202"/>
                  </a:lnTo>
                  <a:lnTo>
                    <a:pt x="38734" y="215772"/>
                  </a:lnTo>
                  <a:lnTo>
                    <a:pt x="36957" y="212978"/>
                  </a:lnTo>
                  <a:lnTo>
                    <a:pt x="35051" y="211201"/>
                  </a:lnTo>
                  <a:lnTo>
                    <a:pt x="34162" y="207517"/>
                  </a:lnTo>
                  <a:lnTo>
                    <a:pt x="33273" y="206628"/>
                  </a:lnTo>
                  <a:lnTo>
                    <a:pt x="32384" y="206628"/>
                  </a:lnTo>
                  <a:lnTo>
                    <a:pt x="31495" y="207517"/>
                  </a:lnTo>
                  <a:lnTo>
                    <a:pt x="28701" y="208407"/>
                  </a:lnTo>
                  <a:lnTo>
                    <a:pt x="26923" y="208407"/>
                  </a:lnTo>
                  <a:lnTo>
                    <a:pt x="22987" y="209422"/>
                  </a:lnTo>
                  <a:lnTo>
                    <a:pt x="19430" y="209422"/>
                  </a:lnTo>
                  <a:lnTo>
                    <a:pt x="16637" y="208407"/>
                  </a:lnTo>
                  <a:lnTo>
                    <a:pt x="13843" y="206628"/>
                  </a:lnTo>
                  <a:lnTo>
                    <a:pt x="7493" y="199516"/>
                  </a:lnTo>
                  <a:lnTo>
                    <a:pt x="6350" y="196850"/>
                  </a:lnTo>
                  <a:lnTo>
                    <a:pt x="5461" y="195071"/>
                  </a:lnTo>
                  <a:lnTo>
                    <a:pt x="889" y="180721"/>
                  </a:lnTo>
                  <a:lnTo>
                    <a:pt x="889" y="178053"/>
                  </a:lnTo>
                  <a:lnTo>
                    <a:pt x="0" y="174371"/>
                  </a:lnTo>
                  <a:lnTo>
                    <a:pt x="0" y="161163"/>
                  </a:lnTo>
                  <a:lnTo>
                    <a:pt x="3555" y="145669"/>
                  </a:lnTo>
                  <a:lnTo>
                    <a:pt x="5461" y="142240"/>
                  </a:lnTo>
                  <a:lnTo>
                    <a:pt x="6350" y="138684"/>
                  </a:lnTo>
                  <a:lnTo>
                    <a:pt x="9270" y="135001"/>
                  </a:lnTo>
                  <a:lnTo>
                    <a:pt x="12954" y="128015"/>
                  </a:lnTo>
                  <a:lnTo>
                    <a:pt x="15620" y="124333"/>
                  </a:lnTo>
                  <a:lnTo>
                    <a:pt x="17526" y="122554"/>
                  </a:lnTo>
                  <a:lnTo>
                    <a:pt x="19430" y="119760"/>
                  </a:lnTo>
                  <a:lnTo>
                    <a:pt x="22097" y="117983"/>
                  </a:lnTo>
                  <a:lnTo>
                    <a:pt x="24130" y="116332"/>
                  </a:lnTo>
                  <a:lnTo>
                    <a:pt x="26923" y="115442"/>
                  </a:lnTo>
                  <a:lnTo>
                    <a:pt x="28701" y="115442"/>
                  </a:lnTo>
                  <a:lnTo>
                    <a:pt x="30480" y="114553"/>
                  </a:lnTo>
                  <a:lnTo>
                    <a:pt x="60197" y="114553"/>
                  </a:lnTo>
                  <a:lnTo>
                    <a:pt x="62737" y="115442"/>
                  </a:lnTo>
                  <a:lnTo>
                    <a:pt x="68452" y="115442"/>
                  </a:lnTo>
                  <a:lnTo>
                    <a:pt x="68452" y="114553"/>
                  </a:lnTo>
                  <a:lnTo>
                    <a:pt x="70230" y="112776"/>
                  </a:lnTo>
                  <a:lnTo>
                    <a:pt x="72136" y="108203"/>
                  </a:lnTo>
                  <a:lnTo>
                    <a:pt x="73914" y="105536"/>
                  </a:lnTo>
                  <a:lnTo>
                    <a:pt x="75819" y="103885"/>
                  </a:lnTo>
                  <a:lnTo>
                    <a:pt x="76708" y="100202"/>
                  </a:lnTo>
                  <a:lnTo>
                    <a:pt x="93344" y="76072"/>
                  </a:lnTo>
                  <a:lnTo>
                    <a:pt x="95376" y="71627"/>
                  </a:lnTo>
                  <a:lnTo>
                    <a:pt x="115697" y="43815"/>
                  </a:lnTo>
                  <a:lnTo>
                    <a:pt x="123951" y="33146"/>
                  </a:lnTo>
                  <a:lnTo>
                    <a:pt x="135127" y="23114"/>
                  </a:lnTo>
                  <a:lnTo>
                    <a:pt x="138811" y="22225"/>
                  </a:lnTo>
                  <a:lnTo>
                    <a:pt x="140589" y="20573"/>
                  </a:lnTo>
                  <a:lnTo>
                    <a:pt x="146304" y="17017"/>
                  </a:lnTo>
                  <a:lnTo>
                    <a:pt x="148082" y="15240"/>
                  </a:lnTo>
                  <a:lnTo>
                    <a:pt x="157226" y="10667"/>
                  </a:lnTo>
                  <a:lnTo>
                    <a:pt x="159130" y="9016"/>
                  </a:lnTo>
                  <a:lnTo>
                    <a:pt x="169290" y="4445"/>
                  </a:lnTo>
                  <a:lnTo>
                    <a:pt x="172084" y="3556"/>
                  </a:lnTo>
                  <a:lnTo>
                    <a:pt x="173862" y="3556"/>
                  </a:lnTo>
                  <a:lnTo>
                    <a:pt x="182372" y="889"/>
                  </a:lnTo>
                  <a:lnTo>
                    <a:pt x="185039" y="889"/>
                  </a:lnTo>
                  <a:lnTo>
                    <a:pt x="186944" y="0"/>
                  </a:lnTo>
                  <a:lnTo>
                    <a:pt x="199771" y="0"/>
                  </a:lnTo>
                  <a:lnTo>
                    <a:pt x="202691" y="889"/>
                  </a:lnTo>
                  <a:lnTo>
                    <a:pt x="208152" y="889"/>
                  </a:lnTo>
                  <a:lnTo>
                    <a:pt x="214630" y="2666"/>
                  </a:lnTo>
                  <a:lnTo>
                    <a:pt x="220217" y="2666"/>
                  </a:lnTo>
                  <a:lnTo>
                    <a:pt x="227583" y="5460"/>
                  </a:lnTo>
                  <a:lnTo>
                    <a:pt x="230377" y="5460"/>
                  </a:lnTo>
                  <a:lnTo>
                    <a:pt x="232155" y="7239"/>
                  </a:lnTo>
                  <a:lnTo>
                    <a:pt x="235077" y="8127"/>
                  </a:lnTo>
                  <a:lnTo>
                    <a:pt x="241553" y="11557"/>
                  </a:lnTo>
                  <a:lnTo>
                    <a:pt x="243331" y="14223"/>
                  </a:lnTo>
                  <a:lnTo>
                    <a:pt x="246125" y="16128"/>
                  </a:lnTo>
                  <a:lnTo>
                    <a:pt x="252475" y="23114"/>
                  </a:lnTo>
                  <a:lnTo>
                    <a:pt x="253619" y="2590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5" name="Freeform 204"/>
            <p:cNvSpPr/>
            <p:nvPr/>
          </p:nvSpPr>
          <p:spPr>
            <a:xfrm>
              <a:off x="693903" y="4994586"/>
              <a:ext cx="160642" cy="140973"/>
            </a:xfrm>
            <a:custGeom>
              <a:avLst/>
              <a:gdLst/>
              <a:ahLst/>
              <a:cxnLst/>
              <a:rect l="0" t="0" r="0" b="0"/>
              <a:pathLst>
                <a:path w="160910" h="141353">
                  <a:moveTo>
                    <a:pt x="42546" y="100204"/>
                  </a:moveTo>
                  <a:lnTo>
                    <a:pt x="44323" y="101092"/>
                  </a:lnTo>
                  <a:lnTo>
                    <a:pt x="46229" y="101092"/>
                  </a:lnTo>
                  <a:lnTo>
                    <a:pt x="50928" y="102871"/>
                  </a:lnTo>
                  <a:lnTo>
                    <a:pt x="54357" y="103886"/>
                  </a:lnTo>
                  <a:lnTo>
                    <a:pt x="57278" y="103886"/>
                  </a:lnTo>
                  <a:lnTo>
                    <a:pt x="60961" y="104775"/>
                  </a:lnTo>
                  <a:lnTo>
                    <a:pt x="73025" y="101092"/>
                  </a:lnTo>
                  <a:lnTo>
                    <a:pt x="76708" y="98425"/>
                  </a:lnTo>
                  <a:lnTo>
                    <a:pt x="86107" y="90171"/>
                  </a:lnTo>
                  <a:lnTo>
                    <a:pt x="87885" y="87630"/>
                  </a:lnTo>
                  <a:lnTo>
                    <a:pt x="87885" y="70612"/>
                  </a:lnTo>
                  <a:lnTo>
                    <a:pt x="86996" y="67056"/>
                  </a:lnTo>
                  <a:lnTo>
                    <a:pt x="86996" y="59945"/>
                  </a:lnTo>
                  <a:lnTo>
                    <a:pt x="86107" y="56389"/>
                  </a:lnTo>
                  <a:lnTo>
                    <a:pt x="86107" y="45593"/>
                  </a:lnTo>
                  <a:lnTo>
                    <a:pt x="86996" y="43816"/>
                  </a:lnTo>
                  <a:lnTo>
                    <a:pt x="102617" y="28575"/>
                  </a:lnTo>
                  <a:lnTo>
                    <a:pt x="105537" y="26798"/>
                  </a:lnTo>
                  <a:lnTo>
                    <a:pt x="107315" y="24004"/>
                  </a:lnTo>
                  <a:lnTo>
                    <a:pt x="109093" y="22225"/>
                  </a:lnTo>
                  <a:lnTo>
                    <a:pt x="110998" y="19685"/>
                  </a:lnTo>
                  <a:lnTo>
                    <a:pt x="123953" y="8764"/>
                  </a:lnTo>
                  <a:lnTo>
                    <a:pt x="126747" y="5335"/>
                  </a:lnTo>
                  <a:lnTo>
                    <a:pt x="135002" y="890"/>
                  </a:lnTo>
                  <a:lnTo>
                    <a:pt x="138684" y="0"/>
                  </a:lnTo>
                  <a:lnTo>
                    <a:pt x="144272" y="0"/>
                  </a:lnTo>
                  <a:lnTo>
                    <a:pt x="147067" y="890"/>
                  </a:lnTo>
                  <a:lnTo>
                    <a:pt x="148844" y="890"/>
                  </a:lnTo>
                  <a:lnTo>
                    <a:pt x="157353" y="3556"/>
                  </a:lnTo>
                  <a:lnTo>
                    <a:pt x="160020" y="3556"/>
                  </a:lnTo>
                  <a:lnTo>
                    <a:pt x="160909" y="4446"/>
                  </a:lnTo>
                  <a:lnTo>
                    <a:pt x="158242" y="16129"/>
                  </a:lnTo>
                  <a:lnTo>
                    <a:pt x="157353" y="15114"/>
                  </a:lnTo>
                  <a:lnTo>
                    <a:pt x="140463" y="15114"/>
                  </a:lnTo>
                  <a:lnTo>
                    <a:pt x="137922" y="16129"/>
                  </a:lnTo>
                  <a:lnTo>
                    <a:pt x="135891" y="16129"/>
                  </a:lnTo>
                  <a:lnTo>
                    <a:pt x="133097" y="17908"/>
                  </a:lnTo>
                  <a:lnTo>
                    <a:pt x="130430" y="18797"/>
                  </a:lnTo>
                  <a:lnTo>
                    <a:pt x="128525" y="21464"/>
                  </a:lnTo>
                  <a:lnTo>
                    <a:pt x="124842" y="24004"/>
                  </a:lnTo>
                  <a:lnTo>
                    <a:pt x="106426" y="42037"/>
                  </a:lnTo>
                  <a:lnTo>
                    <a:pt x="104394" y="44704"/>
                  </a:lnTo>
                  <a:lnTo>
                    <a:pt x="102617" y="46483"/>
                  </a:lnTo>
                  <a:lnTo>
                    <a:pt x="100711" y="49277"/>
                  </a:lnTo>
                  <a:lnTo>
                    <a:pt x="99822" y="49277"/>
                  </a:lnTo>
                  <a:lnTo>
                    <a:pt x="99822" y="65152"/>
                  </a:lnTo>
                  <a:lnTo>
                    <a:pt x="100711" y="69723"/>
                  </a:lnTo>
                  <a:lnTo>
                    <a:pt x="99822" y="73406"/>
                  </a:lnTo>
                  <a:lnTo>
                    <a:pt x="99822" y="84964"/>
                  </a:lnTo>
                  <a:lnTo>
                    <a:pt x="98044" y="91186"/>
                  </a:lnTo>
                  <a:lnTo>
                    <a:pt x="98044" y="95631"/>
                  </a:lnTo>
                  <a:lnTo>
                    <a:pt x="86107" y="106554"/>
                  </a:lnTo>
                  <a:lnTo>
                    <a:pt x="77725" y="110872"/>
                  </a:lnTo>
                  <a:lnTo>
                    <a:pt x="77725" y="111760"/>
                  </a:lnTo>
                  <a:lnTo>
                    <a:pt x="76708" y="112649"/>
                  </a:lnTo>
                  <a:lnTo>
                    <a:pt x="76708" y="115443"/>
                  </a:lnTo>
                  <a:lnTo>
                    <a:pt x="75819" y="116333"/>
                  </a:lnTo>
                  <a:lnTo>
                    <a:pt x="75819" y="117984"/>
                  </a:lnTo>
                  <a:lnTo>
                    <a:pt x="74930" y="120650"/>
                  </a:lnTo>
                  <a:lnTo>
                    <a:pt x="74930" y="124334"/>
                  </a:lnTo>
                  <a:lnTo>
                    <a:pt x="73025" y="128905"/>
                  </a:lnTo>
                  <a:lnTo>
                    <a:pt x="73025" y="131573"/>
                  </a:lnTo>
                  <a:lnTo>
                    <a:pt x="69215" y="136779"/>
                  </a:lnTo>
                  <a:lnTo>
                    <a:pt x="67437" y="136779"/>
                  </a:lnTo>
                  <a:lnTo>
                    <a:pt x="59183" y="139573"/>
                  </a:lnTo>
                  <a:lnTo>
                    <a:pt x="51690" y="139573"/>
                  </a:lnTo>
                  <a:lnTo>
                    <a:pt x="49785" y="140462"/>
                  </a:lnTo>
                  <a:lnTo>
                    <a:pt x="43435" y="140462"/>
                  </a:lnTo>
                  <a:lnTo>
                    <a:pt x="40640" y="141352"/>
                  </a:lnTo>
                  <a:lnTo>
                    <a:pt x="37847" y="140462"/>
                  </a:lnTo>
                  <a:lnTo>
                    <a:pt x="17400" y="140462"/>
                  </a:lnTo>
                  <a:lnTo>
                    <a:pt x="14605" y="139573"/>
                  </a:lnTo>
                  <a:lnTo>
                    <a:pt x="11939" y="139573"/>
                  </a:lnTo>
                  <a:lnTo>
                    <a:pt x="4572" y="135002"/>
                  </a:lnTo>
                  <a:lnTo>
                    <a:pt x="2540" y="132461"/>
                  </a:lnTo>
                  <a:lnTo>
                    <a:pt x="890" y="126111"/>
                  </a:lnTo>
                  <a:lnTo>
                    <a:pt x="890" y="124334"/>
                  </a:lnTo>
                  <a:lnTo>
                    <a:pt x="0" y="121540"/>
                  </a:lnTo>
                  <a:lnTo>
                    <a:pt x="0" y="119761"/>
                  </a:lnTo>
                  <a:lnTo>
                    <a:pt x="1651" y="114554"/>
                  </a:lnTo>
                  <a:lnTo>
                    <a:pt x="7367" y="109093"/>
                  </a:lnTo>
                  <a:lnTo>
                    <a:pt x="9144" y="105665"/>
                  </a:lnTo>
                  <a:lnTo>
                    <a:pt x="11939" y="103886"/>
                  </a:lnTo>
                  <a:lnTo>
                    <a:pt x="13717" y="101981"/>
                  </a:lnTo>
                  <a:lnTo>
                    <a:pt x="13717" y="101092"/>
                  </a:lnTo>
                  <a:lnTo>
                    <a:pt x="24004" y="106554"/>
                  </a:lnTo>
                  <a:lnTo>
                    <a:pt x="22098" y="107316"/>
                  </a:lnTo>
                  <a:lnTo>
                    <a:pt x="17400" y="112649"/>
                  </a:lnTo>
                  <a:lnTo>
                    <a:pt x="15622" y="116333"/>
                  </a:lnTo>
                  <a:lnTo>
                    <a:pt x="13717" y="117984"/>
                  </a:lnTo>
                  <a:lnTo>
                    <a:pt x="13717" y="124334"/>
                  </a:lnTo>
                  <a:lnTo>
                    <a:pt x="15622" y="127890"/>
                  </a:lnTo>
                  <a:lnTo>
                    <a:pt x="18543" y="129795"/>
                  </a:lnTo>
                  <a:lnTo>
                    <a:pt x="20321" y="131573"/>
                  </a:lnTo>
                  <a:lnTo>
                    <a:pt x="24004" y="131573"/>
                  </a:lnTo>
                  <a:lnTo>
                    <a:pt x="27686" y="133350"/>
                  </a:lnTo>
                  <a:lnTo>
                    <a:pt x="44323" y="133350"/>
                  </a:lnTo>
                  <a:lnTo>
                    <a:pt x="47118" y="132461"/>
                  </a:lnTo>
                  <a:lnTo>
                    <a:pt x="51690" y="132461"/>
                  </a:lnTo>
                  <a:lnTo>
                    <a:pt x="53468" y="131573"/>
                  </a:lnTo>
                  <a:lnTo>
                    <a:pt x="56389" y="131573"/>
                  </a:lnTo>
                  <a:lnTo>
                    <a:pt x="60072" y="121540"/>
                  </a:lnTo>
                  <a:lnTo>
                    <a:pt x="60072" y="115443"/>
                  </a:lnTo>
                  <a:lnTo>
                    <a:pt x="60961" y="113666"/>
                  </a:lnTo>
                  <a:lnTo>
                    <a:pt x="37847" y="10820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6" name="Freeform 205"/>
            <p:cNvSpPr/>
            <p:nvPr/>
          </p:nvSpPr>
          <p:spPr>
            <a:xfrm>
              <a:off x="556209" y="5480161"/>
              <a:ext cx="640803" cy="209501"/>
            </a:xfrm>
            <a:custGeom>
              <a:avLst/>
              <a:gdLst/>
              <a:ahLst/>
              <a:cxnLst/>
              <a:rect l="0" t="0" r="0" b="0"/>
              <a:pathLst>
                <a:path w="641224" h="209424">
                  <a:moveTo>
                    <a:pt x="0" y="134366"/>
                  </a:moveTo>
                  <a:lnTo>
                    <a:pt x="10160" y="122810"/>
                  </a:lnTo>
                  <a:lnTo>
                    <a:pt x="11938" y="124460"/>
                  </a:lnTo>
                  <a:lnTo>
                    <a:pt x="17399" y="131699"/>
                  </a:lnTo>
                  <a:lnTo>
                    <a:pt x="33400" y="145161"/>
                  </a:lnTo>
                  <a:lnTo>
                    <a:pt x="44322" y="152147"/>
                  </a:lnTo>
                  <a:lnTo>
                    <a:pt x="46228" y="153924"/>
                  </a:lnTo>
                  <a:lnTo>
                    <a:pt x="48894" y="154941"/>
                  </a:lnTo>
                  <a:lnTo>
                    <a:pt x="53721" y="157608"/>
                  </a:lnTo>
                  <a:lnTo>
                    <a:pt x="56388" y="158497"/>
                  </a:lnTo>
                  <a:lnTo>
                    <a:pt x="59182" y="160274"/>
                  </a:lnTo>
                  <a:lnTo>
                    <a:pt x="61975" y="161291"/>
                  </a:lnTo>
                  <a:lnTo>
                    <a:pt x="63754" y="162179"/>
                  </a:lnTo>
                  <a:lnTo>
                    <a:pt x="73151" y="164720"/>
                  </a:lnTo>
                  <a:lnTo>
                    <a:pt x="75818" y="166498"/>
                  </a:lnTo>
                  <a:lnTo>
                    <a:pt x="89789" y="170180"/>
                  </a:lnTo>
                  <a:lnTo>
                    <a:pt x="92582" y="170180"/>
                  </a:lnTo>
                  <a:lnTo>
                    <a:pt x="97154" y="171959"/>
                  </a:lnTo>
                  <a:lnTo>
                    <a:pt x="99821" y="171959"/>
                  </a:lnTo>
                  <a:lnTo>
                    <a:pt x="104647" y="172848"/>
                  </a:lnTo>
                  <a:lnTo>
                    <a:pt x="108204" y="172848"/>
                  </a:lnTo>
                  <a:lnTo>
                    <a:pt x="112775" y="173736"/>
                  </a:lnTo>
                  <a:lnTo>
                    <a:pt x="120142" y="173736"/>
                  </a:lnTo>
                  <a:lnTo>
                    <a:pt x="124968" y="174625"/>
                  </a:lnTo>
                  <a:lnTo>
                    <a:pt x="147954" y="174625"/>
                  </a:lnTo>
                  <a:lnTo>
                    <a:pt x="152526" y="173736"/>
                  </a:lnTo>
                  <a:lnTo>
                    <a:pt x="166496" y="173736"/>
                  </a:lnTo>
                  <a:lnTo>
                    <a:pt x="175768" y="171959"/>
                  </a:lnTo>
                  <a:lnTo>
                    <a:pt x="180467" y="171959"/>
                  </a:lnTo>
                  <a:lnTo>
                    <a:pt x="194310" y="169165"/>
                  </a:lnTo>
                  <a:lnTo>
                    <a:pt x="197993" y="169165"/>
                  </a:lnTo>
                  <a:lnTo>
                    <a:pt x="231267" y="162179"/>
                  </a:lnTo>
                  <a:lnTo>
                    <a:pt x="241426" y="159385"/>
                  </a:lnTo>
                  <a:lnTo>
                    <a:pt x="245236" y="157608"/>
                  </a:lnTo>
                  <a:lnTo>
                    <a:pt x="262763" y="153035"/>
                  </a:lnTo>
                  <a:lnTo>
                    <a:pt x="272034" y="149606"/>
                  </a:lnTo>
                  <a:lnTo>
                    <a:pt x="278384" y="147829"/>
                  </a:lnTo>
                  <a:lnTo>
                    <a:pt x="281304" y="146050"/>
                  </a:lnTo>
                  <a:lnTo>
                    <a:pt x="291465" y="142367"/>
                  </a:lnTo>
                  <a:lnTo>
                    <a:pt x="293243" y="141479"/>
                  </a:lnTo>
                  <a:lnTo>
                    <a:pt x="296163" y="140590"/>
                  </a:lnTo>
                  <a:lnTo>
                    <a:pt x="299846" y="137796"/>
                  </a:lnTo>
                  <a:lnTo>
                    <a:pt x="311912" y="133478"/>
                  </a:lnTo>
                  <a:lnTo>
                    <a:pt x="317373" y="129922"/>
                  </a:lnTo>
                  <a:lnTo>
                    <a:pt x="321945" y="128016"/>
                  </a:lnTo>
                  <a:lnTo>
                    <a:pt x="323849" y="126239"/>
                  </a:lnTo>
                  <a:lnTo>
                    <a:pt x="325627" y="126239"/>
                  </a:lnTo>
                  <a:lnTo>
                    <a:pt x="325627" y="121921"/>
                  </a:lnTo>
                  <a:lnTo>
                    <a:pt x="326516" y="118237"/>
                  </a:lnTo>
                  <a:lnTo>
                    <a:pt x="326516" y="113792"/>
                  </a:lnTo>
                  <a:lnTo>
                    <a:pt x="328421" y="110110"/>
                  </a:lnTo>
                  <a:lnTo>
                    <a:pt x="328421" y="106427"/>
                  </a:lnTo>
                  <a:lnTo>
                    <a:pt x="329310" y="102109"/>
                  </a:lnTo>
                  <a:lnTo>
                    <a:pt x="331343" y="98553"/>
                  </a:lnTo>
                  <a:lnTo>
                    <a:pt x="336804" y="76200"/>
                  </a:lnTo>
                  <a:lnTo>
                    <a:pt x="338582" y="72645"/>
                  </a:lnTo>
                  <a:lnTo>
                    <a:pt x="345948" y="48515"/>
                  </a:lnTo>
                  <a:lnTo>
                    <a:pt x="347979" y="44831"/>
                  </a:lnTo>
                  <a:lnTo>
                    <a:pt x="349757" y="38735"/>
                  </a:lnTo>
                  <a:lnTo>
                    <a:pt x="350520" y="36830"/>
                  </a:lnTo>
                  <a:lnTo>
                    <a:pt x="369188" y="36830"/>
                  </a:lnTo>
                  <a:lnTo>
                    <a:pt x="361696" y="48515"/>
                  </a:lnTo>
                  <a:lnTo>
                    <a:pt x="360807" y="51054"/>
                  </a:lnTo>
                  <a:lnTo>
                    <a:pt x="359029" y="53722"/>
                  </a:lnTo>
                  <a:lnTo>
                    <a:pt x="357124" y="60072"/>
                  </a:lnTo>
                  <a:lnTo>
                    <a:pt x="355346" y="62739"/>
                  </a:lnTo>
                  <a:lnTo>
                    <a:pt x="354457" y="65533"/>
                  </a:lnTo>
                  <a:lnTo>
                    <a:pt x="352551" y="68073"/>
                  </a:lnTo>
                  <a:lnTo>
                    <a:pt x="345059" y="90552"/>
                  </a:lnTo>
                  <a:lnTo>
                    <a:pt x="345059" y="93218"/>
                  </a:lnTo>
                  <a:lnTo>
                    <a:pt x="343280" y="98553"/>
                  </a:lnTo>
                  <a:lnTo>
                    <a:pt x="343280" y="103886"/>
                  </a:lnTo>
                  <a:lnTo>
                    <a:pt x="341376" y="108331"/>
                  </a:lnTo>
                  <a:lnTo>
                    <a:pt x="341376" y="121031"/>
                  </a:lnTo>
                  <a:lnTo>
                    <a:pt x="342265" y="123572"/>
                  </a:lnTo>
                  <a:lnTo>
                    <a:pt x="342265" y="129922"/>
                  </a:lnTo>
                  <a:lnTo>
                    <a:pt x="343280" y="131699"/>
                  </a:lnTo>
                  <a:lnTo>
                    <a:pt x="343280" y="134366"/>
                  </a:lnTo>
                  <a:lnTo>
                    <a:pt x="344170" y="136017"/>
                  </a:lnTo>
                  <a:lnTo>
                    <a:pt x="344170" y="138811"/>
                  </a:lnTo>
                  <a:lnTo>
                    <a:pt x="345059" y="141479"/>
                  </a:lnTo>
                  <a:lnTo>
                    <a:pt x="345059" y="143256"/>
                  </a:lnTo>
                  <a:lnTo>
                    <a:pt x="351663" y="158497"/>
                  </a:lnTo>
                  <a:lnTo>
                    <a:pt x="363727" y="172848"/>
                  </a:lnTo>
                  <a:lnTo>
                    <a:pt x="371093" y="179960"/>
                  </a:lnTo>
                  <a:lnTo>
                    <a:pt x="371982" y="181737"/>
                  </a:lnTo>
                  <a:lnTo>
                    <a:pt x="374649" y="183516"/>
                  </a:lnTo>
                  <a:lnTo>
                    <a:pt x="377443" y="184404"/>
                  </a:lnTo>
                  <a:lnTo>
                    <a:pt x="381126" y="188087"/>
                  </a:lnTo>
                  <a:lnTo>
                    <a:pt x="384048" y="188977"/>
                  </a:lnTo>
                  <a:lnTo>
                    <a:pt x="385826" y="190754"/>
                  </a:lnTo>
                  <a:lnTo>
                    <a:pt x="389509" y="191516"/>
                  </a:lnTo>
                  <a:lnTo>
                    <a:pt x="395096" y="194184"/>
                  </a:lnTo>
                  <a:lnTo>
                    <a:pt x="397763" y="194184"/>
                  </a:lnTo>
                  <a:lnTo>
                    <a:pt x="401446" y="196089"/>
                  </a:lnTo>
                  <a:lnTo>
                    <a:pt x="404368" y="196089"/>
                  </a:lnTo>
                  <a:lnTo>
                    <a:pt x="416305" y="198755"/>
                  </a:lnTo>
                  <a:lnTo>
                    <a:pt x="427482" y="198755"/>
                  </a:lnTo>
                  <a:lnTo>
                    <a:pt x="432054" y="199645"/>
                  </a:lnTo>
                  <a:lnTo>
                    <a:pt x="467232" y="199645"/>
                  </a:lnTo>
                  <a:lnTo>
                    <a:pt x="471043" y="198755"/>
                  </a:lnTo>
                  <a:lnTo>
                    <a:pt x="475615" y="198755"/>
                  </a:lnTo>
                  <a:lnTo>
                    <a:pt x="480187" y="197866"/>
                  </a:lnTo>
                  <a:lnTo>
                    <a:pt x="484759" y="197866"/>
                  </a:lnTo>
                  <a:lnTo>
                    <a:pt x="489585" y="196978"/>
                  </a:lnTo>
                  <a:lnTo>
                    <a:pt x="503301" y="196978"/>
                  </a:lnTo>
                  <a:lnTo>
                    <a:pt x="516254" y="194184"/>
                  </a:lnTo>
                  <a:lnTo>
                    <a:pt x="520826" y="194184"/>
                  </a:lnTo>
                  <a:lnTo>
                    <a:pt x="532891" y="191516"/>
                  </a:lnTo>
                  <a:lnTo>
                    <a:pt x="536829" y="191516"/>
                  </a:lnTo>
                  <a:lnTo>
                    <a:pt x="540257" y="189866"/>
                  </a:lnTo>
                  <a:lnTo>
                    <a:pt x="544068" y="189866"/>
                  </a:lnTo>
                  <a:lnTo>
                    <a:pt x="547751" y="188977"/>
                  </a:lnTo>
                  <a:lnTo>
                    <a:pt x="552323" y="188977"/>
                  </a:lnTo>
                  <a:lnTo>
                    <a:pt x="561721" y="186310"/>
                  </a:lnTo>
                  <a:lnTo>
                    <a:pt x="565404" y="186310"/>
                  </a:lnTo>
                  <a:lnTo>
                    <a:pt x="570865" y="184404"/>
                  </a:lnTo>
                  <a:lnTo>
                    <a:pt x="573785" y="184404"/>
                  </a:lnTo>
                  <a:lnTo>
                    <a:pt x="576579" y="183516"/>
                  </a:lnTo>
                  <a:lnTo>
                    <a:pt x="578357" y="182627"/>
                  </a:lnTo>
                  <a:lnTo>
                    <a:pt x="580135" y="182627"/>
                  </a:lnTo>
                  <a:lnTo>
                    <a:pt x="582929" y="181737"/>
                  </a:lnTo>
                  <a:lnTo>
                    <a:pt x="584707" y="181737"/>
                  </a:lnTo>
                  <a:lnTo>
                    <a:pt x="587501" y="180848"/>
                  </a:lnTo>
                  <a:lnTo>
                    <a:pt x="592074" y="180848"/>
                  </a:lnTo>
                  <a:lnTo>
                    <a:pt x="593216" y="179071"/>
                  </a:lnTo>
                  <a:lnTo>
                    <a:pt x="595884" y="176530"/>
                  </a:lnTo>
                  <a:lnTo>
                    <a:pt x="598677" y="171959"/>
                  </a:lnTo>
                  <a:lnTo>
                    <a:pt x="604138" y="166498"/>
                  </a:lnTo>
                  <a:lnTo>
                    <a:pt x="605154" y="163830"/>
                  </a:lnTo>
                  <a:lnTo>
                    <a:pt x="606043" y="162179"/>
                  </a:lnTo>
                  <a:lnTo>
                    <a:pt x="607821" y="160274"/>
                  </a:lnTo>
                  <a:lnTo>
                    <a:pt x="616330" y="145161"/>
                  </a:lnTo>
                  <a:lnTo>
                    <a:pt x="618109" y="138811"/>
                  </a:lnTo>
                  <a:lnTo>
                    <a:pt x="619887" y="136017"/>
                  </a:lnTo>
                  <a:lnTo>
                    <a:pt x="621791" y="128905"/>
                  </a:lnTo>
                  <a:lnTo>
                    <a:pt x="624459" y="121031"/>
                  </a:lnTo>
                  <a:lnTo>
                    <a:pt x="624459" y="119127"/>
                  </a:lnTo>
                  <a:lnTo>
                    <a:pt x="625474" y="117348"/>
                  </a:lnTo>
                  <a:lnTo>
                    <a:pt x="625474" y="114681"/>
                  </a:lnTo>
                  <a:lnTo>
                    <a:pt x="626363" y="112777"/>
                  </a:lnTo>
                  <a:lnTo>
                    <a:pt x="626363" y="108331"/>
                  </a:lnTo>
                  <a:lnTo>
                    <a:pt x="627252" y="104903"/>
                  </a:lnTo>
                  <a:lnTo>
                    <a:pt x="627252" y="93218"/>
                  </a:lnTo>
                  <a:lnTo>
                    <a:pt x="628396" y="88773"/>
                  </a:lnTo>
                  <a:lnTo>
                    <a:pt x="627252" y="85091"/>
                  </a:lnTo>
                  <a:lnTo>
                    <a:pt x="627252" y="81408"/>
                  </a:lnTo>
                  <a:lnTo>
                    <a:pt x="626363" y="77090"/>
                  </a:lnTo>
                  <a:lnTo>
                    <a:pt x="626363" y="73534"/>
                  </a:lnTo>
                  <a:lnTo>
                    <a:pt x="625474" y="69850"/>
                  </a:lnTo>
                  <a:lnTo>
                    <a:pt x="625474" y="66422"/>
                  </a:lnTo>
                  <a:lnTo>
                    <a:pt x="624459" y="62739"/>
                  </a:lnTo>
                  <a:lnTo>
                    <a:pt x="624459" y="59183"/>
                  </a:lnTo>
                  <a:lnTo>
                    <a:pt x="622680" y="56389"/>
                  </a:lnTo>
                  <a:lnTo>
                    <a:pt x="622680" y="52833"/>
                  </a:lnTo>
                  <a:lnTo>
                    <a:pt x="618998" y="41275"/>
                  </a:lnTo>
                  <a:lnTo>
                    <a:pt x="618998" y="38735"/>
                  </a:lnTo>
                  <a:lnTo>
                    <a:pt x="618109" y="36830"/>
                  </a:lnTo>
                  <a:lnTo>
                    <a:pt x="616330" y="30480"/>
                  </a:lnTo>
                  <a:lnTo>
                    <a:pt x="615315" y="28703"/>
                  </a:lnTo>
                  <a:lnTo>
                    <a:pt x="567182" y="35053"/>
                  </a:lnTo>
                  <a:lnTo>
                    <a:pt x="532891" y="115571"/>
                  </a:lnTo>
                  <a:lnTo>
                    <a:pt x="532002" y="116460"/>
                  </a:lnTo>
                  <a:lnTo>
                    <a:pt x="531113" y="119127"/>
                  </a:lnTo>
                  <a:lnTo>
                    <a:pt x="529335" y="121031"/>
                  </a:lnTo>
                  <a:lnTo>
                    <a:pt x="526541" y="128905"/>
                  </a:lnTo>
                  <a:lnTo>
                    <a:pt x="524763" y="130810"/>
                  </a:lnTo>
                  <a:lnTo>
                    <a:pt x="523748" y="133478"/>
                  </a:lnTo>
                  <a:lnTo>
                    <a:pt x="520826" y="135129"/>
                  </a:lnTo>
                  <a:lnTo>
                    <a:pt x="519938" y="136906"/>
                  </a:lnTo>
                  <a:lnTo>
                    <a:pt x="513460" y="141479"/>
                  </a:lnTo>
                  <a:lnTo>
                    <a:pt x="510793" y="138811"/>
                  </a:lnTo>
                  <a:lnTo>
                    <a:pt x="510793" y="133478"/>
                  </a:lnTo>
                  <a:lnTo>
                    <a:pt x="512571" y="127128"/>
                  </a:lnTo>
                  <a:lnTo>
                    <a:pt x="515365" y="122810"/>
                  </a:lnTo>
                  <a:lnTo>
                    <a:pt x="516254" y="122810"/>
                  </a:lnTo>
                  <a:lnTo>
                    <a:pt x="509904" y="122810"/>
                  </a:lnTo>
                  <a:lnTo>
                    <a:pt x="502412" y="120142"/>
                  </a:lnTo>
                  <a:lnTo>
                    <a:pt x="500507" y="119127"/>
                  </a:lnTo>
                  <a:lnTo>
                    <a:pt x="500507" y="115571"/>
                  </a:lnTo>
                  <a:lnTo>
                    <a:pt x="510793" y="98553"/>
                  </a:lnTo>
                  <a:lnTo>
                    <a:pt x="523748" y="81408"/>
                  </a:lnTo>
                  <a:lnTo>
                    <a:pt x="525399" y="77979"/>
                  </a:lnTo>
                  <a:lnTo>
                    <a:pt x="528320" y="74423"/>
                  </a:lnTo>
                  <a:lnTo>
                    <a:pt x="530224" y="70740"/>
                  </a:lnTo>
                  <a:lnTo>
                    <a:pt x="535685" y="63754"/>
                  </a:lnTo>
                  <a:lnTo>
                    <a:pt x="537718" y="60072"/>
                  </a:lnTo>
                  <a:lnTo>
                    <a:pt x="540257" y="56389"/>
                  </a:lnTo>
                  <a:lnTo>
                    <a:pt x="549655" y="40260"/>
                  </a:lnTo>
                  <a:lnTo>
                    <a:pt x="550545" y="36830"/>
                  </a:lnTo>
                  <a:lnTo>
                    <a:pt x="552323" y="34164"/>
                  </a:lnTo>
                  <a:lnTo>
                    <a:pt x="554227" y="29591"/>
                  </a:lnTo>
                  <a:lnTo>
                    <a:pt x="554227" y="25020"/>
                  </a:lnTo>
                  <a:lnTo>
                    <a:pt x="555116" y="23241"/>
                  </a:lnTo>
                  <a:lnTo>
                    <a:pt x="555116" y="21591"/>
                  </a:lnTo>
                  <a:lnTo>
                    <a:pt x="557149" y="15241"/>
                  </a:lnTo>
                  <a:lnTo>
                    <a:pt x="557149" y="0"/>
                  </a:lnTo>
                  <a:lnTo>
                    <a:pt x="569087" y="0"/>
                  </a:lnTo>
                  <a:lnTo>
                    <a:pt x="570865" y="20702"/>
                  </a:lnTo>
                  <a:lnTo>
                    <a:pt x="572643" y="20702"/>
                  </a:lnTo>
                  <a:lnTo>
                    <a:pt x="574674" y="19812"/>
                  </a:lnTo>
                  <a:lnTo>
                    <a:pt x="577468" y="19812"/>
                  </a:lnTo>
                  <a:lnTo>
                    <a:pt x="580135" y="18923"/>
                  </a:lnTo>
                  <a:lnTo>
                    <a:pt x="593216" y="18923"/>
                  </a:lnTo>
                  <a:lnTo>
                    <a:pt x="601471" y="17146"/>
                  </a:lnTo>
                  <a:lnTo>
                    <a:pt x="604138" y="17146"/>
                  </a:lnTo>
                  <a:lnTo>
                    <a:pt x="608965" y="16256"/>
                  </a:lnTo>
                  <a:lnTo>
                    <a:pt x="617220" y="16256"/>
                  </a:lnTo>
                  <a:lnTo>
                    <a:pt x="618998" y="15241"/>
                  </a:lnTo>
                  <a:lnTo>
                    <a:pt x="620902" y="16256"/>
                  </a:lnTo>
                  <a:lnTo>
                    <a:pt x="623570" y="18035"/>
                  </a:lnTo>
                  <a:lnTo>
                    <a:pt x="631063" y="25020"/>
                  </a:lnTo>
                  <a:lnTo>
                    <a:pt x="631063" y="28703"/>
                  </a:lnTo>
                  <a:lnTo>
                    <a:pt x="631951" y="31370"/>
                  </a:lnTo>
                  <a:lnTo>
                    <a:pt x="631951" y="33274"/>
                  </a:lnTo>
                  <a:lnTo>
                    <a:pt x="632968" y="35941"/>
                  </a:lnTo>
                  <a:lnTo>
                    <a:pt x="632968" y="38735"/>
                  </a:lnTo>
                  <a:lnTo>
                    <a:pt x="634746" y="43942"/>
                  </a:lnTo>
                  <a:lnTo>
                    <a:pt x="634746" y="47498"/>
                  </a:lnTo>
                  <a:lnTo>
                    <a:pt x="637540" y="58293"/>
                  </a:lnTo>
                  <a:lnTo>
                    <a:pt x="637540" y="62739"/>
                  </a:lnTo>
                  <a:lnTo>
                    <a:pt x="638429" y="66422"/>
                  </a:lnTo>
                  <a:lnTo>
                    <a:pt x="638429" y="72645"/>
                  </a:lnTo>
                  <a:lnTo>
                    <a:pt x="639318" y="74423"/>
                  </a:lnTo>
                  <a:lnTo>
                    <a:pt x="639318" y="78741"/>
                  </a:lnTo>
                  <a:lnTo>
                    <a:pt x="640334" y="82423"/>
                  </a:lnTo>
                  <a:lnTo>
                    <a:pt x="640334" y="86868"/>
                  </a:lnTo>
                  <a:lnTo>
                    <a:pt x="641223" y="90552"/>
                  </a:lnTo>
                  <a:lnTo>
                    <a:pt x="641223" y="116460"/>
                  </a:lnTo>
                  <a:lnTo>
                    <a:pt x="640334" y="119127"/>
                  </a:lnTo>
                  <a:lnTo>
                    <a:pt x="640334" y="122810"/>
                  </a:lnTo>
                  <a:lnTo>
                    <a:pt x="637540" y="127128"/>
                  </a:lnTo>
                  <a:lnTo>
                    <a:pt x="635762" y="133478"/>
                  </a:lnTo>
                  <a:lnTo>
                    <a:pt x="633857" y="136017"/>
                  </a:lnTo>
                  <a:lnTo>
                    <a:pt x="632968" y="138811"/>
                  </a:lnTo>
                  <a:lnTo>
                    <a:pt x="631063" y="141479"/>
                  </a:lnTo>
                  <a:lnTo>
                    <a:pt x="630174" y="144146"/>
                  </a:lnTo>
                  <a:lnTo>
                    <a:pt x="624459" y="152147"/>
                  </a:lnTo>
                  <a:lnTo>
                    <a:pt x="623570" y="155829"/>
                  </a:lnTo>
                  <a:lnTo>
                    <a:pt x="616330" y="166498"/>
                  </a:lnTo>
                  <a:lnTo>
                    <a:pt x="614426" y="168275"/>
                  </a:lnTo>
                  <a:lnTo>
                    <a:pt x="611632" y="172848"/>
                  </a:lnTo>
                  <a:lnTo>
                    <a:pt x="609854" y="174625"/>
                  </a:lnTo>
                  <a:lnTo>
                    <a:pt x="600582" y="186310"/>
                  </a:lnTo>
                  <a:lnTo>
                    <a:pt x="599566" y="188087"/>
                  </a:lnTo>
                  <a:lnTo>
                    <a:pt x="599566" y="188977"/>
                  </a:lnTo>
                  <a:lnTo>
                    <a:pt x="594995" y="188977"/>
                  </a:lnTo>
                  <a:lnTo>
                    <a:pt x="584707" y="191516"/>
                  </a:lnTo>
                  <a:lnTo>
                    <a:pt x="582040" y="191516"/>
                  </a:lnTo>
                  <a:lnTo>
                    <a:pt x="574674" y="194184"/>
                  </a:lnTo>
                  <a:lnTo>
                    <a:pt x="570865" y="194184"/>
                  </a:lnTo>
                  <a:lnTo>
                    <a:pt x="568071" y="195199"/>
                  </a:lnTo>
                  <a:lnTo>
                    <a:pt x="564388" y="195199"/>
                  </a:lnTo>
                  <a:lnTo>
                    <a:pt x="558038" y="196978"/>
                  </a:lnTo>
                  <a:lnTo>
                    <a:pt x="554227" y="196978"/>
                  </a:lnTo>
                  <a:lnTo>
                    <a:pt x="547751" y="198755"/>
                  </a:lnTo>
                  <a:lnTo>
                    <a:pt x="543179" y="198755"/>
                  </a:lnTo>
                  <a:lnTo>
                    <a:pt x="531113" y="201549"/>
                  </a:lnTo>
                  <a:lnTo>
                    <a:pt x="527430" y="201549"/>
                  </a:lnTo>
                  <a:lnTo>
                    <a:pt x="515365" y="204090"/>
                  </a:lnTo>
                  <a:lnTo>
                    <a:pt x="510793" y="204090"/>
                  </a:lnTo>
                  <a:lnTo>
                    <a:pt x="506221" y="204979"/>
                  </a:lnTo>
                  <a:lnTo>
                    <a:pt x="501523" y="204979"/>
                  </a:lnTo>
                  <a:lnTo>
                    <a:pt x="492251" y="206756"/>
                  </a:lnTo>
                  <a:lnTo>
                    <a:pt x="482980" y="206756"/>
                  </a:lnTo>
                  <a:lnTo>
                    <a:pt x="479298" y="207646"/>
                  </a:lnTo>
                  <a:lnTo>
                    <a:pt x="474726" y="207646"/>
                  </a:lnTo>
                  <a:lnTo>
                    <a:pt x="470154" y="208535"/>
                  </a:lnTo>
                  <a:lnTo>
                    <a:pt x="456184" y="208535"/>
                  </a:lnTo>
                  <a:lnTo>
                    <a:pt x="451485" y="209423"/>
                  </a:lnTo>
                  <a:lnTo>
                    <a:pt x="424688" y="209423"/>
                  </a:lnTo>
                  <a:lnTo>
                    <a:pt x="420115" y="208535"/>
                  </a:lnTo>
                  <a:lnTo>
                    <a:pt x="416305" y="208535"/>
                  </a:lnTo>
                  <a:lnTo>
                    <a:pt x="411734" y="207646"/>
                  </a:lnTo>
                  <a:lnTo>
                    <a:pt x="408051" y="207646"/>
                  </a:lnTo>
                  <a:lnTo>
                    <a:pt x="396874" y="204979"/>
                  </a:lnTo>
                  <a:lnTo>
                    <a:pt x="393191" y="204979"/>
                  </a:lnTo>
                  <a:lnTo>
                    <a:pt x="379349" y="201549"/>
                  </a:lnTo>
                  <a:lnTo>
                    <a:pt x="370077" y="196978"/>
                  </a:lnTo>
                  <a:lnTo>
                    <a:pt x="367410" y="196089"/>
                  </a:lnTo>
                  <a:lnTo>
                    <a:pt x="351663" y="188977"/>
                  </a:lnTo>
                  <a:lnTo>
                    <a:pt x="349757" y="187198"/>
                  </a:lnTo>
                  <a:lnTo>
                    <a:pt x="347979" y="186310"/>
                  </a:lnTo>
                  <a:lnTo>
                    <a:pt x="344170" y="183516"/>
                  </a:lnTo>
                  <a:lnTo>
                    <a:pt x="341376" y="180848"/>
                  </a:lnTo>
                  <a:lnTo>
                    <a:pt x="332232" y="172848"/>
                  </a:lnTo>
                  <a:lnTo>
                    <a:pt x="331343" y="170180"/>
                  </a:lnTo>
                  <a:lnTo>
                    <a:pt x="328421" y="167386"/>
                  </a:lnTo>
                  <a:lnTo>
                    <a:pt x="325627" y="163068"/>
                  </a:lnTo>
                  <a:lnTo>
                    <a:pt x="325627" y="161291"/>
                  </a:lnTo>
                  <a:lnTo>
                    <a:pt x="323849" y="158497"/>
                  </a:lnTo>
                  <a:lnTo>
                    <a:pt x="323849" y="155829"/>
                  </a:lnTo>
                  <a:lnTo>
                    <a:pt x="322834" y="153924"/>
                  </a:lnTo>
                  <a:lnTo>
                    <a:pt x="322834" y="151258"/>
                  </a:lnTo>
                  <a:lnTo>
                    <a:pt x="321945" y="148717"/>
                  </a:lnTo>
                  <a:lnTo>
                    <a:pt x="321945" y="142367"/>
                  </a:lnTo>
                  <a:lnTo>
                    <a:pt x="322834" y="140590"/>
                  </a:lnTo>
                  <a:lnTo>
                    <a:pt x="322834" y="138811"/>
                  </a:lnTo>
                  <a:lnTo>
                    <a:pt x="323849" y="138811"/>
                  </a:lnTo>
                  <a:lnTo>
                    <a:pt x="321945" y="138811"/>
                  </a:lnTo>
                  <a:lnTo>
                    <a:pt x="320166" y="140590"/>
                  </a:lnTo>
                  <a:lnTo>
                    <a:pt x="313563" y="144146"/>
                  </a:lnTo>
                  <a:lnTo>
                    <a:pt x="311912" y="146050"/>
                  </a:lnTo>
                  <a:lnTo>
                    <a:pt x="308101" y="146940"/>
                  </a:lnTo>
                  <a:lnTo>
                    <a:pt x="305307" y="148717"/>
                  </a:lnTo>
                  <a:lnTo>
                    <a:pt x="300735" y="150368"/>
                  </a:lnTo>
                  <a:lnTo>
                    <a:pt x="297941" y="152147"/>
                  </a:lnTo>
                  <a:lnTo>
                    <a:pt x="292354" y="153924"/>
                  </a:lnTo>
                  <a:lnTo>
                    <a:pt x="290449" y="154941"/>
                  </a:lnTo>
                  <a:lnTo>
                    <a:pt x="283082" y="157608"/>
                  </a:lnTo>
                  <a:lnTo>
                    <a:pt x="280415" y="159385"/>
                  </a:lnTo>
                  <a:lnTo>
                    <a:pt x="244347" y="170180"/>
                  </a:lnTo>
                  <a:lnTo>
                    <a:pt x="212851" y="177166"/>
                  </a:lnTo>
                  <a:lnTo>
                    <a:pt x="208279" y="177166"/>
                  </a:lnTo>
                  <a:lnTo>
                    <a:pt x="203581" y="179071"/>
                  </a:lnTo>
                  <a:lnTo>
                    <a:pt x="198882" y="179071"/>
                  </a:lnTo>
                  <a:lnTo>
                    <a:pt x="185039" y="181737"/>
                  </a:lnTo>
                  <a:lnTo>
                    <a:pt x="174879" y="181737"/>
                  </a:lnTo>
                  <a:lnTo>
                    <a:pt x="165607" y="183516"/>
                  </a:lnTo>
                  <a:lnTo>
                    <a:pt x="160019" y="183516"/>
                  </a:lnTo>
                  <a:lnTo>
                    <a:pt x="154432" y="184404"/>
                  </a:lnTo>
                  <a:lnTo>
                    <a:pt x="112775" y="184404"/>
                  </a:lnTo>
                  <a:lnTo>
                    <a:pt x="108204" y="183516"/>
                  </a:lnTo>
                  <a:lnTo>
                    <a:pt x="103504" y="183516"/>
                  </a:lnTo>
                  <a:lnTo>
                    <a:pt x="98932" y="182627"/>
                  </a:lnTo>
                  <a:lnTo>
                    <a:pt x="94361" y="182627"/>
                  </a:lnTo>
                  <a:lnTo>
                    <a:pt x="90678" y="181737"/>
                  </a:lnTo>
                  <a:lnTo>
                    <a:pt x="86994" y="181737"/>
                  </a:lnTo>
                  <a:lnTo>
                    <a:pt x="74929" y="179071"/>
                  </a:lnTo>
                  <a:lnTo>
                    <a:pt x="72136" y="179071"/>
                  </a:lnTo>
                  <a:lnTo>
                    <a:pt x="58293" y="174625"/>
                  </a:lnTo>
                  <a:lnTo>
                    <a:pt x="54610" y="173736"/>
                  </a:lnTo>
                  <a:lnTo>
                    <a:pt x="51815" y="171959"/>
                  </a:lnTo>
                  <a:lnTo>
                    <a:pt x="40639" y="168275"/>
                  </a:lnTo>
                  <a:lnTo>
                    <a:pt x="38861" y="166498"/>
                  </a:lnTo>
                  <a:lnTo>
                    <a:pt x="31368" y="163830"/>
                  </a:lnTo>
                  <a:lnTo>
                    <a:pt x="29464" y="162179"/>
                  </a:lnTo>
                  <a:lnTo>
                    <a:pt x="23114" y="158497"/>
                  </a:lnTo>
                  <a:lnTo>
                    <a:pt x="11049" y="148717"/>
                  </a:lnTo>
                  <a:lnTo>
                    <a:pt x="9143" y="146050"/>
                  </a:lnTo>
                  <a:lnTo>
                    <a:pt x="2793" y="138811"/>
                  </a:lnTo>
                  <a:lnTo>
                    <a:pt x="1650" y="13601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7" name="Freeform 206"/>
            <p:cNvSpPr/>
            <p:nvPr/>
          </p:nvSpPr>
          <p:spPr>
            <a:xfrm>
              <a:off x="612699" y="5519321"/>
              <a:ext cx="42367" cy="103771"/>
            </a:xfrm>
            <a:custGeom>
              <a:avLst/>
              <a:gdLst/>
              <a:ahLst/>
              <a:cxnLst/>
              <a:rect l="0" t="0" r="0" b="0"/>
              <a:pathLst>
                <a:path w="41656" h="103886">
                  <a:moveTo>
                    <a:pt x="29718" y="15239"/>
                  </a:moveTo>
                  <a:lnTo>
                    <a:pt x="38862" y="0"/>
                  </a:lnTo>
                  <a:lnTo>
                    <a:pt x="37973" y="889"/>
                  </a:lnTo>
                  <a:lnTo>
                    <a:pt x="37973" y="3683"/>
                  </a:lnTo>
                  <a:lnTo>
                    <a:pt x="36956" y="4571"/>
                  </a:lnTo>
                  <a:lnTo>
                    <a:pt x="36194" y="7239"/>
                  </a:lnTo>
                  <a:lnTo>
                    <a:pt x="36194" y="11683"/>
                  </a:lnTo>
                  <a:lnTo>
                    <a:pt x="33401" y="18033"/>
                  </a:lnTo>
                  <a:lnTo>
                    <a:pt x="33401" y="20701"/>
                  </a:lnTo>
                  <a:lnTo>
                    <a:pt x="31495" y="24383"/>
                  </a:lnTo>
                  <a:lnTo>
                    <a:pt x="30606" y="27051"/>
                  </a:lnTo>
                  <a:lnTo>
                    <a:pt x="25908" y="33274"/>
                  </a:lnTo>
                  <a:lnTo>
                    <a:pt x="24891" y="35940"/>
                  </a:lnTo>
                  <a:lnTo>
                    <a:pt x="23113" y="37719"/>
                  </a:lnTo>
                  <a:lnTo>
                    <a:pt x="21336" y="40258"/>
                  </a:lnTo>
                  <a:lnTo>
                    <a:pt x="20319" y="43052"/>
                  </a:lnTo>
                  <a:lnTo>
                    <a:pt x="16763" y="48387"/>
                  </a:lnTo>
                  <a:lnTo>
                    <a:pt x="15748" y="51181"/>
                  </a:lnTo>
                  <a:lnTo>
                    <a:pt x="13969" y="53847"/>
                  </a:lnTo>
                  <a:lnTo>
                    <a:pt x="13080" y="55752"/>
                  </a:lnTo>
                  <a:lnTo>
                    <a:pt x="10159" y="60070"/>
                  </a:lnTo>
                  <a:lnTo>
                    <a:pt x="10159" y="68960"/>
                  </a:lnTo>
                  <a:lnTo>
                    <a:pt x="17652" y="79756"/>
                  </a:lnTo>
                  <a:lnTo>
                    <a:pt x="20319" y="82550"/>
                  </a:lnTo>
                  <a:lnTo>
                    <a:pt x="22225" y="85089"/>
                  </a:lnTo>
                  <a:lnTo>
                    <a:pt x="36956" y="99440"/>
                  </a:lnTo>
                  <a:lnTo>
                    <a:pt x="41655" y="102108"/>
                  </a:lnTo>
                  <a:lnTo>
                    <a:pt x="40766" y="103885"/>
                  </a:lnTo>
                  <a:lnTo>
                    <a:pt x="36194" y="103885"/>
                  </a:lnTo>
                  <a:lnTo>
                    <a:pt x="33401" y="102996"/>
                  </a:lnTo>
                  <a:lnTo>
                    <a:pt x="30606" y="102996"/>
                  </a:lnTo>
                  <a:lnTo>
                    <a:pt x="27686" y="102108"/>
                  </a:lnTo>
                  <a:lnTo>
                    <a:pt x="25908" y="102108"/>
                  </a:lnTo>
                  <a:lnTo>
                    <a:pt x="23113" y="100329"/>
                  </a:lnTo>
                  <a:lnTo>
                    <a:pt x="20319" y="99440"/>
                  </a:lnTo>
                  <a:lnTo>
                    <a:pt x="16763" y="95758"/>
                  </a:lnTo>
                  <a:lnTo>
                    <a:pt x="13969" y="94107"/>
                  </a:lnTo>
                  <a:lnTo>
                    <a:pt x="10159" y="90551"/>
                  </a:lnTo>
                  <a:lnTo>
                    <a:pt x="8255" y="89534"/>
                  </a:lnTo>
                  <a:lnTo>
                    <a:pt x="1905" y="79756"/>
                  </a:lnTo>
                  <a:lnTo>
                    <a:pt x="1016" y="77089"/>
                  </a:lnTo>
                  <a:lnTo>
                    <a:pt x="0" y="75310"/>
                  </a:lnTo>
                  <a:lnTo>
                    <a:pt x="0" y="64515"/>
                  </a:lnTo>
                  <a:lnTo>
                    <a:pt x="4572" y="52070"/>
                  </a:lnTo>
                  <a:lnTo>
                    <a:pt x="21336" y="25272"/>
                  </a:lnTo>
                  <a:lnTo>
                    <a:pt x="24891" y="1981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8" name="Freeform 207"/>
            <p:cNvSpPr/>
            <p:nvPr/>
          </p:nvSpPr>
          <p:spPr>
            <a:xfrm>
              <a:off x="746862" y="5523236"/>
              <a:ext cx="63551" cy="93982"/>
            </a:xfrm>
            <a:custGeom>
              <a:avLst/>
              <a:gdLst/>
              <a:ahLst/>
              <a:cxnLst/>
              <a:rect l="0" t="0" r="0" b="0"/>
              <a:pathLst>
                <a:path w="62993" h="93853">
                  <a:moveTo>
                    <a:pt x="48132" y="0"/>
                  </a:moveTo>
                  <a:lnTo>
                    <a:pt x="62992" y="1777"/>
                  </a:lnTo>
                  <a:lnTo>
                    <a:pt x="61086" y="6350"/>
                  </a:lnTo>
                  <a:lnTo>
                    <a:pt x="61086" y="8889"/>
                  </a:lnTo>
                  <a:lnTo>
                    <a:pt x="58419" y="17018"/>
                  </a:lnTo>
                  <a:lnTo>
                    <a:pt x="58419" y="19685"/>
                  </a:lnTo>
                  <a:lnTo>
                    <a:pt x="56514" y="25019"/>
                  </a:lnTo>
                  <a:lnTo>
                    <a:pt x="54736" y="27686"/>
                  </a:lnTo>
                  <a:lnTo>
                    <a:pt x="52958" y="33146"/>
                  </a:lnTo>
                  <a:lnTo>
                    <a:pt x="50926" y="34925"/>
                  </a:lnTo>
                  <a:lnTo>
                    <a:pt x="47243" y="44704"/>
                  </a:lnTo>
                  <a:lnTo>
                    <a:pt x="40767" y="54610"/>
                  </a:lnTo>
                  <a:lnTo>
                    <a:pt x="39878" y="58166"/>
                  </a:lnTo>
                  <a:lnTo>
                    <a:pt x="36957" y="62737"/>
                  </a:lnTo>
                  <a:lnTo>
                    <a:pt x="36068" y="63373"/>
                  </a:lnTo>
                  <a:lnTo>
                    <a:pt x="36068" y="68833"/>
                  </a:lnTo>
                  <a:lnTo>
                    <a:pt x="36957" y="71627"/>
                  </a:lnTo>
                  <a:lnTo>
                    <a:pt x="36957" y="73406"/>
                  </a:lnTo>
                  <a:lnTo>
                    <a:pt x="38100" y="76073"/>
                  </a:lnTo>
                  <a:lnTo>
                    <a:pt x="38100" y="83185"/>
                  </a:lnTo>
                  <a:lnTo>
                    <a:pt x="38989" y="85851"/>
                  </a:lnTo>
                  <a:lnTo>
                    <a:pt x="38989" y="92963"/>
                  </a:lnTo>
                  <a:lnTo>
                    <a:pt x="38100" y="93852"/>
                  </a:lnTo>
                  <a:lnTo>
                    <a:pt x="35306" y="92963"/>
                  </a:lnTo>
                  <a:lnTo>
                    <a:pt x="30607" y="86868"/>
                  </a:lnTo>
                  <a:lnTo>
                    <a:pt x="28701" y="84962"/>
                  </a:lnTo>
                  <a:lnTo>
                    <a:pt x="24129" y="76073"/>
                  </a:lnTo>
                  <a:lnTo>
                    <a:pt x="23240" y="76073"/>
                  </a:lnTo>
                  <a:lnTo>
                    <a:pt x="14858" y="84074"/>
                  </a:lnTo>
                  <a:lnTo>
                    <a:pt x="10286" y="86868"/>
                  </a:lnTo>
                  <a:lnTo>
                    <a:pt x="7493" y="89535"/>
                  </a:lnTo>
                  <a:lnTo>
                    <a:pt x="3810" y="92075"/>
                  </a:lnTo>
                  <a:lnTo>
                    <a:pt x="1778" y="92963"/>
                  </a:lnTo>
                  <a:lnTo>
                    <a:pt x="0" y="92075"/>
                  </a:lnTo>
                  <a:lnTo>
                    <a:pt x="889" y="91312"/>
                  </a:lnTo>
                  <a:lnTo>
                    <a:pt x="1778" y="88645"/>
                  </a:lnTo>
                  <a:lnTo>
                    <a:pt x="4699" y="83185"/>
                  </a:lnTo>
                  <a:lnTo>
                    <a:pt x="7493" y="79756"/>
                  </a:lnTo>
                  <a:lnTo>
                    <a:pt x="8382" y="77088"/>
                  </a:lnTo>
                  <a:lnTo>
                    <a:pt x="10286" y="75183"/>
                  </a:lnTo>
                  <a:lnTo>
                    <a:pt x="12064" y="72517"/>
                  </a:lnTo>
                  <a:lnTo>
                    <a:pt x="13843" y="70738"/>
                  </a:lnTo>
                  <a:lnTo>
                    <a:pt x="14858" y="67944"/>
                  </a:lnTo>
                  <a:lnTo>
                    <a:pt x="18668" y="62737"/>
                  </a:lnTo>
                  <a:lnTo>
                    <a:pt x="20446" y="60832"/>
                  </a:lnTo>
                  <a:lnTo>
                    <a:pt x="21336" y="58166"/>
                  </a:lnTo>
                  <a:lnTo>
                    <a:pt x="25146" y="52705"/>
                  </a:lnTo>
                  <a:lnTo>
                    <a:pt x="26924" y="51054"/>
                  </a:lnTo>
                  <a:lnTo>
                    <a:pt x="27813" y="48387"/>
                  </a:lnTo>
                  <a:lnTo>
                    <a:pt x="29718" y="45719"/>
                  </a:lnTo>
                  <a:lnTo>
                    <a:pt x="30607" y="42925"/>
                  </a:lnTo>
                  <a:lnTo>
                    <a:pt x="32385" y="41148"/>
                  </a:lnTo>
                  <a:lnTo>
                    <a:pt x="33528" y="38354"/>
                  </a:lnTo>
                  <a:lnTo>
                    <a:pt x="35306" y="36575"/>
                  </a:lnTo>
                  <a:lnTo>
                    <a:pt x="36957" y="33146"/>
                  </a:lnTo>
                  <a:lnTo>
                    <a:pt x="38100" y="29463"/>
                  </a:lnTo>
                  <a:lnTo>
                    <a:pt x="39878" y="25907"/>
                  </a:lnTo>
                  <a:lnTo>
                    <a:pt x="43561" y="13335"/>
                  </a:lnTo>
                  <a:lnTo>
                    <a:pt x="44450" y="11556"/>
                  </a:lnTo>
                  <a:lnTo>
                    <a:pt x="45465" y="8889"/>
                  </a:lnTo>
                  <a:lnTo>
                    <a:pt x="45465" y="6985"/>
                  </a:lnTo>
                  <a:lnTo>
                    <a:pt x="46354" y="5461"/>
                  </a:lnTo>
                  <a:lnTo>
                    <a:pt x="46354" y="355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9" name="Freeform 208"/>
            <p:cNvSpPr/>
            <p:nvPr/>
          </p:nvSpPr>
          <p:spPr>
            <a:xfrm>
              <a:off x="1156411" y="5495825"/>
              <a:ext cx="100622" cy="203628"/>
            </a:xfrm>
            <a:custGeom>
              <a:avLst/>
              <a:gdLst/>
              <a:ahLst/>
              <a:cxnLst/>
              <a:rect l="0" t="0" r="0" b="0"/>
              <a:pathLst>
                <a:path w="100840" h="202312">
                  <a:moveTo>
                    <a:pt x="16638" y="145035"/>
                  </a:moveTo>
                  <a:lnTo>
                    <a:pt x="15748" y="145923"/>
                  </a:lnTo>
                  <a:lnTo>
                    <a:pt x="15748" y="147574"/>
                  </a:lnTo>
                  <a:lnTo>
                    <a:pt x="12066" y="160910"/>
                  </a:lnTo>
                  <a:lnTo>
                    <a:pt x="12066" y="165481"/>
                  </a:lnTo>
                  <a:lnTo>
                    <a:pt x="10161" y="172721"/>
                  </a:lnTo>
                  <a:lnTo>
                    <a:pt x="10161" y="186183"/>
                  </a:lnTo>
                  <a:lnTo>
                    <a:pt x="12955" y="190500"/>
                  </a:lnTo>
                  <a:lnTo>
                    <a:pt x="19305" y="194056"/>
                  </a:lnTo>
                  <a:lnTo>
                    <a:pt x="21209" y="194056"/>
                  </a:lnTo>
                  <a:lnTo>
                    <a:pt x="22988" y="195073"/>
                  </a:lnTo>
                  <a:lnTo>
                    <a:pt x="27814" y="195073"/>
                  </a:lnTo>
                  <a:lnTo>
                    <a:pt x="29592" y="194056"/>
                  </a:lnTo>
                  <a:lnTo>
                    <a:pt x="31369" y="194056"/>
                  </a:lnTo>
                  <a:lnTo>
                    <a:pt x="36958" y="192279"/>
                  </a:lnTo>
                  <a:lnTo>
                    <a:pt x="46228" y="187072"/>
                  </a:lnTo>
                  <a:lnTo>
                    <a:pt x="50800" y="185293"/>
                  </a:lnTo>
                  <a:lnTo>
                    <a:pt x="53594" y="182499"/>
                  </a:lnTo>
                  <a:lnTo>
                    <a:pt x="57278" y="179833"/>
                  </a:lnTo>
                  <a:lnTo>
                    <a:pt x="78486" y="158369"/>
                  </a:lnTo>
                  <a:lnTo>
                    <a:pt x="79630" y="155703"/>
                  </a:lnTo>
                  <a:lnTo>
                    <a:pt x="81408" y="153924"/>
                  </a:lnTo>
                  <a:lnTo>
                    <a:pt x="82297" y="152019"/>
                  </a:lnTo>
                  <a:lnTo>
                    <a:pt x="84202" y="150242"/>
                  </a:lnTo>
                  <a:lnTo>
                    <a:pt x="86995" y="145923"/>
                  </a:lnTo>
                  <a:lnTo>
                    <a:pt x="93345" y="127890"/>
                  </a:lnTo>
                  <a:lnTo>
                    <a:pt x="92456" y="125223"/>
                  </a:lnTo>
                  <a:lnTo>
                    <a:pt x="92456" y="117222"/>
                  </a:lnTo>
                  <a:lnTo>
                    <a:pt x="91567" y="114554"/>
                  </a:lnTo>
                  <a:lnTo>
                    <a:pt x="91567" y="111760"/>
                  </a:lnTo>
                  <a:lnTo>
                    <a:pt x="90552" y="109983"/>
                  </a:lnTo>
                  <a:lnTo>
                    <a:pt x="89663" y="106554"/>
                  </a:lnTo>
                  <a:lnTo>
                    <a:pt x="89663" y="103886"/>
                  </a:lnTo>
                  <a:lnTo>
                    <a:pt x="88773" y="101092"/>
                  </a:lnTo>
                  <a:lnTo>
                    <a:pt x="88773" y="98425"/>
                  </a:lnTo>
                  <a:lnTo>
                    <a:pt x="85980" y="90171"/>
                  </a:lnTo>
                  <a:lnTo>
                    <a:pt x="85980" y="87630"/>
                  </a:lnTo>
                  <a:lnTo>
                    <a:pt x="83186" y="78867"/>
                  </a:lnTo>
                  <a:lnTo>
                    <a:pt x="82297" y="76962"/>
                  </a:lnTo>
                  <a:lnTo>
                    <a:pt x="82297" y="74296"/>
                  </a:lnTo>
                  <a:lnTo>
                    <a:pt x="80519" y="69723"/>
                  </a:lnTo>
                  <a:lnTo>
                    <a:pt x="80519" y="67056"/>
                  </a:lnTo>
                  <a:lnTo>
                    <a:pt x="79630" y="65152"/>
                  </a:lnTo>
                  <a:lnTo>
                    <a:pt x="79630" y="63373"/>
                  </a:lnTo>
                  <a:lnTo>
                    <a:pt x="78486" y="61723"/>
                  </a:lnTo>
                  <a:lnTo>
                    <a:pt x="78486" y="59944"/>
                  </a:lnTo>
                  <a:lnTo>
                    <a:pt x="77597" y="57278"/>
                  </a:lnTo>
                  <a:lnTo>
                    <a:pt x="77597" y="52705"/>
                  </a:lnTo>
                  <a:lnTo>
                    <a:pt x="79630" y="50166"/>
                  </a:lnTo>
                  <a:lnTo>
                    <a:pt x="79630" y="46483"/>
                  </a:lnTo>
                  <a:lnTo>
                    <a:pt x="81408" y="42927"/>
                  </a:lnTo>
                  <a:lnTo>
                    <a:pt x="83186" y="34798"/>
                  </a:lnTo>
                  <a:lnTo>
                    <a:pt x="83186" y="30354"/>
                  </a:lnTo>
                  <a:lnTo>
                    <a:pt x="82297" y="27686"/>
                  </a:lnTo>
                  <a:lnTo>
                    <a:pt x="79630" y="23115"/>
                  </a:lnTo>
                  <a:lnTo>
                    <a:pt x="75819" y="20574"/>
                  </a:lnTo>
                  <a:lnTo>
                    <a:pt x="59056" y="12447"/>
                  </a:lnTo>
                  <a:lnTo>
                    <a:pt x="56389" y="12447"/>
                  </a:lnTo>
                  <a:lnTo>
                    <a:pt x="53594" y="10668"/>
                  </a:lnTo>
                  <a:lnTo>
                    <a:pt x="51817" y="10668"/>
                  </a:lnTo>
                  <a:lnTo>
                    <a:pt x="49022" y="9779"/>
                  </a:lnTo>
                  <a:lnTo>
                    <a:pt x="42419" y="11558"/>
                  </a:lnTo>
                  <a:lnTo>
                    <a:pt x="39752" y="13335"/>
                  </a:lnTo>
                  <a:lnTo>
                    <a:pt x="35942" y="14224"/>
                  </a:lnTo>
                  <a:lnTo>
                    <a:pt x="34164" y="16129"/>
                  </a:lnTo>
                  <a:lnTo>
                    <a:pt x="31369" y="17018"/>
                  </a:lnTo>
                  <a:lnTo>
                    <a:pt x="31369" y="17908"/>
                  </a:lnTo>
                  <a:lnTo>
                    <a:pt x="25781" y="6985"/>
                  </a:lnTo>
                  <a:lnTo>
                    <a:pt x="25781" y="5335"/>
                  </a:lnTo>
                  <a:lnTo>
                    <a:pt x="28703" y="4446"/>
                  </a:lnTo>
                  <a:lnTo>
                    <a:pt x="29592" y="3556"/>
                  </a:lnTo>
                  <a:lnTo>
                    <a:pt x="31369" y="3556"/>
                  </a:lnTo>
                  <a:lnTo>
                    <a:pt x="34164" y="2667"/>
                  </a:lnTo>
                  <a:lnTo>
                    <a:pt x="35942" y="2667"/>
                  </a:lnTo>
                  <a:lnTo>
                    <a:pt x="40641" y="890"/>
                  </a:lnTo>
                  <a:lnTo>
                    <a:pt x="46228" y="890"/>
                  </a:lnTo>
                  <a:lnTo>
                    <a:pt x="49022" y="0"/>
                  </a:lnTo>
                  <a:lnTo>
                    <a:pt x="54483" y="0"/>
                  </a:lnTo>
                  <a:lnTo>
                    <a:pt x="57278" y="890"/>
                  </a:lnTo>
                  <a:lnTo>
                    <a:pt x="60198" y="890"/>
                  </a:lnTo>
                  <a:lnTo>
                    <a:pt x="69342" y="3556"/>
                  </a:lnTo>
                  <a:lnTo>
                    <a:pt x="76708" y="7874"/>
                  </a:lnTo>
                  <a:lnTo>
                    <a:pt x="79630" y="10668"/>
                  </a:lnTo>
                  <a:lnTo>
                    <a:pt x="85091" y="14224"/>
                  </a:lnTo>
                  <a:lnTo>
                    <a:pt x="86995" y="16129"/>
                  </a:lnTo>
                  <a:lnTo>
                    <a:pt x="88773" y="18797"/>
                  </a:lnTo>
                  <a:lnTo>
                    <a:pt x="92456" y="22479"/>
                  </a:lnTo>
                  <a:lnTo>
                    <a:pt x="94234" y="26798"/>
                  </a:lnTo>
                  <a:lnTo>
                    <a:pt x="94234" y="27686"/>
                  </a:lnTo>
                  <a:lnTo>
                    <a:pt x="95123" y="29465"/>
                  </a:lnTo>
                  <a:lnTo>
                    <a:pt x="94234" y="32259"/>
                  </a:lnTo>
                  <a:lnTo>
                    <a:pt x="94234" y="33783"/>
                  </a:lnTo>
                  <a:lnTo>
                    <a:pt x="93345" y="36577"/>
                  </a:lnTo>
                  <a:lnTo>
                    <a:pt x="93345" y="39243"/>
                  </a:lnTo>
                  <a:lnTo>
                    <a:pt x="89663" y="50166"/>
                  </a:lnTo>
                  <a:lnTo>
                    <a:pt x="88773" y="51817"/>
                  </a:lnTo>
                  <a:lnTo>
                    <a:pt x="88773" y="54484"/>
                  </a:lnTo>
                  <a:lnTo>
                    <a:pt x="87884" y="56389"/>
                  </a:lnTo>
                  <a:lnTo>
                    <a:pt x="87884" y="62485"/>
                  </a:lnTo>
                  <a:lnTo>
                    <a:pt x="88773" y="65152"/>
                  </a:lnTo>
                  <a:lnTo>
                    <a:pt x="89663" y="67056"/>
                  </a:lnTo>
                  <a:lnTo>
                    <a:pt x="89663" y="68835"/>
                  </a:lnTo>
                  <a:lnTo>
                    <a:pt x="91567" y="73406"/>
                  </a:lnTo>
                  <a:lnTo>
                    <a:pt x="91567" y="75185"/>
                  </a:lnTo>
                  <a:lnTo>
                    <a:pt x="92456" y="77852"/>
                  </a:lnTo>
                  <a:lnTo>
                    <a:pt x="92456" y="79503"/>
                  </a:lnTo>
                  <a:lnTo>
                    <a:pt x="93345" y="83185"/>
                  </a:lnTo>
                  <a:lnTo>
                    <a:pt x="93345" y="84964"/>
                  </a:lnTo>
                  <a:lnTo>
                    <a:pt x="96267" y="94742"/>
                  </a:lnTo>
                  <a:lnTo>
                    <a:pt x="96267" y="97536"/>
                  </a:lnTo>
                  <a:lnTo>
                    <a:pt x="97156" y="100204"/>
                  </a:lnTo>
                  <a:lnTo>
                    <a:pt x="97156" y="102871"/>
                  </a:lnTo>
                  <a:lnTo>
                    <a:pt x="98044" y="106554"/>
                  </a:lnTo>
                  <a:lnTo>
                    <a:pt x="98044" y="111760"/>
                  </a:lnTo>
                  <a:lnTo>
                    <a:pt x="99950" y="118110"/>
                  </a:lnTo>
                  <a:lnTo>
                    <a:pt x="99950" y="125223"/>
                  </a:lnTo>
                  <a:lnTo>
                    <a:pt x="100839" y="127890"/>
                  </a:lnTo>
                  <a:lnTo>
                    <a:pt x="100839" y="136779"/>
                  </a:lnTo>
                  <a:lnTo>
                    <a:pt x="99061" y="140462"/>
                  </a:lnTo>
                  <a:lnTo>
                    <a:pt x="98044" y="144018"/>
                  </a:lnTo>
                  <a:lnTo>
                    <a:pt x="98044" y="145923"/>
                  </a:lnTo>
                  <a:lnTo>
                    <a:pt x="94234" y="155703"/>
                  </a:lnTo>
                  <a:lnTo>
                    <a:pt x="92456" y="157480"/>
                  </a:lnTo>
                  <a:lnTo>
                    <a:pt x="91567" y="160274"/>
                  </a:lnTo>
                  <a:lnTo>
                    <a:pt x="88773" y="164592"/>
                  </a:lnTo>
                  <a:lnTo>
                    <a:pt x="87884" y="167260"/>
                  </a:lnTo>
                  <a:lnTo>
                    <a:pt x="85980" y="169037"/>
                  </a:lnTo>
                  <a:lnTo>
                    <a:pt x="85091" y="171831"/>
                  </a:lnTo>
                  <a:lnTo>
                    <a:pt x="82297" y="173610"/>
                  </a:lnTo>
                  <a:lnTo>
                    <a:pt x="81408" y="176149"/>
                  </a:lnTo>
                  <a:lnTo>
                    <a:pt x="79630" y="177928"/>
                  </a:lnTo>
                  <a:lnTo>
                    <a:pt x="77597" y="180722"/>
                  </a:lnTo>
                  <a:lnTo>
                    <a:pt x="61850" y="195073"/>
                  </a:lnTo>
                  <a:lnTo>
                    <a:pt x="51817" y="199517"/>
                  </a:lnTo>
                  <a:lnTo>
                    <a:pt x="49022" y="199517"/>
                  </a:lnTo>
                  <a:lnTo>
                    <a:pt x="47244" y="200406"/>
                  </a:lnTo>
                  <a:lnTo>
                    <a:pt x="45339" y="200406"/>
                  </a:lnTo>
                  <a:lnTo>
                    <a:pt x="36958" y="202311"/>
                  </a:lnTo>
                  <a:lnTo>
                    <a:pt x="22988" y="202311"/>
                  </a:lnTo>
                  <a:lnTo>
                    <a:pt x="16638" y="200406"/>
                  </a:lnTo>
                  <a:lnTo>
                    <a:pt x="13844" y="200406"/>
                  </a:lnTo>
                  <a:lnTo>
                    <a:pt x="5461" y="195961"/>
                  </a:lnTo>
                  <a:lnTo>
                    <a:pt x="4572" y="195073"/>
                  </a:lnTo>
                  <a:lnTo>
                    <a:pt x="2667" y="191390"/>
                  </a:lnTo>
                  <a:lnTo>
                    <a:pt x="889" y="186183"/>
                  </a:lnTo>
                  <a:lnTo>
                    <a:pt x="889" y="173610"/>
                  </a:lnTo>
                  <a:lnTo>
                    <a:pt x="0" y="170054"/>
                  </a:lnTo>
                  <a:lnTo>
                    <a:pt x="0" y="164592"/>
                  </a:lnTo>
                  <a:lnTo>
                    <a:pt x="889" y="161798"/>
                  </a:lnTo>
                  <a:lnTo>
                    <a:pt x="889" y="15748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0" name="Freeform 209"/>
            <p:cNvSpPr/>
            <p:nvPr/>
          </p:nvSpPr>
          <p:spPr>
            <a:xfrm>
              <a:off x="1147584" y="5096401"/>
              <a:ext cx="169469" cy="434668"/>
            </a:xfrm>
            <a:custGeom>
              <a:avLst/>
              <a:gdLst/>
              <a:ahLst/>
              <a:cxnLst/>
              <a:rect l="0" t="0" r="0" b="0"/>
              <a:pathLst>
                <a:path w="170307" h="433834">
                  <a:moveTo>
                    <a:pt x="2031" y="325629"/>
                  </a:moveTo>
                  <a:lnTo>
                    <a:pt x="2031" y="326517"/>
                  </a:lnTo>
                  <a:lnTo>
                    <a:pt x="4699" y="327406"/>
                  </a:lnTo>
                  <a:lnTo>
                    <a:pt x="5714" y="329311"/>
                  </a:lnTo>
                  <a:lnTo>
                    <a:pt x="10286" y="331979"/>
                  </a:lnTo>
                  <a:lnTo>
                    <a:pt x="12064" y="333756"/>
                  </a:lnTo>
                  <a:lnTo>
                    <a:pt x="17780" y="337440"/>
                  </a:lnTo>
                  <a:lnTo>
                    <a:pt x="23241" y="342647"/>
                  </a:lnTo>
                  <a:lnTo>
                    <a:pt x="26035" y="344552"/>
                  </a:lnTo>
                  <a:lnTo>
                    <a:pt x="39878" y="355219"/>
                  </a:lnTo>
                  <a:lnTo>
                    <a:pt x="50038" y="362459"/>
                  </a:lnTo>
                  <a:lnTo>
                    <a:pt x="52705" y="365125"/>
                  </a:lnTo>
                  <a:lnTo>
                    <a:pt x="56641" y="367666"/>
                  </a:lnTo>
                  <a:lnTo>
                    <a:pt x="60197" y="369571"/>
                  </a:lnTo>
                  <a:lnTo>
                    <a:pt x="62991" y="372237"/>
                  </a:lnTo>
                  <a:lnTo>
                    <a:pt x="65786" y="374016"/>
                  </a:lnTo>
                  <a:lnTo>
                    <a:pt x="68453" y="376810"/>
                  </a:lnTo>
                  <a:lnTo>
                    <a:pt x="71247" y="377572"/>
                  </a:lnTo>
                  <a:lnTo>
                    <a:pt x="74167" y="380239"/>
                  </a:lnTo>
                  <a:lnTo>
                    <a:pt x="82422" y="384810"/>
                  </a:lnTo>
                  <a:lnTo>
                    <a:pt x="92583" y="382905"/>
                  </a:lnTo>
                  <a:lnTo>
                    <a:pt x="92583" y="382017"/>
                  </a:lnTo>
                  <a:lnTo>
                    <a:pt x="95377" y="378460"/>
                  </a:lnTo>
                  <a:lnTo>
                    <a:pt x="96392" y="375921"/>
                  </a:lnTo>
                  <a:lnTo>
                    <a:pt x="98170" y="374016"/>
                  </a:lnTo>
                  <a:lnTo>
                    <a:pt x="99949" y="370460"/>
                  </a:lnTo>
                  <a:lnTo>
                    <a:pt x="102742" y="367666"/>
                  </a:lnTo>
                  <a:lnTo>
                    <a:pt x="117602" y="345441"/>
                  </a:lnTo>
                  <a:lnTo>
                    <a:pt x="119380" y="343662"/>
                  </a:lnTo>
                  <a:lnTo>
                    <a:pt x="120522" y="341758"/>
                  </a:lnTo>
                  <a:lnTo>
                    <a:pt x="122174" y="339979"/>
                  </a:lnTo>
                  <a:lnTo>
                    <a:pt x="123952" y="337440"/>
                  </a:lnTo>
                  <a:lnTo>
                    <a:pt x="125983" y="335661"/>
                  </a:lnTo>
                  <a:lnTo>
                    <a:pt x="126872" y="332867"/>
                  </a:lnTo>
                  <a:lnTo>
                    <a:pt x="128778" y="331090"/>
                  </a:lnTo>
                  <a:lnTo>
                    <a:pt x="136144" y="319533"/>
                  </a:lnTo>
                  <a:lnTo>
                    <a:pt x="137922" y="317628"/>
                  </a:lnTo>
                  <a:lnTo>
                    <a:pt x="138811" y="314960"/>
                  </a:lnTo>
                  <a:lnTo>
                    <a:pt x="140842" y="311278"/>
                  </a:lnTo>
                  <a:lnTo>
                    <a:pt x="142620" y="309499"/>
                  </a:lnTo>
                  <a:lnTo>
                    <a:pt x="145414" y="305181"/>
                  </a:lnTo>
                  <a:lnTo>
                    <a:pt x="148208" y="302387"/>
                  </a:lnTo>
                  <a:lnTo>
                    <a:pt x="149097" y="297942"/>
                  </a:lnTo>
                  <a:lnTo>
                    <a:pt x="156591" y="286259"/>
                  </a:lnTo>
                  <a:lnTo>
                    <a:pt x="156591" y="285369"/>
                  </a:lnTo>
                  <a:lnTo>
                    <a:pt x="152780" y="281814"/>
                  </a:lnTo>
                  <a:lnTo>
                    <a:pt x="149986" y="280162"/>
                  </a:lnTo>
                  <a:lnTo>
                    <a:pt x="143510" y="274702"/>
                  </a:lnTo>
                  <a:lnTo>
                    <a:pt x="140842" y="273812"/>
                  </a:lnTo>
                  <a:lnTo>
                    <a:pt x="137033" y="270129"/>
                  </a:lnTo>
                  <a:lnTo>
                    <a:pt x="135128" y="269494"/>
                  </a:lnTo>
                  <a:lnTo>
                    <a:pt x="132461" y="267590"/>
                  </a:lnTo>
                  <a:lnTo>
                    <a:pt x="129666" y="264923"/>
                  </a:lnTo>
                  <a:lnTo>
                    <a:pt x="126872" y="263144"/>
                  </a:lnTo>
                  <a:lnTo>
                    <a:pt x="125094" y="261240"/>
                  </a:lnTo>
                  <a:lnTo>
                    <a:pt x="121285" y="259461"/>
                  </a:lnTo>
                  <a:lnTo>
                    <a:pt x="119380" y="256794"/>
                  </a:lnTo>
                  <a:lnTo>
                    <a:pt x="115697" y="254890"/>
                  </a:lnTo>
                  <a:lnTo>
                    <a:pt x="113919" y="253111"/>
                  </a:lnTo>
                  <a:lnTo>
                    <a:pt x="110236" y="251460"/>
                  </a:lnTo>
                  <a:lnTo>
                    <a:pt x="107314" y="248793"/>
                  </a:lnTo>
                  <a:lnTo>
                    <a:pt x="104520" y="247016"/>
                  </a:lnTo>
                  <a:lnTo>
                    <a:pt x="101853" y="244222"/>
                  </a:lnTo>
                  <a:lnTo>
                    <a:pt x="92583" y="238125"/>
                  </a:lnTo>
                  <a:lnTo>
                    <a:pt x="86105" y="234442"/>
                  </a:lnTo>
                  <a:lnTo>
                    <a:pt x="84328" y="231775"/>
                  </a:lnTo>
                  <a:lnTo>
                    <a:pt x="80517" y="229871"/>
                  </a:lnTo>
                  <a:lnTo>
                    <a:pt x="75056" y="224664"/>
                  </a:lnTo>
                  <a:lnTo>
                    <a:pt x="65786" y="219203"/>
                  </a:lnTo>
                  <a:lnTo>
                    <a:pt x="62991" y="216535"/>
                  </a:lnTo>
                  <a:lnTo>
                    <a:pt x="57530" y="213106"/>
                  </a:lnTo>
                  <a:lnTo>
                    <a:pt x="52705" y="208535"/>
                  </a:lnTo>
                  <a:lnTo>
                    <a:pt x="50038" y="206756"/>
                  </a:lnTo>
                  <a:lnTo>
                    <a:pt x="48133" y="204852"/>
                  </a:lnTo>
                  <a:lnTo>
                    <a:pt x="38989" y="199517"/>
                  </a:lnTo>
                  <a:lnTo>
                    <a:pt x="38100" y="197612"/>
                  </a:lnTo>
                  <a:lnTo>
                    <a:pt x="28702" y="191517"/>
                  </a:lnTo>
                  <a:lnTo>
                    <a:pt x="27813" y="190628"/>
                  </a:lnTo>
                  <a:lnTo>
                    <a:pt x="26035" y="189739"/>
                  </a:lnTo>
                  <a:lnTo>
                    <a:pt x="28702" y="172593"/>
                  </a:lnTo>
                  <a:lnTo>
                    <a:pt x="73278" y="212217"/>
                  </a:lnTo>
                  <a:lnTo>
                    <a:pt x="146303" y="196723"/>
                  </a:lnTo>
                  <a:lnTo>
                    <a:pt x="93599" y="85979"/>
                  </a:lnTo>
                  <a:lnTo>
                    <a:pt x="22352" y="105537"/>
                  </a:lnTo>
                  <a:lnTo>
                    <a:pt x="17780" y="94869"/>
                  </a:lnTo>
                  <a:lnTo>
                    <a:pt x="101853" y="71629"/>
                  </a:lnTo>
                  <a:lnTo>
                    <a:pt x="107314" y="84202"/>
                  </a:lnTo>
                  <a:lnTo>
                    <a:pt x="107314" y="65279"/>
                  </a:lnTo>
                  <a:lnTo>
                    <a:pt x="108458" y="62611"/>
                  </a:lnTo>
                  <a:lnTo>
                    <a:pt x="108458" y="56389"/>
                  </a:lnTo>
                  <a:lnTo>
                    <a:pt x="109347" y="52833"/>
                  </a:lnTo>
                  <a:lnTo>
                    <a:pt x="109347" y="43054"/>
                  </a:lnTo>
                  <a:lnTo>
                    <a:pt x="110236" y="40260"/>
                  </a:lnTo>
                  <a:lnTo>
                    <a:pt x="110236" y="30480"/>
                  </a:lnTo>
                  <a:lnTo>
                    <a:pt x="111125" y="27814"/>
                  </a:lnTo>
                  <a:lnTo>
                    <a:pt x="111125" y="22353"/>
                  </a:lnTo>
                  <a:lnTo>
                    <a:pt x="112014" y="19559"/>
                  </a:lnTo>
                  <a:lnTo>
                    <a:pt x="112014" y="16003"/>
                  </a:lnTo>
                  <a:lnTo>
                    <a:pt x="113919" y="12573"/>
                  </a:lnTo>
                  <a:lnTo>
                    <a:pt x="121285" y="6223"/>
                  </a:lnTo>
                  <a:lnTo>
                    <a:pt x="137922" y="0"/>
                  </a:lnTo>
                  <a:lnTo>
                    <a:pt x="145414" y="0"/>
                  </a:lnTo>
                  <a:lnTo>
                    <a:pt x="146303" y="1905"/>
                  </a:lnTo>
                  <a:lnTo>
                    <a:pt x="149097" y="3684"/>
                  </a:lnTo>
                  <a:lnTo>
                    <a:pt x="152780" y="7112"/>
                  </a:lnTo>
                  <a:lnTo>
                    <a:pt x="152780" y="8002"/>
                  </a:lnTo>
                  <a:lnTo>
                    <a:pt x="150875" y="8891"/>
                  </a:lnTo>
                  <a:lnTo>
                    <a:pt x="141731" y="11685"/>
                  </a:lnTo>
                  <a:lnTo>
                    <a:pt x="137922" y="11685"/>
                  </a:lnTo>
                  <a:lnTo>
                    <a:pt x="132461" y="13462"/>
                  </a:lnTo>
                  <a:lnTo>
                    <a:pt x="129666" y="16003"/>
                  </a:lnTo>
                  <a:lnTo>
                    <a:pt x="127761" y="16892"/>
                  </a:lnTo>
                  <a:lnTo>
                    <a:pt x="125983" y="21464"/>
                  </a:lnTo>
                  <a:lnTo>
                    <a:pt x="125094" y="25019"/>
                  </a:lnTo>
                  <a:lnTo>
                    <a:pt x="123952" y="25909"/>
                  </a:lnTo>
                  <a:lnTo>
                    <a:pt x="123952" y="27814"/>
                  </a:lnTo>
                  <a:lnTo>
                    <a:pt x="122174" y="32259"/>
                  </a:lnTo>
                  <a:lnTo>
                    <a:pt x="122174" y="37592"/>
                  </a:lnTo>
                  <a:lnTo>
                    <a:pt x="121285" y="40260"/>
                  </a:lnTo>
                  <a:lnTo>
                    <a:pt x="121285" y="45593"/>
                  </a:lnTo>
                  <a:lnTo>
                    <a:pt x="120522" y="49149"/>
                  </a:lnTo>
                  <a:lnTo>
                    <a:pt x="120522" y="58293"/>
                  </a:lnTo>
                  <a:lnTo>
                    <a:pt x="119380" y="61723"/>
                  </a:lnTo>
                  <a:lnTo>
                    <a:pt x="119380" y="70740"/>
                  </a:lnTo>
                  <a:lnTo>
                    <a:pt x="118491" y="74168"/>
                  </a:lnTo>
                  <a:lnTo>
                    <a:pt x="118491" y="79629"/>
                  </a:lnTo>
                  <a:lnTo>
                    <a:pt x="117602" y="82297"/>
                  </a:lnTo>
                  <a:lnTo>
                    <a:pt x="117602" y="105537"/>
                  </a:lnTo>
                  <a:lnTo>
                    <a:pt x="120522" y="111887"/>
                  </a:lnTo>
                  <a:lnTo>
                    <a:pt x="121285" y="114428"/>
                  </a:lnTo>
                  <a:lnTo>
                    <a:pt x="125094" y="120778"/>
                  </a:lnTo>
                  <a:lnTo>
                    <a:pt x="125983" y="124460"/>
                  </a:lnTo>
                  <a:lnTo>
                    <a:pt x="133350" y="140335"/>
                  </a:lnTo>
                  <a:lnTo>
                    <a:pt x="133350" y="142114"/>
                  </a:lnTo>
                  <a:lnTo>
                    <a:pt x="135128" y="144908"/>
                  </a:lnTo>
                  <a:lnTo>
                    <a:pt x="135128" y="147574"/>
                  </a:lnTo>
                  <a:lnTo>
                    <a:pt x="137033" y="149479"/>
                  </a:lnTo>
                  <a:lnTo>
                    <a:pt x="148208" y="174498"/>
                  </a:lnTo>
                  <a:lnTo>
                    <a:pt x="149097" y="178943"/>
                  </a:lnTo>
                  <a:lnTo>
                    <a:pt x="150875" y="182627"/>
                  </a:lnTo>
                  <a:lnTo>
                    <a:pt x="156591" y="197612"/>
                  </a:lnTo>
                  <a:lnTo>
                    <a:pt x="156591" y="203962"/>
                  </a:lnTo>
                  <a:lnTo>
                    <a:pt x="154558" y="204852"/>
                  </a:lnTo>
                  <a:lnTo>
                    <a:pt x="151764" y="205867"/>
                  </a:lnTo>
                  <a:lnTo>
                    <a:pt x="149986" y="205867"/>
                  </a:lnTo>
                  <a:lnTo>
                    <a:pt x="148208" y="206756"/>
                  </a:lnTo>
                  <a:lnTo>
                    <a:pt x="145414" y="206756"/>
                  </a:lnTo>
                  <a:lnTo>
                    <a:pt x="143510" y="207646"/>
                  </a:lnTo>
                  <a:lnTo>
                    <a:pt x="137033" y="209423"/>
                  </a:lnTo>
                  <a:lnTo>
                    <a:pt x="134239" y="209423"/>
                  </a:lnTo>
                  <a:lnTo>
                    <a:pt x="125094" y="212217"/>
                  </a:lnTo>
                  <a:lnTo>
                    <a:pt x="122174" y="212217"/>
                  </a:lnTo>
                  <a:lnTo>
                    <a:pt x="119380" y="213742"/>
                  </a:lnTo>
                  <a:lnTo>
                    <a:pt x="115697" y="213742"/>
                  </a:lnTo>
                  <a:lnTo>
                    <a:pt x="112014" y="214758"/>
                  </a:lnTo>
                  <a:lnTo>
                    <a:pt x="109347" y="214758"/>
                  </a:lnTo>
                  <a:lnTo>
                    <a:pt x="99949" y="217424"/>
                  </a:lnTo>
                  <a:lnTo>
                    <a:pt x="98170" y="217424"/>
                  </a:lnTo>
                  <a:lnTo>
                    <a:pt x="95377" y="218314"/>
                  </a:lnTo>
                  <a:lnTo>
                    <a:pt x="93599" y="218314"/>
                  </a:lnTo>
                  <a:lnTo>
                    <a:pt x="91694" y="219203"/>
                  </a:lnTo>
                  <a:lnTo>
                    <a:pt x="87883" y="219203"/>
                  </a:lnTo>
                  <a:lnTo>
                    <a:pt x="86105" y="220092"/>
                  </a:lnTo>
                  <a:lnTo>
                    <a:pt x="85216" y="220092"/>
                  </a:lnTo>
                  <a:lnTo>
                    <a:pt x="86105" y="220980"/>
                  </a:lnTo>
                  <a:lnTo>
                    <a:pt x="90805" y="223774"/>
                  </a:lnTo>
                  <a:lnTo>
                    <a:pt x="104520" y="233554"/>
                  </a:lnTo>
                  <a:lnTo>
                    <a:pt x="108458" y="235331"/>
                  </a:lnTo>
                  <a:lnTo>
                    <a:pt x="127761" y="249683"/>
                  </a:lnTo>
                  <a:lnTo>
                    <a:pt x="131444" y="251460"/>
                  </a:lnTo>
                  <a:lnTo>
                    <a:pt x="135128" y="254890"/>
                  </a:lnTo>
                  <a:lnTo>
                    <a:pt x="143510" y="259461"/>
                  </a:lnTo>
                  <a:lnTo>
                    <a:pt x="146303" y="262255"/>
                  </a:lnTo>
                  <a:lnTo>
                    <a:pt x="149986" y="264923"/>
                  </a:lnTo>
                  <a:lnTo>
                    <a:pt x="156591" y="270129"/>
                  </a:lnTo>
                  <a:lnTo>
                    <a:pt x="159130" y="272035"/>
                  </a:lnTo>
                  <a:lnTo>
                    <a:pt x="162052" y="274702"/>
                  </a:lnTo>
                  <a:lnTo>
                    <a:pt x="166624" y="277368"/>
                  </a:lnTo>
                  <a:lnTo>
                    <a:pt x="169417" y="280162"/>
                  </a:lnTo>
                  <a:lnTo>
                    <a:pt x="170306" y="281814"/>
                  </a:lnTo>
                  <a:lnTo>
                    <a:pt x="169417" y="282703"/>
                  </a:lnTo>
                  <a:lnTo>
                    <a:pt x="169417" y="283592"/>
                  </a:lnTo>
                  <a:lnTo>
                    <a:pt x="168528" y="285369"/>
                  </a:lnTo>
                  <a:lnTo>
                    <a:pt x="167639" y="288164"/>
                  </a:lnTo>
                  <a:lnTo>
                    <a:pt x="165735" y="289942"/>
                  </a:lnTo>
                  <a:lnTo>
                    <a:pt x="162052" y="296292"/>
                  </a:lnTo>
                  <a:lnTo>
                    <a:pt x="160274" y="300610"/>
                  </a:lnTo>
                  <a:lnTo>
                    <a:pt x="154558" y="307848"/>
                  </a:lnTo>
                  <a:lnTo>
                    <a:pt x="153669" y="310389"/>
                  </a:lnTo>
                  <a:lnTo>
                    <a:pt x="151764" y="312293"/>
                  </a:lnTo>
                  <a:lnTo>
                    <a:pt x="150875" y="314960"/>
                  </a:lnTo>
                  <a:lnTo>
                    <a:pt x="146303" y="322199"/>
                  </a:lnTo>
                  <a:lnTo>
                    <a:pt x="144272" y="323850"/>
                  </a:lnTo>
                  <a:lnTo>
                    <a:pt x="143510" y="326517"/>
                  </a:lnTo>
                  <a:lnTo>
                    <a:pt x="141731" y="328423"/>
                  </a:lnTo>
                  <a:lnTo>
                    <a:pt x="140842" y="331090"/>
                  </a:lnTo>
                  <a:lnTo>
                    <a:pt x="138811" y="333756"/>
                  </a:lnTo>
                  <a:lnTo>
                    <a:pt x="137922" y="336550"/>
                  </a:lnTo>
                  <a:lnTo>
                    <a:pt x="135128" y="338202"/>
                  </a:lnTo>
                  <a:lnTo>
                    <a:pt x="134239" y="340868"/>
                  </a:lnTo>
                  <a:lnTo>
                    <a:pt x="132461" y="342647"/>
                  </a:lnTo>
                  <a:lnTo>
                    <a:pt x="131444" y="345441"/>
                  </a:lnTo>
                  <a:lnTo>
                    <a:pt x="129666" y="347218"/>
                  </a:lnTo>
                  <a:lnTo>
                    <a:pt x="123952" y="356998"/>
                  </a:lnTo>
                  <a:lnTo>
                    <a:pt x="120522" y="360680"/>
                  </a:lnTo>
                  <a:lnTo>
                    <a:pt x="104520" y="387478"/>
                  </a:lnTo>
                  <a:lnTo>
                    <a:pt x="106553" y="388367"/>
                  </a:lnTo>
                  <a:lnTo>
                    <a:pt x="107314" y="390144"/>
                  </a:lnTo>
                  <a:lnTo>
                    <a:pt x="120522" y="406147"/>
                  </a:lnTo>
                  <a:lnTo>
                    <a:pt x="122174" y="409829"/>
                  </a:lnTo>
                  <a:lnTo>
                    <a:pt x="130555" y="419735"/>
                  </a:lnTo>
                  <a:lnTo>
                    <a:pt x="131444" y="422529"/>
                  </a:lnTo>
                  <a:lnTo>
                    <a:pt x="133350" y="424054"/>
                  </a:lnTo>
                  <a:lnTo>
                    <a:pt x="134239" y="425959"/>
                  </a:lnTo>
                  <a:lnTo>
                    <a:pt x="134239" y="427736"/>
                  </a:lnTo>
                  <a:lnTo>
                    <a:pt x="133350" y="430404"/>
                  </a:lnTo>
                  <a:lnTo>
                    <a:pt x="131444" y="433198"/>
                  </a:lnTo>
                  <a:lnTo>
                    <a:pt x="129666" y="433198"/>
                  </a:lnTo>
                  <a:lnTo>
                    <a:pt x="128778" y="433833"/>
                  </a:lnTo>
                  <a:lnTo>
                    <a:pt x="126872" y="433833"/>
                  </a:lnTo>
                  <a:lnTo>
                    <a:pt x="123063" y="432309"/>
                  </a:lnTo>
                  <a:lnTo>
                    <a:pt x="122174" y="430404"/>
                  </a:lnTo>
                  <a:lnTo>
                    <a:pt x="115697" y="421514"/>
                  </a:lnTo>
                  <a:lnTo>
                    <a:pt x="110236" y="411608"/>
                  </a:lnTo>
                  <a:lnTo>
                    <a:pt x="107314" y="407924"/>
                  </a:lnTo>
                  <a:lnTo>
                    <a:pt x="105664" y="404496"/>
                  </a:lnTo>
                  <a:lnTo>
                    <a:pt x="101853" y="395479"/>
                  </a:lnTo>
                  <a:lnTo>
                    <a:pt x="100964" y="394590"/>
                  </a:lnTo>
                  <a:lnTo>
                    <a:pt x="99949" y="392939"/>
                  </a:lnTo>
                  <a:lnTo>
                    <a:pt x="97281" y="392939"/>
                  </a:lnTo>
                  <a:lnTo>
                    <a:pt x="89027" y="395479"/>
                  </a:lnTo>
                  <a:lnTo>
                    <a:pt x="79628" y="395479"/>
                  </a:lnTo>
                  <a:lnTo>
                    <a:pt x="76961" y="393828"/>
                  </a:lnTo>
                  <a:lnTo>
                    <a:pt x="71247" y="389255"/>
                  </a:lnTo>
                  <a:lnTo>
                    <a:pt x="62991" y="383794"/>
                  </a:lnTo>
                  <a:lnTo>
                    <a:pt x="60197" y="381128"/>
                  </a:lnTo>
                  <a:lnTo>
                    <a:pt x="56641" y="379349"/>
                  </a:lnTo>
                  <a:lnTo>
                    <a:pt x="39878" y="366777"/>
                  </a:lnTo>
                  <a:lnTo>
                    <a:pt x="36067" y="365125"/>
                  </a:lnTo>
                  <a:lnTo>
                    <a:pt x="33274" y="362459"/>
                  </a:lnTo>
                  <a:lnTo>
                    <a:pt x="22352" y="354330"/>
                  </a:lnTo>
                  <a:lnTo>
                    <a:pt x="18669" y="352425"/>
                  </a:lnTo>
                  <a:lnTo>
                    <a:pt x="12953" y="347218"/>
                  </a:lnTo>
                  <a:lnTo>
                    <a:pt x="11175" y="346329"/>
                  </a:lnTo>
                  <a:lnTo>
                    <a:pt x="8381" y="343662"/>
                  </a:lnTo>
                  <a:lnTo>
                    <a:pt x="6603" y="342647"/>
                  </a:lnTo>
                  <a:lnTo>
                    <a:pt x="3810" y="340868"/>
                  </a:lnTo>
                  <a:lnTo>
                    <a:pt x="2920" y="339979"/>
                  </a:lnTo>
                  <a:lnTo>
                    <a:pt x="0" y="338202"/>
                  </a:lnTo>
                  <a:lnTo>
                    <a:pt x="0" y="3374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1" name="Freeform 210"/>
            <p:cNvSpPr/>
            <p:nvPr/>
          </p:nvSpPr>
          <p:spPr>
            <a:xfrm>
              <a:off x="1274686" y="5386179"/>
              <a:ext cx="134163" cy="142931"/>
            </a:xfrm>
            <a:custGeom>
              <a:avLst/>
              <a:gdLst/>
              <a:ahLst/>
              <a:cxnLst/>
              <a:rect l="0" t="0" r="0" b="0"/>
              <a:pathLst>
                <a:path w="133225" h="143257">
                  <a:moveTo>
                    <a:pt x="30480" y="8001"/>
                  </a:moveTo>
                  <a:lnTo>
                    <a:pt x="37084" y="0"/>
                  </a:lnTo>
                  <a:lnTo>
                    <a:pt x="63755" y="0"/>
                  </a:lnTo>
                  <a:lnTo>
                    <a:pt x="67692" y="889"/>
                  </a:lnTo>
                  <a:lnTo>
                    <a:pt x="94361" y="889"/>
                  </a:lnTo>
                  <a:lnTo>
                    <a:pt x="98044" y="1777"/>
                  </a:lnTo>
                  <a:lnTo>
                    <a:pt x="101855" y="1777"/>
                  </a:lnTo>
                  <a:lnTo>
                    <a:pt x="105538" y="2666"/>
                  </a:lnTo>
                  <a:lnTo>
                    <a:pt x="107316" y="2666"/>
                  </a:lnTo>
                  <a:lnTo>
                    <a:pt x="110999" y="3556"/>
                  </a:lnTo>
                  <a:lnTo>
                    <a:pt x="113792" y="3556"/>
                  </a:lnTo>
                  <a:lnTo>
                    <a:pt x="116714" y="4571"/>
                  </a:lnTo>
                  <a:lnTo>
                    <a:pt x="118364" y="4571"/>
                  </a:lnTo>
                  <a:lnTo>
                    <a:pt x="125858" y="8001"/>
                  </a:lnTo>
                  <a:lnTo>
                    <a:pt x="127636" y="10668"/>
                  </a:lnTo>
                  <a:lnTo>
                    <a:pt x="128652" y="13334"/>
                  </a:lnTo>
                  <a:lnTo>
                    <a:pt x="130430" y="16128"/>
                  </a:lnTo>
                  <a:lnTo>
                    <a:pt x="130430" y="18795"/>
                  </a:lnTo>
                  <a:lnTo>
                    <a:pt x="132334" y="21336"/>
                  </a:lnTo>
                  <a:lnTo>
                    <a:pt x="132334" y="24130"/>
                  </a:lnTo>
                  <a:lnTo>
                    <a:pt x="133224" y="27686"/>
                  </a:lnTo>
                  <a:lnTo>
                    <a:pt x="133224" y="40258"/>
                  </a:lnTo>
                  <a:lnTo>
                    <a:pt x="131445" y="45720"/>
                  </a:lnTo>
                  <a:lnTo>
                    <a:pt x="131445" y="47497"/>
                  </a:lnTo>
                  <a:lnTo>
                    <a:pt x="130430" y="49149"/>
                  </a:lnTo>
                  <a:lnTo>
                    <a:pt x="125858" y="54609"/>
                  </a:lnTo>
                  <a:lnTo>
                    <a:pt x="123064" y="56388"/>
                  </a:lnTo>
                  <a:lnTo>
                    <a:pt x="121286" y="58165"/>
                  </a:lnTo>
                  <a:lnTo>
                    <a:pt x="118364" y="59944"/>
                  </a:lnTo>
                  <a:lnTo>
                    <a:pt x="115825" y="62483"/>
                  </a:lnTo>
                  <a:lnTo>
                    <a:pt x="108331" y="66166"/>
                  </a:lnTo>
                  <a:lnTo>
                    <a:pt x="101855" y="71627"/>
                  </a:lnTo>
                  <a:lnTo>
                    <a:pt x="98044" y="73406"/>
                  </a:lnTo>
                  <a:lnTo>
                    <a:pt x="94361" y="77089"/>
                  </a:lnTo>
                  <a:lnTo>
                    <a:pt x="89789" y="78613"/>
                  </a:lnTo>
                  <a:lnTo>
                    <a:pt x="86995" y="82295"/>
                  </a:lnTo>
                  <a:lnTo>
                    <a:pt x="82297" y="84074"/>
                  </a:lnTo>
                  <a:lnTo>
                    <a:pt x="78614" y="86868"/>
                  </a:lnTo>
                  <a:lnTo>
                    <a:pt x="74930" y="88391"/>
                  </a:lnTo>
                  <a:lnTo>
                    <a:pt x="64897" y="95757"/>
                  </a:lnTo>
                  <a:lnTo>
                    <a:pt x="61088" y="97536"/>
                  </a:lnTo>
                  <a:lnTo>
                    <a:pt x="59183" y="100202"/>
                  </a:lnTo>
                  <a:lnTo>
                    <a:pt x="55500" y="101091"/>
                  </a:lnTo>
                  <a:lnTo>
                    <a:pt x="53722" y="102996"/>
                  </a:lnTo>
                  <a:lnTo>
                    <a:pt x="50928" y="103886"/>
                  </a:lnTo>
                  <a:lnTo>
                    <a:pt x="46228" y="108203"/>
                  </a:lnTo>
                  <a:lnTo>
                    <a:pt x="45339" y="108203"/>
                  </a:lnTo>
                  <a:lnTo>
                    <a:pt x="41656" y="115443"/>
                  </a:lnTo>
                  <a:lnTo>
                    <a:pt x="38863" y="117982"/>
                  </a:lnTo>
                  <a:lnTo>
                    <a:pt x="34291" y="125221"/>
                  </a:lnTo>
                  <a:lnTo>
                    <a:pt x="32513" y="126111"/>
                  </a:lnTo>
                  <a:lnTo>
                    <a:pt x="31369" y="127126"/>
                  </a:lnTo>
                  <a:lnTo>
                    <a:pt x="21336" y="133476"/>
                  </a:lnTo>
                  <a:lnTo>
                    <a:pt x="18542" y="134112"/>
                  </a:lnTo>
                  <a:lnTo>
                    <a:pt x="16511" y="136016"/>
                  </a:lnTo>
                  <a:lnTo>
                    <a:pt x="13081" y="136906"/>
                  </a:lnTo>
                  <a:lnTo>
                    <a:pt x="10161" y="138683"/>
                  </a:lnTo>
                  <a:lnTo>
                    <a:pt x="8383" y="139572"/>
                  </a:lnTo>
                  <a:lnTo>
                    <a:pt x="6478" y="141351"/>
                  </a:lnTo>
                  <a:lnTo>
                    <a:pt x="2794" y="142239"/>
                  </a:lnTo>
                  <a:lnTo>
                    <a:pt x="2794" y="143256"/>
                  </a:lnTo>
                  <a:lnTo>
                    <a:pt x="0" y="135001"/>
                  </a:lnTo>
                  <a:lnTo>
                    <a:pt x="1017" y="134112"/>
                  </a:lnTo>
                  <a:lnTo>
                    <a:pt x="4700" y="131571"/>
                  </a:lnTo>
                  <a:lnTo>
                    <a:pt x="6478" y="128905"/>
                  </a:lnTo>
                  <a:lnTo>
                    <a:pt x="15749" y="123444"/>
                  </a:lnTo>
                  <a:lnTo>
                    <a:pt x="18542" y="119761"/>
                  </a:lnTo>
                  <a:lnTo>
                    <a:pt x="21336" y="117982"/>
                  </a:lnTo>
                  <a:lnTo>
                    <a:pt x="24003" y="114553"/>
                  </a:lnTo>
                  <a:lnTo>
                    <a:pt x="27941" y="112776"/>
                  </a:lnTo>
                  <a:lnTo>
                    <a:pt x="33402" y="107314"/>
                  </a:lnTo>
                  <a:lnTo>
                    <a:pt x="36069" y="105537"/>
                  </a:lnTo>
                  <a:lnTo>
                    <a:pt x="40767" y="101091"/>
                  </a:lnTo>
                  <a:lnTo>
                    <a:pt x="46228" y="97536"/>
                  </a:lnTo>
                  <a:lnTo>
                    <a:pt x="48261" y="95757"/>
                  </a:lnTo>
                  <a:lnTo>
                    <a:pt x="50928" y="93852"/>
                  </a:lnTo>
                  <a:lnTo>
                    <a:pt x="53722" y="92964"/>
                  </a:lnTo>
                  <a:lnTo>
                    <a:pt x="56516" y="91186"/>
                  </a:lnTo>
                  <a:lnTo>
                    <a:pt x="59183" y="88391"/>
                  </a:lnTo>
                  <a:lnTo>
                    <a:pt x="73153" y="81407"/>
                  </a:lnTo>
                  <a:lnTo>
                    <a:pt x="76836" y="78613"/>
                  </a:lnTo>
                  <a:lnTo>
                    <a:pt x="80519" y="77089"/>
                  </a:lnTo>
                  <a:lnTo>
                    <a:pt x="83186" y="74295"/>
                  </a:lnTo>
                  <a:lnTo>
                    <a:pt x="86995" y="72516"/>
                  </a:lnTo>
                  <a:lnTo>
                    <a:pt x="89789" y="69722"/>
                  </a:lnTo>
                  <a:lnTo>
                    <a:pt x="96267" y="66166"/>
                  </a:lnTo>
                  <a:lnTo>
                    <a:pt x="114681" y="51815"/>
                  </a:lnTo>
                  <a:lnTo>
                    <a:pt x="119508" y="45720"/>
                  </a:lnTo>
                  <a:lnTo>
                    <a:pt x="121286" y="40258"/>
                  </a:lnTo>
                  <a:lnTo>
                    <a:pt x="121286" y="37464"/>
                  </a:lnTo>
                  <a:lnTo>
                    <a:pt x="122175" y="35687"/>
                  </a:lnTo>
                  <a:lnTo>
                    <a:pt x="122175" y="31369"/>
                  </a:lnTo>
                  <a:lnTo>
                    <a:pt x="121286" y="28575"/>
                  </a:lnTo>
                  <a:lnTo>
                    <a:pt x="120397" y="27686"/>
                  </a:lnTo>
                  <a:lnTo>
                    <a:pt x="118364" y="23240"/>
                  </a:lnTo>
                  <a:lnTo>
                    <a:pt x="112014" y="16128"/>
                  </a:lnTo>
                  <a:lnTo>
                    <a:pt x="108331" y="13334"/>
                  </a:lnTo>
                  <a:lnTo>
                    <a:pt x="107316" y="11557"/>
                  </a:lnTo>
                  <a:lnTo>
                    <a:pt x="103759" y="9778"/>
                  </a:lnTo>
                  <a:lnTo>
                    <a:pt x="101855" y="9778"/>
                  </a:lnTo>
                  <a:lnTo>
                    <a:pt x="98933" y="8889"/>
                  </a:lnTo>
                  <a:lnTo>
                    <a:pt x="97155" y="8001"/>
                  </a:lnTo>
                  <a:lnTo>
                    <a:pt x="91694" y="8001"/>
                  </a:lnTo>
                  <a:lnTo>
                    <a:pt x="87884" y="7239"/>
                  </a:lnTo>
                  <a:lnTo>
                    <a:pt x="85217" y="7239"/>
                  </a:lnTo>
                  <a:lnTo>
                    <a:pt x="81408" y="6350"/>
                  </a:lnTo>
                  <a:lnTo>
                    <a:pt x="48261" y="6350"/>
                  </a:lnTo>
                  <a:lnTo>
                    <a:pt x="45339" y="7239"/>
                  </a:lnTo>
                  <a:lnTo>
                    <a:pt x="34291" y="7239"/>
                  </a:lnTo>
                  <a:lnTo>
                    <a:pt x="33402" y="80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2" name="Freeform 211"/>
            <p:cNvSpPr/>
            <p:nvPr/>
          </p:nvSpPr>
          <p:spPr>
            <a:xfrm>
              <a:off x="1287043" y="5104232"/>
              <a:ext cx="75907" cy="187964"/>
            </a:xfrm>
            <a:custGeom>
              <a:avLst/>
              <a:gdLst/>
              <a:ahLst/>
              <a:cxnLst/>
              <a:rect l="0" t="0" r="0" b="0"/>
              <a:pathLst>
                <a:path w="75946" h="188850">
                  <a:moveTo>
                    <a:pt x="0" y="890"/>
                  </a:moveTo>
                  <a:lnTo>
                    <a:pt x="10286" y="0"/>
                  </a:lnTo>
                  <a:lnTo>
                    <a:pt x="23241" y="9780"/>
                  </a:lnTo>
                  <a:lnTo>
                    <a:pt x="25145" y="12447"/>
                  </a:lnTo>
                  <a:lnTo>
                    <a:pt x="27939" y="15241"/>
                  </a:lnTo>
                  <a:lnTo>
                    <a:pt x="34289" y="25147"/>
                  </a:lnTo>
                  <a:lnTo>
                    <a:pt x="37211" y="27686"/>
                  </a:lnTo>
                  <a:lnTo>
                    <a:pt x="38989" y="31369"/>
                  </a:lnTo>
                  <a:lnTo>
                    <a:pt x="41783" y="34925"/>
                  </a:lnTo>
                  <a:lnTo>
                    <a:pt x="43561" y="38481"/>
                  </a:lnTo>
                  <a:lnTo>
                    <a:pt x="46355" y="42037"/>
                  </a:lnTo>
                  <a:lnTo>
                    <a:pt x="59308" y="67946"/>
                  </a:lnTo>
                  <a:lnTo>
                    <a:pt x="63880" y="79756"/>
                  </a:lnTo>
                  <a:lnTo>
                    <a:pt x="65786" y="82297"/>
                  </a:lnTo>
                  <a:lnTo>
                    <a:pt x="67817" y="89536"/>
                  </a:lnTo>
                  <a:lnTo>
                    <a:pt x="69469" y="92330"/>
                  </a:lnTo>
                  <a:lnTo>
                    <a:pt x="71247" y="98425"/>
                  </a:lnTo>
                  <a:lnTo>
                    <a:pt x="71247" y="101219"/>
                  </a:lnTo>
                  <a:lnTo>
                    <a:pt x="72389" y="103886"/>
                  </a:lnTo>
                  <a:lnTo>
                    <a:pt x="72389" y="106427"/>
                  </a:lnTo>
                  <a:lnTo>
                    <a:pt x="73278" y="109093"/>
                  </a:lnTo>
                  <a:lnTo>
                    <a:pt x="73278" y="117348"/>
                  </a:lnTo>
                  <a:lnTo>
                    <a:pt x="74167" y="120905"/>
                  </a:lnTo>
                  <a:lnTo>
                    <a:pt x="74167" y="123444"/>
                  </a:lnTo>
                  <a:lnTo>
                    <a:pt x="75056" y="126238"/>
                  </a:lnTo>
                  <a:lnTo>
                    <a:pt x="75056" y="128905"/>
                  </a:lnTo>
                  <a:lnTo>
                    <a:pt x="75945" y="132588"/>
                  </a:lnTo>
                  <a:lnTo>
                    <a:pt x="75945" y="158497"/>
                  </a:lnTo>
                  <a:lnTo>
                    <a:pt x="75056" y="160274"/>
                  </a:lnTo>
                  <a:lnTo>
                    <a:pt x="75056" y="162815"/>
                  </a:lnTo>
                  <a:lnTo>
                    <a:pt x="71247" y="177292"/>
                  </a:lnTo>
                  <a:lnTo>
                    <a:pt x="68580" y="178181"/>
                  </a:lnTo>
                  <a:lnTo>
                    <a:pt x="58419" y="183516"/>
                  </a:lnTo>
                  <a:lnTo>
                    <a:pt x="55753" y="183516"/>
                  </a:lnTo>
                  <a:lnTo>
                    <a:pt x="50927" y="185293"/>
                  </a:lnTo>
                  <a:lnTo>
                    <a:pt x="46355" y="185293"/>
                  </a:lnTo>
                  <a:lnTo>
                    <a:pt x="43561" y="186182"/>
                  </a:lnTo>
                  <a:lnTo>
                    <a:pt x="41783" y="186182"/>
                  </a:lnTo>
                  <a:lnTo>
                    <a:pt x="38989" y="187072"/>
                  </a:lnTo>
                  <a:lnTo>
                    <a:pt x="31495" y="187072"/>
                  </a:lnTo>
                  <a:lnTo>
                    <a:pt x="28828" y="187961"/>
                  </a:lnTo>
                  <a:lnTo>
                    <a:pt x="13969" y="187961"/>
                  </a:lnTo>
                  <a:lnTo>
                    <a:pt x="13080" y="188849"/>
                  </a:lnTo>
                  <a:lnTo>
                    <a:pt x="8508" y="172721"/>
                  </a:lnTo>
                  <a:lnTo>
                    <a:pt x="18541" y="172721"/>
                  </a:lnTo>
                  <a:lnTo>
                    <a:pt x="22352" y="173736"/>
                  </a:lnTo>
                  <a:lnTo>
                    <a:pt x="40894" y="173736"/>
                  </a:lnTo>
                  <a:lnTo>
                    <a:pt x="42672" y="172721"/>
                  </a:lnTo>
                  <a:lnTo>
                    <a:pt x="52958" y="172721"/>
                  </a:lnTo>
                  <a:lnTo>
                    <a:pt x="59308" y="170942"/>
                  </a:lnTo>
                  <a:lnTo>
                    <a:pt x="61214" y="170054"/>
                  </a:lnTo>
                  <a:lnTo>
                    <a:pt x="63880" y="161163"/>
                  </a:lnTo>
                  <a:lnTo>
                    <a:pt x="63880" y="158497"/>
                  </a:lnTo>
                  <a:lnTo>
                    <a:pt x="62991" y="154813"/>
                  </a:lnTo>
                  <a:lnTo>
                    <a:pt x="62991" y="134112"/>
                  </a:lnTo>
                  <a:lnTo>
                    <a:pt x="62103" y="131573"/>
                  </a:lnTo>
                  <a:lnTo>
                    <a:pt x="62103" y="125223"/>
                  </a:lnTo>
                  <a:lnTo>
                    <a:pt x="61214" y="122555"/>
                  </a:lnTo>
                  <a:lnTo>
                    <a:pt x="61214" y="120016"/>
                  </a:lnTo>
                  <a:lnTo>
                    <a:pt x="60325" y="117348"/>
                  </a:lnTo>
                  <a:lnTo>
                    <a:pt x="60325" y="111887"/>
                  </a:lnTo>
                  <a:lnTo>
                    <a:pt x="59308" y="109093"/>
                  </a:lnTo>
                  <a:lnTo>
                    <a:pt x="59308" y="106427"/>
                  </a:lnTo>
                  <a:lnTo>
                    <a:pt x="57530" y="100204"/>
                  </a:lnTo>
                  <a:lnTo>
                    <a:pt x="57530" y="97536"/>
                  </a:lnTo>
                  <a:lnTo>
                    <a:pt x="52958" y="82297"/>
                  </a:lnTo>
                  <a:lnTo>
                    <a:pt x="52958" y="79756"/>
                  </a:lnTo>
                  <a:lnTo>
                    <a:pt x="50038" y="73406"/>
                  </a:lnTo>
                  <a:lnTo>
                    <a:pt x="49149" y="69850"/>
                  </a:lnTo>
                  <a:lnTo>
                    <a:pt x="47244" y="67056"/>
                  </a:lnTo>
                  <a:lnTo>
                    <a:pt x="46355" y="63628"/>
                  </a:lnTo>
                  <a:lnTo>
                    <a:pt x="44577" y="60961"/>
                  </a:lnTo>
                  <a:lnTo>
                    <a:pt x="40894" y="52071"/>
                  </a:lnTo>
                  <a:lnTo>
                    <a:pt x="31495" y="37466"/>
                  </a:lnTo>
                  <a:lnTo>
                    <a:pt x="29717" y="35942"/>
                  </a:lnTo>
                  <a:lnTo>
                    <a:pt x="28828" y="33148"/>
                  </a:lnTo>
                  <a:lnTo>
                    <a:pt x="25145" y="27686"/>
                  </a:lnTo>
                  <a:lnTo>
                    <a:pt x="21463" y="24257"/>
                  </a:lnTo>
                  <a:lnTo>
                    <a:pt x="19430" y="21591"/>
                  </a:lnTo>
                  <a:lnTo>
                    <a:pt x="16002" y="17907"/>
                  </a:lnTo>
                  <a:lnTo>
                    <a:pt x="14858" y="16130"/>
                  </a:lnTo>
                  <a:lnTo>
                    <a:pt x="5714" y="7240"/>
                  </a:lnTo>
                  <a:lnTo>
                    <a:pt x="3810" y="457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47" name="Group 264"/>
          <p:cNvGrpSpPr>
            <a:grpSpLocks/>
          </p:cNvGrpSpPr>
          <p:nvPr/>
        </p:nvGrpSpPr>
        <p:grpSpPr bwMode="auto">
          <a:xfrm>
            <a:off x="8448675" y="3783013"/>
            <a:ext cx="515938" cy="654050"/>
            <a:chOff x="6104001" y="5056759"/>
            <a:chExt cx="573532" cy="807213"/>
          </a:xfrm>
        </p:grpSpPr>
        <p:sp>
          <p:nvSpPr>
            <p:cNvPr id="214" name="Freeform 213"/>
            <p:cNvSpPr/>
            <p:nvPr/>
          </p:nvSpPr>
          <p:spPr>
            <a:xfrm>
              <a:off x="6104001" y="5056759"/>
              <a:ext cx="573532" cy="807213"/>
            </a:xfrm>
            <a:custGeom>
              <a:avLst/>
              <a:gdLst/>
              <a:ahLst/>
              <a:cxnLst/>
              <a:rect l="0" t="0" r="0" b="0"/>
              <a:pathLst>
                <a:path w="573532" h="807213">
                  <a:moveTo>
                    <a:pt x="183007" y="31876"/>
                  </a:moveTo>
                  <a:lnTo>
                    <a:pt x="184277" y="30480"/>
                  </a:lnTo>
                  <a:lnTo>
                    <a:pt x="184912" y="29210"/>
                  </a:lnTo>
                  <a:lnTo>
                    <a:pt x="186182" y="28448"/>
                  </a:lnTo>
                  <a:lnTo>
                    <a:pt x="187452" y="27050"/>
                  </a:lnTo>
                  <a:lnTo>
                    <a:pt x="188087" y="25781"/>
                  </a:lnTo>
                  <a:lnTo>
                    <a:pt x="192404" y="22987"/>
                  </a:lnTo>
                  <a:lnTo>
                    <a:pt x="193675" y="21717"/>
                  </a:lnTo>
                  <a:lnTo>
                    <a:pt x="194945" y="21081"/>
                  </a:lnTo>
                  <a:lnTo>
                    <a:pt x="196214" y="19685"/>
                  </a:lnTo>
                  <a:lnTo>
                    <a:pt x="197484" y="18923"/>
                  </a:lnTo>
                  <a:lnTo>
                    <a:pt x="198754" y="17652"/>
                  </a:lnTo>
                  <a:lnTo>
                    <a:pt x="200659" y="17018"/>
                  </a:lnTo>
                  <a:lnTo>
                    <a:pt x="201929" y="15620"/>
                  </a:lnTo>
                  <a:lnTo>
                    <a:pt x="206883" y="13588"/>
                  </a:lnTo>
                  <a:lnTo>
                    <a:pt x="208279" y="12192"/>
                  </a:lnTo>
                  <a:lnTo>
                    <a:pt x="210184" y="11556"/>
                  </a:lnTo>
                  <a:lnTo>
                    <a:pt x="211327" y="10794"/>
                  </a:lnTo>
                  <a:lnTo>
                    <a:pt x="227838" y="4699"/>
                  </a:lnTo>
                  <a:lnTo>
                    <a:pt x="229743" y="4699"/>
                  </a:lnTo>
                  <a:lnTo>
                    <a:pt x="235331" y="2667"/>
                  </a:lnTo>
                  <a:lnTo>
                    <a:pt x="237235" y="2667"/>
                  </a:lnTo>
                  <a:lnTo>
                    <a:pt x="241045" y="1396"/>
                  </a:lnTo>
                  <a:lnTo>
                    <a:pt x="242951" y="1396"/>
                  </a:lnTo>
                  <a:lnTo>
                    <a:pt x="244856" y="635"/>
                  </a:lnTo>
                  <a:lnTo>
                    <a:pt x="251078" y="635"/>
                  </a:lnTo>
                  <a:lnTo>
                    <a:pt x="252983" y="0"/>
                  </a:lnTo>
                  <a:lnTo>
                    <a:pt x="270128" y="0"/>
                  </a:lnTo>
                  <a:lnTo>
                    <a:pt x="272541" y="635"/>
                  </a:lnTo>
                  <a:lnTo>
                    <a:pt x="278891" y="635"/>
                  </a:lnTo>
                  <a:lnTo>
                    <a:pt x="283337" y="2031"/>
                  </a:lnTo>
                  <a:lnTo>
                    <a:pt x="285241" y="2031"/>
                  </a:lnTo>
                  <a:lnTo>
                    <a:pt x="294004" y="4699"/>
                  </a:lnTo>
                  <a:lnTo>
                    <a:pt x="296545" y="4699"/>
                  </a:lnTo>
                  <a:lnTo>
                    <a:pt x="308483" y="9525"/>
                  </a:lnTo>
                  <a:lnTo>
                    <a:pt x="312293" y="10794"/>
                  </a:lnTo>
                  <a:lnTo>
                    <a:pt x="318643" y="14858"/>
                  </a:lnTo>
                  <a:lnTo>
                    <a:pt x="320547" y="15620"/>
                  </a:lnTo>
                  <a:lnTo>
                    <a:pt x="321818" y="17018"/>
                  </a:lnTo>
                  <a:lnTo>
                    <a:pt x="323722" y="18287"/>
                  </a:lnTo>
                  <a:lnTo>
                    <a:pt x="324993" y="18923"/>
                  </a:lnTo>
                  <a:lnTo>
                    <a:pt x="326135" y="20319"/>
                  </a:lnTo>
                  <a:lnTo>
                    <a:pt x="327406" y="21081"/>
                  </a:lnTo>
                  <a:lnTo>
                    <a:pt x="330072" y="23749"/>
                  </a:lnTo>
                  <a:lnTo>
                    <a:pt x="331215" y="24383"/>
                  </a:lnTo>
                  <a:lnTo>
                    <a:pt x="333756" y="27050"/>
                  </a:lnTo>
                  <a:lnTo>
                    <a:pt x="334390" y="28448"/>
                  </a:lnTo>
                  <a:lnTo>
                    <a:pt x="335660" y="29210"/>
                  </a:lnTo>
                  <a:lnTo>
                    <a:pt x="339470" y="33908"/>
                  </a:lnTo>
                  <a:lnTo>
                    <a:pt x="340106" y="35306"/>
                  </a:lnTo>
                  <a:lnTo>
                    <a:pt x="342010" y="37337"/>
                  </a:lnTo>
                  <a:lnTo>
                    <a:pt x="342645" y="38607"/>
                  </a:lnTo>
                  <a:lnTo>
                    <a:pt x="346328" y="44704"/>
                  </a:lnTo>
                  <a:lnTo>
                    <a:pt x="346964" y="47498"/>
                  </a:lnTo>
                  <a:lnTo>
                    <a:pt x="348869" y="50926"/>
                  </a:lnTo>
                  <a:lnTo>
                    <a:pt x="350774" y="55625"/>
                  </a:lnTo>
                  <a:lnTo>
                    <a:pt x="350774" y="58293"/>
                  </a:lnTo>
                  <a:lnTo>
                    <a:pt x="351408" y="59055"/>
                  </a:lnTo>
                  <a:lnTo>
                    <a:pt x="352044" y="60325"/>
                  </a:lnTo>
                  <a:lnTo>
                    <a:pt x="352044" y="61087"/>
                  </a:lnTo>
                  <a:lnTo>
                    <a:pt x="352678" y="61087"/>
                  </a:lnTo>
                  <a:lnTo>
                    <a:pt x="353949" y="60325"/>
                  </a:lnTo>
                  <a:lnTo>
                    <a:pt x="355853" y="60325"/>
                  </a:lnTo>
                  <a:lnTo>
                    <a:pt x="357758" y="59689"/>
                  </a:lnTo>
                  <a:lnTo>
                    <a:pt x="364744" y="59689"/>
                  </a:lnTo>
                  <a:lnTo>
                    <a:pt x="365887" y="59055"/>
                  </a:lnTo>
                  <a:lnTo>
                    <a:pt x="368427" y="59055"/>
                  </a:lnTo>
                  <a:lnTo>
                    <a:pt x="369824" y="59689"/>
                  </a:lnTo>
                  <a:lnTo>
                    <a:pt x="372871" y="59689"/>
                  </a:lnTo>
                  <a:lnTo>
                    <a:pt x="378587" y="61721"/>
                  </a:lnTo>
                  <a:lnTo>
                    <a:pt x="380491" y="63119"/>
                  </a:lnTo>
                  <a:lnTo>
                    <a:pt x="382396" y="65150"/>
                  </a:lnTo>
                  <a:lnTo>
                    <a:pt x="382396" y="66420"/>
                  </a:lnTo>
                  <a:lnTo>
                    <a:pt x="383032" y="67182"/>
                  </a:lnTo>
                  <a:lnTo>
                    <a:pt x="383666" y="68452"/>
                  </a:lnTo>
                  <a:lnTo>
                    <a:pt x="383666" y="69850"/>
                  </a:lnTo>
                  <a:lnTo>
                    <a:pt x="384302" y="71246"/>
                  </a:lnTo>
                  <a:lnTo>
                    <a:pt x="384302" y="72517"/>
                  </a:lnTo>
                  <a:lnTo>
                    <a:pt x="384937" y="73913"/>
                  </a:lnTo>
                  <a:lnTo>
                    <a:pt x="384937" y="76707"/>
                  </a:lnTo>
                  <a:lnTo>
                    <a:pt x="385571" y="78612"/>
                  </a:lnTo>
                  <a:lnTo>
                    <a:pt x="385571" y="83438"/>
                  </a:lnTo>
                  <a:lnTo>
                    <a:pt x="386079" y="84836"/>
                  </a:lnTo>
                  <a:lnTo>
                    <a:pt x="386079" y="101726"/>
                  </a:lnTo>
                  <a:lnTo>
                    <a:pt x="386079" y="101092"/>
                  </a:lnTo>
                  <a:lnTo>
                    <a:pt x="386714" y="101092"/>
                  </a:lnTo>
                  <a:lnTo>
                    <a:pt x="387350" y="100330"/>
                  </a:lnTo>
                  <a:lnTo>
                    <a:pt x="388620" y="100330"/>
                  </a:lnTo>
                  <a:lnTo>
                    <a:pt x="402590" y="94995"/>
                  </a:lnTo>
                  <a:lnTo>
                    <a:pt x="406272" y="94995"/>
                  </a:lnTo>
                  <a:lnTo>
                    <a:pt x="408178" y="94233"/>
                  </a:lnTo>
                  <a:lnTo>
                    <a:pt x="410082" y="94995"/>
                  </a:lnTo>
                  <a:lnTo>
                    <a:pt x="411353" y="94995"/>
                  </a:lnTo>
                  <a:lnTo>
                    <a:pt x="413257" y="95631"/>
                  </a:lnTo>
                  <a:lnTo>
                    <a:pt x="414528" y="96266"/>
                  </a:lnTo>
                  <a:lnTo>
                    <a:pt x="416432" y="97027"/>
                  </a:lnTo>
                  <a:lnTo>
                    <a:pt x="417703" y="97662"/>
                  </a:lnTo>
                  <a:lnTo>
                    <a:pt x="418972" y="99060"/>
                  </a:lnTo>
                  <a:lnTo>
                    <a:pt x="420878" y="99694"/>
                  </a:lnTo>
                  <a:lnTo>
                    <a:pt x="422147" y="101092"/>
                  </a:lnTo>
                  <a:lnTo>
                    <a:pt x="423417" y="101726"/>
                  </a:lnTo>
                  <a:lnTo>
                    <a:pt x="425830" y="104394"/>
                  </a:lnTo>
                  <a:lnTo>
                    <a:pt x="427101" y="105156"/>
                  </a:lnTo>
                  <a:lnTo>
                    <a:pt x="427735" y="105791"/>
                  </a:lnTo>
                  <a:lnTo>
                    <a:pt x="444880" y="93599"/>
                  </a:lnTo>
                  <a:lnTo>
                    <a:pt x="447929" y="93599"/>
                  </a:lnTo>
                  <a:lnTo>
                    <a:pt x="448564" y="94233"/>
                  </a:lnTo>
                  <a:lnTo>
                    <a:pt x="453008" y="94233"/>
                  </a:lnTo>
                  <a:lnTo>
                    <a:pt x="454914" y="94995"/>
                  </a:lnTo>
                  <a:lnTo>
                    <a:pt x="457454" y="94995"/>
                  </a:lnTo>
                  <a:lnTo>
                    <a:pt x="459358" y="95631"/>
                  </a:lnTo>
                  <a:lnTo>
                    <a:pt x="461264" y="95631"/>
                  </a:lnTo>
                  <a:lnTo>
                    <a:pt x="463168" y="96266"/>
                  </a:lnTo>
                  <a:lnTo>
                    <a:pt x="464439" y="96266"/>
                  </a:lnTo>
                  <a:lnTo>
                    <a:pt x="465581" y="97027"/>
                  </a:lnTo>
                  <a:lnTo>
                    <a:pt x="466852" y="97027"/>
                  </a:lnTo>
                  <a:lnTo>
                    <a:pt x="468121" y="97662"/>
                  </a:lnTo>
                  <a:lnTo>
                    <a:pt x="469392" y="97662"/>
                  </a:lnTo>
                  <a:lnTo>
                    <a:pt x="470027" y="98298"/>
                  </a:lnTo>
                  <a:lnTo>
                    <a:pt x="472567" y="98298"/>
                  </a:lnTo>
                  <a:lnTo>
                    <a:pt x="473837" y="99060"/>
                  </a:lnTo>
                  <a:lnTo>
                    <a:pt x="476377" y="99060"/>
                  </a:lnTo>
                  <a:lnTo>
                    <a:pt x="477646" y="99694"/>
                  </a:lnTo>
                  <a:lnTo>
                    <a:pt x="478917" y="99694"/>
                  </a:lnTo>
                  <a:lnTo>
                    <a:pt x="479552" y="100330"/>
                  </a:lnTo>
                  <a:lnTo>
                    <a:pt x="480821" y="100330"/>
                  </a:lnTo>
                  <a:lnTo>
                    <a:pt x="482092" y="101092"/>
                  </a:lnTo>
                  <a:lnTo>
                    <a:pt x="483362" y="101092"/>
                  </a:lnTo>
                  <a:lnTo>
                    <a:pt x="488950" y="103758"/>
                  </a:lnTo>
                  <a:lnTo>
                    <a:pt x="492759" y="105156"/>
                  </a:lnTo>
                  <a:lnTo>
                    <a:pt x="498475" y="108457"/>
                  </a:lnTo>
                  <a:lnTo>
                    <a:pt x="500380" y="109219"/>
                  </a:lnTo>
                  <a:lnTo>
                    <a:pt x="504190" y="113283"/>
                  </a:lnTo>
                  <a:lnTo>
                    <a:pt x="504825" y="114681"/>
                  </a:lnTo>
                  <a:lnTo>
                    <a:pt x="505967" y="115950"/>
                  </a:lnTo>
                  <a:lnTo>
                    <a:pt x="506603" y="117348"/>
                  </a:lnTo>
                  <a:lnTo>
                    <a:pt x="507872" y="118744"/>
                  </a:lnTo>
                  <a:lnTo>
                    <a:pt x="508507" y="120776"/>
                  </a:lnTo>
                  <a:lnTo>
                    <a:pt x="509778" y="122046"/>
                  </a:lnTo>
                  <a:lnTo>
                    <a:pt x="512953" y="128905"/>
                  </a:lnTo>
                  <a:lnTo>
                    <a:pt x="512953" y="130937"/>
                  </a:lnTo>
                  <a:lnTo>
                    <a:pt x="516128" y="139064"/>
                  </a:lnTo>
                  <a:lnTo>
                    <a:pt x="516128" y="141096"/>
                  </a:lnTo>
                  <a:lnTo>
                    <a:pt x="516763" y="142494"/>
                  </a:lnTo>
                  <a:lnTo>
                    <a:pt x="516763" y="143763"/>
                  </a:lnTo>
                  <a:lnTo>
                    <a:pt x="517397" y="145161"/>
                  </a:lnTo>
                  <a:lnTo>
                    <a:pt x="517397" y="146557"/>
                  </a:lnTo>
                  <a:lnTo>
                    <a:pt x="518032" y="147827"/>
                  </a:lnTo>
                  <a:lnTo>
                    <a:pt x="518032" y="149860"/>
                  </a:lnTo>
                  <a:lnTo>
                    <a:pt x="518667" y="151256"/>
                  </a:lnTo>
                  <a:lnTo>
                    <a:pt x="518667" y="153288"/>
                  </a:lnTo>
                  <a:lnTo>
                    <a:pt x="519303" y="154686"/>
                  </a:lnTo>
                  <a:lnTo>
                    <a:pt x="519303" y="155320"/>
                  </a:lnTo>
                  <a:lnTo>
                    <a:pt x="519938" y="156718"/>
                  </a:lnTo>
                  <a:lnTo>
                    <a:pt x="519938" y="166877"/>
                  </a:lnTo>
                  <a:lnTo>
                    <a:pt x="520572" y="168275"/>
                  </a:lnTo>
                  <a:lnTo>
                    <a:pt x="519938" y="168910"/>
                  </a:lnTo>
                  <a:lnTo>
                    <a:pt x="519938" y="175641"/>
                  </a:lnTo>
                  <a:lnTo>
                    <a:pt x="519303" y="177037"/>
                  </a:lnTo>
                  <a:lnTo>
                    <a:pt x="519303" y="179705"/>
                  </a:lnTo>
                  <a:lnTo>
                    <a:pt x="518032" y="183133"/>
                  </a:lnTo>
                  <a:lnTo>
                    <a:pt x="518032" y="184531"/>
                  </a:lnTo>
                  <a:lnTo>
                    <a:pt x="517397" y="185166"/>
                  </a:lnTo>
                  <a:lnTo>
                    <a:pt x="516763" y="186562"/>
                  </a:lnTo>
                  <a:lnTo>
                    <a:pt x="516763" y="187832"/>
                  </a:lnTo>
                  <a:lnTo>
                    <a:pt x="516128" y="188594"/>
                  </a:lnTo>
                  <a:lnTo>
                    <a:pt x="514857" y="190626"/>
                  </a:lnTo>
                  <a:lnTo>
                    <a:pt x="513588" y="191896"/>
                  </a:lnTo>
                  <a:lnTo>
                    <a:pt x="512953" y="193294"/>
                  </a:lnTo>
                  <a:lnTo>
                    <a:pt x="511682" y="194691"/>
                  </a:lnTo>
                  <a:lnTo>
                    <a:pt x="509778" y="195325"/>
                  </a:lnTo>
                  <a:lnTo>
                    <a:pt x="507872" y="197357"/>
                  </a:lnTo>
                  <a:lnTo>
                    <a:pt x="506603" y="198119"/>
                  </a:lnTo>
                  <a:lnTo>
                    <a:pt x="505332" y="198119"/>
                  </a:lnTo>
                  <a:lnTo>
                    <a:pt x="504825" y="198755"/>
                  </a:lnTo>
                  <a:lnTo>
                    <a:pt x="491490" y="218439"/>
                  </a:lnTo>
                  <a:lnTo>
                    <a:pt x="492759" y="219837"/>
                  </a:lnTo>
                  <a:lnTo>
                    <a:pt x="494665" y="221106"/>
                  </a:lnTo>
                  <a:lnTo>
                    <a:pt x="495300" y="223138"/>
                  </a:lnTo>
                  <a:lnTo>
                    <a:pt x="501650" y="229996"/>
                  </a:lnTo>
                  <a:lnTo>
                    <a:pt x="502284" y="231267"/>
                  </a:lnTo>
                  <a:lnTo>
                    <a:pt x="505967" y="235331"/>
                  </a:lnTo>
                  <a:lnTo>
                    <a:pt x="507238" y="237362"/>
                  </a:lnTo>
                  <a:lnTo>
                    <a:pt x="508507" y="238760"/>
                  </a:lnTo>
                  <a:lnTo>
                    <a:pt x="509778" y="240792"/>
                  </a:lnTo>
                  <a:lnTo>
                    <a:pt x="512953" y="244220"/>
                  </a:lnTo>
                  <a:lnTo>
                    <a:pt x="514222" y="246252"/>
                  </a:lnTo>
                  <a:lnTo>
                    <a:pt x="516128" y="248285"/>
                  </a:lnTo>
                  <a:lnTo>
                    <a:pt x="517397" y="250317"/>
                  </a:lnTo>
                  <a:lnTo>
                    <a:pt x="520572" y="253745"/>
                  </a:lnTo>
                  <a:lnTo>
                    <a:pt x="521842" y="255650"/>
                  </a:lnTo>
                  <a:lnTo>
                    <a:pt x="523747" y="257810"/>
                  </a:lnTo>
                  <a:lnTo>
                    <a:pt x="525017" y="259842"/>
                  </a:lnTo>
                  <a:lnTo>
                    <a:pt x="526795" y="261874"/>
                  </a:lnTo>
                  <a:lnTo>
                    <a:pt x="529335" y="265937"/>
                  </a:lnTo>
                  <a:lnTo>
                    <a:pt x="531241" y="267969"/>
                  </a:lnTo>
                  <a:lnTo>
                    <a:pt x="532510" y="270001"/>
                  </a:lnTo>
                  <a:lnTo>
                    <a:pt x="534416" y="272033"/>
                  </a:lnTo>
                  <a:lnTo>
                    <a:pt x="538226" y="278130"/>
                  </a:lnTo>
                  <a:lnTo>
                    <a:pt x="540130" y="280162"/>
                  </a:lnTo>
                  <a:lnTo>
                    <a:pt x="541401" y="282829"/>
                  </a:lnTo>
                  <a:lnTo>
                    <a:pt x="542670" y="284225"/>
                  </a:lnTo>
                  <a:lnTo>
                    <a:pt x="543941" y="286893"/>
                  </a:lnTo>
                  <a:lnTo>
                    <a:pt x="545718" y="288925"/>
                  </a:lnTo>
                  <a:lnTo>
                    <a:pt x="546989" y="290956"/>
                  </a:lnTo>
                  <a:lnTo>
                    <a:pt x="547624" y="292988"/>
                  </a:lnTo>
                  <a:lnTo>
                    <a:pt x="550164" y="297052"/>
                  </a:lnTo>
                  <a:lnTo>
                    <a:pt x="551433" y="298450"/>
                  </a:lnTo>
                  <a:lnTo>
                    <a:pt x="556514" y="307212"/>
                  </a:lnTo>
                  <a:lnTo>
                    <a:pt x="557149" y="309371"/>
                  </a:lnTo>
                  <a:lnTo>
                    <a:pt x="559689" y="314070"/>
                  </a:lnTo>
                  <a:lnTo>
                    <a:pt x="559689" y="315341"/>
                  </a:lnTo>
                  <a:lnTo>
                    <a:pt x="560958" y="318135"/>
                  </a:lnTo>
                  <a:lnTo>
                    <a:pt x="560958" y="319531"/>
                  </a:lnTo>
                  <a:lnTo>
                    <a:pt x="561593" y="320801"/>
                  </a:lnTo>
                  <a:lnTo>
                    <a:pt x="561593" y="322199"/>
                  </a:lnTo>
                  <a:lnTo>
                    <a:pt x="562864" y="325627"/>
                  </a:lnTo>
                  <a:lnTo>
                    <a:pt x="563499" y="326898"/>
                  </a:lnTo>
                  <a:lnTo>
                    <a:pt x="563499" y="328930"/>
                  </a:lnTo>
                  <a:lnTo>
                    <a:pt x="564768" y="331088"/>
                  </a:lnTo>
                  <a:lnTo>
                    <a:pt x="564768" y="332358"/>
                  </a:lnTo>
                  <a:lnTo>
                    <a:pt x="566546" y="339217"/>
                  </a:lnTo>
                  <a:lnTo>
                    <a:pt x="567181" y="340487"/>
                  </a:lnTo>
                  <a:lnTo>
                    <a:pt x="568452" y="345186"/>
                  </a:lnTo>
                  <a:lnTo>
                    <a:pt x="568452" y="347980"/>
                  </a:lnTo>
                  <a:lnTo>
                    <a:pt x="569721" y="352679"/>
                  </a:lnTo>
                  <a:lnTo>
                    <a:pt x="569721" y="355473"/>
                  </a:lnTo>
                  <a:lnTo>
                    <a:pt x="571627" y="363600"/>
                  </a:lnTo>
                  <a:lnTo>
                    <a:pt x="571627" y="366268"/>
                  </a:lnTo>
                  <a:lnTo>
                    <a:pt x="572262" y="369696"/>
                  </a:lnTo>
                  <a:lnTo>
                    <a:pt x="572262" y="375793"/>
                  </a:lnTo>
                  <a:lnTo>
                    <a:pt x="572896" y="379221"/>
                  </a:lnTo>
                  <a:lnTo>
                    <a:pt x="572896" y="381888"/>
                  </a:lnTo>
                  <a:lnTo>
                    <a:pt x="573531" y="385318"/>
                  </a:lnTo>
                  <a:lnTo>
                    <a:pt x="573531" y="406273"/>
                  </a:lnTo>
                  <a:lnTo>
                    <a:pt x="572896" y="410337"/>
                  </a:lnTo>
                  <a:lnTo>
                    <a:pt x="572896" y="414400"/>
                  </a:lnTo>
                  <a:lnTo>
                    <a:pt x="572262" y="417830"/>
                  </a:lnTo>
                  <a:lnTo>
                    <a:pt x="572262" y="421894"/>
                  </a:lnTo>
                  <a:lnTo>
                    <a:pt x="570356" y="434086"/>
                  </a:lnTo>
                  <a:lnTo>
                    <a:pt x="569087" y="438150"/>
                  </a:lnTo>
                  <a:lnTo>
                    <a:pt x="564768" y="460501"/>
                  </a:lnTo>
                  <a:lnTo>
                    <a:pt x="557149" y="484377"/>
                  </a:lnTo>
                  <a:lnTo>
                    <a:pt x="546989" y="509396"/>
                  </a:lnTo>
                  <a:lnTo>
                    <a:pt x="536320" y="530479"/>
                  </a:lnTo>
                  <a:lnTo>
                    <a:pt x="530605" y="541908"/>
                  </a:lnTo>
                  <a:lnTo>
                    <a:pt x="514222" y="567055"/>
                  </a:lnTo>
                  <a:lnTo>
                    <a:pt x="496569" y="588771"/>
                  </a:lnTo>
                  <a:lnTo>
                    <a:pt x="478917" y="607821"/>
                  </a:lnTo>
                  <a:lnTo>
                    <a:pt x="457454" y="625475"/>
                  </a:lnTo>
                  <a:lnTo>
                    <a:pt x="449833" y="630174"/>
                  </a:lnTo>
                  <a:lnTo>
                    <a:pt x="446658" y="632841"/>
                  </a:lnTo>
                  <a:lnTo>
                    <a:pt x="429005" y="642366"/>
                  </a:lnTo>
                  <a:lnTo>
                    <a:pt x="419607" y="647826"/>
                  </a:lnTo>
                  <a:lnTo>
                    <a:pt x="406272" y="653161"/>
                  </a:lnTo>
                  <a:lnTo>
                    <a:pt x="403859" y="654557"/>
                  </a:lnTo>
                  <a:lnTo>
                    <a:pt x="400684" y="655319"/>
                  </a:lnTo>
                  <a:lnTo>
                    <a:pt x="392429" y="657987"/>
                  </a:lnTo>
                  <a:lnTo>
                    <a:pt x="387350" y="659383"/>
                  </a:lnTo>
                  <a:lnTo>
                    <a:pt x="384937" y="660654"/>
                  </a:lnTo>
                  <a:lnTo>
                    <a:pt x="382396" y="660654"/>
                  </a:lnTo>
                  <a:lnTo>
                    <a:pt x="373507" y="663448"/>
                  </a:lnTo>
                  <a:lnTo>
                    <a:pt x="371602" y="663448"/>
                  </a:lnTo>
                  <a:lnTo>
                    <a:pt x="370332" y="664082"/>
                  </a:lnTo>
                  <a:lnTo>
                    <a:pt x="366521" y="664082"/>
                  </a:lnTo>
                  <a:lnTo>
                    <a:pt x="365378" y="664718"/>
                  </a:lnTo>
                  <a:lnTo>
                    <a:pt x="363474" y="664718"/>
                  </a:lnTo>
                  <a:lnTo>
                    <a:pt x="360933" y="665352"/>
                  </a:lnTo>
                  <a:lnTo>
                    <a:pt x="359028" y="665352"/>
                  </a:lnTo>
                  <a:lnTo>
                    <a:pt x="359028" y="683006"/>
                  </a:lnTo>
                  <a:lnTo>
                    <a:pt x="360299" y="683768"/>
                  </a:lnTo>
                  <a:lnTo>
                    <a:pt x="361569" y="683768"/>
                  </a:lnTo>
                  <a:lnTo>
                    <a:pt x="364108" y="685037"/>
                  </a:lnTo>
                  <a:lnTo>
                    <a:pt x="365887" y="685800"/>
                  </a:lnTo>
                  <a:lnTo>
                    <a:pt x="367791" y="685800"/>
                  </a:lnTo>
                  <a:lnTo>
                    <a:pt x="369062" y="686435"/>
                  </a:lnTo>
                  <a:lnTo>
                    <a:pt x="373507" y="687831"/>
                  </a:lnTo>
                  <a:lnTo>
                    <a:pt x="374777" y="687831"/>
                  </a:lnTo>
                  <a:lnTo>
                    <a:pt x="376046" y="688467"/>
                  </a:lnTo>
                  <a:lnTo>
                    <a:pt x="376682" y="689229"/>
                  </a:lnTo>
                  <a:lnTo>
                    <a:pt x="377952" y="689229"/>
                  </a:lnTo>
                  <a:lnTo>
                    <a:pt x="380491" y="690499"/>
                  </a:lnTo>
                  <a:lnTo>
                    <a:pt x="381762" y="690499"/>
                  </a:lnTo>
                  <a:lnTo>
                    <a:pt x="384302" y="691895"/>
                  </a:lnTo>
                  <a:lnTo>
                    <a:pt x="385571" y="691895"/>
                  </a:lnTo>
                  <a:lnTo>
                    <a:pt x="387984" y="693293"/>
                  </a:lnTo>
                  <a:lnTo>
                    <a:pt x="389254" y="693293"/>
                  </a:lnTo>
                  <a:lnTo>
                    <a:pt x="389889" y="693927"/>
                  </a:lnTo>
                  <a:lnTo>
                    <a:pt x="392429" y="695198"/>
                  </a:lnTo>
                  <a:lnTo>
                    <a:pt x="393700" y="695198"/>
                  </a:lnTo>
                  <a:lnTo>
                    <a:pt x="396239" y="696594"/>
                  </a:lnTo>
                  <a:lnTo>
                    <a:pt x="397509" y="696594"/>
                  </a:lnTo>
                  <a:lnTo>
                    <a:pt x="398145" y="697356"/>
                  </a:lnTo>
                  <a:lnTo>
                    <a:pt x="401955" y="699388"/>
                  </a:lnTo>
                  <a:lnTo>
                    <a:pt x="403859" y="700024"/>
                  </a:lnTo>
                  <a:lnTo>
                    <a:pt x="405765" y="701420"/>
                  </a:lnTo>
                  <a:lnTo>
                    <a:pt x="407542" y="702056"/>
                  </a:lnTo>
                  <a:lnTo>
                    <a:pt x="413892" y="706119"/>
                  </a:lnTo>
                  <a:lnTo>
                    <a:pt x="414528" y="707517"/>
                  </a:lnTo>
                  <a:lnTo>
                    <a:pt x="416432" y="709549"/>
                  </a:lnTo>
                  <a:lnTo>
                    <a:pt x="418338" y="713612"/>
                  </a:lnTo>
                  <a:lnTo>
                    <a:pt x="418338" y="714882"/>
                  </a:lnTo>
                  <a:lnTo>
                    <a:pt x="418972" y="716280"/>
                  </a:lnTo>
                  <a:lnTo>
                    <a:pt x="418972" y="720344"/>
                  </a:lnTo>
                  <a:lnTo>
                    <a:pt x="419607" y="721741"/>
                  </a:lnTo>
                  <a:lnTo>
                    <a:pt x="419607" y="729869"/>
                  </a:lnTo>
                  <a:lnTo>
                    <a:pt x="418972" y="731900"/>
                  </a:lnTo>
                  <a:lnTo>
                    <a:pt x="418972" y="736600"/>
                  </a:lnTo>
                  <a:lnTo>
                    <a:pt x="418338" y="738631"/>
                  </a:lnTo>
                  <a:lnTo>
                    <a:pt x="418338" y="740663"/>
                  </a:lnTo>
                  <a:lnTo>
                    <a:pt x="417703" y="743457"/>
                  </a:lnTo>
                  <a:lnTo>
                    <a:pt x="417703" y="744727"/>
                  </a:lnTo>
                  <a:lnTo>
                    <a:pt x="417067" y="745489"/>
                  </a:lnTo>
                  <a:lnTo>
                    <a:pt x="417067" y="748156"/>
                  </a:lnTo>
                  <a:lnTo>
                    <a:pt x="416432" y="748919"/>
                  </a:lnTo>
                  <a:lnTo>
                    <a:pt x="416432" y="750188"/>
                  </a:lnTo>
                  <a:lnTo>
                    <a:pt x="415797" y="751586"/>
                  </a:lnTo>
                  <a:lnTo>
                    <a:pt x="415797" y="752982"/>
                  </a:lnTo>
                  <a:lnTo>
                    <a:pt x="414528" y="757681"/>
                  </a:lnTo>
                  <a:lnTo>
                    <a:pt x="413892" y="758317"/>
                  </a:lnTo>
                  <a:lnTo>
                    <a:pt x="413892" y="759713"/>
                  </a:lnTo>
                  <a:lnTo>
                    <a:pt x="413257" y="761111"/>
                  </a:lnTo>
                  <a:lnTo>
                    <a:pt x="413257" y="762381"/>
                  </a:lnTo>
                  <a:lnTo>
                    <a:pt x="411988" y="764412"/>
                  </a:lnTo>
                  <a:lnTo>
                    <a:pt x="411353" y="766444"/>
                  </a:lnTo>
                  <a:lnTo>
                    <a:pt x="411353" y="767842"/>
                  </a:lnTo>
                  <a:lnTo>
                    <a:pt x="410717" y="769238"/>
                  </a:lnTo>
                  <a:lnTo>
                    <a:pt x="410717" y="769874"/>
                  </a:lnTo>
                  <a:lnTo>
                    <a:pt x="407542" y="775335"/>
                  </a:lnTo>
                  <a:lnTo>
                    <a:pt x="406272" y="775969"/>
                  </a:lnTo>
                  <a:lnTo>
                    <a:pt x="405765" y="777367"/>
                  </a:lnTo>
                  <a:lnTo>
                    <a:pt x="404494" y="778001"/>
                  </a:lnTo>
                  <a:lnTo>
                    <a:pt x="403225" y="779399"/>
                  </a:lnTo>
                  <a:lnTo>
                    <a:pt x="398780" y="781431"/>
                  </a:lnTo>
                  <a:lnTo>
                    <a:pt x="397509" y="782827"/>
                  </a:lnTo>
                  <a:lnTo>
                    <a:pt x="395604" y="783462"/>
                  </a:lnTo>
                  <a:lnTo>
                    <a:pt x="393700" y="784860"/>
                  </a:lnTo>
                  <a:lnTo>
                    <a:pt x="390525" y="786130"/>
                  </a:lnTo>
                  <a:lnTo>
                    <a:pt x="387984" y="786892"/>
                  </a:lnTo>
                  <a:lnTo>
                    <a:pt x="386079" y="788162"/>
                  </a:lnTo>
                  <a:lnTo>
                    <a:pt x="370332" y="792987"/>
                  </a:lnTo>
                  <a:lnTo>
                    <a:pt x="354583" y="797051"/>
                  </a:lnTo>
                  <a:lnTo>
                    <a:pt x="348869" y="798321"/>
                  </a:lnTo>
                  <a:lnTo>
                    <a:pt x="346328" y="798321"/>
                  </a:lnTo>
                  <a:lnTo>
                    <a:pt x="340740" y="799719"/>
                  </a:lnTo>
                  <a:lnTo>
                    <a:pt x="337565" y="799719"/>
                  </a:lnTo>
                  <a:lnTo>
                    <a:pt x="329438" y="801750"/>
                  </a:lnTo>
                  <a:lnTo>
                    <a:pt x="326135" y="801750"/>
                  </a:lnTo>
                  <a:lnTo>
                    <a:pt x="323088" y="802386"/>
                  </a:lnTo>
                  <a:lnTo>
                    <a:pt x="319913" y="802386"/>
                  </a:lnTo>
                  <a:lnTo>
                    <a:pt x="314197" y="803782"/>
                  </a:lnTo>
                  <a:lnTo>
                    <a:pt x="311022" y="803782"/>
                  </a:lnTo>
                  <a:lnTo>
                    <a:pt x="305434" y="805180"/>
                  </a:lnTo>
                  <a:lnTo>
                    <a:pt x="296545" y="805180"/>
                  </a:lnTo>
                  <a:lnTo>
                    <a:pt x="293370" y="805814"/>
                  </a:lnTo>
                  <a:lnTo>
                    <a:pt x="290829" y="805814"/>
                  </a:lnTo>
                  <a:lnTo>
                    <a:pt x="287654" y="806450"/>
                  </a:lnTo>
                  <a:lnTo>
                    <a:pt x="279527" y="806450"/>
                  </a:lnTo>
                  <a:lnTo>
                    <a:pt x="276987" y="807212"/>
                  </a:lnTo>
                  <a:lnTo>
                    <a:pt x="254889" y="807212"/>
                  </a:lnTo>
                  <a:lnTo>
                    <a:pt x="252349" y="806450"/>
                  </a:lnTo>
                  <a:lnTo>
                    <a:pt x="249935" y="806450"/>
                  </a:lnTo>
                  <a:lnTo>
                    <a:pt x="247269" y="805814"/>
                  </a:lnTo>
                  <a:lnTo>
                    <a:pt x="242951" y="805814"/>
                  </a:lnTo>
                  <a:lnTo>
                    <a:pt x="237870" y="804418"/>
                  </a:lnTo>
                  <a:lnTo>
                    <a:pt x="235965" y="804418"/>
                  </a:lnTo>
                  <a:lnTo>
                    <a:pt x="227076" y="801750"/>
                  </a:lnTo>
                  <a:lnTo>
                    <a:pt x="224663" y="801750"/>
                  </a:lnTo>
                  <a:lnTo>
                    <a:pt x="222122" y="801116"/>
                  </a:lnTo>
                  <a:lnTo>
                    <a:pt x="220218" y="799719"/>
                  </a:lnTo>
                  <a:lnTo>
                    <a:pt x="218313" y="799719"/>
                  </a:lnTo>
                  <a:lnTo>
                    <a:pt x="216408" y="799083"/>
                  </a:lnTo>
                  <a:lnTo>
                    <a:pt x="214502" y="797687"/>
                  </a:lnTo>
                  <a:lnTo>
                    <a:pt x="204470" y="794257"/>
                  </a:lnTo>
                  <a:lnTo>
                    <a:pt x="202564" y="792987"/>
                  </a:lnTo>
                  <a:lnTo>
                    <a:pt x="193675" y="789558"/>
                  </a:lnTo>
                  <a:lnTo>
                    <a:pt x="192404" y="788162"/>
                  </a:lnTo>
                  <a:lnTo>
                    <a:pt x="190627" y="787526"/>
                  </a:lnTo>
                  <a:lnTo>
                    <a:pt x="188721" y="786130"/>
                  </a:lnTo>
                  <a:lnTo>
                    <a:pt x="187452" y="786130"/>
                  </a:lnTo>
                  <a:lnTo>
                    <a:pt x="181737" y="782827"/>
                  </a:lnTo>
                  <a:lnTo>
                    <a:pt x="180466" y="781431"/>
                  </a:lnTo>
                  <a:lnTo>
                    <a:pt x="177291" y="780033"/>
                  </a:lnTo>
                  <a:lnTo>
                    <a:pt x="176657" y="779399"/>
                  </a:lnTo>
                  <a:lnTo>
                    <a:pt x="172846" y="777367"/>
                  </a:lnTo>
                  <a:lnTo>
                    <a:pt x="172212" y="776605"/>
                  </a:lnTo>
                  <a:lnTo>
                    <a:pt x="170433" y="775335"/>
                  </a:lnTo>
                  <a:lnTo>
                    <a:pt x="168528" y="774573"/>
                  </a:lnTo>
                  <a:lnTo>
                    <a:pt x="166624" y="772541"/>
                  </a:lnTo>
                  <a:lnTo>
                    <a:pt x="164719" y="771906"/>
                  </a:lnTo>
                  <a:lnTo>
                    <a:pt x="164719" y="771270"/>
                  </a:lnTo>
                  <a:lnTo>
                    <a:pt x="164083" y="771270"/>
                  </a:lnTo>
                  <a:lnTo>
                    <a:pt x="162814" y="771906"/>
                  </a:lnTo>
                  <a:lnTo>
                    <a:pt x="162178" y="772541"/>
                  </a:lnTo>
                  <a:lnTo>
                    <a:pt x="159639" y="773937"/>
                  </a:lnTo>
                  <a:lnTo>
                    <a:pt x="159003" y="775335"/>
                  </a:lnTo>
                  <a:lnTo>
                    <a:pt x="153924" y="777367"/>
                  </a:lnTo>
                  <a:lnTo>
                    <a:pt x="152653" y="778763"/>
                  </a:lnTo>
                  <a:lnTo>
                    <a:pt x="148970" y="781431"/>
                  </a:lnTo>
                  <a:lnTo>
                    <a:pt x="147065" y="782066"/>
                  </a:lnTo>
                  <a:lnTo>
                    <a:pt x="143890" y="784098"/>
                  </a:lnTo>
                  <a:lnTo>
                    <a:pt x="142620" y="784098"/>
                  </a:lnTo>
                  <a:lnTo>
                    <a:pt x="141351" y="784860"/>
                  </a:lnTo>
                  <a:lnTo>
                    <a:pt x="140715" y="785494"/>
                  </a:lnTo>
                  <a:lnTo>
                    <a:pt x="139445" y="786130"/>
                  </a:lnTo>
                  <a:lnTo>
                    <a:pt x="138176" y="786130"/>
                  </a:lnTo>
                  <a:lnTo>
                    <a:pt x="137540" y="786892"/>
                  </a:lnTo>
                  <a:lnTo>
                    <a:pt x="136270" y="787526"/>
                  </a:lnTo>
                  <a:lnTo>
                    <a:pt x="135001" y="787526"/>
                  </a:lnTo>
                  <a:lnTo>
                    <a:pt x="133731" y="788162"/>
                  </a:lnTo>
                  <a:lnTo>
                    <a:pt x="132460" y="788162"/>
                  </a:lnTo>
                  <a:lnTo>
                    <a:pt x="131826" y="788924"/>
                  </a:lnTo>
                  <a:lnTo>
                    <a:pt x="129413" y="789558"/>
                  </a:lnTo>
                  <a:lnTo>
                    <a:pt x="127508" y="790956"/>
                  </a:lnTo>
                  <a:lnTo>
                    <a:pt x="124968" y="790956"/>
                  </a:lnTo>
                  <a:lnTo>
                    <a:pt x="124333" y="791591"/>
                  </a:lnTo>
                  <a:lnTo>
                    <a:pt x="121158" y="791591"/>
                  </a:lnTo>
                  <a:lnTo>
                    <a:pt x="119252" y="792225"/>
                  </a:lnTo>
                  <a:lnTo>
                    <a:pt x="113538" y="792225"/>
                  </a:lnTo>
                  <a:lnTo>
                    <a:pt x="111633" y="791591"/>
                  </a:lnTo>
                  <a:lnTo>
                    <a:pt x="109854" y="791591"/>
                  </a:lnTo>
                  <a:lnTo>
                    <a:pt x="97789" y="787526"/>
                  </a:lnTo>
                  <a:lnTo>
                    <a:pt x="95884" y="787526"/>
                  </a:lnTo>
                  <a:lnTo>
                    <a:pt x="93345" y="786130"/>
                  </a:lnTo>
                  <a:lnTo>
                    <a:pt x="91439" y="786130"/>
                  </a:lnTo>
                  <a:lnTo>
                    <a:pt x="87121" y="784860"/>
                  </a:lnTo>
                  <a:lnTo>
                    <a:pt x="83312" y="782827"/>
                  </a:lnTo>
                  <a:lnTo>
                    <a:pt x="82677" y="782827"/>
                  </a:lnTo>
                  <a:lnTo>
                    <a:pt x="78232" y="781431"/>
                  </a:lnTo>
                  <a:lnTo>
                    <a:pt x="74421" y="779399"/>
                  </a:lnTo>
                  <a:lnTo>
                    <a:pt x="73787" y="778763"/>
                  </a:lnTo>
                  <a:lnTo>
                    <a:pt x="65024" y="773937"/>
                  </a:lnTo>
                  <a:lnTo>
                    <a:pt x="63753" y="772541"/>
                  </a:lnTo>
                  <a:lnTo>
                    <a:pt x="61849" y="771270"/>
                  </a:lnTo>
                  <a:lnTo>
                    <a:pt x="59944" y="769238"/>
                  </a:lnTo>
                  <a:lnTo>
                    <a:pt x="58039" y="767842"/>
                  </a:lnTo>
                  <a:lnTo>
                    <a:pt x="56133" y="765810"/>
                  </a:lnTo>
                  <a:lnTo>
                    <a:pt x="54864" y="763777"/>
                  </a:lnTo>
                  <a:lnTo>
                    <a:pt x="52958" y="761745"/>
                  </a:lnTo>
                  <a:lnTo>
                    <a:pt x="47370" y="751586"/>
                  </a:lnTo>
                  <a:lnTo>
                    <a:pt x="47370" y="750188"/>
                  </a:lnTo>
                  <a:lnTo>
                    <a:pt x="46735" y="748919"/>
                  </a:lnTo>
                  <a:lnTo>
                    <a:pt x="46735" y="747521"/>
                  </a:lnTo>
                  <a:lnTo>
                    <a:pt x="46101" y="745489"/>
                  </a:lnTo>
                  <a:lnTo>
                    <a:pt x="46101" y="744093"/>
                  </a:lnTo>
                  <a:lnTo>
                    <a:pt x="45465" y="742695"/>
                  </a:lnTo>
                  <a:lnTo>
                    <a:pt x="45465" y="740663"/>
                  </a:lnTo>
                  <a:lnTo>
                    <a:pt x="44831" y="739394"/>
                  </a:lnTo>
                  <a:lnTo>
                    <a:pt x="44831" y="729869"/>
                  </a:lnTo>
                  <a:lnTo>
                    <a:pt x="44195" y="728471"/>
                  </a:lnTo>
                  <a:lnTo>
                    <a:pt x="44195" y="720344"/>
                  </a:lnTo>
                  <a:lnTo>
                    <a:pt x="44831" y="718312"/>
                  </a:lnTo>
                  <a:lnTo>
                    <a:pt x="44831" y="712216"/>
                  </a:lnTo>
                  <a:lnTo>
                    <a:pt x="45465" y="710819"/>
                  </a:lnTo>
                  <a:lnTo>
                    <a:pt x="45465" y="706755"/>
                  </a:lnTo>
                  <a:lnTo>
                    <a:pt x="46101" y="704723"/>
                  </a:lnTo>
                  <a:lnTo>
                    <a:pt x="46101" y="700658"/>
                  </a:lnTo>
                  <a:lnTo>
                    <a:pt x="46735" y="699388"/>
                  </a:lnTo>
                  <a:lnTo>
                    <a:pt x="46735" y="697356"/>
                  </a:lnTo>
                  <a:lnTo>
                    <a:pt x="47370" y="695198"/>
                  </a:lnTo>
                  <a:lnTo>
                    <a:pt x="47370" y="691133"/>
                  </a:lnTo>
                  <a:lnTo>
                    <a:pt x="48006" y="689229"/>
                  </a:lnTo>
                  <a:lnTo>
                    <a:pt x="48006" y="685800"/>
                  </a:lnTo>
                  <a:lnTo>
                    <a:pt x="48640" y="684402"/>
                  </a:lnTo>
                  <a:lnTo>
                    <a:pt x="48640" y="682370"/>
                  </a:lnTo>
                  <a:lnTo>
                    <a:pt x="49276" y="680974"/>
                  </a:lnTo>
                  <a:lnTo>
                    <a:pt x="49276" y="678942"/>
                  </a:lnTo>
                  <a:lnTo>
                    <a:pt x="49910" y="677671"/>
                  </a:lnTo>
                  <a:lnTo>
                    <a:pt x="49910" y="676275"/>
                  </a:lnTo>
                  <a:lnTo>
                    <a:pt x="50545" y="674877"/>
                  </a:lnTo>
                  <a:lnTo>
                    <a:pt x="50545" y="673607"/>
                  </a:lnTo>
                  <a:lnTo>
                    <a:pt x="51181" y="672211"/>
                  </a:lnTo>
                  <a:lnTo>
                    <a:pt x="51181" y="668146"/>
                  </a:lnTo>
                  <a:lnTo>
                    <a:pt x="51689" y="667512"/>
                  </a:lnTo>
                  <a:lnTo>
                    <a:pt x="51689" y="665352"/>
                  </a:lnTo>
                  <a:lnTo>
                    <a:pt x="52324" y="664082"/>
                  </a:lnTo>
                  <a:lnTo>
                    <a:pt x="52324" y="662686"/>
                  </a:lnTo>
                  <a:lnTo>
                    <a:pt x="52958" y="662050"/>
                  </a:lnTo>
                  <a:lnTo>
                    <a:pt x="52958" y="660654"/>
                  </a:lnTo>
                  <a:lnTo>
                    <a:pt x="52324" y="658621"/>
                  </a:lnTo>
                  <a:lnTo>
                    <a:pt x="52324" y="657225"/>
                  </a:lnTo>
                  <a:lnTo>
                    <a:pt x="51689" y="655955"/>
                  </a:lnTo>
                  <a:lnTo>
                    <a:pt x="51689" y="652525"/>
                  </a:lnTo>
                  <a:lnTo>
                    <a:pt x="49276" y="643636"/>
                  </a:lnTo>
                  <a:lnTo>
                    <a:pt x="49276" y="642366"/>
                  </a:lnTo>
                  <a:lnTo>
                    <a:pt x="48640" y="640969"/>
                  </a:lnTo>
                  <a:lnTo>
                    <a:pt x="48640" y="639571"/>
                  </a:lnTo>
                  <a:lnTo>
                    <a:pt x="48006" y="638937"/>
                  </a:lnTo>
                  <a:lnTo>
                    <a:pt x="48006" y="636269"/>
                  </a:lnTo>
                  <a:lnTo>
                    <a:pt x="47370" y="634873"/>
                  </a:lnTo>
                  <a:lnTo>
                    <a:pt x="47370" y="633602"/>
                  </a:lnTo>
                  <a:lnTo>
                    <a:pt x="46735" y="632206"/>
                  </a:lnTo>
                  <a:lnTo>
                    <a:pt x="46735" y="630808"/>
                  </a:lnTo>
                  <a:lnTo>
                    <a:pt x="46101" y="629538"/>
                  </a:lnTo>
                  <a:lnTo>
                    <a:pt x="46101" y="626744"/>
                  </a:lnTo>
                  <a:lnTo>
                    <a:pt x="45465" y="624712"/>
                  </a:lnTo>
                  <a:lnTo>
                    <a:pt x="45465" y="616585"/>
                  </a:lnTo>
                  <a:lnTo>
                    <a:pt x="46101" y="615187"/>
                  </a:lnTo>
                  <a:lnTo>
                    <a:pt x="46101" y="609726"/>
                  </a:lnTo>
                  <a:lnTo>
                    <a:pt x="46735" y="608456"/>
                  </a:lnTo>
                  <a:lnTo>
                    <a:pt x="46735" y="604393"/>
                  </a:lnTo>
                  <a:lnTo>
                    <a:pt x="47370" y="602995"/>
                  </a:lnTo>
                  <a:lnTo>
                    <a:pt x="47370" y="598931"/>
                  </a:lnTo>
                  <a:lnTo>
                    <a:pt x="48006" y="598296"/>
                  </a:lnTo>
                  <a:lnTo>
                    <a:pt x="48006" y="594868"/>
                  </a:lnTo>
                  <a:lnTo>
                    <a:pt x="48640" y="594232"/>
                  </a:lnTo>
                  <a:lnTo>
                    <a:pt x="48006" y="593470"/>
                  </a:lnTo>
                  <a:lnTo>
                    <a:pt x="47370" y="593470"/>
                  </a:lnTo>
                  <a:lnTo>
                    <a:pt x="45465" y="592836"/>
                  </a:lnTo>
                  <a:lnTo>
                    <a:pt x="44195" y="591438"/>
                  </a:lnTo>
                  <a:lnTo>
                    <a:pt x="36576" y="587375"/>
                  </a:lnTo>
                  <a:lnTo>
                    <a:pt x="34670" y="585343"/>
                  </a:lnTo>
                  <a:lnTo>
                    <a:pt x="32765" y="583945"/>
                  </a:lnTo>
                  <a:lnTo>
                    <a:pt x="31495" y="583311"/>
                  </a:lnTo>
                  <a:lnTo>
                    <a:pt x="30352" y="582041"/>
                  </a:lnTo>
                  <a:lnTo>
                    <a:pt x="29718" y="580644"/>
                  </a:lnTo>
                  <a:lnTo>
                    <a:pt x="27813" y="578612"/>
                  </a:lnTo>
                  <a:lnTo>
                    <a:pt x="25908" y="574548"/>
                  </a:lnTo>
                  <a:lnTo>
                    <a:pt x="25908" y="573150"/>
                  </a:lnTo>
                  <a:lnTo>
                    <a:pt x="25272" y="571754"/>
                  </a:lnTo>
                  <a:lnTo>
                    <a:pt x="25272" y="568451"/>
                  </a:lnTo>
                  <a:lnTo>
                    <a:pt x="26543" y="565785"/>
                  </a:lnTo>
                  <a:lnTo>
                    <a:pt x="27813" y="564387"/>
                  </a:lnTo>
                  <a:lnTo>
                    <a:pt x="29718" y="558926"/>
                  </a:lnTo>
                  <a:lnTo>
                    <a:pt x="30352" y="557530"/>
                  </a:lnTo>
                  <a:lnTo>
                    <a:pt x="30352" y="556260"/>
                  </a:lnTo>
                  <a:lnTo>
                    <a:pt x="30988" y="554862"/>
                  </a:lnTo>
                  <a:lnTo>
                    <a:pt x="30988" y="553466"/>
                  </a:lnTo>
                  <a:lnTo>
                    <a:pt x="32131" y="550037"/>
                  </a:lnTo>
                  <a:lnTo>
                    <a:pt x="32131" y="548767"/>
                  </a:lnTo>
                  <a:lnTo>
                    <a:pt x="33401" y="545337"/>
                  </a:lnTo>
                  <a:lnTo>
                    <a:pt x="33401" y="543306"/>
                  </a:lnTo>
                  <a:lnTo>
                    <a:pt x="34035" y="541908"/>
                  </a:lnTo>
                  <a:lnTo>
                    <a:pt x="34035" y="540004"/>
                  </a:lnTo>
                  <a:lnTo>
                    <a:pt x="34670" y="537844"/>
                  </a:lnTo>
                  <a:lnTo>
                    <a:pt x="34670" y="535939"/>
                  </a:lnTo>
                  <a:lnTo>
                    <a:pt x="35306" y="533781"/>
                  </a:lnTo>
                  <a:lnTo>
                    <a:pt x="35306" y="531749"/>
                  </a:lnTo>
                  <a:lnTo>
                    <a:pt x="35940" y="529717"/>
                  </a:lnTo>
                  <a:lnTo>
                    <a:pt x="35940" y="527685"/>
                  </a:lnTo>
                  <a:lnTo>
                    <a:pt x="36576" y="525652"/>
                  </a:lnTo>
                  <a:lnTo>
                    <a:pt x="36576" y="523620"/>
                  </a:lnTo>
                  <a:lnTo>
                    <a:pt x="37210" y="521588"/>
                  </a:lnTo>
                  <a:lnTo>
                    <a:pt x="37210" y="519556"/>
                  </a:lnTo>
                  <a:lnTo>
                    <a:pt x="37845" y="517525"/>
                  </a:lnTo>
                  <a:lnTo>
                    <a:pt x="37845" y="515493"/>
                  </a:lnTo>
                  <a:lnTo>
                    <a:pt x="38481" y="513461"/>
                  </a:lnTo>
                  <a:lnTo>
                    <a:pt x="38481" y="511429"/>
                  </a:lnTo>
                  <a:lnTo>
                    <a:pt x="39115" y="509396"/>
                  </a:lnTo>
                  <a:lnTo>
                    <a:pt x="39115" y="503300"/>
                  </a:lnTo>
                  <a:lnTo>
                    <a:pt x="39751" y="501269"/>
                  </a:lnTo>
                  <a:lnTo>
                    <a:pt x="39751" y="499237"/>
                  </a:lnTo>
                  <a:lnTo>
                    <a:pt x="40385" y="497205"/>
                  </a:lnTo>
                  <a:lnTo>
                    <a:pt x="40385" y="495173"/>
                  </a:lnTo>
                  <a:lnTo>
                    <a:pt x="41020" y="493775"/>
                  </a:lnTo>
                  <a:lnTo>
                    <a:pt x="41020" y="488442"/>
                  </a:lnTo>
                  <a:lnTo>
                    <a:pt x="41656" y="486282"/>
                  </a:lnTo>
                  <a:lnTo>
                    <a:pt x="41656" y="481583"/>
                  </a:lnTo>
                  <a:lnTo>
                    <a:pt x="42290" y="480313"/>
                  </a:lnTo>
                  <a:lnTo>
                    <a:pt x="42290" y="476250"/>
                  </a:lnTo>
                  <a:lnTo>
                    <a:pt x="42926" y="474852"/>
                  </a:lnTo>
                  <a:lnTo>
                    <a:pt x="42926" y="467994"/>
                  </a:lnTo>
                  <a:lnTo>
                    <a:pt x="43560" y="467994"/>
                  </a:lnTo>
                  <a:lnTo>
                    <a:pt x="37845" y="461899"/>
                  </a:lnTo>
                  <a:lnTo>
                    <a:pt x="32765" y="451104"/>
                  </a:lnTo>
                  <a:lnTo>
                    <a:pt x="32765" y="449706"/>
                  </a:lnTo>
                  <a:lnTo>
                    <a:pt x="32131" y="448310"/>
                  </a:lnTo>
                  <a:lnTo>
                    <a:pt x="32131" y="446405"/>
                  </a:lnTo>
                  <a:lnTo>
                    <a:pt x="31495" y="445007"/>
                  </a:lnTo>
                  <a:lnTo>
                    <a:pt x="31495" y="435482"/>
                  </a:lnTo>
                  <a:lnTo>
                    <a:pt x="42290" y="394843"/>
                  </a:lnTo>
                  <a:lnTo>
                    <a:pt x="41656" y="394843"/>
                  </a:lnTo>
                  <a:lnTo>
                    <a:pt x="38481" y="392683"/>
                  </a:lnTo>
                  <a:lnTo>
                    <a:pt x="37845" y="391413"/>
                  </a:lnTo>
                  <a:lnTo>
                    <a:pt x="35940" y="390779"/>
                  </a:lnTo>
                  <a:lnTo>
                    <a:pt x="34670" y="389381"/>
                  </a:lnTo>
                  <a:lnTo>
                    <a:pt x="30988" y="386714"/>
                  </a:lnTo>
                  <a:lnTo>
                    <a:pt x="29083" y="384556"/>
                  </a:lnTo>
                  <a:lnTo>
                    <a:pt x="27177" y="383286"/>
                  </a:lnTo>
                  <a:lnTo>
                    <a:pt x="17018" y="371729"/>
                  </a:lnTo>
                  <a:lnTo>
                    <a:pt x="16383" y="370331"/>
                  </a:lnTo>
                  <a:lnTo>
                    <a:pt x="13843" y="367664"/>
                  </a:lnTo>
                  <a:lnTo>
                    <a:pt x="11429" y="362838"/>
                  </a:lnTo>
                  <a:lnTo>
                    <a:pt x="10159" y="361569"/>
                  </a:lnTo>
                  <a:lnTo>
                    <a:pt x="9525" y="360171"/>
                  </a:lnTo>
                  <a:lnTo>
                    <a:pt x="8889" y="358139"/>
                  </a:lnTo>
                  <a:lnTo>
                    <a:pt x="7620" y="356869"/>
                  </a:lnTo>
                  <a:lnTo>
                    <a:pt x="6984" y="354711"/>
                  </a:lnTo>
                  <a:lnTo>
                    <a:pt x="3809" y="346582"/>
                  </a:lnTo>
                  <a:lnTo>
                    <a:pt x="1904" y="340487"/>
                  </a:lnTo>
                  <a:lnTo>
                    <a:pt x="1270" y="339217"/>
                  </a:lnTo>
                  <a:lnTo>
                    <a:pt x="1270" y="335152"/>
                  </a:lnTo>
                  <a:lnTo>
                    <a:pt x="634" y="332994"/>
                  </a:lnTo>
                  <a:lnTo>
                    <a:pt x="634" y="331088"/>
                  </a:lnTo>
                  <a:lnTo>
                    <a:pt x="0" y="328930"/>
                  </a:lnTo>
                  <a:lnTo>
                    <a:pt x="0" y="320167"/>
                  </a:lnTo>
                  <a:lnTo>
                    <a:pt x="634" y="318135"/>
                  </a:lnTo>
                  <a:lnTo>
                    <a:pt x="634" y="316102"/>
                  </a:lnTo>
                  <a:lnTo>
                    <a:pt x="1270" y="314070"/>
                  </a:lnTo>
                  <a:lnTo>
                    <a:pt x="1270" y="311276"/>
                  </a:lnTo>
                  <a:lnTo>
                    <a:pt x="1904" y="310006"/>
                  </a:lnTo>
                  <a:lnTo>
                    <a:pt x="1904" y="307212"/>
                  </a:lnTo>
                  <a:lnTo>
                    <a:pt x="3175" y="303911"/>
                  </a:lnTo>
                  <a:lnTo>
                    <a:pt x="3809" y="301879"/>
                  </a:lnTo>
                  <a:lnTo>
                    <a:pt x="3809" y="299846"/>
                  </a:lnTo>
                  <a:lnTo>
                    <a:pt x="7620" y="288925"/>
                  </a:lnTo>
                  <a:lnTo>
                    <a:pt x="8889" y="287655"/>
                  </a:lnTo>
                  <a:lnTo>
                    <a:pt x="8889" y="286257"/>
                  </a:lnTo>
                  <a:lnTo>
                    <a:pt x="11429" y="281431"/>
                  </a:lnTo>
                  <a:lnTo>
                    <a:pt x="11938" y="280162"/>
                  </a:lnTo>
                  <a:lnTo>
                    <a:pt x="13208" y="278130"/>
                  </a:lnTo>
                  <a:lnTo>
                    <a:pt x="13843" y="277368"/>
                  </a:lnTo>
                  <a:lnTo>
                    <a:pt x="15113" y="274700"/>
                  </a:lnTo>
                  <a:lnTo>
                    <a:pt x="16383" y="273304"/>
                  </a:lnTo>
                  <a:lnTo>
                    <a:pt x="17652" y="270637"/>
                  </a:lnTo>
                  <a:lnTo>
                    <a:pt x="21463" y="266573"/>
                  </a:lnTo>
                  <a:lnTo>
                    <a:pt x="22733" y="264541"/>
                  </a:lnTo>
                  <a:lnTo>
                    <a:pt x="24638" y="263144"/>
                  </a:lnTo>
                  <a:lnTo>
                    <a:pt x="27813" y="259842"/>
                  </a:lnTo>
                  <a:lnTo>
                    <a:pt x="29083" y="257810"/>
                  </a:lnTo>
                  <a:lnTo>
                    <a:pt x="32131" y="255650"/>
                  </a:lnTo>
                  <a:lnTo>
                    <a:pt x="33401" y="254381"/>
                  </a:lnTo>
                  <a:lnTo>
                    <a:pt x="34670" y="253745"/>
                  </a:lnTo>
                  <a:lnTo>
                    <a:pt x="35940" y="252349"/>
                  </a:lnTo>
                  <a:lnTo>
                    <a:pt x="38481" y="250951"/>
                  </a:lnTo>
                  <a:lnTo>
                    <a:pt x="39115" y="250951"/>
                  </a:lnTo>
                  <a:lnTo>
                    <a:pt x="39115" y="244856"/>
                  </a:lnTo>
                  <a:lnTo>
                    <a:pt x="39751" y="244220"/>
                  </a:lnTo>
                  <a:lnTo>
                    <a:pt x="39751" y="242824"/>
                  </a:lnTo>
                  <a:lnTo>
                    <a:pt x="40385" y="241426"/>
                  </a:lnTo>
                  <a:lnTo>
                    <a:pt x="40385" y="240156"/>
                  </a:lnTo>
                  <a:lnTo>
                    <a:pt x="42290" y="236093"/>
                  </a:lnTo>
                  <a:lnTo>
                    <a:pt x="42290" y="234695"/>
                  </a:lnTo>
                  <a:lnTo>
                    <a:pt x="42926" y="232663"/>
                  </a:lnTo>
                  <a:lnTo>
                    <a:pt x="42926" y="230631"/>
                  </a:lnTo>
                  <a:lnTo>
                    <a:pt x="49910" y="212979"/>
                  </a:lnTo>
                  <a:lnTo>
                    <a:pt x="51689" y="210946"/>
                  </a:lnTo>
                  <a:lnTo>
                    <a:pt x="52324" y="208914"/>
                  </a:lnTo>
                  <a:lnTo>
                    <a:pt x="53594" y="207518"/>
                  </a:lnTo>
                  <a:lnTo>
                    <a:pt x="54228" y="206248"/>
                  </a:lnTo>
                  <a:lnTo>
                    <a:pt x="55499" y="204850"/>
                  </a:lnTo>
                  <a:lnTo>
                    <a:pt x="56133" y="203454"/>
                  </a:lnTo>
                  <a:lnTo>
                    <a:pt x="61849" y="197357"/>
                  </a:lnTo>
                  <a:lnTo>
                    <a:pt x="62483" y="196087"/>
                  </a:lnTo>
                  <a:lnTo>
                    <a:pt x="63753" y="194691"/>
                  </a:lnTo>
                  <a:lnTo>
                    <a:pt x="65024" y="194056"/>
                  </a:lnTo>
                  <a:lnTo>
                    <a:pt x="67564" y="191262"/>
                  </a:lnTo>
                  <a:lnTo>
                    <a:pt x="68833" y="190626"/>
                  </a:lnTo>
                  <a:lnTo>
                    <a:pt x="70103" y="188594"/>
                  </a:lnTo>
                  <a:lnTo>
                    <a:pt x="76962" y="182499"/>
                  </a:lnTo>
                  <a:lnTo>
                    <a:pt x="78232" y="181737"/>
                  </a:lnTo>
                  <a:lnTo>
                    <a:pt x="78866" y="181737"/>
                  </a:lnTo>
                  <a:lnTo>
                    <a:pt x="78866" y="177037"/>
                  </a:lnTo>
                  <a:lnTo>
                    <a:pt x="79502" y="176402"/>
                  </a:lnTo>
                  <a:lnTo>
                    <a:pt x="79502" y="171576"/>
                  </a:lnTo>
                  <a:lnTo>
                    <a:pt x="80137" y="170306"/>
                  </a:lnTo>
                  <a:lnTo>
                    <a:pt x="80137" y="168910"/>
                  </a:lnTo>
                  <a:lnTo>
                    <a:pt x="80771" y="166877"/>
                  </a:lnTo>
                  <a:lnTo>
                    <a:pt x="80771" y="164845"/>
                  </a:lnTo>
                  <a:lnTo>
                    <a:pt x="81407" y="163449"/>
                  </a:lnTo>
                  <a:lnTo>
                    <a:pt x="81407" y="160781"/>
                  </a:lnTo>
                  <a:lnTo>
                    <a:pt x="82041" y="159385"/>
                  </a:lnTo>
                  <a:lnTo>
                    <a:pt x="82041" y="156718"/>
                  </a:lnTo>
                  <a:lnTo>
                    <a:pt x="88391" y="135000"/>
                  </a:lnTo>
                  <a:lnTo>
                    <a:pt x="89662" y="132969"/>
                  </a:lnTo>
                  <a:lnTo>
                    <a:pt x="90296" y="130937"/>
                  </a:lnTo>
                  <a:lnTo>
                    <a:pt x="91439" y="128905"/>
                  </a:lnTo>
                  <a:lnTo>
                    <a:pt x="92075" y="126873"/>
                  </a:lnTo>
                  <a:lnTo>
                    <a:pt x="93345" y="124841"/>
                  </a:lnTo>
                  <a:lnTo>
                    <a:pt x="93979" y="122808"/>
                  </a:lnTo>
                  <a:lnTo>
                    <a:pt x="95250" y="121412"/>
                  </a:lnTo>
                  <a:lnTo>
                    <a:pt x="100329" y="113283"/>
                  </a:lnTo>
                  <a:lnTo>
                    <a:pt x="101600" y="111887"/>
                  </a:lnTo>
                  <a:lnTo>
                    <a:pt x="104139" y="107823"/>
                  </a:lnTo>
                  <a:lnTo>
                    <a:pt x="106045" y="106552"/>
                  </a:lnTo>
                  <a:lnTo>
                    <a:pt x="107314" y="104394"/>
                  </a:lnTo>
                  <a:lnTo>
                    <a:pt x="109854" y="101726"/>
                  </a:lnTo>
                  <a:lnTo>
                    <a:pt x="111633" y="100330"/>
                  </a:lnTo>
                  <a:lnTo>
                    <a:pt x="112902" y="99060"/>
                  </a:lnTo>
                  <a:lnTo>
                    <a:pt x="114172" y="97027"/>
                  </a:lnTo>
                  <a:lnTo>
                    <a:pt x="115443" y="95631"/>
                  </a:lnTo>
                  <a:lnTo>
                    <a:pt x="116713" y="94995"/>
                  </a:lnTo>
                  <a:lnTo>
                    <a:pt x="117347" y="93599"/>
                  </a:lnTo>
                  <a:lnTo>
                    <a:pt x="118618" y="92201"/>
                  </a:lnTo>
                  <a:lnTo>
                    <a:pt x="121158" y="90931"/>
                  </a:lnTo>
                  <a:lnTo>
                    <a:pt x="123697" y="88137"/>
                  </a:lnTo>
                  <a:lnTo>
                    <a:pt x="124968" y="87502"/>
                  </a:lnTo>
                  <a:lnTo>
                    <a:pt x="124968" y="83438"/>
                  </a:lnTo>
                  <a:lnTo>
                    <a:pt x="125602" y="81406"/>
                  </a:lnTo>
                  <a:lnTo>
                    <a:pt x="125602" y="80010"/>
                  </a:lnTo>
                  <a:lnTo>
                    <a:pt x="126872" y="75945"/>
                  </a:lnTo>
                  <a:lnTo>
                    <a:pt x="126872" y="73913"/>
                  </a:lnTo>
                  <a:lnTo>
                    <a:pt x="127508" y="72517"/>
                  </a:lnTo>
                  <a:lnTo>
                    <a:pt x="127508" y="71246"/>
                  </a:lnTo>
                  <a:lnTo>
                    <a:pt x="128143" y="69850"/>
                  </a:lnTo>
                  <a:lnTo>
                    <a:pt x="128143" y="68452"/>
                  </a:lnTo>
                  <a:lnTo>
                    <a:pt x="128777" y="67182"/>
                  </a:lnTo>
                  <a:lnTo>
                    <a:pt x="128777" y="65150"/>
                  </a:lnTo>
                  <a:lnTo>
                    <a:pt x="129413" y="63754"/>
                  </a:lnTo>
                  <a:lnTo>
                    <a:pt x="129413" y="61721"/>
                  </a:lnTo>
                  <a:lnTo>
                    <a:pt x="130047" y="61087"/>
                  </a:lnTo>
                  <a:lnTo>
                    <a:pt x="131190" y="58293"/>
                  </a:lnTo>
                  <a:lnTo>
                    <a:pt x="131190" y="57023"/>
                  </a:lnTo>
                  <a:lnTo>
                    <a:pt x="131826" y="54991"/>
                  </a:lnTo>
                  <a:lnTo>
                    <a:pt x="131826" y="53594"/>
                  </a:lnTo>
                  <a:lnTo>
                    <a:pt x="132460" y="52196"/>
                  </a:lnTo>
                  <a:lnTo>
                    <a:pt x="132460" y="50926"/>
                  </a:lnTo>
                  <a:lnTo>
                    <a:pt x="135001" y="45466"/>
                  </a:lnTo>
                  <a:lnTo>
                    <a:pt x="135001" y="44069"/>
                  </a:lnTo>
                  <a:lnTo>
                    <a:pt x="140081" y="33274"/>
                  </a:lnTo>
                  <a:lnTo>
                    <a:pt x="140715" y="32512"/>
                  </a:lnTo>
                  <a:lnTo>
                    <a:pt x="141985" y="30480"/>
                  </a:lnTo>
                  <a:lnTo>
                    <a:pt x="147065" y="25145"/>
                  </a:lnTo>
                  <a:lnTo>
                    <a:pt x="148970" y="25145"/>
                  </a:lnTo>
                  <a:lnTo>
                    <a:pt x="151383" y="23749"/>
                  </a:lnTo>
                  <a:lnTo>
                    <a:pt x="164083" y="23749"/>
                  </a:lnTo>
                  <a:lnTo>
                    <a:pt x="165989" y="24383"/>
                  </a:lnTo>
                  <a:lnTo>
                    <a:pt x="166624" y="25145"/>
                  </a:lnTo>
                  <a:lnTo>
                    <a:pt x="168528" y="25145"/>
                  </a:lnTo>
                  <a:lnTo>
                    <a:pt x="172212" y="27050"/>
                  </a:lnTo>
                  <a:lnTo>
                    <a:pt x="173482" y="27050"/>
                  </a:lnTo>
                  <a:lnTo>
                    <a:pt x="174752" y="27812"/>
                  </a:lnTo>
                  <a:lnTo>
                    <a:pt x="175387" y="28448"/>
                  </a:lnTo>
                  <a:lnTo>
                    <a:pt x="179832" y="29844"/>
                  </a:lnTo>
                  <a:lnTo>
                    <a:pt x="180466" y="30480"/>
                  </a:lnTo>
                  <a:lnTo>
                    <a:pt x="181737" y="31242"/>
                  </a:lnTo>
                  <a:lnTo>
                    <a:pt x="182371" y="31876"/>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 name="Freeform 214"/>
            <p:cNvSpPr/>
            <p:nvPr/>
          </p:nvSpPr>
          <p:spPr>
            <a:xfrm>
              <a:off x="6328120" y="5176273"/>
              <a:ext cx="190589" cy="115597"/>
            </a:xfrm>
            <a:custGeom>
              <a:avLst/>
              <a:gdLst/>
              <a:ahLst/>
              <a:cxnLst/>
              <a:rect l="0" t="0" r="0" b="0"/>
              <a:pathLst>
                <a:path w="191136" h="115952">
                  <a:moveTo>
                    <a:pt x="28956" y="113919"/>
                  </a:moveTo>
                  <a:lnTo>
                    <a:pt x="0" y="2668"/>
                  </a:lnTo>
                  <a:lnTo>
                    <a:pt x="129285" y="0"/>
                  </a:lnTo>
                  <a:lnTo>
                    <a:pt x="159639" y="41275"/>
                  </a:lnTo>
                  <a:lnTo>
                    <a:pt x="191135" y="46101"/>
                  </a:lnTo>
                  <a:lnTo>
                    <a:pt x="181737" y="62993"/>
                  </a:lnTo>
                  <a:lnTo>
                    <a:pt x="159639" y="71882"/>
                  </a:lnTo>
                  <a:lnTo>
                    <a:pt x="136906" y="115951"/>
                  </a:lnTo>
                  <a:close/>
                </a:path>
              </a:pathLst>
            </a:custGeom>
            <a:solidFill>
              <a:srgbClr val="B8B8D9"/>
            </a:solidFill>
            <a:ln w="0" cap="flat" cmpd="sng" algn="ctr">
              <a:solidFill>
                <a:srgbClr val="B8B8D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6" name="Freeform 215"/>
            <p:cNvSpPr/>
            <p:nvPr/>
          </p:nvSpPr>
          <p:spPr>
            <a:xfrm>
              <a:off x="6435767" y="5209581"/>
              <a:ext cx="33530" cy="76410"/>
            </a:xfrm>
            <a:custGeom>
              <a:avLst/>
              <a:gdLst/>
              <a:ahLst/>
              <a:cxnLst/>
              <a:rect l="0" t="0" r="0" b="0"/>
              <a:pathLst>
                <a:path w="33403" h="76709">
                  <a:moveTo>
                    <a:pt x="13843" y="0"/>
                  </a:moveTo>
                  <a:lnTo>
                    <a:pt x="26543" y="4699"/>
                  </a:lnTo>
                  <a:lnTo>
                    <a:pt x="33402" y="33274"/>
                  </a:lnTo>
                  <a:lnTo>
                    <a:pt x="20829" y="67183"/>
                  </a:lnTo>
                  <a:lnTo>
                    <a:pt x="13335" y="76708"/>
                  </a:lnTo>
                  <a:lnTo>
                    <a:pt x="0" y="72518"/>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7" name="Freeform 216"/>
            <p:cNvSpPr/>
            <p:nvPr/>
          </p:nvSpPr>
          <p:spPr>
            <a:xfrm>
              <a:off x="6368708" y="5205662"/>
              <a:ext cx="88236" cy="78370"/>
            </a:xfrm>
            <a:custGeom>
              <a:avLst/>
              <a:gdLst/>
              <a:ahLst/>
              <a:cxnLst/>
              <a:rect l="0" t="0" r="0" b="0"/>
              <a:pathLst>
                <a:path w="88266" h="78614">
                  <a:moveTo>
                    <a:pt x="3809" y="78613"/>
                  </a:moveTo>
                  <a:lnTo>
                    <a:pt x="0" y="54230"/>
                  </a:lnTo>
                  <a:lnTo>
                    <a:pt x="11303" y="20955"/>
                  </a:lnTo>
                  <a:lnTo>
                    <a:pt x="33401" y="8129"/>
                  </a:lnTo>
                  <a:lnTo>
                    <a:pt x="65023" y="0"/>
                  </a:lnTo>
                  <a:lnTo>
                    <a:pt x="86359" y="3303"/>
                  </a:lnTo>
                  <a:lnTo>
                    <a:pt x="86359" y="6097"/>
                  </a:lnTo>
                  <a:lnTo>
                    <a:pt x="86995" y="8129"/>
                  </a:lnTo>
                  <a:lnTo>
                    <a:pt x="86995" y="10161"/>
                  </a:lnTo>
                  <a:lnTo>
                    <a:pt x="87629" y="11430"/>
                  </a:lnTo>
                  <a:lnTo>
                    <a:pt x="87629" y="16256"/>
                  </a:lnTo>
                  <a:lnTo>
                    <a:pt x="88265" y="18288"/>
                  </a:lnTo>
                  <a:lnTo>
                    <a:pt x="88265" y="27813"/>
                  </a:lnTo>
                  <a:lnTo>
                    <a:pt x="87629" y="29846"/>
                  </a:lnTo>
                  <a:lnTo>
                    <a:pt x="87629" y="35942"/>
                  </a:lnTo>
                  <a:lnTo>
                    <a:pt x="86359" y="40005"/>
                  </a:lnTo>
                  <a:lnTo>
                    <a:pt x="86359" y="42037"/>
                  </a:lnTo>
                  <a:lnTo>
                    <a:pt x="83184" y="51562"/>
                  </a:lnTo>
                  <a:lnTo>
                    <a:pt x="81915" y="52832"/>
                  </a:lnTo>
                  <a:lnTo>
                    <a:pt x="80771" y="56261"/>
                  </a:lnTo>
                  <a:lnTo>
                    <a:pt x="79502" y="57659"/>
                  </a:lnTo>
                  <a:lnTo>
                    <a:pt x="78232" y="60325"/>
                  </a:lnTo>
                  <a:lnTo>
                    <a:pt x="76961" y="61723"/>
                  </a:lnTo>
                  <a:lnTo>
                    <a:pt x="75691" y="64390"/>
                  </a:lnTo>
                  <a:lnTo>
                    <a:pt x="73786" y="66422"/>
                  </a:lnTo>
                  <a:lnTo>
                    <a:pt x="70611" y="71882"/>
                  </a:lnTo>
                  <a:lnTo>
                    <a:pt x="68707" y="73153"/>
                  </a:lnTo>
                  <a:lnTo>
                    <a:pt x="68071" y="74549"/>
                  </a:lnTo>
                  <a:lnTo>
                    <a:pt x="65023" y="77979"/>
                  </a:lnTo>
                  <a:lnTo>
                    <a:pt x="65023" y="78613"/>
                  </a:lnTo>
                  <a:close/>
                </a:path>
              </a:pathLst>
            </a:custGeom>
            <a:solidFill>
              <a:srgbClr val="E6B380"/>
            </a:solidFill>
            <a:ln w="0" cap="flat" cmpd="sng" algn="ctr">
              <a:solidFill>
                <a:srgbClr val="E6B3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8" name="Freeform 217"/>
            <p:cNvSpPr/>
            <p:nvPr/>
          </p:nvSpPr>
          <p:spPr>
            <a:xfrm>
              <a:off x="6130472" y="5238969"/>
              <a:ext cx="217059" cy="297807"/>
            </a:xfrm>
            <a:custGeom>
              <a:avLst/>
              <a:gdLst/>
              <a:ahLst/>
              <a:cxnLst/>
              <a:rect l="0" t="0" r="0" b="0"/>
              <a:pathLst>
                <a:path w="215775" h="298451">
                  <a:moveTo>
                    <a:pt x="153925" y="0"/>
                  </a:moveTo>
                  <a:lnTo>
                    <a:pt x="215774" y="61721"/>
                  </a:lnTo>
                  <a:lnTo>
                    <a:pt x="123699" y="298450"/>
                  </a:lnTo>
                  <a:lnTo>
                    <a:pt x="46610" y="282828"/>
                  </a:lnTo>
                  <a:lnTo>
                    <a:pt x="37212" y="272033"/>
                  </a:lnTo>
                  <a:lnTo>
                    <a:pt x="37847" y="197357"/>
                  </a:lnTo>
                  <a:lnTo>
                    <a:pt x="20193" y="193928"/>
                  </a:lnTo>
                  <a:lnTo>
                    <a:pt x="9399" y="178434"/>
                  </a:lnTo>
                  <a:lnTo>
                    <a:pt x="0" y="152653"/>
                  </a:lnTo>
                  <a:lnTo>
                    <a:pt x="636" y="129539"/>
                  </a:lnTo>
                  <a:lnTo>
                    <a:pt x="9399" y="105790"/>
                  </a:lnTo>
                  <a:lnTo>
                    <a:pt x="31497" y="84074"/>
                  </a:lnTo>
                  <a:lnTo>
                    <a:pt x="50419" y="34544"/>
                  </a:lnTo>
                  <a:lnTo>
                    <a:pt x="82043" y="8763"/>
                  </a:lnTo>
                  <a:close/>
                </a:path>
              </a:pathLst>
            </a:custGeom>
            <a:solidFill>
              <a:srgbClr val="F57575"/>
            </a:solidFill>
            <a:ln w="0" cap="flat" cmpd="sng" algn="ctr">
              <a:solidFill>
                <a:srgbClr val="F575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9" name="Freeform 218"/>
            <p:cNvSpPr/>
            <p:nvPr/>
          </p:nvSpPr>
          <p:spPr>
            <a:xfrm>
              <a:off x="6266355" y="5244847"/>
              <a:ext cx="56471" cy="72492"/>
            </a:xfrm>
            <a:custGeom>
              <a:avLst/>
              <a:gdLst/>
              <a:ahLst/>
              <a:cxnLst/>
              <a:rect l="0" t="0" r="0" b="0"/>
              <a:pathLst>
                <a:path w="56136" h="73281">
                  <a:moveTo>
                    <a:pt x="636" y="2794"/>
                  </a:moveTo>
                  <a:lnTo>
                    <a:pt x="9399" y="0"/>
                  </a:lnTo>
                  <a:lnTo>
                    <a:pt x="56135" y="59055"/>
                  </a:lnTo>
                  <a:lnTo>
                    <a:pt x="31497" y="73280"/>
                  </a:lnTo>
                  <a:lnTo>
                    <a:pt x="30861" y="72644"/>
                  </a:lnTo>
                  <a:lnTo>
                    <a:pt x="29592" y="72010"/>
                  </a:lnTo>
                  <a:lnTo>
                    <a:pt x="28956" y="71248"/>
                  </a:lnTo>
                  <a:lnTo>
                    <a:pt x="27179" y="70612"/>
                  </a:lnTo>
                  <a:lnTo>
                    <a:pt x="24511" y="67818"/>
                  </a:lnTo>
                  <a:lnTo>
                    <a:pt x="22734" y="66549"/>
                  </a:lnTo>
                  <a:lnTo>
                    <a:pt x="13209" y="56388"/>
                  </a:lnTo>
                  <a:lnTo>
                    <a:pt x="12574" y="54992"/>
                  </a:lnTo>
                  <a:lnTo>
                    <a:pt x="11304" y="53594"/>
                  </a:lnTo>
                  <a:lnTo>
                    <a:pt x="10668" y="52324"/>
                  </a:lnTo>
                  <a:lnTo>
                    <a:pt x="9399" y="50928"/>
                  </a:lnTo>
                  <a:lnTo>
                    <a:pt x="5080" y="41403"/>
                  </a:lnTo>
                  <a:lnTo>
                    <a:pt x="4446" y="39370"/>
                  </a:lnTo>
                  <a:lnTo>
                    <a:pt x="4446" y="37974"/>
                  </a:lnTo>
                  <a:lnTo>
                    <a:pt x="2541" y="32639"/>
                  </a:lnTo>
                  <a:lnTo>
                    <a:pt x="2541" y="30607"/>
                  </a:lnTo>
                  <a:lnTo>
                    <a:pt x="1905" y="28575"/>
                  </a:lnTo>
                  <a:lnTo>
                    <a:pt x="1905" y="27179"/>
                  </a:lnTo>
                  <a:lnTo>
                    <a:pt x="1271" y="25147"/>
                  </a:lnTo>
                  <a:lnTo>
                    <a:pt x="1271" y="23114"/>
                  </a:lnTo>
                  <a:lnTo>
                    <a:pt x="636" y="21082"/>
                  </a:lnTo>
                  <a:lnTo>
                    <a:pt x="636" y="7493"/>
                  </a:lnTo>
                  <a:lnTo>
                    <a:pt x="0" y="5462"/>
                  </a:lnTo>
                  <a:lnTo>
                    <a:pt x="0" y="3430"/>
                  </a:lnTo>
                  <a:close/>
                </a:path>
              </a:pathLst>
            </a:custGeom>
            <a:solidFill>
              <a:srgbClr val="F02424"/>
            </a:solidFill>
            <a:ln w="0" cap="flat" cmpd="sng" algn="ctr">
              <a:solidFill>
                <a:srgbClr val="F0242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0" name="Freeform 219"/>
            <p:cNvSpPr/>
            <p:nvPr/>
          </p:nvSpPr>
          <p:spPr>
            <a:xfrm>
              <a:off x="6164001" y="5515225"/>
              <a:ext cx="197648" cy="143025"/>
            </a:xfrm>
            <a:custGeom>
              <a:avLst/>
              <a:gdLst/>
              <a:ahLst/>
              <a:cxnLst/>
              <a:rect l="0" t="0" r="0" b="0"/>
              <a:pathLst>
                <a:path w="198121" h="142368">
                  <a:moveTo>
                    <a:pt x="11302" y="0"/>
                  </a:moveTo>
                  <a:lnTo>
                    <a:pt x="74421" y="8129"/>
                  </a:lnTo>
                  <a:lnTo>
                    <a:pt x="198120" y="117984"/>
                  </a:lnTo>
                  <a:lnTo>
                    <a:pt x="185546" y="142367"/>
                  </a:lnTo>
                  <a:lnTo>
                    <a:pt x="95250" y="141098"/>
                  </a:lnTo>
                  <a:lnTo>
                    <a:pt x="28447" y="126747"/>
                  </a:lnTo>
                  <a:lnTo>
                    <a:pt x="0" y="115952"/>
                  </a:lnTo>
                  <a:lnTo>
                    <a:pt x="13208" y="40005"/>
                  </a:lnTo>
                  <a:close/>
                </a:path>
              </a:pathLst>
            </a:custGeom>
            <a:solidFill>
              <a:srgbClr val="B382A8"/>
            </a:solidFill>
            <a:ln w="0" cap="flat" cmpd="sng" algn="ctr">
              <a:solidFill>
                <a:srgbClr val="B382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1" name="Freeform 220"/>
            <p:cNvSpPr/>
            <p:nvPr/>
          </p:nvSpPr>
          <p:spPr>
            <a:xfrm>
              <a:off x="6276943" y="5681761"/>
              <a:ext cx="70588" cy="70533"/>
            </a:xfrm>
            <a:custGeom>
              <a:avLst/>
              <a:gdLst/>
              <a:ahLst/>
              <a:cxnLst/>
              <a:rect l="0" t="0" r="0" b="0"/>
              <a:pathLst>
                <a:path w="69470" h="70486">
                  <a:moveTo>
                    <a:pt x="0" y="0"/>
                  </a:moveTo>
                  <a:lnTo>
                    <a:pt x="69469" y="1269"/>
                  </a:lnTo>
                  <a:lnTo>
                    <a:pt x="61849" y="34544"/>
                  </a:lnTo>
                  <a:lnTo>
                    <a:pt x="60578" y="69723"/>
                  </a:lnTo>
                  <a:lnTo>
                    <a:pt x="18922" y="70485"/>
                  </a:lnTo>
                  <a:close/>
                </a:path>
              </a:pathLst>
            </a:custGeom>
            <a:solidFill>
              <a:srgbClr val="FFEDED"/>
            </a:solidFill>
            <a:ln w="0" cap="flat" cmpd="sng" algn="ctr">
              <a:solidFill>
                <a:srgbClr val="FF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2" name="Freeform 221"/>
            <p:cNvSpPr/>
            <p:nvPr/>
          </p:nvSpPr>
          <p:spPr>
            <a:xfrm>
              <a:off x="6181648" y="5673924"/>
              <a:ext cx="61765" cy="86207"/>
            </a:xfrm>
            <a:custGeom>
              <a:avLst/>
              <a:gdLst/>
              <a:ahLst/>
              <a:cxnLst/>
              <a:rect l="0" t="0" r="0" b="0"/>
              <a:pathLst>
                <a:path w="61850" h="85473">
                  <a:moveTo>
                    <a:pt x="0" y="6858"/>
                  </a:moveTo>
                  <a:lnTo>
                    <a:pt x="61849" y="0"/>
                  </a:lnTo>
                  <a:lnTo>
                    <a:pt x="58674" y="41402"/>
                  </a:lnTo>
                  <a:lnTo>
                    <a:pt x="59310" y="85472"/>
                  </a:lnTo>
                  <a:lnTo>
                    <a:pt x="21463" y="84201"/>
                  </a:lnTo>
                  <a:close/>
                </a:path>
              </a:pathLst>
            </a:custGeom>
            <a:solidFill>
              <a:srgbClr val="FFEDED"/>
            </a:solidFill>
            <a:ln w="0" cap="flat" cmpd="sng" algn="ctr">
              <a:solidFill>
                <a:srgbClr val="FF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3" name="Freeform 222"/>
            <p:cNvSpPr/>
            <p:nvPr/>
          </p:nvSpPr>
          <p:spPr>
            <a:xfrm>
              <a:off x="6296355" y="5254643"/>
              <a:ext cx="349413" cy="585818"/>
            </a:xfrm>
            <a:custGeom>
              <a:avLst/>
              <a:gdLst/>
              <a:ahLst/>
              <a:cxnLst/>
              <a:rect l="0" t="0" r="0" b="0"/>
              <a:pathLst>
                <a:path w="349632" h="586106">
                  <a:moveTo>
                    <a:pt x="204469" y="18288"/>
                  </a:moveTo>
                  <a:lnTo>
                    <a:pt x="218947" y="0"/>
                  </a:lnTo>
                  <a:lnTo>
                    <a:pt x="284607" y="56388"/>
                  </a:lnTo>
                  <a:lnTo>
                    <a:pt x="327533" y="118745"/>
                  </a:lnTo>
                  <a:lnTo>
                    <a:pt x="349631" y="180468"/>
                  </a:lnTo>
                  <a:lnTo>
                    <a:pt x="348360" y="242824"/>
                  </a:lnTo>
                  <a:lnTo>
                    <a:pt x="321818" y="321564"/>
                  </a:lnTo>
                  <a:lnTo>
                    <a:pt x="256159" y="402972"/>
                  </a:lnTo>
                  <a:lnTo>
                    <a:pt x="192532" y="432817"/>
                  </a:lnTo>
                  <a:lnTo>
                    <a:pt x="113664" y="440944"/>
                  </a:lnTo>
                  <a:lnTo>
                    <a:pt x="111125" y="472822"/>
                  </a:lnTo>
                  <a:lnTo>
                    <a:pt x="114300" y="516255"/>
                  </a:lnTo>
                  <a:lnTo>
                    <a:pt x="194309" y="535179"/>
                  </a:lnTo>
                  <a:lnTo>
                    <a:pt x="196214" y="559689"/>
                  </a:lnTo>
                  <a:lnTo>
                    <a:pt x="83946" y="586105"/>
                  </a:lnTo>
                  <a:lnTo>
                    <a:pt x="0" y="558928"/>
                  </a:lnTo>
                  <a:lnTo>
                    <a:pt x="3809" y="533147"/>
                  </a:lnTo>
                  <a:lnTo>
                    <a:pt x="78358" y="519557"/>
                  </a:lnTo>
                  <a:lnTo>
                    <a:pt x="80771" y="438912"/>
                  </a:lnTo>
                  <a:lnTo>
                    <a:pt x="34163" y="419228"/>
                  </a:lnTo>
                  <a:lnTo>
                    <a:pt x="41656" y="400939"/>
                  </a:lnTo>
                  <a:lnTo>
                    <a:pt x="53086" y="405004"/>
                  </a:lnTo>
                  <a:lnTo>
                    <a:pt x="63754" y="379857"/>
                  </a:lnTo>
                  <a:lnTo>
                    <a:pt x="82676" y="385318"/>
                  </a:lnTo>
                  <a:lnTo>
                    <a:pt x="73913" y="411099"/>
                  </a:lnTo>
                  <a:lnTo>
                    <a:pt x="135636" y="415799"/>
                  </a:lnTo>
                  <a:lnTo>
                    <a:pt x="193167" y="403606"/>
                  </a:lnTo>
                  <a:lnTo>
                    <a:pt x="255523" y="359537"/>
                  </a:lnTo>
                  <a:lnTo>
                    <a:pt x="306070" y="290323"/>
                  </a:lnTo>
                  <a:lnTo>
                    <a:pt x="321183" y="224537"/>
                  </a:lnTo>
                  <a:lnTo>
                    <a:pt x="316737" y="160782"/>
                  </a:lnTo>
                  <a:lnTo>
                    <a:pt x="289686" y="100457"/>
                  </a:lnTo>
                  <a:lnTo>
                    <a:pt x="246125" y="46101"/>
                  </a:lnTo>
                  <a:close/>
                </a:path>
              </a:pathLst>
            </a:custGeom>
            <a:solidFill>
              <a:srgbClr val="8A8AA8"/>
            </a:solidFill>
            <a:ln w="0" cap="flat" cmpd="sng" algn="ctr">
              <a:solidFill>
                <a:srgbClr val="8A8A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4" name="Freeform 223"/>
            <p:cNvSpPr/>
            <p:nvPr/>
          </p:nvSpPr>
          <p:spPr>
            <a:xfrm>
              <a:off x="6453414" y="5144925"/>
              <a:ext cx="22942" cy="45063"/>
            </a:xfrm>
            <a:custGeom>
              <a:avLst/>
              <a:gdLst/>
              <a:ahLst/>
              <a:cxnLst/>
              <a:rect l="0" t="0" r="0" b="0"/>
              <a:pathLst>
                <a:path w="22099" h="44833">
                  <a:moveTo>
                    <a:pt x="0" y="16257"/>
                  </a:moveTo>
                  <a:lnTo>
                    <a:pt x="15748" y="0"/>
                  </a:lnTo>
                  <a:lnTo>
                    <a:pt x="18923" y="7494"/>
                  </a:lnTo>
                  <a:lnTo>
                    <a:pt x="22098" y="29211"/>
                  </a:lnTo>
                  <a:lnTo>
                    <a:pt x="13335" y="44832"/>
                  </a:lnTo>
                  <a:lnTo>
                    <a:pt x="2539" y="37338"/>
                  </a:lnTo>
                  <a:close/>
                </a:path>
              </a:pathLst>
            </a:custGeom>
            <a:solidFill>
              <a:srgbClr val="F02424"/>
            </a:solidFill>
            <a:ln w="0" cap="flat" cmpd="sng" algn="ctr">
              <a:solidFill>
                <a:srgbClr val="F0242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5" name="Freeform 224"/>
            <p:cNvSpPr/>
            <p:nvPr/>
          </p:nvSpPr>
          <p:spPr>
            <a:xfrm>
              <a:off x="6252237" y="5103781"/>
              <a:ext cx="91765" cy="62696"/>
            </a:xfrm>
            <a:custGeom>
              <a:avLst/>
              <a:gdLst/>
              <a:ahLst/>
              <a:cxnLst/>
              <a:rect l="0" t="0" r="0" b="0"/>
              <a:pathLst>
                <a:path w="90171" h="63120">
                  <a:moveTo>
                    <a:pt x="13844" y="44831"/>
                  </a:moveTo>
                  <a:lnTo>
                    <a:pt x="0" y="35942"/>
                  </a:lnTo>
                  <a:lnTo>
                    <a:pt x="10669" y="0"/>
                  </a:lnTo>
                  <a:lnTo>
                    <a:pt x="33401" y="10923"/>
                  </a:lnTo>
                  <a:lnTo>
                    <a:pt x="38482" y="18288"/>
                  </a:lnTo>
                  <a:lnTo>
                    <a:pt x="90170" y="5462"/>
                  </a:lnTo>
                  <a:lnTo>
                    <a:pt x="69343" y="63119"/>
                  </a:lnTo>
                  <a:close/>
                </a:path>
              </a:pathLst>
            </a:custGeom>
            <a:solidFill>
              <a:srgbClr val="F02424"/>
            </a:solidFill>
            <a:ln w="0" cap="flat" cmpd="sng" algn="ctr">
              <a:solidFill>
                <a:srgbClr val="F0242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6" name="Freeform 225"/>
            <p:cNvSpPr/>
            <p:nvPr/>
          </p:nvSpPr>
          <p:spPr>
            <a:xfrm>
              <a:off x="6208120" y="5084189"/>
              <a:ext cx="245294" cy="168496"/>
            </a:xfrm>
            <a:custGeom>
              <a:avLst/>
              <a:gdLst/>
              <a:ahLst/>
              <a:cxnLst/>
              <a:rect l="0" t="0" r="0" b="0"/>
              <a:pathLst>
                <a:path w="246001" h="168912">
                  <a:moveTo>
                    <a:pt x="0" y="168911"/>
                  </a:moveTo>
                  <a:lnTo>
                    <a:pt x="8763" y="125476"/>
                  </a:lnTo>
                  <a:lnTo>
                    <a:pt x="27687" y="90170"/>
                  </a:lnTo>
                  <a:lnTo>
                    <a:pt x="59944" y="52959"/>
                  </a:lnTo>
                  <a:lnTo>
                    <a:pt x="82043" y="53594"/>
                  </a:lnTo>
                  <a:lnTo>
                    <a:pt x="91440" y="65787"/>
                  </a:lnTo>
                  <a:lnTo>
                    <a:pt x="102236" y="65787"/>
                  </a:lnTo>
                  <a:lnTo>
                    <a:pt x="128017" y="43434"/>
                  </a:lnTo>
                  <a:lnTo>
                    <a:pt x="124969" y="29845"/>
                  </a:lnTo>
                  <a:lnTo>
                    <a:pt x="89536" y="35942"/>
                  </a:lnTo>
                  <a:lnTo>
                    <a:pt x="103506" y="19050"/>
                  </a:lnTo>
                  <a:lnTo>
                    <a:pt x="142494" y="0"/>
                  </a:lnTo>
                  <a:lnTo>
                    <a:pt x="198756" y="13589"/>
                  </a:lnTo>
                  <a:lnTo>
                    <a:pt x="235331" y="44069"/>
                  </a:lnTo>
                  <a:lnTo>
                    <a:pt x="245492" y="77344"/>
                  </a:lnTo>
                  <a:lnTo>
                    <a:pt x="246000" y="94996"/>
                  </a:lnTo>
                  <a:lnTo>
                    <a:pt x="196215" y="95632"/>
                  </a:lnTo>
                  <a:lnTo>
                    <a:pt x="172848" y="109856"/>
                  </a:lnTo>
                  <a:lnTo>
                    <a:pt x="63755" y="157988"/>
                  </a:lnTo>
                  <a:close/>
                </a:path>
              </a:pathLst>
            </a:custGeom>
            <a:solidFill>
              <a:srgbClr val="693600"/>
            </a:solidFill>
            <a:ln w="0" cap="flat" cmpd="sng" algn="ctr">
              <a:solidFill>
                <a:srgbClr val="69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7" name="Freeform 226"/>
            <p:cNvSpPr/>
            <p:nvPr/>
          </p:nvSpPr>
          <p:spPr>
            <a:xfrm>
              <a:off x="6231060" y="5282073"/>
              <a:ext cx="358237" cy="358544"/>
            </a:xfrm>
            <a:custGeom>
              <a:avLst/>
              <a:gdLst/>
              <a:ahLst/>
              <a:cxnLst/>
              <a:rect l="0" t="0" r="0" b="0"/>
              <a:pathLst>
                <a:path w="357760" h="358142">
                  <a:moveTo>
                    <a:pt x="44704" y="49530"/>
                  </a:moveTo>
                  <a:lnTo>
                    <a:pt x="86360" y="20321"/>
                  </a:lnTo>
                  <a:lnTo>
                    <a:pt x="160146" y="0"/>
                  </a:lnTo>
                  <a:lnTo>
                    <a:pt x="225806" y="6097"/>
                  </a:lnTo>
                  <a:lnTo>
                    <a:pt x="288924" y="42799"/>
                  </a:lnTo>
                  <a:lnTo>
                    <a:pt x="322325" y="76709"/>
                  </a:lnTo>
                  <a:lnTo>
                    <a:pt x="348869" y="129541"/>
                  </a:lnTo>
                  <a:lnTo>
                    <a:pt x="357759" y="189230"/>
                  </a:lnTo>
                  <a:lnTo>
                    <a:pt x="347598" y="247650"/>
                  </a:lnTo>
                  <a:lnTo>
                    <a:pt x="313562" y="295022"/>
                  </a:lnTo>
                  <a:lnTo>
                    <a:pt x="277622" y="328930"/>
                  </a:lnTo>
                  <a:lnTo>
                    <a:pt x="216407" y="358141"/>
                  </a:lnTo>
                  <a:lnTo>
                    <a:pt x="173481" y="353442"/>
                  </a:lnTo>
                  <a:lnTo>
                    <a:pt x="78867" y="335154"/>
                  </a:lnTo>
                  <a:lnTo>
                    <a:pt x="33400" y="290323"/>
                  </a:lnTo>
                  <a:lnTo>
                    <a:pt x="1905" y="248921"/>
                  </a:lnTo>
                  <a:lnTo>
                    <a:pt x="0" y="182499"/>
                  </a:lnTo>
                  <a:lnTo>
                    <a:pt x="4952" y="130937"/>
                  </a:lnTo>
                  <a:close/>
                </a:path>
              </a:pathLst>
            </a:custGeom>
            <a:solidFill>
              <a:srgbClr val="BFC9FF"/>
            </a:solidFill>
            <a:ln w="0" cap="flat" cmpd="sng" algn="ctr">
              <a:solidFill>
                <a:srgbClr val="BFC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8" name="Freeform 227"/>
            <p:cNvSpPr/>
            <p:nvPr/>
          </p:nvSpPr>
          <p:spPr>
            <a:xfrm>
              <a:off x="6231060" y="5156680"/>
              <a:ext cx="67059" cy="86207"/>
            </a:xfrm>
            <a:custGeom>
              <a:avLst/>
              <a:gdLst/>
              <a:ahLst/>
              <a:cxnLst/>
              <a:rect l="0" t="0" r="0" b="0"/>
              <a:pathLst>
                <a:path w="67438" h="86869">
                  <a:moveTo>
                    <a:pt x="0" y="86868"/>
                  </a:moveTo>
                  <a:lnTo>
                    <a:pt x="0" y="85472"/>
                  </a:lnTo>
                  <a:lnTo>
                    <a:pt x="634" y="84837"/>
                  </a:lnTo>
                  <a:lnTo>
                    <a:pt x="634" y="83439"/>
                  </a:lnTo>
                  <a:lnTo>
                    <a:pt x="1905" y="79375"/>
                  </a:lnTo>
                  <a:lnTo>
                    <a:pt x="1905" y="77979"/>
                  </a:lnTo>
                  <a:lnTo>
                    <a:pt x="2539" y="76708"/>
                  </a:lnTo>
                  <a:lnTo>
                    <a:pt x="2539" y="75312"/>
                  </a:lnTo>
                  <a:lnTo>
                    <a:pt x="3175" y="73914"/>
                  </a:lnTo>
                  <a:lnTo>
                    <a:pt x="3175" y="71882"/>
                  </a:lnTo>
                  <a:lnTo>
                    <a:pt x="6222" y="63755"/>
                  </a:lnTo>
                  <a:lnTo>
                    <a:pt x="6222" y="62357"/>
                  </a:lnTo>
                  <a:lnTo>
                    <a:pt x="7493" y="60325"/>
                  </a:lnTo>
                  <a:lnTo>
                    <a:pt x="8763" y="56262"/>
                  </a:lnTo>
                  <a:lnTo>
                    <a:pt x="10668" y="52960"/>
                  </a:lnTo>
                  <a:lnTo>
                    <a:pt x="11938" y="48895"/>
                  </a:lnTo>
                  <a:lnTo>
                    <a:pt x="13207" y="46863"/>
                  </a:lnTo>
                  <a:lnTo>
                    <a:pt x="14477" y="45467"/>
                  </a:lnTo>
                  <a:lnTo>
                    <a:pt x="15747" y="41402"/>
                  </a:lnTo>
                  <a:lnTo>
                    <a:pt x="18288" y="37338"/>
                  </a:lnTo>
                  <a:lnTo>
                    <a:pt x="18922" y="35306"/>
                  </a:lnTo>
                  <a:lnTo>
                    <a:pt x="21463" y="31243"/>
                  </a:lnTo>
                  <a:lnTo>
                    <a:pt x="23368" y="29845"/>
                  </a:lnTo>
                  <a:lnTo>
                    <a:pt x="24002" y="27813"/>
                  </a:lnTo>
                  <a:lnTo>
                    <a:pt x="25145" y="25781"/>
                  </a:lnTo>
                  <a:lnTo>
                    <a:pt x="28320" y="22352"/>
                  </a:lnTo>
                  <a:lnTo>
                    <a:pt x="29590" y="20320"/>
                  </a:lnTo>
                  <a:lnTo>
                    <a:pt x="31495" y="19050"/>
                  </a:lnTo>
                  <a:lnTo>
                    <a:pt x="32765" y="17018"/>
                  </a:lnTo>
                  <a:lnTo>
                    <a:pt x="34670" y="15622"/>
                  </a:lnTo>
                  <a:lnTo>
                    <a:pt x="37845" y="12193"/>
                  </a:lnTo>
                  <a:lnTo>
                    <a:pt x="43561" y="8129"/>
                  </a:lnTo>
                  <a:lnTo>
                    <a:pt x="45339" y="7493"/>
                  </a:lnTo>
                  <a:lnTo>
                    <a:pt x="47244" y="6097"/>
                  </a:lnTo>
                  <a:lnTo>
                    <a:pt x="49149" y="5462"/>
                  </a:lnTo>
                  <a:lnTo>
                    <a:pt x="51053" y="4064"/>
                  </a:lnTo>
                  <a:lnTo>
                    <a:pt x="64896" y="0"/>
                  </a:lnTo>
                  <a:lnTo>
                    <a:pt x="67437" y="0"/>
                  </a:lnTo>
                  <a:lnTo>
                    <a:pt x="54864" y="27179"/>
                  </a:lnTo>
                  <a:lnTo>
                    <a:pt x="42290" y="86106"/>
                  </a:lnTo>
                  <a:close/>
                </a:path>
              </a:pathLst>
            </a:custGeom>
            <a:solidFill>
              <a:srgbClr val="3D2900"/>
            </a:solidFill>
            <a:ln w="0" cap="flat" cmpd="sng" algn="ctr">
              <a:solidFill>
                <a:srgbClr val="3D2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9" name="Freeform 228"/>
            <p:cNvSpPr/>
            <p:nvPr/>
          </p:nvSpPr>
          <p:spPr>
            <a:xfrm>
              <a:off x="6254002" y="5158640"/>
              <a:ext cx="84706" cy="144985"/>
            </a:xfrm>
            <a:custGeom>
              <a:avLst/>
              <a:gdLst/>
              <a:ahLst/>
              <a:cxnLst/>
              <a:rect l="0" t="0" r="0" b="0"/>
              <a:pathLst>
                <a:path w="85726" h="145798">
                  <a:moveTo>
                    <a:pt x="46608" y="0"/>
                  </a:moveTo>
                  <a:lnTo>
                    <a:pt x="62991" y="17018"/>
                  </a:lnTo>
                  <a:lnTo>
                    <a:pt x="85725" y="135636"/>
                  </a:lnTo>
                  <a:lnTo>
                    <a:pt x="60578" y="145797"/>
                  </a:lnTo>
                  <a:lnTo>
                    <a:pt x="27685" y="119380"/>
                  </a:lnTo>
                  <a:lnTo>
                    <a:pt x="20193" y="97029"/>
                  </a:lnTo>
                  <a:lnTo>
                    <a:pt x="18922" y="69850"/>
                  </a:lnTo>
                  <a:lnTo>
                    <a:pt x="0" y="53594"/>
                  </a:lnTo>
                  <a:lnTo>
                    <a:pt x="2413" y="35942"/>
                  </a:lnTo>
                  <a:lnTo>
                    <a:pt x="14477" y="19686"/>
                  </a:lnTo>
                  <a:lnTo>
                    <a:pt x="24510" y="17654"/>
                  </a:lnTo>
                  <a:lnTo>
                    <a:pt x="30860" y="25147"/>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0" name="Freeform 229"/>
            <p:cNvSpPr/>
            <p:nvPr/>
          </p:nvSpPr>
          <p:spPr>
            <a:xfrm>
              <a:off x="6179884" y="5640617"/>
              <a:ext cx="63530" cy="45062"/>
            </a:xfrm>
            <a:custGeom>
              <a:avLst/>
              <a:gdLst/>
              <a:ahLst/>
              <a:cxnLst/>
              <a:rect l="0" t="0" r="0" b="0"/>
              <a:pathLst>
                <a:path w="63119" h="46228">
                  <a:moveTo>
                    <a:pt x="1269" y="0"/>
                  </a:moveTo>
                  <a:lnTo>
                    <a:pt x="63118" y="12953"/>
                  </a:lnTo>
                  <a:lnTo>
                    <a:pt x="61849" y="40005"/>
                  </a:lnTo>
                  <a:lnTo>
                    <a:pt x="61213" y="40005"/>
                  </a:lnTo>
                  <a:lnTo>
                    <a:pt x="56768" y="42164"/>
                  </a:lnTo>
                  <a:lnTo>
                    <a:pt x="53086" y="43433"/>
                  </a:lnTo>
                  <a:lnTo>
                    <a:pt x="52450" y="43433"/>
                  </a:lnTo>
                  <a:lnTo>
                    <a:pt x="51181" y="44069"/>
                  </a:lnTo>
                  <a:lnTo>
                    <a:pt x="49911" y="44069"/>
                  </a:lnTo>
                  <a:lnTo>
                    <a:pt x="48641" y="44831"/>
                  </a:lnTo>
                  <a:lnTo>
                    <a:pt x="45466" y="44831"/>
                  </a:lnTo>
                  <a:lnTo>
                    <a:pt x="44195" y="45465"/>
                  </a:lnTo>
                  <a:lnTo>
                    <a:pt x="41020" y="45465"/>
                  </a:lnTo>
                  <a:lnTo>
                    <a:pt x="39750" y="46227"/>
                  </a:lnTo>
                  <a:lnTo>
                    <a:pt x="27177" y="46227"/>
                  </a:lnTo>
                  <a:lnTo>
                    <a:pt x="25273" y="45465"/>
                  </a:lnTo>
                  <a:lnTo>
                    <a:pt x="20193" y="45465"/>
                  </a:lnTo>
                  <a:lnTo>
                    <a:pt x="18287" y="44831"/>
                  </a:lnTo>
                  <a:lnTo>
                    <a:pt x="15748" y="44831"/>
                  </a:lnTo>
                  <a:lnTo>
                    <a:pt x="14605" y="44069"/>
                  </a:lnTo>
                  <a:lnTo>
                    <a:pt x="10794" y="44069"/>
                  </a:lnTo>
                  <a:lnTo>
                    <a:pt x="8255" y="43433"/>
                  </a:lnTo>
                  <a:lnTo>
                    <a:pt x="6985" y="43433"/>
                  </a:lnTo>
                  <a:lnTo>
                    <a:pt x="5080" y="42799"/>
                  </a:lnTo>
                  <a:lnTo>
                    <a:pt x="3810" y="42799"/>
                  </a:lnTo>
                  <a:lnTo>
                    <a:pt x="2539" y="42164"/>
                  </a:lnTo>
                  <a:lnTo>
                    <a:pt x="1905" y="42164"/>
                  </a:lnTo>
                  <a:lnTo>
                    <a:pt x="0" y="41401"/>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1" name="Freeform 230"/>
            <p:cNvSpPr/>
            <p:nvPr/>
          </p:nvSpPr>
          <p:spPr>
            <a:xfrm>
              <a:off x="6273413" y="5658250"/>
              <a:ext cx="74118" cy="31348"/>
            </a:xfrm>
            <a:custGeom>
              <a:avLst/>
              <a:gdLst/>
              <a:ahLst/>
              <a:cxnLst/>
              <a:rect l="0" t="0" r="0" b="0"/>
              <a:pathLst>
                <a:path w="73787" h="32640">
                  <a:moveTo>
                    <a:pt x="0" y="0"/>
                  </a:moveTo>
                  <a:lnTo>
                    <a:pt x="61721" y="0"/>
                  </a:lnTo>
                  <a:lnTo>
                    <a:pt x="53594" y="16256"/>
                  </a:lnTo>
                  <a:lnTo>
                    <a:pt x="73786" y="20320"/>
                  </a:lnTo>
                  <a:lnTo>
                    <a:pt x="70611" y="28575"/>
                  </a:lnTo>
                  <a:lnTo>
                    <a:pt x="66802" y="28575"/>
                  </a:lnTo>
                  <a:lnTo>
                    <a:pt x="65532" y="29211"/>
                  </a:lnTo>
                  <a:lnTo>
                    <a:pt x="63627" y="29211"/>
                  </a:lnTo>
                  <a:lnTo>
                    <a:pt x="61721" y="29845"/>
                  </a:lnTo>
                  <a:lnTo>
                    <a:pt x="58673" y="29845"/>
                  </a:lnTo>
                  <a:lnTo>
                    <a:pt x="57277" y="30481"/>
                  </a:lnTo>
                  <a:lnTo>
                    <a:pt x="54228" y="30481"/>
                  </a:lnTo>
                  <a:lnTo>
                    <a:pt x="52959" y="31243"/>
                  </a:lnTo>
                  <a:lnTo>
                    <a:pt x="48514" y="31243"/>
                  </a:lnTo>
                  <a:lnTo>
                    <a:pt x="47244" y="31878"/>
                  </a:lnTo>
                  <a:lnTo>
                    <a:pt x="44069" y="31878"/>
                  </a:lnTo>
                  <a:lnTo>
                    <a:pt x="42798" y="32639"/>
                  </a:lnTo>
                  <a:lnTo>
                    <a:pt x="28321" y="32639"/>
                  </a:lnTo>
                  <a:lnTo>
                    <a:pt x="26415" y="31878"/>
                  </a:lnTo>
                  <a:lnTo>
                    <a:pt x="24510" y="31878"/>
                  </a:lnTo>
                  <a:lnTo>
                    <a:pt x="23240" y="31243"/>
                  </a:lnTo>
                  <a:lnTo>
                    <a:pt x="21335" y="31243"/>
                  </a:lnTo>
                  <a:lnTo>
                    <a:pt x="18288" y="29845"/>
                  </a:lnTo>
                  <a:lnTo>
                    <a:pt x="15113" y="29845"/>
                  </a:lnTo>
                  <a:lnTo>
                    <a:pt x="10667" y="27813"/>
                  </a:lnTo>
                  <a:lnTo>
                    <a:pt x="10033" y="27813"/>
                  </a:lnTo>
                  <a:lnTo>
                    <a:pt x="8763" y="27179"/>
                  </a:lnTo>
                  <a:lnTo>
                    <a:pt x="7492" y="27179"/>
                  </a:lnTo>
                  <a:lnTo>
                    <a:pt x="6222" y="26417"/>
                  </a:lnTo>
                  <a:lnTo>
                    <a:pt x="5588" y="26417"/>
                  </a:lnTo>
                  <a:lnTo>
                    <a:pt x="2413" y="25147"/>
                  </a:lnTo>
                  <a:lnTo>
                    <a:pt x="1778" y="25147"/>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2" name="Freeform 231"/>
            <p:cNvSpPr/>
            <p:nvPr/>
          </p:nvSpPr>
          <p:spPr>
            <a:xfrm>
              <a:off x="6292826" y="5178233"/>
              <a:ext cx="84706" cy="119514"/>
            </a:xfrm>
            <a:custGeom>
              <a:avLst/>
              <a:gdLst/>
              <a:ahLst/>
              <a:cxnLst/>
              <a:rect l="0" t="0" r="0" b="0"/>
              <a:pathLst>
                <a:path w="85092" h="119381">
                  <a:moveTo>
                    <a:pt x="21463" y="0"/>
                  </a:moveTo>
                  <a:lnTo>
                    <a:pt x="85091" y="16256"/>
                  </a:lnTo>
                  <a:lnTo>
                    <a:pt x="54864" y="65786"/>
                  </a:lnTo>
                  <a:lnTo>
                    <a:pt x="63628" y="112649"/>
                  </a:lnTo>
                  <a:lnTo>
                    <a:pt x="34672" y="119380"/>
                  </a:lnTo>
                  <a:lnTo>
                    <a:pt x="32767" y="117348"/>
                  </a:lnTo>
                  <a:lnTo>
                    <a:pt x="31497" y="116713"/>
                  </a:lnTo>
                  <a:lnTo>
                    <a:pt x="30862" y="115315"/>
                  </a:lnTo>
                  <a:lnTo>
                    <a:pt x="22606" y="106552"/>
                  </a:lnTo>
                  <a:lnTo>
                    <a:pt x="21463" y="104394"/>
                  </a:lnTo>
                  <a:lnTo>
                    <a:pt x="19558" y="102488"/>
                  </a:lnTo>
                  <a:lnTo>
                    <a:pt x="18162" y="100330"/>
                  </a:lnTo>
                  <a:lnTo>
                    <a:pt x="16383" y="98425"/>
                  </a:lnTo>
                  <a:lnTo>
                    <a:pt x="15749" y="97027"/>
                  </a:lnTo>
                  <a:lnTo>
                    <a:pt x="14479" y="95631"/>
                  </a:lnTo>
                  <a:lnTo>
                    <a:pt x="13843" y="94233"/>
                  </a:lnTo>
                  <a:lnTo>
                    <a:pt x="11938" y="92201"/>
                  </a:lnTo>
                  <a:lnTo>
                    <a:pt x="10033" y="88138"/>
                  </a:lnTo>
                  <a:lnTo>
                    <a:pt x="8763" y="86868"/>
                  </a:lnTo>
                  <a:lnTo>
                    <a:pt x="4318" y="77343"/>
                  </a:lnTo>
                  <a:lnTo>
                    <a:pt x="4318" y="75945"/>
                  </a:lnTo>
                  <a:lnTo>
                    <a:pt x="1270" y="68452"/>
                  </a:lnTo>
                  <a:lnTo>
                    <a:pt x="1270" y="67182"/>
                  </a:lnTo>
                  <a:lnTo>
                    <a:pt x="636" y="65786"/>
                  </a:lnTo>
                  <a:lnTo>
                    <a:pt x="636" y="64388"/>
                  </a:lnTo>
                  <a:lnTo>
                    <a:pt x="0" y="63119"/>
                  </a:lnTo>
                  <a:lnTo>
                    <a:pt x="0" y="50164"/>
                  </a:lnTo>
                  <a:lnTo>
                    <a:pt x="636" y="48894"/>
                  </a:lnTo>
                  <a:lnTo>
                    <a:pt x="636" y="44831"/>
                  </a:lnTo>
                  <a:lnTo>
                    <a:pt x="1270" y="43433"/>
                  </a:lnTo>
                  <a:lnTo>
                    <a:pt x="1270" y="42037"/>
                  </a:lnTo>
                  <a:lnTo>
                    <a:pt x="1906" y="40639"/>
                  </a:lnTo>
                  <a:lnTo>
                    <a:pt x="1906" y="39369"/>
                  </a:lnTo>
                  <a:lnTo>
                    <a:pt x="2413" y="37973"/>
                  </a:lnTo>
                  <a:lnTo>
                    <a:pt x="2413" y="36575"/>
                  </a:lnTo>
                  <a:lnTo>
                    <a:pt x="3049" y="35306"/>
                  </a:lnTo>
                  <a:lnTo>
                    <a:pt x="3049" y="33908"/>
                  </a:lnTo>
                  <a:lnTo>
                    <a:pt x="3683" y="33274"/>
                  </a:lnTo>
                  <a:lnTo>
                    <a:pt x="4318" y="31876"/>
                  </a:lnTo>
                  <a:lnTo>
                    <a:pt x="4318" y="30480"/>
                  </a:lnTo>
                  <a:lnTo>
                    <a:pt x="4954" y="29209"/>
                  </a:lnTo>
                  <a:lnTo>
                    <a:pt x="4954" y="27813"/>
                  </a:lnTo>
                  <a:lnTo>
                    <a:pt x="6224" y="25781"/>
                  </a:lnTo>
                  <a:lnTo>
                    <a:pt x="6858" y="23749"/>
                  </a:lnTo>
                  <a:lnTo>
                    <a:pt x="8129" y="21717"/>
                  </a:lnTo>
                  <a:lnTo>
                    <a:pt x="8763" y="19684"/>
                  </a:lnTo>
                  <a:lnTo>
                    <a:pt x="11304" y="15620"/>
                  </a:lnTo>
                  <a:lnTo>
                    <a:pt x="11938" y="13588"/>
                  </a:lnTo>
                  <a:lnTo>
                    <a:pt x="14479" y="8763"/>
                  </a:lnTo>
                  <a:lnTo>
                    <a:pt x="15749" y="7493"/>
                  </a:lnTo>
                  <a:lnTo>
                    <a:pt x="17018" y="4699"/>
                  </a:lnTo>
                  <a:lnTo>
                    <a:pt x="18162" y="4063"/>
                  </a:lnTo>
                  <a:lnTo>
                    <a:pt x="18924" y="2032"/>
                  </a:lnTo>
                  <a:lnTo>
                    <a:pt x="20193" y="1396"/>
                  </a:lnTo>
                  <a:lnTo>
                    <a:pt x="20829" y="0"/>
                  </a:lnTo>
                  <a:close/>
                </a:path>
              </a:pathLst>
            </a:custGeom>
            <a:solidFill>
              <a:srgbClr val="E6B380"/>
            </a:solidFill>
            <a:ln w="0" cap="flat" cmpd="sng" algn="ctr">
              <a:solidFill>
                <a:srgbClr val="E6B3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3" name="Freeform 232"/>
            <p:cNvSpPr/>
            <p:nvPr/>
          </p:nvSpPr>
          <p:spPr>
            <a:xfrm>
              <a:off x="6172825" y="5715069"/>
              <a:ext cx="72353" cy="111677"/>
            </a:xfrm>
            <a:custGeom>
              <a:avLst/>
              <a:gdLst/>
              <a:ahLst/>
              <a:cxnLst/>
              <a:rect l="0" t="0" r="0" b="0"/>
              <a:pathLst>
                <a:path w="71247" h="111252">
                  <a:moveTo>
                    <a:pt x="66166" y="3301"/>
                  </a:moveTo>
                  <a:lnTo>
                    <a:pt x="69341" y="25019"/>
                  </a:lnTo>
                  <a:lnTo>
                    <a:pt x="31495" y="27050"/>
                  </a:lnTo>
                  <a:lnTo>
                    <a:pt x="28956" y="42037"/>
                  </a:lnTo>
                  <a:lnTo>
                    <a:pt x="68707" y="44704"/>
                  </a:lnTo>
                  <a:lnTo>
                    <a:pt x="71246" y="96265"/>
                  </a:lnTo>
                  <a:lnTo>
                    <a:pt x="68071" y="103758"/>
                  </a:lnTo>
                  <a:lnTo>
                    <a:pt x="49783" y="111251"/>
                  </a:lnTo>
                  <a:lnTo>
                    <a:pt x="8127" y="98298"/>
                  </a:lnTo>
                  <a:lnTo>
                    <a:pt x="0" y="84708"/>
                  </a:lnTo>
                  <a:lnTo>
                    <a:pt x="13843" y="0"/>
                  </a:lnTo>
                  <a:lnTo>
                    <a:pt x="42164" y="4699"/>
                  </a:lnTo>
                  <a:close/>
                </a:path>
              </a:pathLst>
            </a:custGeom>
            <a:solidFill>
              <a:srgbClr val="F57575"/>
            </a:solidFill>
            <a:ln w="0" cap="flat" cmpd="sng" algn="ctr">
              <a:solidFill>
                <a:srgbClr val="F575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4" name="Freeform 233"/>
            <p:cNvSpPr/>
            <p:nvPr/>
          </p:nvSpPr>
          <p:spPr>
            <a:xfrm>
              <a:off x="6275179" y="5718987"/>
              <a:ext cx="63530" cy="97963"/>
            </a:xfrm>
            <a:custGeom>
              <a:avLst/>
              <a:gdLst/>
              <a:ahLst/>
              <a:cxnLst/>
              <a:rect l="0" t="0" r="0" b="0"/>
              <a:pathLst>
                <a:path w="64391" h="97028">
                  <a:moveTo>
                    <a:pt x="62485" y="0"/>
                  </a:moveTo>
                  <a:lnTo>
                    <a:pt x="64390" y="20320"/>
                  </a:lnTo>
                  <a:lnTo>
                    <a:pt x="29718" y="20320"/>
                  </a:lnTo>
                  <a:lnTo>
                    <a:pt x="27179" y="33274"/>
                  </a:lnTo>
                  <a:lnTo>
                    <a:pt x="63119" y="33908"/>
                  </a:lnTo>
                  <a:lnTo>
                    <a:pt x="63119" y="62357"/>
                  </a:lnTo>
                  <a:lnTo>
                    <a:pt x="25909" y="62357"/>
                  </a:lnTo>
                  <a:lnTo>
                    <a:pt x="20829" y="90932"/>
                  </a:lnTo>
                  <a:lnTo>
                    <a:pt x="14605" y="97027"/>
                  </a:lnTo>
                  <a:lnTo>
                    <a:pt x="4446" y="90932"/>
                  </a:lnTo>
                  <a:lnTo>
                    <a:pt x="0" y="54228"/>
                  </a:lnTo>
                  <a:lnTo>
                    <a:pt x="6350" y="12953"/>
                  </a:lnTo>
                  <a:lnTo>
                    <a:pt x="12700" y="762"/>
                  </a:lnTo>
                  <a:close/>
                </a:path>
              </a:pathLst>
            </a:custGeom>
            <a:solidFill>
              <a:srgbClr val="F57575"/>
            </a:solidFill>
            <a:ln w="0" cap="flat" cmpd="sng" algn="ctr">
              <a:solidFill>
                <a:srgbClr val="F575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5" name="Freeform 234"/>
            <p:cNvSpPr/>
            <p:nvPr/>
          </p:nvSpPr>
          <p:spPr>
            <a:xfrm>
              <a:off x="6418120" y="5229173"/>
              <a:ext cx="10588" cy="19593"/>
            </a:xfrm>
            <a:custGeom>
              <a:avLst/>
              <a:gdLst/>
              <a:ahLst/>
              <a:cxnLst/>
              <a:rect l="0" t="0" r="0" b="0"/>
              <a:pathLst>
                <a:path w="10797" h="21083">
                  <a:moveTo>
                    <a:pt x="0" y="9525"/>
                  </a:moveTo>
                  <a:lnTo>
                    <a:pt x="1271" y="2032"/>
                  </a:lnTo>
                  <a:lnTo>
                    <a:pt x="1905" y="1398"/>
                  </a:lnTo>
                  <a:lnTo>
                    <a:pt x="4446" y="0"/>
                  </a:lnTo>
                  <a:lnTo>
                    <a:pt x="7621" y="0"/>
                  </a:lnTo>
                  <a:lnTo>
                    <a:pt x="8255" y="762"/>
                  </a:lnTo>
                  <a:lnTo>
                    <a:pt x="9525" y="1398"/>
                  </a:lnTo>
                  <a:lnTo>
                    <a:pt x="10796" y="19050"/>
                  </a:lnTo>
                  <a:lnTo>
                    <a:pt x="636" y="2108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6" name="Freeform 235"/>
            <p:cNvSpPr/>
            <p:nvPr/>
          </p:nvSpPr>
          <p:spPr>
            <a:xfrm>
              <a:off x="6499297" y="5184110"/>
              <a:ext cx="104119" cy="84249"/>
            </a:xfrm>
            <a:custGeom>
              <a:avLst/>
              <a:gdLst/>
              <a:ahLst/>
              <a:cxnLst/>
              <a:rect l="0" t="0" r="0" b="0"/>
              <a:pathLst>
                <a:path w="103506" h="84074">
                  <a:moveTo>
                    <a:pt x="12574" y="71246"/>
                  </a:moveTo>
                  <a:lnTo>
                    <a:pt x="6986" y="59689"/>
                  </a:lnTo>
                  <a:lnTo>
                    <a:pt x="9526" y="36576"/>
                  </a:lnTo>
                  <a:lnTo>
                    <a:pt x="0" y="34544"/>
                  </a:lnTo>
                  <a:lnTo>
                    <a:pt x="5715" y="12827"/>
                  </a:lnTo>
                  <a:lnTo>
                    <a:pt x="19559" y="2666"/>
                  </a:lnTo>
                  <a:lnTo>
                    <a:pt x="34672" y="10795"/>
                  </a:lnTo>
                  <a:lnTo>
                    <a:pt x="58039" y="0"/>
                  </a:lnTo>
                  <a:lnTo>
                    <a:pt x="63120" y="0"/>
                  </a:lnTo>
                  <a:lnTo>
                    <a:pt x="65025" y="634"/>
                  </a:lnTo>
                  <a:lnTo>
                    <a:pt x="65660" y="1270"/>
                  </a:lnTo>
                  <a:lnTo>
                    <a:pt x="69470" y="1270"/>
                  </a:lnTo>
                  <a:lnTo>
                    <a:pt x="74423" y="3302"/>
                  </a:lnTo>
                  <a:lnTo>
                    <a:pt x="76963" y="3302"/>
                  </a:lnTo>
                  <a:lnTo>
                    <a:pt x="80773" y="4698"/>
                  </a:lnTo>
                  <a:lnTo>
                    <a:pt x="82677" y="4698"/>
                  </a:lnTo>
                  <a:lnTo>
                    <a:pt x="85852" y="6096"/>
                  </a:lnTo>
                  <a:lnTo>
                    <a:pt x="87758" y="6096"/>
                  </a:lnTo>
                  <a:lnTo>
                    <a:pt x="89663" y="6731"/>
                  </a:lnTo>
                  <a:lnTo>
                    <a:pt x="90805" y="6731"/>
                  </a:lnTo>
                  <a:lnTo>
                    <a:pt x="93346" y="8127"/>
                  </a:lnTo>
                  <a:lnTo>
                    <a:pt x="95886" y="8127"/>
                  </a:lnTo>
                  <a:lnTo>
                    <a:pt x="98426" y="9525"/>
                  </a:lnTo>
                  <a:lnTo>
                    <a:pt x="99061" y="9525"/>
                  </a:lnTo>
                  <a:lnTo>
                    <a:pt x="98426" y="29083"/>
                  </a:lnTo>
                  <a:lnTo>
                    <a:pt x="103505" y="36576"/>
                  </a:lnTo>
                  <a:lnTo>
                    <a:pt x="100965" y="46735"/>
                  </a:lnTo>
                  <a:lnTo>
                    <a:pt x="90805" y="51562"/>
                  </a:lnTo>
                  <a:lnTo>
                    <a:pt x="85852" y="67183"/>
                  </a:lnTo>
                  <a:lnTo>
                    <a:pt x="61214" y="81407"/>
                  </a:lnTo>
                  <a:lnTo>
                    <a:pt x="45466" y="77977"/>
                  </a:lnTo>
                  <a:lnTo>
                    <a:pt x="31497" y="84073"/>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7" name="Freeform 236"/>
            <p:cNvSpPr/>
            <p:nvPr/>
          </p:nvSpPr>
          <p:spPr>
            <a:xfrm>
              <a:off x="6195766" y="5323218"/>
              <a:ext cx="100589" cy="119514"/>
            </a:xfrm>
            <a:custGeom>
              <a:avLst/>
              <a:gdLst/>
              <a:ahLst/>
              <a:cxnLst/>
              <a:rect l="0" t="0" r="0" b="0"/>
              <a:pathLst>
                <a:path w="100966" h="119382">
                  <a:moveTo>
                    <a:pt x="0" y="108458"/>
                  </a:moveTo>
                  <a:lnTo>
                    <a:pt x="6986" y="78613"/>
                  </a:lnTo>
                  <a:lnTo>
                    <a:pt x="34163" y="20956"/>
                  </a:lnTo>
                  <a:lnTo>
                    <a:pt x="67564" y="0"/>
                  </a:lnTo>
                  <a:lnTo>
                    <a:pt x="87757" y="7367"/>
                  </a:lnTo>
                  <a:lnTo>
                    <a:pt x="100965" y="27051"/>
                  </a:lnTo>
                  <a:lnTo>
                    <a:pt x="100965" y="43434"/>
                  </a:lnTo>
                  <a:lnTo>
                    <a:pt x="87123" y="42038"/>
                  </a:lnTo>
                  <a:lnTo>
                    <a:pt x="89027" y="54864"/>
                  </a:lnTo>
                  <a:lnTo>
                    <a:pt x="73280" y="56896"/>
                  </a:lnTo>
                  <a:lnTo>
                    <a:pt x="77089" y="73280"/>
                  </a:lnTo>
                  <a:lnTo>
                    <a:pt x="70739" y="76582"/>
                  </a:lnTo>
                  <a:lnTo>
                    <a:pt x="61214" y="77979"/>
                  </a:lnTo>
                  <a:lnTo>
                    <a:pt x="66294" y="86742"/>
                  </a:lnTo>
                  <a:lnTo>
                    <a:pt x="64389" y="96901"/>
                  </a:lnTo>
                  <a:lnTo>
                    <a:pt x="40387" y="97663"/>
                  </a:lnTo>
                  <a:lnTo>
                    <a:pt x="15875" y="119381"/>
                  </a:lnTo>
                  <a:close/>
                </a:path>
              </a:pathLst>
            </a:custGeom>
            <a:solidFill>
              <a:srgbClr val="D99966"/>
            </a:solidFill>
            <a:ln w="0" cap="flat" cmpd="sng" algn="ctr">
              <a:solidFill>
                <a:srgbClr val="D999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8" name="Freeform 237"/>
            <p:cNvSpPr/>
            <p:nvPr/>
          </p:nvSpPr>
          <p:spPr>
            <a:xfrm>
              <a:off x="6229296" y="5432936"/>
              <a:ext cx="31765" cy="66615"/>
            </a:xfrm>
            <a:custGeom>
              <a:avLst/>
              <a:gdLst/>
              <a:ahLst/>
              <a:cxnLst/>
              <a:rect l="0" t="0" r="0" b="0"/>
              <a:pathLst>
                <a:path w="31497" h="66549">
                  <a:moveTo>
                    <a:pt x="8763" y="0"/>
                  </a:moveTo>
                  <a:lnTo>
                    <a:pt x="20192" y="6097"/>
                  </a:lnTo>
                  <a:lnTo>
                    <a:pt x="24002" y="15622"/>
                  </a:lnTo>
                  <a:lnTo>
                    <a:pt x="31496" y="27179"/>
                  </a:lnTo>
                  <a:lnTo>
                    <a:pt x="31496" y="27814"/>
                  </a:lnTo>
                  <a:lnTo>
                    <a:pt x="30226" y="28448"/>
                  </a:lnTo>
                  <a:lnTo>
                    <a:pt x="25272" y="36704"/>
                  </a:lnTo>
                  <a:lnTo>
                    <a:pt x="25272" y="41403"/>
                  </a:lnTo>
                  <a:lnTo>
                    <a:pt x="25908" y="42799"/>
                  </a:lnTo>
                  <a:lnTo>
                    <a:pt x="25908" y="46864"/>
                  </a:lnTo>
                  <a:lnTo>
                    <a:pt x="26415" y="48260"/>
                  </a:lnTo>
                  <a:lnTo>
                    <a:pt x="26415" y="54992"/>
                  </a:lnTo>
                  <a:lnTo>
                    <a:pt x="24638" y="65786"/>
                  </a:lnTo>
                  <a:lnTo>
                    <a:pt x="17652" y="63119"/>
                  </a:lnTo>
                  <a:lnTo>
                    <a:pt x="8127" y="66548"/>
                  </a:lnTo>
                  <a:lnTo>
                    <a:pt x="0" y="31242"/>
                  </a:lnTo>
                  <a:close/>
                </a:path>
              </a:pathLst>
            </a:custGeom>
            <a:solidFill>
              <a:srgbClr val="7DB819"/>
            </a:solidFill>
            <a:ln w="0" cap="flat" cmpd="sng" algn="ctr">
              <a:solidFill>
                <a:srgbClr val="7DB81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9" name="Freeform 238"/>
            <p:cNvSpPr/>
            <p:nvPr/>
          </p:nvSpPr>
          <p:spPr>
            <a:xfrm>
              <a:off x="6250473" y="5152762"/>
              <a:ext cx="135882" cy="152822"/>
            </a:xfrm>
            <a:custGeom>
              <a:avLst/>
              <a:gdLst/>
              <a:ahLst/>
              <a:cxnLst/>
              <a:rect l="0" t="0" r="0" b="0"/>
              <a:pathLst>
                <a:path w="135638" h="154051">
                  <a:moveTo>
                    <a:pt x="33401" y="40767"/>
                  </a:moveTo>
                  <a:lnTo>
                    <a:pt x="33401" y="40005"/>
                  </a:lnTo>
                  <a:lnTo>
                    <a:pt x="32131" y="36575"/>
                  </a:lnTo>
                  <a:lnTo>
                    <a:pt x="31497" y="35940"/>
                  </a:lnTo>
                  <a:lnTo>
                    <a:pt x="30862" y="34544"/>
                  </a:lnTo>
                  <a:lnTo>
                    <a:pt x="30862" y="33274"/>
                  </a:lnTo>
                  <a:lnTo>
                    <a:pt x="29592" y="32512"/>
                  </a:lnTo>
                  <a:lnTo>
                    <a:pt x="28956" y="31242"/>
                  </a:lnTo>
                  <a:lnTo>
                    <a:pt x="27051" y="29210"/>
                  </a:lnTo>
                  <a:lnTo>
                    <a:pt x="25781" y="28448"/>
                  </a:lnTo>
                  <a:lnTo>
                    <a:pt x="23368" y="28448"/>
                  </a:lnTo>
                  <a:lnTo>
                    <a:pt x="17654" y="31242"/>
                  </a:lnTo>
                  <a:lnTo>
                    <a:pt x="16384" y="32512"/>
                  </a:lnTo>
                  <a:lnTo>
                    <a:pt x="15113" y="33274"/>
                  </a:lnTo>
                  <a:lnTo>
                    <a:pt x="12574" y="35940"/>
                  </a:lnTo>
                  <a:lnTo>
                    <a:pt x="10034" y="40767"/>
                  </a:lnTo>
                  <a:lnTo>
                    <a:pt x="9399" y="42799"/>
                  </a:lnTo>
                  <a:lnTo>
                    <a:pt x="9399" y="44831"/>
                  </a:lnTo>
                  <a:lnTo>
                    <a:pt x="8129" y="48894"/>
                  </a:lnTo>
                  <a:lnTo>
                    <a:pt x="8129" y="56261"/>
                  </a:lnTo>
                  <a:lnTo>
                    <a:pt x="9399" y="60325"/>
                  </a:lnTo>
                  <a:lnTo>
                    <a:pt x="11304" y="63119"/>
                  </a:lnTo>
                  <a:lnTo>
                    <a:pt x="11938" y="64388"/>
                  </a:lnTo>
                  <a:lnTo>
                    <a:pt x="13843" y="66420"/>
                  </a:lnTo>
                  <a:lnTo>
                    <a:pt x="17654" y="69214"/>
                  </a:lnTo>
                  <a:lnTo>
                    <a:pt x="18924" y="70612"/>
                  </a:lnTo>
                  <a:lnTo>
                    <a:pt x="20829" y="71246"/>
                  </a:lnTo>
                  <a:lnTo>
                    <a:pt x="22099" y="72644"/>
                  </a:lnTo>
                  <a:lnTo>
                    <a:pt x="23876" y="73279"/>
                  </a:lnTo>
                  <a:lnTo>
                    <a:pt x="24512" y="73913"/>
                  </a:lnTo>
                  <a:lnTo>
                    <a:pt x="25781" y="73913"/>
                  </a:lnTo>
                  <a:lnTo>
                    <a:pt x="26417" y="74675"/>
                  </a:lnTo>
                  <a:lnTo>
                    <a:pt x="26417" y="76707"/>
                  </a:lnTo>
                  <a:lnTo>
                    <a:pt x="25781" y="77977"/>
                  </a:lnTo>
                  <a:lnTo>
                    <a:pt x="25781" y="90931"/>
                  </a:lnTo>
                  <a:lnTo>
                    <a:pt x="26417" y="92201"/>
                  </a:lnTo>
                  <a:lnTo>
                    <a:pt x="26417" y="96265"/>
                  </a:lnTo>
                  <a:lnTo>
                    <a:pt x="27051" y="97663"/>
                  </a:lnTo>
                  <a:lnTo>
                    <a:pt x="27051" y="99060"/>
                  </a:lnTo>
                  <a:lnTo>
                    <a:pt x="27687" y="100456"/>
                  </a:lnTo>
                  <a:lnTo>
                    <a:pt x="27687" y="102488"/>
                  </a:lnTo>
                  <a:lnTo>
                    <a:pt x="28322" y="103758"/>
                  </a:lnTo>
                  <a:lnTo>
                    <a:pt x="28322" y="105156"/>
                  </a:lnTo>
                  <a:lnTo>
                    <a:pt x="29592" y="107823"/>
                  </a:lnTo>
                  <a:lnTo>
                    <a:pt x="30226" y="109855"/>
                  </a:lnTo>
                  <a:lnTo>
                    <a:pt x="31497" y="112649"/>
                  </a:lnTo>
                  <a:lnTo>
                    <a:pt x="32767" y="115950"/>
                  </a:lnTo>
                  <a:lnTo>
                    <a:pt x="33401" y="116713"/>
                  </a:lnTo>
                  <a:lnTo>
                    <a:pt x="34037" y="118744"/>
                  </a:lnTo>
                  <a:lnTo>
                    <a:pt x="36576" y="121412"/>
                  </a:lnTo>
                  <a:lnTo>
                    <a:pt x="38481" y="124840"/>
                  </a:lnTo>
                  <a:lnTo>
                    <a:pt x="45974" y="132969"/>
                  </a:lnTo>
                  <a:lnTo>
                    <a:pt x="49785" y="135636"/>
                  </a:lnTo>
                  <a:lnTo>
                    <a:pt x="51055" y="137032"/>
                  </a:lnTo>
                  <a:lnTo>
                    <a:pt x="61214" y="143129"/>
                  </a:lnTo>
                  <a:lnTo>
                    <a:pt x="63119" y="143763"/>
                  </a:lnTo>
                  <a:lnTo>
                    <a:pt x="65532" y="145161"/>
                  </a:lnTo>
                  <a:lnTo>
                    <a:pt x="68073" y="145795"/>
                  </a:lnTo>
                  <a:lnTo>
                    <a:pt x="70612" y="147193"/>
                  </a:lnTo>
                  <a:lnTo>
                    <a:pt x="58674" y="154050"/>
                  </a:lnTo>
                  <a:lnTo>
                    <a:pt x="58674" y="153288"/>
                  </a:lnTo>
                  <a:lnTo>
                    <a:pt x="56769" y="152654"/>
                  </a:lnTo>
                  <a:lnTo>
                    <a:pt x="55499" y="151892"/>
                  </a:lnTo>
                  <a:lnTo>
                    <a:pt x="54864" y="151256"/>
                  </a:lnTo>
                  <a:lnTo>
                    <a:pt x="51689" y="149225"/>
                  </a:lnTo>
                  <a:lnTo>
                    <a:pt x="49785" y="148589"/>
                  </a:lnTo>
                  <a:lnTo>
                    <a:pt x="46610" y="145161"/>
                  </a:lnTo>
                  <a:lnTo>
                    <a:pt x="44705" y="143763"/>
                  </a:lnTo>
                  <a:lnTo>
                    <a:pt x="37212" y="135636"/>
                  </a:lnTo>
                  <a:lnTo>
                    <a:pt x="35942" y="135000"/>
                  </a:lnTo>
                  <a:lnTo>
                    <a:pt x="35306" y="133604"/>
                  </a:lnTo>
                  <a:lnTo>
                    <a:pt x="34037" y="132333"/>
                  </a:lnTo>
                  <a:lnTo>
                    <a:pt x="33401" y="130937"/>
                  </a:lnTo>
                  <a:lnTo>
                    <a:pt x="32131" y="129539"/>
                  </a:lnTo>
                  <a:lnTo>
                    <a:pt x="30226" y="126111"/>
                  </a:lnTo>
                  <a:lnTo>
                    <a:pt x="29592" y="125475"/>
                  </a:lnTo>
                  <a:lnTo>
                    <a:pt x="27687" y="122046"/>
                  </a:lnTo>
                  <a:lnTo>
                    <a:pt x="26417" y="120776"/>
                  </a:lnTo>
                  <a:lnTo>
                    <a:pt x="25147" y="116713"/>
                  </a:lnTo>
                  <a:lnTo>
                    <a:pt x="24512" y="115315"/>
                  </a:lnTo>
                  <a:lnTo>
                    <a:pt x="22099" y="107823"/>
                  </a:lnTo>
                  <a:lnTo>
                    <a:pt x="21463" y="106552"/>
                  </a:lnTo>
                  <a:lnTo>
                    <a:pt x="20193" y="102488"/>
                  </a:lnTo>
                  <a:lnTo>
                    <a:pt x="20193" y="100456"/>
                  </a:lnTo>
                  <a:lnTo>
                    <a:pt x="19559" y="98425"/>
                  </a:lnTo>
                  <a:lnTo>
                    <a:pt x="19559" y="96265"/>
                  </a:lnTo>
                  <a:lnTo>
                    <a:pt x="18924" y="93599"/>
                  </a:lnTo>
                  <a:lnTo>
                    <a:pt x="18924" y="80010"/>
                  </a:lnTo>
                  <a:lnTo>
                    <a:pt x="19559" y="77343"/>
                  </a:lnTo>
                  <a:lnTo>
                    <a:pt x="18924" y="77343"/>
                  </a:lnTo>
                  <a:lnTo>
                    <a:pt x="18288" y="76707"/>
                  </a:lnTo>
                  <a:lnTo>
                    <a:pt x="13843" y="73913"/>
                  </a:lnTo>
                  <a:lnTo>
                    <a:pt x="11938" y="73279"/>
                  </a:lnTo>
                  <a:lnTo>
                    <a:pt x="10034" y="71881"/>
                  </a:lnTo>
                  <a:lnTo>
                    <a:pt x="3811" y="65150"/>
                  </a:lnTo>
                  <a:lnTo>
                    <a:pt x="2541" y="62356"/>
                  </a:lnTo>
                  <a:lnTo>
                    <a:pt x="1905" y="61721"/>
                  </a:lnTo>
                  <a:lnTo>
                    <a:pt x="1270" y="59689"/>
                  </a:lnTo>
                  <a:lnTo>
                    <a:pt x="636" y="59055"/>
                  </a:lnTo>
                  <a:lnTo>
                    <a:pt x="0" y="57023"/>
                  </a:lnTo>
                  <a:lnTo>
                    <a:pt x="0" y="51562"/>
                  </a:lnTo>
                  <a:lnTo>
                    <a:pt x="636" y="50164"/>
                  </a:lnTo>
                  <a:lnTo>
                    <a:pt x="636" y="48132"/>
                  </a:lnTo>
                  <a:lnTo>
                    <a:pt x="1270" y="46863"/>
                  </a:lnTo>
                  <a:lnTo>
                    <a:pt x="3175" y="41401"/>
                  </a:lnTo>
                  <a:lnTo>
                    <a:pt x="3175" y="40005"/>
                  </a:lnTo>
                  <a:lnTo>
                    <a:pt x="4318" y="38607"/>
                  </a:lnTo>
                  <a:lnTo>
                    <a:pt x="7493" y="31876"/>
                  </a:lnTo>
                  <a:lnTo>
                    <a:pt x="8763" y="30480"/>
                  </a:lnTo>
                  <a:lnTo>
                    <a:pt x="9399" y="29210"/>
                  </a:lnTo>
                  <a:lnTo>
                    <a:pt x="10668" y="28448"/>
                  </a:lnTo>
                  <a:lnTo>
                    <a:pt x="11304" y="27177"/>
                  </a:lnTo>
                  <a:lnTo>
                    <a:pt x="13209" y="25145"/>
                  </a:lnTo>
                  <a:lnTo>
                    <a:pt x="15113" y="23749"/>
                  </a:lnTo>
                  <a:lnTo>
                    <a:pt x="16384" y="21717"/>
                  </a:lnTo>
                  <a:lnTo>
                    <a:pt x="18288" y="21081"/>
                  </a:lnTo>
                  <a:lnTo>
                    <a:pt x="19559" y="19685"/>
                  </a:lnTo>
                  <a:lnTo>
                    <a:pt x="23368" y="18288"/>
                  </a:lnTo>
                  <a:lnTo>
                    <a:pt x="25781" y="18288"/>
                  </a:lnTo>
                  <a:lnTo>
                    <a:pt x="27051" y="19050"/>
                  </a:lnTo>
                  <a:lnTo>
                    <a:pt x="27687" y="19685"/>
                  </a:lnTo>
                  <a:lnTo>
                    <a:pt x="28956" y="20319"/>
                  </a:lnTo>
                  <a:lnTo>
                    <a:pt x="31497" y="23113"/>
                  </a:lnTo>
                  <a:lnTo>
                    <a:pt x="32131" y="24383"/>
                  </a:lnTo>
                  <a:lnTo>
                    <a:pt x="32131" y="25781"/>
                  </a:lnTo>
                  <a:lnTo>
                    <a:pt x="32767" y="27177"/>
                  </a:lnTo>
                  <a:lnTo>
                    <a:pt x="33401" y="25781"/>
                  </a:lnTo>
                  <a:lnTo>
                    <a:pt x="33401" y="24383"/>
                  </a:lnTo>
                  <a:lnTo>
                    <a:pt x="37847" y="14986"/>
                  </a:lnTo>
                  <a:lnTo>
                    <a:pt x="38481" y="14224"/>
                  </a:lnTo>
                  <a:lnTo>
                    <a:pt x="42292" y="6731"/>
                  </a:lnTo>
                  <a:lnTo>
                    <a:pt x="44069" y="4699"/>
                  </a:lnTo>
                  <a:lnTo>
                    <a:pt x="45339" y="2667"/>
                  </a:lnTo>
                  <a:lnTo>
                    <a:pt x="46610" y="1396"/>
                  </a:lnTo>
                  <a:lnTo>
                    <a:pt x="49149" y="0"/>
                  </a:lnTo>
                  <a:lnTo>
                    <a:pt x="50419" y="0"/>
                  </a:lnTo>
                  <a:lnTo>
                    <a:pt x="51689" y="635"/>
                  </a:lnTo>
                  <a:lnTo>
                    <a:pt x="52960" y="2031"/>
                  </a:lnTo>
                  <a:lnTo>
                    <a:pt x="53594" y="4063"/>
                  </a:lnTo>
                  <a:lnTo>
                    <a:pt x="53594" y="4699"/>
                  </a:lnTo>
                  <a:lnTo>
                    <a:pt x="54864" y="7493"/>
                  </a:lnTo>
                  <a:lnTo>
                    <a:pt x="55499" y="8127"/>
                  </a:lnTo>
                  <a:lnTo>
                    <a:pt x="57405" y="12192"/>
                  </a:lnTo>
                  <a:lnTo>
                    <a:pt x="58674" y="13588"/>
                  </a:lnTo>
                  <a:lnTo>
                    <a:pt x="58674" y="14224"/>
                  </a:lnTo>
                  <a:lnTo>
                    <a:pt x="61214" y="15620"/>
                  </a:lnTo>
                  <a:lnTo>
                    <a:pt x="62485" y="17018"/>
                  </a:lnTo>
                  <a:lnTo>
                    <a:pt x="66803" y="18288"/>
                  </a:lnTo>
                  <a:lnTo>
                    <a:pt x="68073" y="19050"/>
                  </a:lnTo>
                  <a:lnTo>
                    <a:pt x="69343" y="19050"/>
                  </a:lnTo>
                  <a:lnTo>
                    <a:pt x="73153" y="21081"/>
                  </a:lnTo>
                  <a:lnTo>
                    <a:pt x="75057" y="21717"/>
                  </a:lnTo>
                  <a:lnTo>
                    <a:pt x="76328" y="21717"/>
                  </a:lnTo>
                  <a:lnTo>
                    <a:pt x="78232" y="22351"/>
                  </a:lnTo>
                  <a:lnTo>
                    <a:pt x="79375" y="23113"/>
                  </a:lnTo>
                  <a:lnTo>
                    <a:pt x="80773" y="23113"/>
                  </a:lnTo>
                  <a:lnTo>
                    <a:pt x="85725" y="25145"/>
                  </a:lnTo>
                  <a:lnTo>
                    <a:pt x="87630" y="25781"/>
                  </a:lnTo>
                  <a:lnTo>
                    <a:pt x="89536" y="25781"/>
                  </a:lnTo>
                  <a:lnTo>
                    <a:pt x="98425" y="29210"/>
                  </a:lnTo>
                  <a:lnTo>
                    <a:pt x="100204" y="29210"/>
                  </a:lnTo>
                  <a:lnTo>
                    <a:pt x="101600" y="29844"/>
                  </a:lnTo>
                  <a:lnTo>
                    <a:pt x="103379" y="30480"/>
                  </a:lnTo>
                  <a:lnTo>
                    <a:pt x="105284" y="30480"/>
                  </a:lnTo>
                  <a:lnTo>
                    <a:pt x="106554" y="31242"/>
                  </a:lnTo>
                  <a:lnTo>
                    <a:pt x="108459" y="31242"/>
                  </a:lnTo>
                  <a:lnTo>
                    <a:pt x="111634" y="32512"/>
                  </a:lnTo>
                  <a:lnTo>
                    <a:pt x="113538" y="32512"/>
                  </a:lnTo>
                  <a:lnTo>
                    <a:pt x="117984" y="34544"/>
                  </a:lnTo>
                  <a:lnTo>
                    <a:pt x="119254" y="34544"/>
                  </a:lnTo>
                  <a:lnTo>
                    <a:pt x="121159" y="35306"/>
                  </a:lnTo>
                  <a:lnTo>
                    <a:pt x="122429" y="35306"/>
                  </a:lnTo>
                  <a:lnTo>
                    <a:pt x="123572" y="35940"/>
                  </a:lnTo>
                  <a:lnTo>
                    <a:pt x="124842" y="35940"/>
                  </a:lnTo>
                  <a:lnTo>
                    <a:pt x="126112" y="36575"/>
                  </a:lnTo>
                  <a:lnTo>
                    <a:pt x="128017" y="36575"/>
                  </a:lnTo>
                  <a:lnTo>
                    <a:pt x="130556" y="37338"/>
                  </a:lnTo>
                  <a:lnTo>
                    <a:pt x="131826" y="37973"/>
                  </a:lnTo>
                  <a:lnTo>
                    <a:pt x="133097" y="37973"/>
                  </a:lnTo>
                  <a:lnTo>
                    <a:pt x="134367" y="38607"/>
                  </a:lnTo>
                  <a:lnTo>
                    <a:pt x="135001" y="38607"/>
                  </a:lnTo>
                  <a:lnTo>
                    <a:pt x="135637" y="39369"/>
                  </a:lnTo>
                  <a:lnTo>
                    <a:pt x="124206" y="45465"/>
                  </a:lnTo>
                  <a:lnTo>
                    <a:pt x="123572" y="45465"/>
                  </a:lnTo>
                  <a:lnTo>
                    <a:pt x="121793" y="44831"/>
                  </a:lnTo>
                  <a:lnTo>
                    <a:pt x="120397" y="44831"/>
                  </a:lnTo>
                  <a:lnTo>
                    <a:pt x="117984" y="43433"/>
                  </a:lnTo>
                  <a:lnTo>
                    <a:pt x="116079" y="43433"/>
                  </a:lnTo>
                  <a:lnTo>
                    <a:pt x="112268" y="42037"/>
                  </a:lnTo>
                  <a:lnTo>
                    <a:pt x="110999" y="41401"/>
                  </a:lnTo>
                  <a:lnTo>
                    <a:pt x="109729" y="41401"/>
                  </a:lnTo>
                  <a:lnTo>
                    <a:pt x="108459" y="40767"/>
                  </a:lnTo>
                  <a:lnTo>
                    <a:pt x="106554" y="40767"/>
                  </a:lnTo>
                  <a:lnTo>
                    <a:pt x="105284" y="40005"/>
                  </a:lnTo>
                  <a:lnTo>
                    <a:pt x="104013" y="40005"/>
                  </a:lnTo>
                  <a:lnTo>
                    <a:pt x="102870" y="39369"/>
                  </a:lnTo>
                  <a:lnTo>
                    <a:pt x="101600" y="39369"/>
                  </a:lnTo>
                  <a:lnTo>
                    <a:pt x="100204" y="38607"/>
                  </a:lnTo>
                  <a:lnTo>
                    <a:pt x="99061" y="38607"/>
                  </a:lnTo>
                  <a:lnTo>
                    <a:pt x="96520" y="37338"/>
                  </a:lnTo>
                  <a:lnTo>
                    <a:pt x="95250" y="37338"/>
                  </a:lnTo>
                  <a:lnTo>
                    <a:pt x="93980" y="36575"/>
                  </a:lnTo>
                  <a:lnTo>
                    <a:pt x="92711" y="36575"/>
                  </a:lnTo>
                  <a:lnTo>
                    <a:pt x="91441" y="35940"/>
                  </a:lnTo>
                  <a:lnTo>
                    <a:pt x="89536" y="35940"/>
                  </a:lnTo>
                  <a:lnTo>
                    <a:pt x="88266" y="35306"/>
                  </a:lnTo>
                  <a:lnTo>
                    <a:pt x="87630" y="35306"/>
                  </a:lnTo>
                  <a:lnTo>
                    <a:pt x="85725" y="34544"/>
                  </a:lnTo>
                  <a:lnTo>
                    <a:pt x="84455" y="34544"/>
                  </a:lnTo>
                  <a:lnTo>
                    <a:pt x="83312" y="33908"/>
                  </a:lnTo>
                  <a:lnTo>
                    <a:pt x="82043" y="33908"/>
                  </a:lnTo>
                  <a:lnTo>
                    <a:pt x="80773" y="33274"/>
                  </a:lnTo>
                  <a:lnTo>
                    <a:pt x="80011" y="33274"/>
                  </a:lnTo>
                  <a:lnTo>
                    <a:pt x="78868" y="32512"/>
                  </a:lnTo>
                  <a:lnTo>
                    <a:pt x="77598" y="32512"/>
                  </a:lnTo>
                  <a:lnTo>
                    <a:pt x="75057" y="31242"/>
                  </a:lnTo>
                  <a:lnTo>
                    <a:pt x="73153" y="31242"/>
                  </a:lnTo>
                  <a:lnTo>
                    <a:pt x="64262" y="27813"/>
                  </a:lnTo>
                  <a:lnTo>
                    <a:pt x="63628" y="27813"/>
                  </a:lnTo>
                  <a:lnTo>
                    <a:pt x="59310" y="25781"/>
                  </a:lnTo>
                  <a:lnTo>
                    <a:pt x="58039" y="24383"/>
                  </a:lnTo>
                  <a:lnTo>
                    <a:pt x="56135" y="23113"/>
                  </a:lnTo>
                  <a:lnTo>
                    <a:pt x="52324" y="19050"/>
                  </a:lnTo>
                  <a:lnTo>
                    <a:pt x="51689" y="17652"/>
                  </a:lnTo>
                  <a:lnTo>
                    <a:pt x="50419" y="16256"/>
                  </a:lnTo>
                  <a:lnTo>
                    <a:pt x="49785" y="14986"/>
                  </a:lnTo>
                  <a:lnTo>
                    <a:pt x="49785" y="13588"/>
                  </a:lnTo>
                  <a:lnTo>
                    <a:pt x="48514" y="12192"/>
                  </a:lnTo>
                  <a:lnTo>
                    <a:pt x="48514" y="11556"/>
                  </a:lnTo>
                  <a:lnTo>
                    <a:pt x="47880" y="12192"/>
                  </a:lnTo>
                  <a:lnTo>
                    <a:pt x="42926" y="22351"/>
                  </a:lnTo>
                  <a:lnTo>
                    <a:pt x="41656" y="23749"/>
                  </a:lnTo>
                  <a:lnTo>
                    <a:pt x="41022" y="25781"/>
                  </a:lnTo>
                  <a:lnTo>
                    <a:pt x="41022" y="27177"/>
                  </a:lnTo>
                  <a:lnTo>
                    <a:pt x="37212" y="37338"/>
                  </a:lnTo>
                  <a:lnTo>
                    <a:pt x="37212" y="4483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0" name="Freeform 239"/>
            <p:cNvSpPr/>
            <p:nvPr/>
          </p:nvSpPr>
          <p:spPr>
            <a:xfrm>
              <a:off x="6322825" y="5189988"/>
              <a:ext cx="14118" cy="23511"/>
            </a:xfrm>
            <a:custGeom>
              <a:avLst/>
              <a:gdLst/>
              <a:ahLst/>
              <a:cxnLst/>
              <a:rect l="0" t="0" r="0" b="0"/>
              <a:pathLst>
                <a:path w="13844" h="23115">
                  <a:moveTo>
                    <a:pt x="6984" y="634"/>
                  </a:moveTo>
                  <a:lnTo>
                    <a:pt x="6984" y="0"/>
                  </a:lnTo>
                  <a:lnTo>
                    <a:pt x="8763" y="0"/>
                  </a:lnTo>
                  <a:lnTo>
                    <a:pt x="10159" y="634"/>
                  </a:lnTo>
                  <a:lnTo>
                    <a:pt x="12572" y="634"/>
                  </a:lnTo>
                  <a:lnTo>
                    <a:pt x="13207" y="1396"/>
                  </a:lnTo>
                  <a:lnTo>
                    <a:pt x="13843" y="2794"/>
                  </a:lnTo>
                  <a:lnTo>
                    <a:pt x="13843" y="6096"/>
                  </a:lnTo>
                  <a:lnTo>
                    <a:pt x="13207" y="6858"/>
                  </a:lnTo>
                  <a:lnTo>
                    <a:pt x="13207" y="8127"/>
                  </a:lnTo>
                  <a:lnTo>
                    <a:pt x="12572" y="9525"/>
                  </a:lnTo>
                  <a:lnTo>
                    <a:pt x="12572" y="10921"/>
                  </a:lnTo>
                  <a:lnTo>
                    <a:pt x="12064" y="12191"/>
                  </a:lnTo>
                  <a:lnTo>
                    <a:pt x="12064" y="12953"/>
                  </a:lnTo>
                  <a:lnTo>
                    <a:pt x="10159" y="17017"/>
                  </a:lnTo>
                  <a:lnTo>
                    <a:pt x="10159" y="18288"/>
                  </a:lnTo>
                  <a:lnTo>
                    <a:pt x="9525" y="19050"/>
                  </a:lnTo>
                  <a:lnTo>
                    <a:pt x="9525" y="20320"/>
                  </a:lnTo>
                  <a:lnTo>
                    <a:pt x="7620" y="22352"/>
                  </a:lnTo>
                  <a:lnTo>
                    <a:pt x="5714" y="23114"/>
                  </a:lnTo>
                  <a:lnTo>
                    <a:pt x="4445" y="23114"/>
                  </a:lnTo>
                  <a:lnTo>
                    <a:pt x="3175" y="22352"/>
                  </a:lnTo>
                  <a:lnTo>
                    <a:pt x="1905" y="22352"/>
                  </a:lnTo>
                  <a:lnTo>
                    <a:pt x="634" y="21716"/>
                  </a:lnTo>
                  <a:lnTo>
                    <a:pt x="0" y="20320"/>
                  </a:lnTo>
                  <a:lnTo>
                    <a:pt x="0" y="15621"/>
                  </a:lnTo>
                  <a:lnTo>
                    <a:pt x="634" y="13589"/>
                  </a:lnTo>
                  <a:lnTo>
                    <a:pt x="1270" y="12191"/>
                  </a:lnTo>
                  <a:lnTo>
                    <a:pt x="1905" y="10159"/>
                  </a:lnTo>
                  <a:lnTo>
                    <a:pt x="2539" y="8890"/>
                  </a:lnTo>
                  <a:lnTo>
                    <a:pt x="5080" y="2794"/>
                  </a:lnTo>
                  <a:lnTo>
                    <a:pt x="6350" y="6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1" name="Freeform 240"/>
            <p:cNvSpPr/>
            <p:nvPr/>
          </p:nvSpPr>
          <p:spPr>
            <a:xfrm>
              <a:off x="6298119" y="5229173"/>
              <a:ext cx="54707" cy="50941"/>
            </a:xfrm>
            <a:custGeom>
              <a:avLst/>
              <a:gdLst/>
              <a:ahLst/>
              <a:cxnLst/>
              <a:rect l="0" t="0" r="0" b="0"/>
              <a:pathLst>
                <a:path w="53087" h="49531">
                  <a:moveTo>
                    <a:pt x="20827" y="0"/>
                  </a:moveTo>
                  <a:lnTo>
                    <a:pt x="22098" y="0"/>
                  </a:lnTo>
                  <a:lnTo>
                    <a:pt x="22732" y="634"/>
                  </a:lnTo>
                  <a:lnTo>
                    <a:pt x="23368" y="634"/>
                  </a:lnTo>
                  <a:lnTo>
                    <a:pt x="24638" y="2032"/>
                  </a:lnTo>
                  <a:lnTo>
                    <a:pt x="25273" y="4063"/>
                  </a:lnTo>
                  <a:lnTo>
                    <a:pt x="22732" y="9525"/>
                  </a:lnTo>
                  <a:lnTo>
                    <a:pt x="22098" y="10159"/>
                  </a:lnTo>
                  <a:lnTo>
                    <a:pt x="19557" y="10159"/>
                  </a:lnTo>
                  <a:lnTo>
                    <a:pt x="15239" y="8127"/>
                  </a:lnTo>
                  <a:lnTo>
                    <a:pt x="14605" y="8127"/>
                  </a:lnTo>
                  <a:lnTo>
                    <a:pt x="14605" y="12192"/>
                  </a:lnTo>
                  <a:lnTo>
                    <a:pt x="16382" y="18288"/>
                  </a:lnTo>
                  <a:lnTo>
                    <a:pt x="16382" y="20320"/>
                  </a:lnTo>
                  <a:lnTo>
                    <a:pt x="17652" y="23113"/>
                  </a:lnTo>
                  <a:lnTo>
                    <a:pt x="17652" y="23749"/>
                  </a:lnTo>
                  <a:lnTo>
                    <a:pt x="19557" y="27813"/>
                  </a:lnTo>
                  <a:lnTo>
                    <a:pt x="20193" y="29845"/>
                  </a:lnTo>
                  <a:lnTo>
                    <a:pt x="22098" y="31876"/>
                  </a:lnTo>
                  <a:lnTo>
                    <a:pt x="23368" y="33908"/>
                  </a:lnTo>
                  <a:lnTo>
                    <a:pt x="30352" y="38607"/>
                  </a:lnTo>
                  <a:lnTo>
                    <a:pt x="31495" y="38607"/>
                  </a:lnTo>
                  <a:lnTo>
                    <a:pt x="34163" y="40005"/>
                  </a:lnTo>
                  <a:lnTo>
                    <a:pt x="34798" y="40005"/>
                  </a:lnTo>
                  <a:lnTo>
                    <a:pt x="35940" y="40639"/>
                  </a:lnTo>
                  <a:lnTo>
                    <a:pt x="37211" y="40639"/>
                  </a:lnTo>
                  <a:lnTo>
                    <a:pt x="38481" y="41401"/>
                  </a:lnTo>
                  <a:lnTo>
                    <a:pt x="41656" y="41401"/>
                  </a:lnTo>
                  <a:lnTo>
                    <a:pt x="42925" y="42037"/>
                  </a:lnTo>
                  <a:lnTo>
                    <a:pt x="48640" y="42037"/>
                  </a:lnTo>
                  <a:lnTo>
                    <a:pt x="49911" y="42671"/>
                  </a:lnTo>
                  <a:lnTo>
                    <a:pt x="53086" y="42671"/>
                  </a:lnTo>
                  <a:lnTo>
                    <a:pt x="51688" y="47497"/>
                  </a:lnTo>
                  <a:lnTo>
                    <a:pt x="51181" y="48132"/>
                  </a:lnTo>
                  <a:lnTo>
                    <a:pt x="48640" y="49530"/>
                  </a:lnTo>
                  <a:lnTo>
                    <a:pt x="41020" y="49530"/>
                  </a:lnTo>
                  <a:lnTo>
                    <a:pt x="38481" y="48132"/>
                  </a:lnTo>
                  <a:lnTo>
                    <a:pt x="36575" y="48132"/>
                  </a:lnTo>
                  <a:lnTo>
                    <a:pt x="35432" y="47497"/>
                  </a:lnTo>
                  <a:lnTo>
                    <a:pt x="33527" y="47497"/>
                  </a:lnTo>
                  <a:lnTo>
                    <a:pt x="30352" y="46101"/>
                  </a:lnTo>
                  <a:lnTo>
                    <a:pt x="28448" y="44703"/>
                  </a:lnTo>
                  <a:lnTo>
                    <a:pt x="24638" y="43433"/>
                  </a:lnTo>
                  <a:lnTo>
                    <a:pt x="23368" y="42037"/>
                  </a:lnTo>
                  <a:lnTo>
                    <a:pt x="19557" y="39370"/>
                  </a:lnTo>
                  <a:lnTo>
                    <a:pt x="18288" y="37972"/>
                  </a:lnTo>
                  <a:lnTo>
                    <a:pt x="17018" y="35940"/>
                  </a:lnTo>
                  <a:lnTo>
                    <a:pt x="15239" y="33908"/>
                  </a:lnTo>
                  <a:lnTo>
                    <a:pt x="14605" y="31876"/>
                  </a:lnTo>
                  <a:lnTo>
                    <a:pt x="13334" y="29845"/>
                  </a:lnTo>
                  <a:lnTo>
                    <a:pt x="11430" y="25145"/>
                  </a:lnTo>
                  <a:lnTo>
                    <a:pt x="11430" y="23113"/>
                  </a:lnTo>
                  <a:lnTo>
                    <a:pt x="10794" y="20320"/>
                  </a:lnTo>
                  <a:lnTo>
                    <a:pt x="10794" y="18288"/>
                  </a:lnTo>
                  <a:lnTo>
                    <a:pt x="10159" y="16256"/>
                  </a:lnTo>
                  <a:lnTo>
                    <a:pt x="10159" y="8763"/>
                  </a:lnTo>
                  <a:lnTo>
                    <a:pt x="10794" y="8763"/>
                  </a:lnTo>
                  <a:lnTo>
                    <a:pt x="5080" y="8763"/>
                  </a:lnTo>
                  <a:lnTo>
                    <a:pt x="3809" y="9525"/>
                  </a:lnTo>
                  <a:lnTo>
                    <a:pt x="3175" y="10159"/>
                  </a:lnTo>
                  <a:lnTo>
                    <a:pt x="1269" y="10159"/>
                  </a:lnTo>
                  <a:lnTo>
                    <a:pt x="0" y="8763"/>
                  </a:lnTo>
                  <a:lnTo>
                    <a:pt x="0" y="5461"/>
                  </a:lnTo>
                  <a:lnTo>
                    <a:pt x="634" y="3428"/>
                  </a:lnTo>
                  <a:lnTo>
                    <a:pt x="1905" y="2032"/>
                  </a:lnTo>
                  <a:lnTo>
                    <a:pt x="5080" y="634"/>
                  </a:lnTo>
                  <a:lnTo>
                    <a:pt x="10159" y="634"/>
                  </a:lnTo>
                  <a:lnTo>
                    <a:pt x="1193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2" name="Freeform 241"/>
            <p:cNvSpPr/>
            <p:nvPr/>
          </p:nvSpPr>
          <p:spPr>
            <a:xfrm>
              <a:off x="6208120" y="5133169"/>
              <a:ext cx="72353" cy="117555"/>
            </a:xfrm>
            <a:custGeom>
              <a:avLst/>
              <a:gdLst/>
              <a:ahLst/>
              <a:cxnLst/>
              <a:rect l="0" t="0" r="0" b="0"/>
              <a:pathLst>
                <a:path w="73153" h="116714">
                  <a:moveTo>
                    <a:pt x="6858" y="107188"/>
                  </a:moveTo>
                  <a:lnTo>
                    <a:pt x="636" y="116713"/>
                  </a:lnTo>
                  <a:lnTo>
                    <a:pt x="0" y="113283"/>
                  </a:lnTo>
                  <a:lnTo>
                    <a:pt x="0" y="109855"/>
                  </a:lnTo>
                  <a:lnTo>
                    <a:pt x="636" y="107188"/>
                  </a:lnTo>
                  <a:lnTo>
                    <a:pt x="636" y="103758"/>
                  </a:lnTo>
                  <a:lnTo>
                    <a:pt x="1270" y="100330"/>
                  </a:lnTo>
                  <a:lnTo>
                    <a:pt x="1270" y="97027"/>
                  </a:lnTo>
                  <a:lnTo>
                    <a:pt x="4445" y="82042"/>
                  </a:lnTo>
                  <a:lnTo>
                    <a:pt x="5715" y="79375"/>
                  </a:lnTo>
                  <a:lnTo>
                    <a:pt x="6858" y="73913"/>
                  </a:lnTo>
                  <a:lnTo>
                    <a:pt x="10669" y="65786"/>
                  </a:lnTo>
                  <a:lnTo>
                    <a:pt x="11304" y="63119"/>
                  </a:lnTo>
                  <a:lnTo>
                    <a:pt x="17654" y="50800"/>
                  </a:lnTo>
                  <a:lnTo>
                    <a:pt x="19558" y="48132"/>
                  </a:lnTo>
                  <a:lnTo>
                    <a:pt x="25908" y="37338"/>
                  </a:lnTo>
                  <a:lnTo>
                    <a:pt x="27687" y="35306"/>
                  </a:lnTo>
                  <a:lnTo>
                    <a:pt x="30226" y="31114"/>
                  </a:lnTo>
                  <a:lnTo>
                    <a:pt x="33401" y="27813"/>
                  </a:lnTo>
                  <a:lnTo>
                    <a:pt x="34671" y="25781"/>
                  </a:lnTo>
                  <a:lnTo>
                    <a:pt x="35942" y="24383"/>
                  </a:lnTo>
                  <a:lnTo>
                    <a:pt x="37212" y="22351"/>
                  </a:lnTo>
                  <a:lnTo>
                    <a:pt x="47880" y="10794"/>
                  </a:lnTo>
                  <a:lnTo>
                    <a:pt x="49150" y="10159"/>
                  </a:lnTo>
                  <a:lnTo>
                    <a:pt x="50419" y="8763"/>
                  </a:lnTo>
                  <a:lnTo>
                    <a:pt x="51689" y="8127"/>
                  </a:lnTo>
                  <a:lnTo>
                    <a:pt x="56769" y="2667"/>
                  </a:lnTo>
                  <a:lnTo>
                    <a:pt x="58675" y="2032"/>
                  </a:lnTo>
                  <a:lnTo>
                    <a:pt x="59310" y="634"/>
                  </a:lnTo>
                  <a:lnTo>
                    <a:pt x="60580" y="634"/>
                  </a:lnTo>
                  <a:lnTo>
                    <a:pt x="60580" y="0"/>
                  </a:lnTo>
                  <a:lnTo>
                    <a:pt x="61214" y="0"/>
                  </a:lnTo>
                  <a:lnTo>
                    <a:pt x="73152" y="2667"/>
                  </a:lnTo>
                  <a:lnTo>
                    <a:pt x="70613" y="3428"/>
                  </a:lnTo>
                  <a:lnTo>
                    <a:pt x="57405" y="11557"/>
                  </a:lnTo>
                  <a:lnTo>
                    <a:pt x="55500" y="13588"/>
                  </a:lnTo>
                  <a:lnTo>
                    <a:pt x="53594" y="14858"/>
                  </a:lnTo>
                  <a:lnTo>
                    <a:pt x="51689" y="16890"/>
                  </a:lnTo>
                  <a:lnTo>
                    <a:pt x="49785" y="18288"/>
                  </a:lnTo>
                  <a:lnTo>
                    <a:pt x="48514" y="20319"/>
                  </a:lnTo>
                  <a:lnTo>
                    <a:pt x="42926" y="26415"/>
                  </a:lnTo>
                  <a:lnTo>
                    <a:pt x="41656" y="28448"/>
                  </a:lnTo>
                  <a:lnTo>
                    <a:pt x="36576" y="34544"/>
                  </a:lnTo>
                  <a:lnTo>
                    <a:pt x="30226" y="45465"/>
                  </a:lnTo>
                  <a:lnTo>
                    <a:pt x="28321" y="47498"/>
                  </a:lnTo>
                  <a:lnTo>
                    <a:pt x="27687" y="49530"/>
                  </a:lnTo>
                  <a:lnTo>
                    <a:pt x="24004" y="56261"/>
                  </a:lnTo>
                  <a:lnTo>
                    <a:pt x="23369" y="58293"/>
                  </a:lnTo>
                  <a:lnTo>
                    <a:pt x="22099" y="60325"/>
                  </a:lnTo>
                  <a:lnTo>
                    <a:pt x="21463" y="63119"/>
                  </a:lnTo>
                  <a:lnTo>
                    <a:pt x="20194" y="65151"/>
                  </a:lnTo>
                  <a:lnTo>
                    <a:pt x="19558" y="67182"/>
                  </a:lnTo>
                  <a:lnTo>
                    <a:pt x="18288" y="69214"/>
                  </a:lnTo>
                  <a:lnTo>
                    <a:pt x="17654" y="71246"/>
                  </a:lnTo>
                  <a:lnTo>
                    <a:pt x="16383" y="73278"/>
                  </a:lnTo>
                  <a:lnTo>
                    <a:pt x="10669" y="90169"/>
                  </a:lnTo>
                  <a:lnTo>
                    <a:pt x="10669" y="92201"/>
                  </a:lnTo>
                  <a:lnTo>
                    <a:pt x="9399" y="94995"/>
                  </a:lnTo>
                  <a:lnTo>
                    <a:pt x="9399" y="96265"/>
                  </a:lnTo>
                  <a:lnTo>
                    <a:pt x="8763" y="97663"/>
                  </a:lnTo>
                  <a:lnTo>
                    <a:pt x="8763" y="99059"/>
                  </a:lnTo>
                  <a:lnTo>
                    <a:pt x="8129" y="100330"/>
                  </a:lnTo>
                  <a:lnTo>
                    <a:pt x="8129" y="101092"/>
                  </a:lnTo>
                  <a:lnTo>
                    <a:pt x="7494" y="102362"/>
                  </a:lnTo>
                  <a:lnTo>
                    <a:pt x="7494" y="103124"/>
                  </a:lnTo>
                  <a:lnTo>
                    <a:pt x="6858" y="1043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3" name="Freeform 242"/>
            <p:cNvSpPr/>
            <p:nvPr/>
          </p:nvSpPr>
          <p:spPr>
            <a:xfrm>
              <a:off x="6250473" y="5099863"/>
              <a:ext cx="88236" cy="54859"/>
            </a:xfrm>
            <a:custGeom>
              <a:avLst/>
              <a:gdLst/>
              <a:ahLst/>
              <a:cxnLst/>
              <a:rect l="0" t="0" r="0" b="0"/>
              <a:pathLst>
                <a:path w="88267" h="54230">
                  <a:moveTo>
                    <a:pt x="17654" y="34543"/>
                  </a:moveTo>
                  <a:lnTo>
                    <a:pt x="11938" y="42037"/>
                  </a:lnTo>
                  <a:lnTo>
                    <a:pt x="9399" y="42037"/>
                  </a:lnTo>
                  <a:lnTo>
                    <a:pt x="7493" y="42799"/>
                  </a:lnTo>
                  <a:lnTo>
                    <a:pt x="2541" y="42799"/>
                  </a:lnTo>
                  <a:lnTo>
                    <a:pt x="1270" y="42037"/>
                  </a:lnTo>
                  <a:lnTo>
                    <a:pt x="636" y="40767"/>
                  </a:lnTo>
                  <a:lnTo>
                    <a:pt x="0" y="40005"/>
                  </a:lnTo>
                  <a:lnTo>
                    <a:pt x="0" y="37973"/>
                  </a:lnTo>
                  <a:lnTo>
                    <a:pt x="636" y="35941"/>
                  </a:lnTo>
                  <a:lnTo>
                    <a:pt x="636" y="32638"/>
                  </a:lnTo>
                  <a:lnTo>
                    <a:pt x="1270" y="31876"/>
                  </a:lnTo>
                  <a:lnTo>
                    <a:pt x="1270" y="29210"/>
                  </a:lnTo>
                  <a:lnTo>
                    <a:pt x="2541" y="26416"/>
                  </a:lnTo>
                  <a:lnTo>
                    <a:pt x="2541" y="25145"/>
                  </a:lnTo>
                  <a:lnTo>
                    <a:pt x="3175" y="23749"/>
                  </a:lnTo>
                  <a:lnTo>
                    <a:pt x="3175" y="21081"/>
                  </a:lnTo>
                  <a:lnTo>
                    <a:pt x="4318" y="18287"/>
                  </a:lnTo>
                  <a:lnTo>
                    <a:pt x="4318" y="17018"/>
                  </a:lnTo>
                  <a:lnTo>
                    <a:pt x="4954" y="15620"/>
                  </a:lnTo>
                  <a:lnTo>
                    <a:pt x="4954" y="14224"/>
                  </a:lnTo>
                  <a:lnTo>
                    <a:pt x="5588" y="12954"/>
                  </a:lnTo>
                  <a:lnTo>
                    <a:pt x="6859" y="11556"/>
                  </a:lnTo>
                  <a:lnTo>
                    <a:pt x="6859" y="9525"/>
                  </a:lnTo>
                  <a:lnTo>
                    <a:pt x="8763" y="6095"/>
                  </a:lnTo>
                  <a:lnTo>
                    <a:pt x="9399" y="5461"/>
                  </a:lnTo>
                  <a:lnTo>
                    <a:pt x="9399" y="4063"/>
                  </a:lnTo>
                  <a:lnTo>
                    <a:pt x="11304" y="2031"/>
                  </a:lnTo>
                  <a:lnTo>
                    <a:pt x="11938" y="635"/>
                  </a:lnTo>
                  <a:lnTo>
                    <a:pt x="13209" y="0"/>
                  </a:lnTo>
                  <a:lnTo>
                    <a:pt x="18288" y="0"/>
                  </a:lnTo>
                  <a:lnTo>
                    <a:pt x="20829" y="1397"/>
                  </a:lnTo>
                  <a:lnTo>
                    <a:pt x="22734" y="2793"/>
                  </a:lnTo>
                  <a:lnTo>
                    <a:pt x="24512" y="3429"/>
                  </a:lnTo>
                  <a:lnTo>
                    <a:pt x="27687" y="5461"/>
                  </a:lnTo>
                  <a:lnTo>
                    <a:pt x="29592" y="7493"/>
                  </a:lnTo>
                  <a:lnTo>
                    <a:pt x="35306" y="10922"/>
                  </a:lnTo>
                  <a:lnTo>
                    <a:pt x="36576" y="12192"/>
                  </a:lnTo>
                  <a:lnTo>
                    <a:pt x="38481" y="13588"/>
                  </a:lnTo>
                  <a:lnTo>
                    <a:pt x="39624" y="14986"/>
                  </a:lnTo>
                  <a:lnTo>
                    <a:pt x="41022" y="15620"/>
                  </a:lnTo>
                  <a:lnTo>
                    <a:pt x="41656" y="16256"/>
                  </a:lnTo>
                  <a:lnTo>
                    <a:pt x="46610" y="18287"/>
                  </a:lnTo>
                  <a:lnTo>
                    <a:pt x="47880" y="17652"/>
                  </a:lnTo>
                  <a:lnTo>
                    <a:pt x="48514" y="17018"/>
                  </a:lnTo>
                  <a:lnTo>
                    <a:pt x="50419" y="17018"/>
                  </a:lnTo>
                  <a:lnTo>
                    <a:pt x="51689" y="16256"/>
                  </a:lnTo>
                  <a:lnTo>
                    <a:pt x="52960" y="16256"/>
                  </a:lnTo>
                  <a:lnTo>
                    <a:pt x="55499" y="14986"/>
                  </a:lnTo>
                  <a:lnTo>
                    <a:pt x="57405" y="14986"/>
                  </a:lnTo>
                  <a:lnTo>
                    <a:pt x="59310" y="14224"/>
                  </a:lnTo>
                  <a:lnTo>
                    <a:pt x="60580" y="13588"/>
                  </a:lnTo>
                  <a:lnTo>
                    <a:pt x="62485" y="13588"/>
                  </a:lnTo>
                  <a:lnTo>
                    <a:pt x="64262" y="12954"/>
                  </a:lnTo>
                  <a:lnTo>
                    <a:pt x="66168" y="12954"/>
                  </a:lnTo>
                  <a:lnTo>
                    <a:pt x="67437" y="12192"/>
                  </a:lnTo>
                  <a:lnTo>
                    <a:pt x="69343" y="12192"/>
                  </a:lnTo>
                  <a:lnTo>
                    <a:pt x="71248" y="11556"/>
                  </a:lnTo>
                  <a:lnTo>
                    <a:pt x="72518" y="11556"/>
                  </a:lnTo>
                  <a:lnTo>
                    <a:pt x="74423" y="10922"/>
                  </a:lnTo>
                  <a:lnTo>
                    <a:pt x="82678" y="10922"/>
                  </a:lnTo>
                  <a:lnTo>
                    <a:pt x="84455" y="11556"/>
                  </a:lnTo>
                  <a:lnTo>
                    <a:pt x="85725" y="12954"/>
                  </a:lnTo>
                  <a:lnTo>
                    <a:pt x="86361" y="14224"/>
                  </a:lnTo>
                  <a:lnTo>
                    <a:pt x="87630" y="15620"/>
                  </a:lnTo>
                  <a:lnTo>
                    <a:pt x="87630" y="17018"/>
                  </a:lnTo>
                  <a:lnTo>
                    <a:pt x="88266" y="18287"/>
                  </a:lnTo>
                  <a:lnTo>
                    <a:pt x="88266" y="24383"/>
                  </a:lnTo>
                  <a:lnTo>
                    <a:pt x="87630" y="25781"/>
                  </a:lnTo>
                  <a:lnTo>
                    <a:pt x="87630" y="27177"/>
                  </a:lnTo>
                  <a:lnTo>
                    <a:pt x="86361" y="29844"/>
                  </a:lnTo>
                  <a:lnTo>
                    <a:pt x="83312" y="33274"/>
                  </a:lnTo>
                  <a:lnTo>
                    <a:pt x="82678" y="34543"/>
                  </a:lnTo>
                  <a:lnTo>
                    <a:pt x="81407" y="35941"/>
                  </a:lnTo>
                  <a:lnTo>
                    <a:pt x="79375" y="36702"/>
                  </a:lnTo>
                  <a:lnTo>
                    <a:pt x="77598" y="37973"/>
                  </a:lnTo>
                  <a:lnTo>
                    <a:pt x="76328" y="40005"/>
                  </a:lnTo>
                  <a:lnTo>
                    <a:pt x="73787" y="41401"/>
                  </a:lnTo>
                  <a:lnTo>
                    <a:pt x="69978" y="45466"/>
                  </a:lnTo>
                  <a:lnTo>
                    <a:pt x="67437" y="46862"/>
                  </a:lnTo>
                  <a:lnTo>
                    <a:pt x="66803" y="47498"/>
                  </a:lnTo>
                  <a:lnTo>
                    <a:pt x="64262" y="48894"/>
                  </a:lnTo>
                  <a:lnTo>
                    <a:pt x="63119" y="50164"/>
                  </a:lnTo>
                  <a:lnTo>
                    <a:pt x="52960" y="54229"/>
                  </a:lnTo>
                  <a:lnTo>
                    <a:pt x="51055" y="54229"/>
                  </a:lnTo>
                  <a:lnTo>
                    <a:pt x="46610" y="51562"/>
                  </a:lnTo>
                  <a:lnTo>
                    <a:pt x="45974" y="50164"/>
                  </a:lnTo>
                  <a:lnTo>
                    <a:pt x="43562" y="48132"/>
                  </a:lnTo>
                  <a:lnTo>
                    <a:pt x="41022" y="43433"/>
                  </a:lnTo>
                  <a:lnTo>
                    <a:pt x="41022" y="42037"/>
                  </a:lnTo>
                  <a:lnTo>
                    <a:pt x="40387" y="40767"/>
                  </a:lnTo>
                  <a:lnTo>
                    <a:pt x="23876" y="37973"/>
                  </a:lnTo>
                  <a:lnTo>
                    <a:pt x="35942" y="33908"/>
                  </a:lnTo>
                  <a:lnTo>
                    <a:pt x="42926" y="33908"/>
                  </a:lnTo>
                  <a:lnTo>
                    <a:pt x="43562" y="35306"/>
                  </a:lnTo>
                  <a:lnTo>
                    <a:pt x="44069" y="35941"/>
                  </a:lnTo>
                  <a:lnTo>
                    <a:pt x="48514" y="43433"/>
                  </a:lnTo>
                  <a:lnTo>
                    <a:pt x="49785" y="44068"/>
                  </a:lnTo>
                  <a:lnTo>
                    <a:pt x="51055" y="46862"/>
                  </a:lnTo>
                  <a:lnTo>
                    <a:pt x="51689" y="47498"/>
                  </a:lnTo>
                  <a:lnTo>
                    <a:pt x="52960" y="48132"/>
                  </a:lnTo>
                  <a:lnTo>
                    <a:pt x="53594" y="48132"/>
                  </a:lnTo>
                  <a:lnTo>
                    <a:pt x="61214" y="44068"/>
                  </a:lnTo>
                  <a:lnTo>
                    <a:pt x="62485" y="42799"/>
                  </a:lnTo>
                  <a:lnTo>
                    <a:pt x="66168" y="40005"/>
                  </a:lnTo>
                  <a:lnTo>
                    <a:pt x="67437" y="38735"/>
                  </a:lnTo>
                  <a:lnTo>
                    <a:pt x="69343" y="37337"/>
                  </a:lnTo>
                  <a:lnTo>
                    <a:pt x="71882" y="34543"/>
                  </a:lnTo>
                  <a:lnTo>
                    <a:pt x="74423" y="33274"/>
                  </a:lnTo>
                  <a:lnTo>
                    <a:pt x="75693" y="30480"/>
                  </a:lnTo>
                  <a:lnTo>
                    <a:pt x="76962" y="29844"/>
                  </a:lnTo>
                  <a:lnTo>
                    <a:pt x="79375" y="25145"/>
                  </a:lnTo>
                  <a:lnTo>
                    <a:pt x="79375" y="23749"/>
                  </a:lnTo>
                  <a:lnTo>
                    <a:pt x="80011" y="22351"/>
                  </a:lnTo>
                  <a:lnTo>
                    <a:pt x="80011" y="21717"/>
                  </a:lnTo>
                  <a:lnTo>
                    <a:pt x="79375" y="20319"/>
                  </a:lnTo>
                  <a:lnTo>
                    <a:pt x="78868" y="19685"/>
                  </a:lnTo>
                  <a:lnTo>
                    <a:pt x="78868" y="19050"/>
                  </a:lnTo>
                  <a:lnTo>
                    <a:pt x="77598" y="18287"/>
                  </a:lnTo>
                  <a:lnTo>
                    <a:pt x="76962" y="17652"/>
                  </a:lnTo>
                  <a:lnTo>
                    <a:pt x="75057" y="17018"/>
                  </a:lnTo>
                  <a:lnTo>
                    <a:pt x="65532" y="17018"/>
                  </a:lnTo>
                  <a:lnTo>
                    <a:pt x="64262" y="17652"/>
                  </a:lnTo>
                  <a:lnTo>
                    <a:pt x="63119" y="17652"/>
                  </a:lnTo>
                  <a:lnTo>
                    <a:pt x="61849" y="18287"/>
                  </a:lnTo>
                  <a:lnTo>
                    <a:pt x="60580" y="18287"/>
                  </a:lnTo>
                  <a:lnTo>
                    <a:pt x="59310" y="19050"/>
                  </a:lnTo>
                  <a:lnTo>
                    <a:pt x="58039" y="19050"/>
                  </a:lnTo>
                  <a:lnTo>
                    <a:pt x="56769" y="19685"/>
                  </a:lnTo>
                  <a:lnTo>
                    <a:pt x="55499" y="19685"/>
                  </a:lnTo>
                  <a:lnTo>
                    <a:pt x="54864" y="20319"/>
                  </a:lnTo>
                  <a:lnTo>
                    <a:pt x="53594" y="20319"/>
                  </a:lnTo>
                  <a:lnTo>
                    <a:pt x="52324" y="21081"/>
                  </a:lnTo>
                  <a:lnTo>
                    <a:pt x="51689" y="21081"/>
                  </a:lnTo>
                  <a:lnTo>
                    <a:pt x="50419" y="21717"/>
                  </a:lnTo>
                  <a:lnTo>
                    <a:pt x="49149" y="21717"/>
                  </a:lnTo>
                  <a:lnTo>
                    <a:pt x="47880" y="22351"/>
                  </a:lnTo>
                  <a:lnTo>
                    <a:pt x="38481" y="22351"/>
                  </a:lnTo>
                  <a:lnTo>
                    <a:pt x="37847" y="21081"/>
                  </a:lnTo>
                  <a:lnTo>
                    <a:pt x="35942" y="19685"/>
                  </a:lnTo>
                  <a:lnTo>
                    <a:pt x="33401" y="17018"/>
                  </a:lnTo>
                  <a:lnTo>
                    <a:pt x="31497" y="15620"/>
                  </a:lnTo>
                  <a:lnTo>
                    <a:pt x="30226" y="14224"/>
                  </a:lnTo>
                  <a:lnTo>
                    <a:pt x="20193" y="7493"/>
                  </a:lnTo>
                  <a:lnTo>
                    <a:pt x="16384" y="7493"/>
                  </a:lnTo>
                  <a:lnTo>
                    <a:pt x="15113" y="8127"/>
                  </a:lnTo>
                  <a:lnTo>
                    <a:pt x="14479" y="8762"/>
                  </a:lnTo>
                  <a:lnTo>
                    <a:pt x="13843" y="10922"/>
                  </a:lnTo>
                  <a:lnTo>
                    <a:pt x="12574" y="12192"/>
                  </a:lnTo>
                  <a:lnTo>
                    <a:pt x="11938" y="14224"/>
                  </a:lnTo>
                  <a:lnTo>
                    <a:pt x="11938" y="15620"/>
                  </a:lnTo>
                  <a:lnTo>
                    <a:pt x="11304" y="16256"/>
                  </a:lnTo>
                  <a:lnTo>
                    <a:pt x="11304" y="19050"/>
                  </a:lnTo>
                  <a:lnTo>
                    <a:pt x="10668" y="20319"/>
                  </a:lnTo>
                  <a:lnTo>
                    <a:pt x="10668" y="21717"/>
                  </a:lnTo>
                  <a:lnTo>
                    <a:pt x="10034" y="22351"/>
                  </a:lnTo>
                  <a:lnTo>
                    <a:pt x="10034" y="25145"/>
                  </a:lnTo>
                  <a:lnTo>
                    <a:pt x="9399" y="26416"/>
                  </a:lnTo>
                  <a:lnTo>
                    <a:pt x="9399" y="28448"/>
                  </a:lnTo>
                  <a:lnTo>
                    <a:pt x="8763" y="30480"/>
                  </a:lnTo>
                  <a:lnTo>
                    <a:pt x="8763" y="35306"/>
                  </a:lnTo>
                  <a:lnTo>
                    <a:pt x="9399" y="36702"/>
                  </a:lnTo>
                  <a:lnTo>
                    <a:pt x="10668" y="37337"/>
                  </a:lnTo>
                  <a:lnTo>
                    <a:pt x="11938" y="37337"/>
                  </a:lnTo>
                  <a:lnTo>
                    <a:pt x="15113" y="35941"/>
                  </a:lnTo>
                  <a:lnTo>
                    <a:pt x="15749" y="35306"/>
                  </a:lnTo>
                  <a:lnTo>
                    <a:pt x="17018" y="3454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4" name="Freeform 243"/>
            <p:cNvSpPr/>
            <p:nvPr/>
          </p:nvSpPr>
          <p:spPr>
            <a:xfrm>
              <a:off x="6292826" y="5080270"/>
              <a:ext cx="185294" cy="109718"/>
            </a:xfrm>
            <a:custGeom>
              <a:avLst/>
              <a:gdLst/>
              <a:ahLst/>
              <a:cxnLst/>
              <a:rect l="0" t="0" r="0" b="0"/>
              <a:pathLst>
                <a:path w="186691" h="109222">
                  <a:moveTo>
                    <a:pt x="10667" y="36704"/>
                  </a:moveTo>
                  <a:lnTo>
                    <a:pt x="0" y="39371"/>
                  </a:lnTo>
                  <a:lnTo>
                    <a:pt x="3683" y="33274"/>
                  </a:lnTo>
                  <a:lnTo>
                    <a:pt x="8127" y="28448"/>
                  </a:lnTo>
                  <a:lnTo>
                    <a:pt x="9397" y="26543"/>
                  </a:lnTo>
                  <a:lnTo>
                    <a:pt x="11302" y="25147"/>
                  </a:lnTo>
                  <a:lnTo>
                    <a:pt x="12572" y="23749"/>
                  </a:lnTo>
                  <a:lnTo>
                    <a:pt x="14477" y="22479"/>
                  </a:lnTo>
                  <a:lnTo>
                    <a:pt x="15747" y="20321"/>
                  </a:lnTo>
                  <a:lnTo>
                    <a:pt x="17652" y="19050"/>
                  </a:lnTo>
                  <a:lnTo>
                    <a:pt x="18796" y="17654"/>
                  </a:lnTo>
                  <a:lnTo>
                    <a:pt x="25781" y="12954"/>
                  </a:lnTo>
                  <a:lnTo>
                    <a:pt x="27051" y="11558"/>
                  </a:lnTo>
                  <a:lnTo>
                    <a:pt x="28956" y="10923"/>
                  </a:lnTo>
                  <a:lnTo>
                    <a:pt x="30226" y="9525"/>
                  </a:lnTo>
                  <a:lnTo>
                    <a:pt x="34035" y="8129"/>
                  </a:lnTo>
                  <a:lnTo>
                    <a:pt x="35940" y="6859"/>
                  </a:lnTo>
                  <a:lnTo>
                    <a:pt x="37846" y="6097"/>
                  </a:lnTo>
                  <a:lnTo>
                    <a:pt x="38989" y="5461"/>
                  </a:lnTo>
                  <a:lnTo>
                    <a:pt x="42798" y="4065"/>
                  </a:lnTo>
                  <a:lnTo>
                    <a:pt x="44703" y="4065"/>
                  </a:lnTo>
                  <a:lnTo>
                    <a:pt x="50419" y="2033"/>
                  </a:lnTo>
                  <a:lnTo>
                    <a:pt x="52323" y="2033"/>
                  </a:lnTo>
                  <a:lnTo>
                    <a:pt x="56133" y="762"/>
                  </a:lnTo>
                  <a:lnTo>
                    <a:pt x="59944" y="762"/>
                  </a:lnTo>
                  <a:lnTo>
                    <a:pt x="61848" y="0"/>
                  </a:lnTo>
                  <a:lnTo>
                    <a:pt x="77596" y="0"/>
                  </a:lnTo>
                  <a:lnTo>
                    <a:pt x="79375" y="762"/>
                  </a:lnTo>
                  <a:lnTo>
                    <a:pt x="81407" y="762"/>
                  </a:lnTo>
                  <a:lnTo>
                    <a:pt x="83820" y="1398"/>
                  </a:lnTo>
                  <a:lnTo>
                    <a:pt x="85725" y="1398"/>
                  </a:lnTo>
                  <a:lnTo>
                    <a:pt x="87629" y="2033"/>
                  </a:lnTo>
                  <a:lnTo>
                    <a:pt x="89534" y="2033"/>
                  </a:lnTo>
                  <a:lnTo>
                    <a:pt x="105917" y="7493"/>
                  </a:lnTo>
                  <a:lnTo>
                    <a:pt x="110363" y="8891"/>
                  </a:lnTo>
                  <a:lnTo>
                    <a:pt x="116713" y="12954"/>
                  </a:lnTo>
                  <a:lnTo>
                    <a:pt x="120396" y="14224"/>
                  </a:lnTo>
                  <a:lnTo>
                    <a:pt x="124206" y="17018"/>
                  </a:lnTo>
                  <a:lnTo>
                    <a:pt x="126110" y="17654"/>
                  </a:lnTo>
                  <a:lnTo>
                    <a:pt x="128015" y="19050"/>
                  </a:lnTo>
                  <a:lnTo>
                    <a:pt x="129285" y="20321"/>
                  </a:lnTo>
                  <a:lnTo>
                    <a:pt x="131190" y="21717"/>
                  </a:lnTo>
                  <a:lnTo>
                    <a:pt x="132460" y="23115"/>
                  </a:lnTo>
                  <a:lnTo>
                    <a:pt x="134365" y="23749"/>
                  </a:lnTo>
                  <a:lnTo>
                    <a:pt x="136906" y="26543"/>
                  </a:lnTo>
                  <a:lnTo>
                    <a:pt x="138683" y="27179"/>
                  </a:lnTo>
                  <a:lnTo>
                    <a:pt x="146939" y="35942"/>
                  </a:lnTo>
                  <a:lnTo>
                    <a:pt x="147573" y="37338"/>
                  </a:lnTo>
                  <a:lnTo>
                    <a:pt x="152653" y="42799"/>
                  </a:lnTo>
                  <a:lnTo>
                    <a:pt x="155194" y="47498"/>
                  </a:lnTo>
                  <a:lnTo>
                    <a:pt x="157098" y="50166"/>
                  </a:lnTo>
                  <a:lnTo>
                    <a:pt x="161544" y="59055"/>
                  </a:lnTo>
                  <a:lnTo>
                    <a:pt x="162052" y="61087"/>
                  </a:lnTo>
                  <a:lnTo>
                    <a:pt x="162052" y="62485"/>
                  </a:lnTo>
                  <a:lnTo>
                    <a:pt x="162687" y="64517"/>
                  </a:lnTo>
                  <a:lnTo>
                    <a:pt x="162687" y="65152"/>
                  </a:lnTo>
                  <a:lnTo>
                    <a:pt x="163321" y="66548"/>
                  </a:lnTo>
                  <a:lnTo>
                    <a:pt x="163321" y="68580"/>
                  </a:lnTo>
                  <a:lnTo>
                    <a:pt x="163957" y="69216"/>
                  </a:lnTo>
                  <a:lnTo>
                    <a:pt x="163957" y="69850"/>
                  </a:lnTo>
                  <a:lnTo>
                    <a:pt x="166496" y="67184"/>
                  </a:lnTo>
                  <a:lnTo>
                    <a:pt x="170941" y="64517"/>
                  </a:lnTo>
                  <a:lnTo>
                    <a:pt x="172212" y="63119"/>
                  </a:lnTo>
                  <a:lnTo>
                    <a:pt x="173482" y="62485"/>
                  </a:lnTo>
                  <a:lnTo>
                    <a:pt x="176657" y="60453"/>
                  </a:lnTo>
                  <a:lnTo>
                    <a:pt x="180340" y="60453"/>
                  </a:lnTo>
                  <a:lnTo>
                    <a:pt x="180975" y="61087"/>
                  </a:lnTo>
                  <a:lnTo>
                    <a:pt x="181737" y="63119"/>
                  </a:lnTo>
                  <a:lnTo>
                    <a:pt x="182245" y="63754"/>
                  </a:lnTo>
                  <a:lnTo>
                    <a:pt x="182245" y="64517"/>
                  </a:lnTo>
                  <a:lnTo>
                    <a:pt x="183515" y="67184"/>
                  </a:lnTo>
                  <a:lnTo>
                    <a:pt x="183515" y="70612"/>
                  </a:lnTo>
                  <a:lnTo>
                    <a:pt x="184150" y="71883"/>
                  </a:lnTo>
                  <a:lnTo>
                    <a:pt x="184150" y="73279"/>
                  </a:lnTo>
                  <a:lnTo>
                    <a:pt x="184784" y="74677"/>
                  </a:lnTo>
                  <a:lnTo>
                    <a:pt x="184784" y="76709"/>
                  </a:lnTo>
                  <a:lnTo>
                    <a:pt x="185420" y="77979"/>
                  </a:lnTo>
                  <a:lnTo>
                    <a:pt x="185420" y="81408"/>
                  </a:lnTo>
                  <a:lnTo>
                    <a:pt x="186054" y="82804"/>
                  </a:lnTo>
                  <a:lnTo>
                    <a:pt x="186054" y="88266"/>
                  </a:lnTo>
                  <a:lnTo>
                    <a:pt x="186690" y="89536"/>
                  </a:lnTo>
                  <a:lnTo>
                    <a:pt x="186690" y="97029"/>
                  </a:lnTo>
                  <a:lnTo>
                    <a:pt x="184784" y="101092"/>
                  </a:lnTo>
                  <a:lnTo>
                    <a:pt x="183515" y="102490"/>
                  </a:lnTo>
                  <a:lnTo>
                    <a:pt x="180975" y="106554"/>
                  </a:lnTo>
                  <a:lnTo>
                    <a:pt x="178434" y="109221"/>
                  </a:lnTo>
                  <a:lnTo>
                    <a:pt x="173482" y="105156"/>
                  </a:lnTo>
                  <a:lnTo>
                    <a:pt x="174116" y="103760"/>
                  </a:lnTo>
                  <a:lnTo>
                    <a:pt x="175387" y="102490"/>
                  </a:lnTo>
                  <a:lnTo>
                    <a:pt x="180340" y="94361"/>
                  </a:lnTo>
                  <a:lnTo>
                    <a:pt x="181737" y="93599"/>
                  </a:lnTo>
                  <a:lnTo>
                    <a:pt x="182245" y="92329"/>
                  </a:lnTo>
                  <a:lnTo>
                    <a:pt x="182245" y="89536"/>
                  </a:lnTo>
                  <a:lnTo>
                    <a:pt x="182879" y="88900"/>
                  </a:lnTo>
                  <a:lnTo>
                    <a:pt x="182245" y="86868"/>
                  </a:lnTo>
                  <a:lnTo>
                    <a:pt x="182245" y="84836"/>
                  </a:lnTo>
                  <a:lnTo>
                    <a:pt x="181737" y="83440"/>
                  </a:lnTo>
                  <a:lnTo>
                    <a:pt x="181737" y="81408"/>
                  </a:lnTo>
                  <a:lnTo>
                    <a:pt x="179704" y="75947"/>
                  </a:lnTo>
                  <a:lnTo>
                    <a:pt x="179704" y="74677"/>
                  </a:lnTo>
                  <a:lnTo>
                    <a:pt x="178434" y="71883"/>
                  </a:lnTo>
                  <a:lnTo>
                    <a:pt x="177291" y="70612"/>
                  </a:lnTo>
                  <a:lnTo>
                    <a:pt x="175387" y="69850"/>
                  </a:lnTo>
                  <a:lnTo>
                    <a:pt x="173482" y="70612"/>
                  </a:lnTo>
                  <a:lnTo>
                    <a:pt x="171577" y="71883"/>
                  </a:lnTo>
                  <a:lnTo>
                    <a:pt x="170307" y="73915"/>
                  </a:lnTo>
                  <a:lnTo>
                    <a:pt x="168402" y="75947"/>
                  </a:lnTo>
                  <a:lnTo>
                    <a:pt x="166496" y="79375"/>
                  </a:lnTo>
                  <a:lnTo>
                    <a:pt x="165862" y="80011"/>
                  </a:lnTo>
                  <a:lnTo>
                    <a:pt x="169671" y="104522"/>
                  </a:lnTo>
                  <a:lnTo>
                    <a:pt x="160146" y="97663"/>
                  </a:lnTo>
                  <a:lnTo>
                    <a:pt x="160146" y="94361"/>
                  </a:lnTo>
                  <a:lnTo>
                    <a:pt x="159512" y="92329"/>
                  </a:lnTo>
                  <a:lnTo>
                    <a:pt x="159512" y="86234"/>
                  </a:lnTo>
                  <a:lnTo>
                    <a:pt x="158877" y="84836"/>
                  </a:lnTo>
                  <a:lnTo>
                    <a:pt x="158877" y="83440"/>
                  </a:lnTo>
                  <a:lnTo>
                    <a:pt x="158241" y="82169"/>
                  </a:lnTo>
                  <a:lnTo>
                    <a:pt x="158241" y="80773"/>
                  </a:lnTo>
                  <a:lnTo>
                    <a:pt x="157733" y="78741"/>
                  </a:lnTo>
                  <a:lnTo>
                    <a:pt x="157733" y="77343"/>
                  </a:lnTo>
                  <a:lnTo>
                    <a:pt x="157098" y="75947"/>
                  </a:lnTo>
                  <a:lnTo>
                    <a:pt x="157098" y="74677"/>
                  </a:lnTo>
                  <a:lnTo>
                    <a:pt x="155828" y="71248"/>
                  </a:lnTo>
                  <a:lnTo>
                    <a:pt x="155194" y="69850"/>
                  </a:lnTo>
                  <a:lnTo>
                    <a:pt x="152653" y="63119"/>
                  </a:lnTo>
                  <a:lnTo>
                    <a:pt x="152019" y="61723"/>
                  </a:lnTo>
                  <a:lnTo>
                    <a:pt x="151383" y="59691"/>
                  </a:lnTo>
                  <a:lnTo>
                    <a:pt x="148844" y="55627"/>
                  </a:lnTo>
                  <a:lnTo>
                    <a:pt x="142494" y="48134"/>
                  </a:lnTo>
                  <a:lnTo>
                    <a:pt x="141351" y="46102"/>
                  </a:lnTo>
                  <a:lnTo>
                    <a:pt x="138683" y="44069"/>
                  </a:lnTo>
                  <a:lnTo>
                    <a:pt x="134365" y="39371"/>
                  </a:lnTo>
                  <a:lnTo>
                    <a:pt x="133096" y="38736"/>
                  </a:lnTo>
                  <a:lnTo>
                    <a:pt x="132460" y="37338"/>
                  </a:lnTo>
                  <a:lnTo>
                    <a:pt x="131190" y="36704"/>
                  </a:lnTo>
                  <a:lnTo>
                    <a:pt x="129921" y="35306"/>
                  </a:lnTo>
                  <a:lnTo>
                    <a:pt x="128651" y="34672"/>
                  </a:lnTo>
                  <a:lnTo>
                    <a:pt x="127381" y="33274"/>
                  </a:lnTo>
                  <a:lnTo>
                    <a:pt x="124840" y="31878"/>
                  </a:lnTo>
                  <a:lnTo>
                    <a:pt x="123571" y="30608"/>
                  </a:lnTo>
                  <a:lnTo>
                    <a:pt x="116077" y="25781"/>
                  </a:lnTo>
                  <a:lnTo>
                    <a:pt x="114808" y="24385"/>
                  </a:lnTo>
                  <a:lnTo>
                    <a:pt x="112902" y="23749"/>
                  </a:lnTo>
                  <a:lnTo>
                    <a:pt x="95250" y="15622"/>
                  </a:lnTo>
                  <a:lnTo>
                    <a:pt x="91440" y="14224"/>
                  </a:lnTo>
                  <a:lnTo>
                    <a:pt x="89534" y="14224"/>
                  </a:lnTo>
                  <a:lnTo>
                    <a:pt x="87629" y="13590"/>
                  </a:lnTo>
                  <a:lnTo>
                    <a:pt x="85725" y="13590"/>
                  </a:lnTo>
                  <a:lnTo>
                    <a:pt x="84454" y="12954"/>
                  </a:lnTo>
                  <a:lnTo>
                    <a:pt x="82550" y="12954"/>
                  </a:lnTo>
                  <a:lnTo>
                    <a:pt x="80771" y="12192"/>
                  </a:lnTo>
                  <a:lnTo>
                    <a:pt x="78740" y="12192"/>
                  </a:lnTo>
                  <a:lnTo>
                    <a:pt x="76962" y="11558"/>
                  </a:lnTo>
                  <a:lnTo>
                    <a:pt x="54228" y="11558"/>
                  </a:lnTo>
                  <a:lnTo>
                    <a:pt x="52958" y="12192"/>
                  </a:lnTo>
                  <a:lnTo>
                    <a:pt x="51053" y="12192"/>
                  </a:lnTo>
                  <a:lnTo>
                    <a:pt x="49148" y="12954"/>
                  </a:lnTo>
                  <a:lnTo>
                    <a:pt x="47878" y="12954"/>
                  </a:lnTo>
                  <a:lnTo>
                    <a:pt x="46608" y="13590"/>
                  </a:lnTo>
                  <a:lnTo>
                    <a:pt x="44703" y="13590"/>
                  </a:lnTo>
                  <a:lnTo>
                    <a:pt x="43433" y="14224"/>
                  </a:lnTo>
                  <a:lnTo>
                    <a:pt x="42290" y="14224"/>
                  </a:lnTo>
                  <a:lnTo>
                    <a:pt x="41021" y="14986"/>
                  </a:lnTo>
                  <a:lnTo>
                    <a:pt x="38989" y="15622"/>
                  </a:lnTo>
                  <a:lnTo>
                    <a:pt x="37846" y="15622"/>
                  </a:lnTo>
                  <a:lnTo>
                    <a:pt x="34035" y="17654"/>
                  </a:lnTo>
                  <a:lnTo>
                    <a:pt x="32765" y="17654"/>
                  </a:lnTo>
                  <a:lnTo>
                    <a:pt x="32131" y="18288"/>
                  </a:lnTo>
                  <a:lnTo>
                    <a:pt x="28321" y="20321"/>
                  </a:lnTo>
                  <a:lnTo>
                    <a:pt x="27685" y="21083"/>
                  </a:lnTo>
                  <a:lnTo>
                    <a:pt x="26415" y="21717"/>
                  </a:lnTo>
                  <a:lnTo>
                    <a:pt x="25146" y="23115"/>
                  </a:lnTo>
                  <a:lnTo>
                    <a:pt x="23240" y="23749"/>
                  </a:lnTo>
                  <a:lnTo>
                    <a:pt x="21463" y="25147"/>
                  </a:lnTo>
                  <a:lnTo>
                    <a:pt x="20192" y="26543"/>
                  </a:lnTo>
                  <a:lnTo>
                    <a:pt x="18796" y="27179"/>
                  </a:lnTo>
                  <a:lnTo>
                    <a:pt x="17652" y="28448"/>
                  </a:lnTo>
                  <a:lnTo>
                    <a:pt x="16383" y="29211"/>
                  </a:lnTo>
                  <a:lnTo>
                    <a:pt x="15113" y="30608"/>
                  </a:lnTo>
                  <a:lnTo>
                    <a:pt x="14477" y="31878"/>
                  </a:lnTo>
                  <a:lnTo>
                    <a:pt x="13842" y="32640"/>
                  </a:lnTo>
                  <a:lnTo>
                    <a:pt x="11938" y="3391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 name="Freeform 244"/>
            <p:cNvSpPr/>
            <p:nvPr/>
          </p:nvSpPr>
          <p:spPr>
            <a:xfrm>
              <a:off x="6345767" y="5174314"/>
              <a:ext cx="148236" cy="115595"/>
            </a:xfrm>
            <a:custGeom>
              <a:avLst/>
              <a:gdLst/>
              <a:ahLst/>
              <a:cxnLst/>
              <a:rect l="0" t="0" r="0" b="0"/>
              <a:pathLst>
                <a:path w="148210" h="115316">
                  <a:moveTo>
                    <a:pt x="15749" y="111887"/>
                  </a:moveTo>
                  <a:lnTo>
                    <a:pt x="8256" y="113919"/>
                  </a:lnTo>
                  <a:lnTo>
                    <a:pt x="8256" y="113283"/>
                  </a:lnTo>
                  <a:lnTo>
                    <a:pt x="7620" y="112648"/>
                  </a:lnTo>
                  <a:lnTo>
                    <a:pt x="7620" y="111252"/>
                  </a:lnTo>
                  <a:lnTo>
                    <a:pt x="6224" y="107822"/>
                  </a:lnTo>
                  <a:lnTo>
                    <a:pt x="5081" y="105156"/>
                  </a:lnTo>
                  <a:lnTo>
                    <a:pt x="5081" y="103758"/>
                  </a:lnTo>
                  <a:lnTo>
                    <a:pt x="4445" y="102489"/>
                  </a:lnTo>
                  <a:lnTo>
                    <a:pt x="3811" y="100329"/>
                  </a:lnTo>
                  <a:lnTo>
                    <a:pt x="3811" y="99059"/>
                  </a:lnTo>
                  <a:lnTo>
                    <a:pt x="3175" y="97663"/>
                  </a:lnTo>
                  <a:lnTo>
                    <a:pt x="2540" y="94996"/>
                  </a:lnTo>
                  <a:lnTo>
                    <a:pt x="2540" y="93598"/>
                  </a:lnTo>
                  <a:lnTo>
                    <a:pt x="1906" y="91566"/>
                  </a:lnTo>
                  <a:lnTo>
                    <a:pt x="1906" y="89534"/>
                  </a:lnTo>
                  <a:lnTo>
                    <a:pt x="636" y="84835"/>
                  </a:lnTo>
                  <a:lnTo>
                    <a:pt x="636" y="80771"/>
                  </a:lnTo>
                  <a:lnTo>
                    <a:pt x="0" y="78739"/>
                  </a:lnTo>
                  <a:lnTo>
                    <a:pt x="0" y="65785"/>
                  </a:lnTo>
                  <a:lnTo>
                    <a:pt x="636" y="63753"/>
                  </a:lnTo>
                  <a:lnTo>
                    <a:pt x="636" y="61087"/>
                  </a:lnTo>
                  <a:lnTo>
                    <a:pt x="1270" y="59689"/>
                  </a:lnTo>
                  <a:lnTo>
                    <a:pt x="1270" y="58293"/>
                  </a:lnTo>
                  <a:lnTo>
                    <a:pt x="1906" y="57022"/>
                  </a:lnTo>
                  <a:lnTo>
                    <a:pt x="1906" y="56260"/>
                  </a:lnTo>
                  <a:lnTo>
                    <a:pt x="3175" y="53594"/>
                  </a:lnTo>
                  <a:lnTo>
                    <a:pt x="3175" y="52196"/>
                  </a:lnTo>
                  <a:lnTo>
                    <a:pt x="5081" y="48133"/>
                  </a:lnTo>
                  <a:lnTo>
                    <a:pt x="5588" y="47497"/>
                  </a:lnTo>
                  <a:lnTo>
                    <a:pt x="8256" y="42037"/>
                  </a:lnTo>
                  <a:lnTo>
                    <a:pt x="9399" y="40639"/>
                  </a:lnTo>
                  <a:lnTo>
                    <a:pt x="10033" y="39370"/>
                  </a:lnTo>
                  <a:lnTo>
                    <a:pt x="11304" y="37972"/>
                  </a:lnTo>
                  <a:lnTo>
                    <a:pt x="12574" y="35306"/>
                  </a:lnTo>
                  <a:lnTo>
                    <a:pt x="15113" y="32512"/>
                  </a:lnTo>
                  <a:lnTo>
                    <a:pt x="15749" y="31241"/>
                  </a:lnTo>
                  <a:lnTo>
                    <a:pt x="20829" y="25781"/>
                  </a:lnTo>
                  <a:lnTo>
                    <a:pt x="22099" y="25146"/>
                  </a:lnTo>
                  <a:lnTo>
                    <a:pt x="27179" y="19684"/>
                  </a:lnTo>
                  <a:lnTo>
                    <a:pt x="30226" y="17652"/>
                  </a:lnTo>
                  <a:lnTo>
                    <a:pt x="31496" y="16256"/>
                  </a:lnTo>
                  <a:lnTo>
                    <a:pt x="32767" y="15621"/>
                  </a:lnTo>
                  <a:lnTo>
                    <a:pt x="34037" y="14223"/>
                  </a:lnTo>
                  <a:lnTo>
                    <a:pt x="35942" y="13589"/>
                  </a:lnTo>
                  <a:lnTo>
                    <a:pt x="37212" y="12191"/>
                  </a:lnTo>
                  <a:lnTo>
                    <a:pt x="41021" y="10795"/>
                  </a:lnTo>
                  <a:lnTo>
                    <a:pt x="42292" y="9525"/>
                  </a:lnTo>
                  <a:lnTo>
                    <a:pt x="49784" y="6731"/>
                  </a:lnTo>
                  <a:lnTo>
                    <a:pt x="51689" y="5460"/>
                  </a:lnTo>
                  <a:lnTo>
                    <a:pt x="54864" y="4064"/>
                  </a:lnTo>
                  <a:lnTo>
                    <a:pt x="56769" y="4064"/>
                  </a:lnTo>
                  <a:lnTo>
                    <a:pt x="62484" y="2032"/>
                  </a:lnTo>
                  <a:lnTo>
                    <a:pt x="65025" y="2032"/>
                  </a:lnTo>
                  <a:lnTo>
                    <a:pt x="66802" y="1396"/>
                  </a:lnTo>
                  <a:lnTo>
                    <a:pt x="68834" y="1396"/>
                  </a:lnTo>
                  <a:lnTo>
                    <a:pt x="71248" y="634"/>
                  </a:lnTo>
                  <a:lnTo>
                    <a:pt x="73152" y="634"/>
                  </a:lnTo>
                  <a:lnTo>
                    <a:pt x="75693" y="0"/>
                  </a:lnTo>
                  <a:lnTo>
                    <a:pt x="79502" y="0"/>
                  </a:lnTo>
                  <a:lnTo>
                    <a:pt x="82043" y="634"/>
                  </a:lnTo>
                  <a:lnTo>
                    <a:pt x="92075" y="634"/>
                  </a:lnTo>
                  <a:lnTo>
                    <a:pt x="93981" y="1396"/>
                  </a:lnTo>
                  <a:lnTo>
                    <a:pt x="96520" y="1396"/>
                  </a:lnTo>
                  <a:lnTo>
                    <a:pt x="98425" y="2032"/>
                  </a:lnTo>
                  <a:lnTo>
                    <a:pt x="100331" y="2032"/>
                  </a:lnTo>
                  <a:lnTo>
                    <a:pt x="101600" y="2666"/>
                  </a:lnTo>
                  <a:lnTo>
                    <a:pt x="103506" y="2666"/>
                  </a:lnTo>
                  <a:lnTo>
                    <a:pt x="107188" y="4064"/>
                  </a:lnTo>
                  <a:lnTo>
                    <a:pt x="108586" y="4064"/>
                  </a:lnTo>
                  <a:lnTo>
                    <a:pt x="112269" y="5460"/>
                  </a:lnTo>
                  <a:lnTo>
                    <a:pt x="114808" y="6731"/>
                  </a:lnTo>
                  <a:lnTo>
                    <a:pt x="116713" y="7493"/>
                  </a:lnTo>
                  <a:lnTo>
                    <a:pt x="120524" y="9525"/>
                  </a:lnTo>
                  <a:lnTo>
                    <a:pt x="123699" y="10795"/>
                  </a:lnTo>
                  <a:lnTo>
                    <a:pt x="124842" y="11557"/>
                  </a:lnTo>
                  <a:lnTo>
                    <a:pt x="126746" y="13589"/>
                  </a:lnTo>
                  <a:lnTo>
                    <a:pt x="129287" y="14858"/>
                  </a:lnTo>
                  <a:lnTo>
                    <a:pt x="138176" y="24383"/>
                  </a:lnTo>
                  <a:lnTo>
                    <a:pt x="142621" y="33273"/>
                  </a:lnTo>
                  <a:lnTo>
                    <a:pt x="143257" y="33908"/>
                  </a:lnTo>
                  <a:lnTo>
                    <a:pt x="144526" y="36576"/>
                  </a:lnTo>
                  <a:lnTo>
                    <a:pt x="144526" y="37972"/>
                  </a:lnTo>
                  <a:lnTo>
                    <a:pt x="145669" y="40639"/>
                  </a:lnTo>
                  <a:lnTo>
                    <a:pt x="145669" y="42037"/>
                  </a:lnTo>
                  <a:lnTo>
                    <a:pt x="146305" y="43433"/>
                  </a:lnTo>
                  <a:lnTo>
                    <a:pt x="146305" y="44703"/>
                  </a:lnTo>
                  <a:lnTo>
                    <a:pt x="146939" y="46101"/>
                  </a:lnTo>
                  <a:lnTo>
                    <a:pt x="146939" y="48895"/>
                  </a:lnTo>
                  <a:lnTo>
                    <a:pt x="147575" y="50164"/>
                  </a:lnTo>
                  <a:lnTo>
                    <a:pt x="147575" y="57022"/>
                  </a:lnTo>
                  <a:lnTo>
                    <a:pt x="148209" y="58293"/>
                  </a:lnTo>
                  <a:lnTo>
                    <a:pt x="147575" y="59689"/>
                  </a:lnTo>
                  <a:lnTo>
                    <a:pt x="147575" y="63753"/>
                  </a:lnTo>
                  <a:lnTo>
                    <a:pt x="146939" y="65151"/>
                  </a:lnTo>
                  <a:lnTo>
                    <a:pt x="146939" y="69214"/>
                  </a:lnTo>
                  <a:lnTo>
                    <a:pt x="146305" y="70484"/>
                  </a:lnTo>
                  <a:lnTo>
                    <a:pt x="146305" y="71882"/>
                  </a:lnTo>
                  <a:lnTo>
                    <a:pt x="145669" y="73278"/>
                  </a:lnTo>
                  <a:lnTo>
                    <a:pt x="145669" y="74548"/>
                  </a:lnTo>
                  <a:lnTo>
                    <a:pt x="145034" y="75946"/>
                  </a:lnTo>
                  <a:lnTo>
                    <a:pt x="145034" y="77343"/>
                  </a:lnTo>
                  <a:lnTo>
                    <a:pt x="144526" y="78739"/>
                  </a:lnTo>
                  <a:lnTo>
                    <a:pt x="144526" y="80009"/>
                  </a:lnTo>
                  <a:lnTo>
                    <a:pt x="143892" y="80771"/>
                  </a:lnTo>
                  <a:lnTo>
                    <a:pt x="143892" y="82041"/>
                  </a:lnTo>
                  <a:lnTo>
                    <a:pt x="142621" y="84835"/>
                  </a:lnTo>
                  <a:lnTo>
                    <a:pt x="142621" y="86106"/>
                  </a:lnTo>
                  <a:lnTo>
                    <a:pt x="141987" y="86868"/>
                  </a:lnTo>
                  <a:lnTo>
                    <a:pt x="141351" y="88138"/>
                  </a:lnTo>
                  <a:lnTo>
                    <a:pt x="141351" y="89534"/>
                  </a:lnTo>
                  <a:lnTo>
                    <a:pt x="140082" y="91566"/>
                  </a:lnTo>
                  <a:lnTo>
                    <a:pt x="138812" y="95631"/>
                  </a:lnTo>
                  <a:lnTo>
                    <a:pt x="135001" y="103123"/>
                  </a:lnTo>
                  <a:lnTo>
                    <a:pt x="134367" y="105156"/>
                  </a:lnTo>
                  <a:lnTo>
                    <a:pt x="133096" y="106552"/>
                  </a:lnTo>
                  <a:lnTo>
                    <a:pt x="129921" y="112648"/>
                  </a:lnTo>
                  <a:lnTo>
                    <a:pt x="128017" y="114681"/>
                  </a:lnTo>
                  <a:lnTo>
                    <a:pt x="128017" y="115315"/>
                  </a:lnTo>
                  <a:lnTo>
                    <a:pt x="117349" y="111887"/>
                  </a:lnTo>
                  <a:lnTo>
                    <a:pt x="117349" y="111252"/>
                  </a:lnTo>
                  <a:lnTo>
                    <a:pt x="118619" y="108458"/>
                  </a:lnTo>
                  <a:lnTo>
                    <a:pt x="120524" y="106552"/>
                  </a:lnTo>
                  <a:lnTo>
                    <a:pt x="121158" y="105156"/>
                  </a:lnTo>
                  <a:lnTo>
                    <a:pt x="122429" y="103758"/>
                  </a:lnTo>
                  <a:lnTo>
                    <a:pt x="126112" y="97027"/>
                  </a:lnTo>
                  <a:lnTo>
                    <a:pt x="126746" y="94996"/>
                  </a:lnTo>
                  <a:lnTo>
                    <a:pt x="128017" y="93598"/>
                  </a:lnTo>
                  <a:lnTo>
                    <a:pt x="130557" y="89534"/>
                  </a:lnTo>
                  <a:lnTo>
                    <a:pt x="131192" y="86868"/>
                  </a:lnTo>
                  <a:lnTo>
                    <a:pt x="132462" y="84835"/>
                  </a:lnTo>
                  <a:lnTo>
                    <a:pt x="132462" y="83439"/>
                  </a:lnTo>
                  <a:lnTo>
                    <a:pt x="133096" y="82803"/>
                  </a:lnTo>
                  <a:lnTo>
                    <a:pt x="135001" y="77977"/>
                  </a:lnTo>
                  <a:lnTo>
                    <a:pt x="135637" y="75310"/>
                  </a:lnTo>
                  <a:lnTo>
                    <a:pt x="136271" y="74548"/>
                  </a:lnTo>
                  <a:lnTo>
                    <a:pt x="136271" y="73278"/>
                  </a:lnTo>
                  <a:lnTo>
                    <a:pt x="137542" y="70484"/>
                  </a:lnTo>
                  <a:lnTo>
                    <a:pt x="137542" y="69214"/>
                  </a:lnTo>
                  <a:lnTo>
                    <a:pt x="138176" y="68452"/>
                  </a:lnTo>
                  <a:lnTo>
                    <a:pt x="138176" y="67183"/>
                  </a:lnTo>
                  <a:lnTo>
                    <a:pt x="138812" y="65785"/>
                  </a:lnTo>
                  <a:lnTo>
                    <a:pt x="138812" y="61721"/>
                  </a:lnTo>
                  <a:lnTo>
                    <a:pt x="139446" y="61087"/>
                  </a:lnTo>
                  <a:lnTo>
                    <a:pt x="139446" y="51562"/>
                  </a:lnTo>
                  <a:lnTo>
                    <a:pt x="138812" y="50164"/>
                  </a:lnTo>
                  <a:lnTo>
                    <a:pt x="138812" y="48133"/>
                  </a:lnTo>
                  <a:lnTo>
                    <a:pt x="136907" y="42671"/>
                  </a:lnTo>
                  <a:lnTo>
                    <a:pt x="136271" y="40004"/>
                  </a:lnTo>
                  <a:lnTo>
                    <a:pt x="135001" y="37972"/>
                  </a:lnTo>
                  <a:lnTo>
                    <a:pt x="134367" y="35940"/>
                  </a:lnTo>
                  <a:lnTo>
                    <a:pt x="130557" y="29845"/>
                  </a:lnTo>
                  <a:lnTo>
                    <a:pt x="128779" y="28447"/>
                  </a:lnTo>
                  <a:lnTo>
                    <a:pt x="126112" y="24383"/>
                  </a:lnTo>
                  <a:lnTo>
                    <a:pt x="122429" y="21716"/>
                  </a:lnTo>
                  <a:lnTo>
                    <a:pt x="120524" y="19684"/>
                  </a:lnTo>
                  <a:lnTo>
                    <a:pt x="116713" y="16890"/>
                  </a:lnTo>
                  <a:lnTo>
                    <a:pt x="115444" y="16256"/>
                  </a:lnTo>
                  <a:lnTo>
                    <a:pt x="114808" y="15621"/>
                  </a:lnTo>
                  <a:lnTo>
                    <a:pt x="113538" y="14858"/>
                  </a:lnTo>
                  <a:lnTo>
                    <a:pt x="112269" y="14858"/>
                  </a:lnTo>
                  <a:lnTo>
                    <a:pt x="110363" y="13589"/>
                  </a:lnTo>
                  <a:lnTo>
                    <a:pt x="105919" y="11557"/>
                  </a:lnTo>
                  <a:lnTo>
                    <a:pt x="104775" y="11557"/>
                  </a:lnTo>
                  <a:lnTo>
                    <a:pt x="103506" y="10795"/>
                  </a:lnTo>
                  <a:lnTo>
                    <a:pt x="102236" y="10795"/>
                  </a:lnTo>
                  <a:lnTo>
                    <a:pt x="99695" y="9525"/>
                  </a:lnTo>
                  <a:lnTo>
                    <a:pt x="96520" y="9525"/>
                  </a:lnTo>
                  <a:lnTo>
                    <a:pt x="95250" y="8763"/>
                  </a:lnTo>
                  <a:lnTo>
                    <a:pt x="82043" y="8763"/>
                  </a:lnTo>
                  <a:lnTo>
                    <a:pt x="80773" y="9525"/>
                  </a:lnTo>
                  <a:lnTo>
                    <a:pt x="75693" y="9525"/>
                  </a:lnTo>
                  <a:lnTo>
                    <a:pt x="74423" y="10159"/>
                  </a:lnTo>
                  <a:lnTo>
                    <a:pt x="73152" y="10159"/>
                  </a:lnTo>
                  <a:lnTo>
                    <a:pt x="71248" y="10795"/>
                  </a:lnTo>
                  <a:lnTo>
                    <a:pt x="69343" y="10795"/>
                  </a:lnTo>
                  <a:lnTo>
                    <a:pt x="68200" y="11557"/>
                  </a:lnTo>
                  <a:lnTo>
                    <a:pt x="66802" y="11557"/>
                  </a:lnTo>
                  <a:lnTo>
                    <a:pt x="65532" y="12191"/>
                  </a:lnTo>
                  <a:lnTo>
                    <a:pt x="64389" y="12191"/>
                  </a:lnTo>
                  <a:lnTo>
                    <a:pt x="61850" y="13589"/>
                  </a:lnTo>
                  <a:lnTo>
                    <a:pt x="60580" y="13589"/>
                  </a:lnTo>
                  <a:lnTo>
                    <a:pt x="58039" y="14858"/>
                  </a:lnTo>
                  <a:lnTo>
                    <a:pt x="56769" y="14858"/>
                  </a:lnTo>
                  <a:lnTo>
                    <a:pt x="54230" y="16256"/>
                  </a:lnTo>
                  <a:lnTo>
                    <a:pt x="53594" y="16890"/>
                  </a:lnTo>
                  <a:lnTo>
                    <a:pt x="49784" y="19050"/>
                  </a:lnTo>
                  <a:lnTo>
                    <a:pt x="49150" y="19684"/>
                  </a:lnTo>
                  <a:lnTo>
                    <a:pt x="44196" y="22352"/>
                  </a:lnTo>
                  <a:lnTo>
                    <a:pt x="39751" y="25781"/>
                  </a:lnTo>
                  <a:lnTo>
                    <a:pt x="38482" y="26415"/>
                  </a:lnTo>
                  <a:lnTo>
                    <a:pt x="36576" y="28447"/>
                  </a:lnTo>
                  <a:lnTo>
                    <a:pt x="35307" y="29209"/>
                  </a:lnTo>
                  <a:lnTo>
                    <a:pt x="29592" y="35306"/>
                  </a:lnTo>
                  <a:lnTo>
                    <a:pt x="27813" y="37972"/>
                  </a:lnTo>
                  <a:lnTo>
                    <a:pt x="26417" y="38608"/>
                  </a:lnTo>
                  <a:lnTo>
                    <a:pt x="25782" y="40004"/>
                  </a:lnTo>
                  <a:lnTo>
                    <a:pt x="24638" y="41402"/>
                  </a:lnTo>
                  <a:lnTo>
                    <a:pt x="24004" y="42671"/>
                  </a:lnTo>
                  <a:lnTo>
                    <a:pt x="22733" y="43433"/>
                  </a:lnTo>
                  <a:lnTo>
                    <a:pt x="22099" y="44703"/>
                  </a:lnTo>
                  <a:lnTo>
                    <a:pt x="20829" y="46101"/>
                  </a:lnTo>
                  <a:lnTo>
                    <a:pt x="18924" y="50164"/>
                  </a:lnTo>
                  <a:lnTo>
                    <a:pt x="17654" y="51562"/>
                  </a:lnTo>
                  <a:lnTo>
                    <a:pt x="17019" y="52958"/>
                  </a:lnTo>
                  <a:lnTo>
                    <a:pt x="15749" y="54228"/>
                  </a:lnTo>
                  <a:lnTo>
                    <a:pt x="12574" y="61087"/>
                  </a:lnTo>
                  <a:lnTo>
                    <a:pt x="11938" y="61721"/>
                  </a:lnTo>
                  <a:lnTo>
                    <a:pt x="11304" y="63753"/>
                  </a:lnTo>
                  <a:lnTo>
                    <a:pt x="11304" y="65151"/>
                  </a:lnTo>
                  <a:lnTo>
                    <a:pt x="10669" y="65785"/>
                  </a:lnTo>
                  <a:lnTo>
                    <a:pt x="10033" y="67183"/>
                  </a:lnTo>
                  <a:lnTo>
                    <a:pt x="10033" y="69214"/>
                  </a:lnTo>
                  <a:lnTo>
                    <a:pt x="9399" y="70484"/>
                  </a:lnTo>
                  <a:lnTo>
                    <a:pt x="9399" y="71246"/>
                  </a:lnTo>
                  <a:lnTo>
                    <a:pt x="8890" y="72516"/>
                  </a:lnTo>
                  <a:lnTo>
                    <a:pt x="8890" y="76708"/>
                  </a:lnTo>
                  <a:lnTo>
                    <a:pt x="8256" y="77977"/>
                  </a:lnTo>
                  <a:lnTo>
                    <a:pt x="8256" y="82803"/>
                  </a:lnTo>
                  <a:lnTo>
                    <a:pt x="8890" y="84073"/>
                  </a:lnTo>
                  <a:lnTo>
                    <a:pt x="8890" y="90932"/>
                  </a:lnTo>
                  <a:lnTo>
                    <a:pt x="10033" y="94996"/>
                  </a:lnTo>
                  <a:lnTo>
                    <a:pt x="10033" y="97027"/>
                  </a:lnTo>
                  <a:lnTo>
                    <a:pt x="10669" y="98297"/>
                  </a:lnTo>
                  <a:lnTo>
                    <a:pt x="11304" y="100329"/>
                  </a:lnTo>
                  <a:lnTo>
                    <a:pt x="11304" y="101727"/>
                  </a:lnTo>
                  <a:lnTo>
                    <a:pt x="13844" y="108458"/>
                  </a:lnTo>
                  <a:lnTo>
                    <a:pt x="15113" y="109854"/>
                  </a:lnTo>
                  <a:lnTo>
                    <a:pt x="15113" y="11125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6" name="Freeform 245"/>
            <p:cNvSpPr/>
            <p:nvPr/>
          </p:nvSpPr>
          <p:spPr>
            <a:xfrm>
              <a:off x="6363414" y="5201744"/>
              <a:ext cx="111176" cy="84247"/>
            </a:xfrm>
            <a:custGeom>
              <a:avLst/>
              <a:gdLst/>
              <a:ahLst/>
              <a:cxnLst/>
              <a:rect l="0" t="0" r="0" b="0"/>
              <a:pathLst>
                <a:path w="109856" h="83441">
                  <a:moveTo>
                    <a:pt x="15113" y="80011"/>
                  </a:moveTo>
                  <a:lnTo>
                    <a:pt x="5080" y="82169"/>
                  </a:lnTo>
                  <a:lnTo>
                    <a:pt x="5080" y="81407"/>
                  </a:lnTo>
                  <a:lnTo>
                    <a:pt x="4445" y="79375"/>
                  </a:lnTo>
                  <a:lnTo>
                    <a:pt x="4445" y="78105"/>
                  </a:lnTo>
                  <a:lnTo>
                    <a:pt x="3175" y="75311"/>
                  </a:lnTo>
                  <a:lnTo>
                    <a:pt x="3175" y="74042"/>
                  </a:lnTo>
                  <a:lnTo>
                    <a:pt x="1270" y="67818"/>
                  </a:lnTo>
                  <a:lnTo>
                    <a:pt x="1270" y="65786"/>
                  </a:lnTo>
                  <a:lnTo>
                    <a:pt x="634" y="63755"/>
                  </a:lnTo>
                  <a:lnTo>
                    <a:pt x="634" y="61723"/>
                  </a:lnTo>
                  <a:lnTo>
                    <a:pt x="0" y="59691"/>
                  </a:lnTo>
                  <a:lnTo>
                    <a:pt x="0" y="51562"/>
                  </a:lnTo>
                  <a:lnTo>
                    <a:pt x="1270" y="47499"/>
                  </a:lnTo>
                  <a:lnTo>
                    <a:pt x="1270" y="45467"/>
                  </a:lnTo>
                  <a:lnTo>
                    <a:pt x="4445" y="39371"/>
                  </a:lnTo>
                  <a:lnTo>
                    <a:pt x="5080" y="37338"/>
                  </a:lnTo>
                  <a:lnTo>
                    <a:pt x="11302" y="27179"/>
                  </a:lnTo>
                  <a:lnTo>
                    <a:pt x="13208" y="25147"/>
                  </a:lnTo>
                  <a:lnTo>
                    <a:pt x="14477" y="22480"/>
                  </a:lnTo>
                  <a:lnTo>
                    <a:pt x="15747" y="21082"/>
                  </a:lnTo>
                  <a:lnTo>
                    <a:pt x="17018" y="20448"/>
                  </a:lnTo>
                  <a:lnTo>
                    <a:pt x="17652" y="19050"/>
                  </a:lnTo>
                  <a:lnTo>
                    <a:pt x="18922" y="17654"/>
                  </a:lnTo>
                  <a:lnTo>
                    <a:pt x="20193" y="17018"/>
                  </a:lnTo>
                  <a:lnTo>
                    <a:pt x="22733" y="14224"/>
                  </a:lnTo>
                  <a:lnTo>
                    <a:pt x="24638" y="13590"/>
                  </a:lnTo>
                  <a:lnTo>
                    <a:pt x="27051" y="10923"/>
                  </a:lnTo>
                  <a:lnTo>
                    <a:pt x="30860" y="9525"/>
                  </a:lnTo>
                  <a:lnTo>
                    <a:pt x="32765" y="8129"/>
                  </a:lnTo>
                  <a:lnTo>
                    <a:pt x="34670" y="7493"/>
                  </a:lnTo>
                  <a:lnTo>
                    <a:pt x="35940" y="6097"/>
                  </a:lnTo>
                  <a:lnTo>
                    <a:pt x="42290" y="4065"/>
                  </a:lnTo>
                  <a:lnTo>
                    <a:pt x="43560" y="3430"/>
                  </a:lnTo>
                  <a:lnTo>
                    <a:pt x="46101" y="2794"/>
                  </a:lnTo>
                  <a:lnTo>
                    <a:pt x="47244" y="2032"/>
                  </a:lnTo>
                  <a:lnTo>
                    <a:pt x="47878" y="2032"/>
                  </a:lnTo>
                  <a:lnTo>
                    <a:pt x="49276" y="1398"/>
                  </a:lnTo>
                  <a:lnTo>
                    <a:pt x="50419" y="1398"/>
                  </a:lnTo>
                  <a:lnTo>
                    <a:pt x="52324" y="762"/>
                  </a:lnTo>
                  <a:lnTo>
                    <a:pt x="54864" y="762"/>
                  </a:lnTo>
                  <a:lnTo>
                    <a:pt x="56133" y="0"/>
                  </a:lnTo>
                  <a:lnTo>
                    <a:pt x="83946" y="0"/>
                  </a:lnTo>
                  <a:lnTo>
                    <a:pt x="85851" y="762"/>
                  </a:lnTo>
                  <a:lnTo>
                    <a:pt x="86995" y="762"/>
                  </a:lnTo>
                  <a:lnTo>
                    <a:pt x="88264" y="1398"/>
                  </a:lnTo>
                  <a:lnTo>
                    <a:pt x="90170" y="1398"/>
                  </a:lnTo>
                  <a:lnTo>
                    <a:pt x="93980" y="3430"/>
                  </a:lnTo>
                  <a:lnTo>
                    <a:pt x="94614" y="4065"/>
                  </a:lnTo>
                  <a:lnTo>
                    <a:pt x="98425" y="6859"/>
                  </a:lnTo>
                  <a:lnTo>
                    <a:pt x="100964" y="9525"/>
                  </a:lnTo>
                  <a:lnTo>
                    <a:pt x="102234" y="12192"/>
                  </a:lnTo>
                  <a:lnTo>
                    <a:pt x="104139" y="14224"/>
                  </a:lnTo>
                  <a:lnTo>
                    <a:pt x="109855" y="30607"/>
                  </a:lnTo>
                  <a:lnTo>
                    <a:pt x="109855" y="34672"/>
                  </a:lnTo>
                  <a:lnTo>
                    <a:pt x="109093" y="36704"/>
                  </a:lnTo>
                  <a:lnTo>
                    <a:pt x="109093" y="40005"/>
                  </a:lnTo>
                  <a:lnTo>
                    <a:pt x="108458" y="41403"/>
                  </a:lnTo>
                  <a:lnTo>
                    <a:pt x="108458" y="44069"/>
                  </a:lnTo>
                  <a:lnTo>
                    <a:pt x="107188" y="48261"/>
                  </a:lnTo>
                  <a:lnTo>
                    <a:pt x="106552" y="49530"/>
                  </a:lnTo>
                  <a:lnTo>
                    <a:pt x="106552" y="50928"/>
                  </a:lnTo>
                  <a:lnTo>
                    <a:pt x="105918" y="52324"/>
                  </a:lnTo>
                  <a:lnTo>
                    <a:pt x="105918" y="52960"/>
                  </a:lnTo>
                  <a:lnTo>
                    <a:pt x="102870" y="60453"/>
                  </a:lnTo>
                  <a:lnTo>
                    <a:pt x="102870" y="61087"/>
                  </a:lnTo>
                  <a:lnTo>
                    <a:pt x="99695" y="66549"/>
                  </a:lnTo>
                  <a:lnTo>
                    <a:pt x="98425" y="70612"/>
                  </a:lnTo>
                  <a:lnTo>
                    <a:pt x="97155" y="71882"/>
                  </a:lnTo>
                  <a:lnTo>
                    <a:pt x="95250" y="75311"/>
                  </a:lnTo>
                  <a:lnTo>
                    <a:pt x="94614" y="77343"/>
                  </a:lnTo>
                  <a:lnTo>
                    <a:pt x="93345" y="78105"/>
                  </a:lnTo>
                  <a:lnTo>
                    <a:pt x="92709" y="79375"/>
                  </a:lnTo>
                  <a:lnTo>
                    <a:pt x="92075" y="80011"/>
                  </a:lnTo>
                  <a:lnTo>
                    <a:pt x="90805" y="82805"/>
                  </a:lnTo>
                  <a:lnTo>
                    <a:pt x="90805" y="83440"/>
                  </a:lnTo>
                  <a:lnTo>
                    <a:pt x="84582" y="82805"/>
                  </a:lnTo>
                  <a:lnTo>
                    <a:pt x="86359" y="80011"/>
                  </a:lnTo>
                  <a:lnTo>
                    <a:pt x="88264" y="78105"/>
                  </a:lnTo>
                  <a:lnTo>
                    <a:pt x="89662" y="75947"/>
                  </a:lnTo>
                  <a:lnTo>
                    <a:pt x="91439" y="74042"/>
                  </a:lnTo>
                  <a:lnTo>
                    <a:pt x="93345" y="69850"/>
                  </a:lnTo>
                  <a:lnTo>
                    <a:pt x="93980" y="69216"/>
                  </a:lnTo>
                  <a:lnTo>
                    <a:pt x="95884" y="65151"/>
                  </a:lnTo>
                  <a:lnTo>
                    <a:pt x="96520" y="64517"/>
                  </a:lnTo>
                  <a:lnTo>
                    <a:pt x="96520" y="63119"/>
                  </a:lnTo>
                  <a:lnTo>
                    <a:pt x="97155" y="61723"/>
                  </a:lnTo>
                  <a:lnTo>
                    <a:pt x="97155" y="60453"/>
                  </a:lnTo>
                  <a:lnTo>
                    <a:pt x="97789" y="59055"/>
                  </a:lnTo>
                  <a:lnTo>
                    <a:pt x="97789" y="57659"/>
                  </a:lnTo>
                  <a:lnTo>
                    <a:pt x="98425" y="56388"/>
                  </a:lnTo>
                  <a:lnTo>
                    <a:pt x="98425" y="54992"/>
                  </a:lnTo>
                  <a:lnTo>
                    <a:pt x="99059" y="53594"/>
                  </a:lnTo>
                  <a:lnTo>
                    <a:pt x="99059" y="50292"/>
                  </a:lnTo>
                  <a:lnTo>
                    <a:pt x="99695" y="48896"/>
                  </a:lnTo>
                  <a:lnTo>
                    <a:pt x="99695" y="35942"/>
                  </a:lnTo>
                  <a:lnTo>
                    <a:pt x="99059" y="33910"/>
                  </a:lnTo>
                  <a:lnTo>
                    <a:pt x="99059" y="31878"/>
                  </a:lnTo>
                  <a:lnTo>
                    <a:pt x="98425" y="29211"/>
                  </a:lnTo>
                  <a:lnTo>
                    <a:pt x="98425" y="27813"/>
                  </a:lnTo>
                  <a:lnTo>
                    <a:pt x="96520" y="21717"/>
                  </a:lnTo>
                  <a:lnTo>
                    <a:pt x="95884" y="20448"/>
                  </a:lnTo>
                  <a:lnTo>
                    <a:pt x="95884" y="19050"/>
                  </a:lnTo>
                  <a:lnTo>
                    <a:pt x="95250" y="17654"/>
                  </a:lnTo>
                  <a:lnTo>
                    <a:pt x="94614" y="17018"/>
                  </a:lnTo>
                  <a:lnTo>
                    <a:pt x="93980" y="15622"/>
                  </a:lnTo>
                  <a:lnTo>
                    <a:pt x="90805" y="12192"/>
                  </a:lnTo>
                  <a:lnTo>
                    <a:pt x="86995" y="9525"/>
                  </a:lnTo>
                  <a:lnTo>
                    <a:pt x="85851" y="9525"/>
                  </a:lnTo>
                  <a:lnTo>
                    <a:pt x="80771" y="6859"/>
                  </a:lnTo>
                  <a:lnTo>
                    <a:pt x="76326" y="6859"/>
                  </a:lnTo>
                  <a:lnTo>
                    <a:pt x="74421" y="6097"/>
                  </a:lnTo>
                  <a:lnTo>
                    <a:pt x="70612" y="6097"/>
                  </a:lnTo>
                  <a:lnTo>
                    <a:pt x="69469" y="6859"/>
                  </a:lnTo>
                  <a:lnTo>
                    <a:pt x="65024" y="6859"/>
                  </a:lnTo>
                  <a:lnTo>
                    <a:pt x="63753" y="7493"/>
                  </a:lnTo>
                  <a:lnTo>
                    <a:pt x="62483" y="7493"/>
                  </a:lnTo>
                  <a:lnTo>
                    <a:pt x="61214" y="8129"/>
                  </a:lnTo>
                  <a:lnTo>
                    <a:pt x="59944" y="8129"/>
                  </a:lnTo>
                  <a:lnTo>
                    <a:pt x="58674" y="8891"/>
                  </a:lnTo>
                  <a:lnTo>
                    <a:pt x="57403" y="8891"/>
                  </a:lnTo>
                  <a:lnTo>
                    <a:pt x="56133" y="9525"/>
                  </a:lnTo>
                  <a:lnTo>
                    <a:pt x="54864" y="9525"/>
                  </a:lnTo>
                  <a:lnTo>
                    <a:pt x="52958" y="10161"/>
                  </a:lnTo>
                  <a:lnTo>
                    <a:pt x="51689" y="10161"/>
                  </a:lnTo>
                  <a:lnTo>
                    <a:pt x="34670" y="19050"/>
                  </a:lnTo>
                  <a:lnTo>
                    <a:pt x="30860" y="20448"/>
                  </a:lnTo>
                  <a:lnTo>
                    <a:pt x="29718" y="21717"/>
                  </a:lnTo>
                  <a:lnTo>
                    <a:pt x="26415" y="23749"/>
                  </a:lnTo>
                  <a:lnTo>
                    <a:pt x="24002" y="26543"/>
                  </a:lnTo>
                  <a:lnTo>
                    <a:pt x="22733" y="27179"/>
                  </a:lnTo>
                  <a:lnTo>
                    <a:pt x="22097" y="28575"/>
                  </a:lnTo>
                  <a:lnTo>
                    <a:pt x="20827" y="29211"/>
                  </a:lnTo>
                  <a:lnTo>
                    <a:pt x="19558" y="30607"/>
                  </a:lnTo>
                  <a:lnTo>
                    <a:pt x="18922" y="31878"/>
                  </a:lnTo>
                  <a:lnTo>
                    <a:pt x="17652" y="33274"/>
                  </a:lnTo>
                  <a:lnTo>
                    <a:pt x="17652" y="34672"/>
                  </a:lnTo>
                  <a:lnTo>
                    <a:pt x="17018" y="35942"/>
                  </a:lnTo>
                  <a:lnTo>
                    <a:pt x="15747" y="37338"/>
                  </a:lnTo>
                  <a:lnTo>
                    <a:pt x="13843" y="41403"/>
                  </a:lnTo>
                  <a:lnTo>
                    <a:pt x="13843" y="42799"/>
                  </a:lnTo>
                  <a:lnTo>
                    <a:pt x="13208" y="43435"/>
                  </a:lnTo>
                  <a:lnTo>
                    <a:pt x="12572" y="44831"/>
                  </a:lnTo>
                  <a:lnTo>
                    <a:pt x="12572" y="46101"/>
                  </a:lnTo>
                  <a:lnTo>
                    <a:pt x="11938" y="47499"/>
                  </a:lnTo>
                  <a:lnTo>
                    <a:pt x="11938" y="48896"/>
                  </a:lnTo>
                  <a:lnTo>
                    <a:pt x="11302" y="50292"/>
                  </a:lnTo>
                  <a:lnTo>
                    <a:pt x="11302" y="65786"/>
                  </a:lnTo>
                  <a:lnTo>
                    <a:pt x="11938" y="67818"/>
                  </a:lnTo>
                  <a:lnTo>
                    <a:pt x="11938" y="69850"/>
                  </a:lnTo>
                  <a:lnTo>
                    <a:pt x="13208" y="73280"/>
                  </a:lnTo>
                  <a:lnTo>
                    <a:pt x="13208" y="74676"/>
                  </a:lnTo>
                  <a:lnTo>
                    <a:pt x="13843" y="75947"/>
                  </a:lnTo>
                  <a:lnTo>
                    <a:pt x="13843" y="77343"/>
                  </a:lnTo>
                  <a:lnTo>
                    <a:pt x="14477" y="78741"/>
                  </a:lnTo>
                  <a:lnTo>
                    <a:pt x="14477" y="8001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7" name="Freeform 246"/>
            <p:cNvSpPr/>
            <p:nvPr/>
          </p:nvSpPr>
          <p:spPr>
            <a:xfrm>
              <a:off x="6407531" y="5229173"/>
              <a:ext cx="30001" cy="37225"/>
            </a:xfrm>
            <a:custGeom>
              <a:avLst/>
              <a:gdLst/>
              <a:ahLst/>
              <a:cxnLst/>
              <a:rect l="0" t="0" r="0" b="0"/>
              <a:pathLst>
                <a:path w="30228" h="37339">
                  <a:moveTo>
                    <a:pt x="11939" y="6859"/>
                  </a:moveTo>
                  <a:lnTo>
                    <a:pt x="11939" y="8891"/>
                  </a:lnTo>
                  <a:lnTo>
                    <a:pt x="12573" y="10923"/>
                  </a:lnTo>
                  <a:lnTo>
                    <a:pt x="12573" y="12193"/>
                  </a:lnTo>
                  <a:lnTo>
                    <a:pt x="13843" y="12955"/>
                  </a:lnTo>
                  <a:lnTo>
                    <a:pt x="14479" y="13590"/>
                  </a:lnTo>
                  <a:lnTo>
                    <a:pt x="16384" y="13590"/>
                  </a:lnTo>
                  <a:lnTo>
                    <a:pt x="18923" y="10923"/>
                  </a:lnTo>
                  <a:lnTo>
                    <a:pt x="20193" y="6859"/>
                  </a:lnTo>
                  <a:lnTo>
                    <a:pt x="20193" y="4065"/>
                  </a:lnTo>
                  <a:lnTo>
                    <a:pt x="18923" y="1398"/>
                  </a:lnTo>
                  <a:lnTo>
                    <a:pt x="17654" y="762"/>
                  </a:lnTo>
                  <a:lnTo>
                    <a:pt x="18289" y="762"/>
                  </a:lnTo>
                  <a:lnTo>
                    <a:pt x="19559" y="0"/>
                  </a:lnTo>
                  <a:lnTo>
                    <a:pt x="22606" y="0"/>
                  </a:lnTo>
                  <a:lnTo>
                    <a:pt x="24511" y="762"/>
                  </a:lnTo>
                  <a:lnTo>
                    <a:pt x="25909" y="2032"/>
                  </a:lnTo>
                  <a:lnTo>
                    <a:pt x="27686" y="3430"/>
                  </a:lnTo>
                  <a:lnTo>
                    <a:pt x="30227" y="8891"/>
                  </a:lnTo>
                  <a:lnTo>
                    <a:pt x="30227" y="14224"/>
                  </a:lnTo>
                  <a:lnTo>
                    <a:pt x="29591" y="15622"/>
                  </a:lnTo>
                  <a:lnTo>
                    <a:pt x="28956" y="16256"/>
                  </a:lnTo>
                  <a:lnTo>
                    <a:pt x="28956" y="17654"/>
                  </a:lnTo>
                  <a:lnTo>
                    <a:pt x="27686" y="20320"/>
                  </a:lnTo>
                  <a:lnTo>
                    <a:pt x="26543" y="21718"/>
                  </a:lnTo>
                  <a:lnTo>
                    <a:pt x="21464" y="33910"/>
                  </a:lnTo>
                  <a:lnTo>
                    <a:pt x="20829" y="34672"/>
                  </a:lnTo>
                  <a:lnTo>
                    <a:pt x="20193" y="35942"/>
                  </a:lnTo>
                  <a:lnTo>
                    <a:pt x="18923" y="37338"/>
                  </a:lnTo>
                  <a:lnTo>
                    <a:pt x="15748" y="37338"/>
                  </a:lnTo>
                  <a:lnTo>
                    <a:pt x="13843" y="36704"/>
                  </a:lnTo>
                  <a:lnTo>
                    <a:pt x="10034" y="36704"/>
                  </a:lnTo>
                  <a:lnTo>
                    <a:pt x="8129" y="35942"/>
                  </a:lnTo>
                  <a:lnTo>
                    <a:pt x="4954" y="35942"/>
                  </a:lnTo>
                  <a:lnTo>
                    <a:pt x="4318" y="35306"/>
                  </a:lnTo>
                  <a:lnTo>
                    <a:pt x="2541" y="34672"/>
                  </a:lnTo>
                  <a:lnTo>
                    <a:pt x="1905" y="33910"/>
                  </a:lnTo>
                  <a:lnTo>
                    <a:pt x="0" y="32640"/>
                  </a:lnTo>
                  <a:lnTo>
                    <a:pt x="0" y="27813"/>
                  </a:lnTo>
                  <a:lnTo>
                    <a:pt x="635" y="25781"/>
                  </a:lnTo>
                  <a:lnTo>
                    <a:pt x="1905" y="23749"/>
                  </a:lnTo>
                  <a:lnTo>
                    <a:pt x="2541" y="21718"/>
                  </a:lnTo>
                  <a:lnTo>
                    <a:pt x="3684" y="19686"/>
                  </a:lnTo>
                  <a:lnTo>
                    <a:pt x="4318" y="17654"/>
                  </a:lnTo>
                  <a:lnTo>
                    <a:pt x="5716" y="16256"/>
                  </a:lnTo>
                  <a:lnTo>
                    <a:pt x="8764" y="10923"/>
                  </a:lnTo>
                  <a:lnTo>
                    <a:pt x="10034" y="9525"/>
                  </a:lnTo>
                  <a:lnTo>
                    <a:pt x="10668" y="812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8" name="Freeform 247"/>
            <p:cNvSpPr/>
            <p:nvPr/>
          </p:nvSpPr>
          <p:spPr>
            <a:xfrm>
              <a:off x="6488708" y="5217418"/>
              <a:ext cx="107648" cy="48981"/>
            </a:xfrm>
            <a:custGeom>
              <a:avLst/>
              <a:gdLst/>
              <a:ahLst/>
              <a:cxnLst/>
              <a:rect l="0" t="0" r="0" b="0"/>
              <a:pathLst>
                <a:path w="107189" h="48896">
                  <a:moveTo>
                    <a:pt x="4318" y="23114"/>
                  </a:moveTo>
                  <a:lnTo>
                    <a:pt x="15113" y="20448"/>
                  </a:lnTo>
                  <a:lnTo>
                    <a:pt x="15113" y="14351"/>
                  </a:lnTo>
                  <a:lnTo>
                    <a:pt x="15748" y="12319"/>
                  </a:lnTo>
                  <a:lnTo>
                    <a:pt x="15748" y="10287"/>
                  </a:lnTo>
                  <a:lnTo>
                    <a:pt x="17017" y="8891"/>
                  </a:lnTo>
                  <a:lnTo>
                    <a:pt x="17017" y="7493"/>
                  </a:lnTo>
                  <a:lnTo>
                    <a:pt x="18923" y="5462"/>
                  </a:lnTo>
                  <a:lnTo>
                    <a:pt x="30861" y="0"/>
                  </a:lnTo>
                  <a:lnTo>
                    <a:pt x="37211" y="0"/>
                  </a:lnTo>
                  <a:lnTo>
                    <a:pt x="39115" y="762"/>
                  </a:lnTo>
                  <a:lnTo>
                    <a:pt x="39751" y="1398"/>
                  </a:lnTo>
                  <a:lnTo>
                    <a:pt x="41528" y="2032"/>
                  </a:lnTo>
                  <a:lnTo>
                    <a:pt x="44703" y="4064"/>
                  </a:lnTo>
                  <a:lnTo>
                    <a:pt x="46608" y="4826"/>
                  </a:lnTo>
                  <a:lnTo>
                    <a:pt x="47878" y="6224"/>
                  </a:lnTo>
                  <a:lnTo>
                    <a:pt x="51689" y="8891"/>
                  </a:lnTo>
                  <a:lnTo>
                    <a:pt x="53593" y="9525"/>
                  </a:lnTo>
                  <a:lnTo>
                    <a:pt x="55499" y="10923"/>
                  </a:lnTo>
                  <a:lnTo>
                    <a:pt x="56768" y="12319"/>
                  </a:lnTo>
                  <a:lnTo>
                    <a:pt x="59943" y="14351"/>
                  </a:lnTo>
                  <a:lnTo>
                    <a:pt x="61214" y="15622"/>
                  </a:lnTo>
                  <a:lnTo>
                    <a:pt x="61722" y="17018"/>
                  </a:lnTo>
                  <a:lnTo>
                    <a:pt x="62991" y="18416"/>
                  </a:lnTo>
                  <a:lnTo>
                    <a:pt x="62991" y="19050"/>
                  </a:lnTo>
                  <a:lnTo>
                    <a:pt x="63627" y="19686"/>
                  </a:lnTo>
                  <a:lnTo>
                    <a:pt x="63627" y="23750"/>
                  </a:lnTo>
                  <a:lnTo>
                    <a:pt x="62991" y="25781"/>
                  </a:lnTo>
                  <a:lnTo>
                    <a:pt x="62991" y="27179"/>
                  </a:lnTo>
                  <a:lnTo>
                    <a:pt x="61722" y="30607"/>
                  </a:lnTo>
                  <a:lnTo>
                    <a:pt x="59943" y="34672"/>
                  </a:lnTo>
                  <a:lnTo>
                    <a:pt x="58039" y="36704"/>
                  </a:lnTo>
                  <a:lnTo>
                    <a:pt x="56133" y="38100"/>
                  </a:lnTo>
                  <a:lnTo>
                    <a:pt x="56768" y="38100"/>
                  </a:lnTo>
                  <a:lnTo>
                    <a:pt x="57403" y="38736"/>
                  </a:lnTo>
                  <a:lnTo>
                    <a:pt x="58674" y="39370"/>
                  </a:lnTo>
                  <a:lnTo>
                    <a:pt x="59308" y="39370"/>
                  </a:lnTo>
                  <a:lnTo>
                    <a:pt x="61214" y="40132"/>
                  </a:lnTo>
                  <a:lnTo>
                    <a:pt x="66166" y="40132"/>
                  </a:lnTo>
                  <a:lnTo>
                    <a:pt x="67437" y="39370"/>
                  </a:lnTo>
                  <a:lnTo>
                    <a:pt x="69341" y="39370"/>
                  </a:lnTo>
                  <a:lnTo>
                    <a:pt x="71247" y="38100"/>
                  </a:lnTo>
                  <a:lnTo>
                    <a:pt x="73152" y="38100"/>
                  </a:lnTo>
                  <a:lnTo>
                    <a:pt x="76962" y="36068"/>
                  </a:lnTo>
                  <a:lnTo>
                    <a:pt x="77597" y="35306"/>
                  </a:lnTo>
                  <a:lnTo>
                    <a:pt x="78866" y="34672"/>
                  </a:lnTo>
                  <a:lnTo>
                    <a:pt x="80772" y="34037"/>
                  </a:lnTo>
                  <a:lnTo>
                    <a:pt x="83185" y="32639"/>
                  </a:lnTo>
                  <a:lnTo>
                    <a:pt x="83819" y="31877"/>
                  </a:lnTo>
                  <a:lnTo>
                    <a:pt x="85090" y="31243"/>
                  </a:lnTo>
                  <a:lnTo>
                    <a:pt x="86360" y="29845"/>
                  </a:lnTo>
                  <a:lnTo>
                    <a:pt x="92075" y="26543"/>
                  </a:lnTo>
                  <a:lnTo>
                    <a:pt x="93344" y="24512"/>
                  </a:lnTo>
                  <a:lnTo>
                    <a:pt x="96519" y="21082"/>
                  </a:lnTo>
                  <a:lnTo>
                    <a:pt x="97790" y="19050"/>
                  </a:lnTo>
                  <a:lnTo>
                    <a:pt x="107188" y="19050"/>
                  </a:lnTo>
                  <a:lnTo>
                    <a:pt x="106553" y="19050"/>
                  </a:lnTo>
                  <a:lnTo>
                    <a:pt x="106553" y="19686"/>
                  </a:lnTo>
                  <a:lnTo>
                    <a:pt x="103378" y="27179"/>
                  </a:lnTo>
                  <a:lnTo>
                    <a:pt x="102742" y="29211"/>
                  </a:lnTo>
                  <a:lnTo>
                    <a:pt x="101473" y="31243"/>
                  </a:lnTo>
                  <a:lnTo>
                    <a:pt x="100965" y="32639"/>
                  </a:lnTo>
                  <a:lnTo>
                    <a:pt x="97154" y="36704"/>
                  </a:lnTo>
                  <a:lnTo>
                    <a:pt x="95250" y="38100"/>
                  </a:lnTo>
                  <a:lnTo>
                    <a:pt x="93344" y="40132"/>
                  </a:lnTo>
                  <a:lnTo>
                    <a:pt x="89535" y="42164"/>
                  </a:lnTo>
                  <a:lnTo>
                    <a:pt x="88900" y="42800"/>
                  </a:lnTo>
                  <a:lnTo>
                    <a:pt x="85090" y="44831"/>
                  </a:lnTo>
                  <a:lnTo>
                    <a:pt x="81915" y="46229"/>
                  </a:lnTo>
                  <a:lnTo>
                    <a:pt x="80772" y="46863"/>
                  </a:lnTo>
                  <a:lnTo>
                    <a:pt x="79502" y="46863"/>
                  </a:lnTo>
                  <a:lnTo>
                    <a:pt x="78231" y="47499"/>
                  </a:lnTo>
                  <a:lnTo>
                    <a:pt x="76327" y="47499"/>
                  </a:lnTo>
                  <a:lnTo>
                    <a:pt x="75056" y="48261"/>
                  </a:lnTo>
                  <a:lnTo>
                    <a:pt x="73152" y="48261"/>
                  </a:lnTo>
                  <a:lnTo>
                    <a:pt x="71881" y="48895"/>
                  </a:lnTo>
                  <a:lnTo>
                    <a:pt x="62991" y="48895"/>
                  </a:lnTo>
                  <a:lnTo>
                    <a:pt x="61722" y="48261"/>
                  </a:lnTo>
                  <a:lnTo>
                    <a:pt x="60578" y="48261"/>
                  </a:lnTo>
                  <a:lnTo>
                    <a:pt x="59308" y="47499"/>
                  </a:lnTo>
                  <a:lnTo>
                    <a:pt x="56768" y="47499"/>
                  </a:lnTo>
                  <a:lnTo>
                    <a:pt x="56133" y="46863"/>
                  </a:lnTo>
                  <a:lnTo>
                    <a:pt x="54228" y="46229"/>
                  </a:lnTo>
                  <a:lnTo>
                    <a:pt x="52958" y="45467"/>
                  </a:lnTo>
                  <a:lnTo>
                    <a:pt x="51053" y="43435"/>
                  </a:lnTo>
                  <a:lnTo>
                    <a:pt x="49783" y="41402"/>
                  </a:lnTo>
                  <a:lnTo>
                    <a:pt x="49149" y="40132"/>
                  </a:lnTo>
                  <a:lnTo>
                    <a:pt x="49149" y="38736"/>
                  </a:lnTo>
                  <a:lnTo>
                    <a:pt x="45974" y="38736"/>
                  </a:lnTo>
                  <a:lnTo>
                    <a:pt x="44068" y="39370"/>
                  </a:lnTo>
                  <a:lnTo>
                    <a:pt x="36576" y="39370"/>
                  </a:lnTo>
                  <a:lnTo>
                    <a:pt x="34670" y="38736"/>
                  </a:lnTo>
                  <a:lnTo>
                    <a:pt x="33401" y="36068"/>
                  </a:lnTo>
                  <a:lnTo>
                    <a:pt x="33401" y="31243"/>
                  </a:lnTo>
                  <a:lnTo>
                    <a:pt x="34036" y="30607"/>
                  </a:lnTo>
                  <a:lnTo>
                    <a:pt x="42164" y="30607"/>
                  </a:lnTo>
                  <a:lnTo>
                    <a:pt x="43433" y="29845"/>
                  </a:lnTo>
                  <a:lnTo>
                    <a:pt x="47243" y="29845"/>
                  </a:lnTo>
                  <a:lnTo>
                    <a:pt x="48514" y="29211"/>
                  </a:lnTo>
                  <a:lnTo>
                    <a:pt x="50418" y="29211"/>
                  </a:lnTo>
                  <a:lnTo>
                    <a:pt x="51689" y="28575"/>
                  </a:lnTo>
                  <a:lnTo>
                    <a:pt x="52324" y="27179"/>
                  </a:lnTo>
                  <a:lnTo>
                    <a:pt x="54864" y="24512"/>
                  </a:lnTo>
                  <a:lnTo>
                    <a:pt x="56133" y="21718"/>
                  </a:lnTo>
                  <a:lnTo>
                    <a:pt x="56133" y="19050"/>
                  </a:lnTo>
                  <a:lnTo>
                    <a:pt x="53593" y="16383"/>
                  </a:lnTo>
                  <a:lnTo>
                    <a:pt x="52324" y="15622"/>
                  </a:lnTo>
                  <a:lnTo>
                    <a:pt x="51053" y="14351"/>
                  </a:lnTo>
                  <a:lnTo>
                    <a:pt x="49783" y="13589"/>
                  </a:lnTo>
                  <a:lnTo>
                    <a:pt x="48514" y="13589"/>
                  </a:lnTo>
                  <a:lnTo>
                    <a:pt x="47243" y="12319"/>
                  </a:lnTo>
                  <a:lnTo>
                    <a:pt x="44703" y="10923"/>
                  </a:lnTo>
                  <a:lnTo>
                    <a:pt x="43433" y="10923"/>
                  </a:lnTo>
                  <a:lnTo>
                    <a:pt x="41020" y="9525"/>
                  </a:lnTo>
                  <a:lnTo>
                    <a:pt x="37845" y="9525"/>
                  </a:lnTo>
                  <a:lnTo>
                    <a:pt x="36576" y="8891"/>
                  </a:lnTo>
                  <a:lnTo>
                    <a:pt x="25780" y="8891"/>
                  </a:lnTo>
                  <a:lnTo>
                    <a:pt x="23876" y="10923"/>
                  </a:lnTo>
                  <a:lnTo>
                    <a:pt x="23876" y="14351"/>
                  </a:lnTo>
                  <a:lnTo>
                    <a:pt x="24511" y="16383"/>
                  </a:lnTo>
                  <a:lnTo>
                    <a:pt x="24511" y="24512"/>
                  </a:lnTo>
                  <a:lnTo>
                    <a:pt x="21970" y="27179"/>
                  </a:lnTo>
                  <a:lnTo>
                    <a:pt x="20828" y="27813"/>
                  </a:lnTo>
                  <a:lnTo>
                    <a:pt x="18923" y="28575"/>
                  </a:lnTo>
                  <a:lnTo>
                    <a:pt x="17653" y="28575"/>
                  </a:lnTo>
                  <a:lnTo>
                    <a:pt x="13843" y="29845"/>
                  </a:lnTo>
                  <a:lnTo>
                    <a:pt x="11937" y="29845"/>
                  </a:lnTo>
                  <a:lnTo>
                    <a:pt x="10032" y="30607"/>
                  </a:lnTo>
                  <a:lnTo>
                    <a:pt x="8762" y="31243"/>
                  </a:lnTo>
                  <a:lnTo>
                    <a:pt x="4952" y="31243"/>
                  </a:lnTo>
                  <a:lnTo>
                    <a:pt x="3682" y="31877"/>
                  </a:lnTo>
                  <a:lnTo>
                    <a:pt x="0" y="318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9" name="Freeform 248"/>
            <p:cNvSpPr/>
            <p:nvPr/>
          </p:nvSpPr>
          <p:spPr>
            <a:xfrm>
              <a:off x="6486944" y="5178233"/>
              <a:ext cx="121765" cy="64655"/>
            </a:xfrm>
            <a:custGeom>
              <a:avLst/>
              <a:gdLst/>
              <a:ahLst/>
              <a:cxnLst/>
              <a:rect l="0" t="0" r="0" b="0"/>
              <a:pathLst>
                <a:path w="120525" h="65787">
                  <a:moveTo>
                    <a:pt x="3684" y="45467"/>
                  </a:moveTo>
                  <a:lnTo>
                    <a:pt x="0" y="37974"/>
                  </a:lnTo>
                  <a:lnTo>
                    <a:pt x="8129" y="35180"/>
                  </a:lnTo>
                  <a:lnTo>
                    <a:pt x="8129" y="31878"/>
                  </a:lnTo>
                  <a:lnTo>
                    <a:pt x="8763" y="30480"/>
                  </a:lnTo>
                  <a:lnTo>
                    <a:pt x="8763" y="29084"/>
                  </a:lnTo>
                  <a:lnTo>
                    <a:pt x="9398" y="27813"/>
                  </a:lnTo>
                  <a:lnTo>
                    <a:pt x="9398" y="25781"/>
                  </a:lnTo>
                  <a:lnTo>
                    <a:pt x="10034" y="24385"/>
                  </a:lnTo>
                  <a:lnTo>
                    <a:pt x="10034" y="22987"/>
                  </a:lnTo>
                  <a:lnTo>
                    <a:pt x="10668" y="20955"/>
                  </a:lnTo>
                  <a:lnTo>
                    <a:pt x="12573" y="16892"/>
                  </a:lnTo>
                  <a:lnTo>
                    <a:pt x="13209" y="16256"/>
                  </a:lnTo>
                  <a:lnTo>
                    <a:pt x="15749" y="12193"/>
                  </a:lnTo>
                  <a:lnTo>
                    <a:pt x="17018" y="10795"/>
                  </a:lnTo>
                  <a:lnTo>
                    <a:pt x="18289" y="10161"/>
                  </a:lnTo>
                  <a:lnTo>
                    <a:pt x="18924" y="8763"/>
                  </a:lnTo>
                  <a:lnTo>
                    <a:pt x="22099" y="7367"/>
                  </a:lnTo>
                  <a:lnTo>
                    <a:pt x="23241" y="6097"/>
                  </a:lnTo>
                  <a:lnTo>
                    <a:pt x="24512" y="5335"/>
                  </a:lnTo>
                  <a:lnTo>
                    <a:pt x="26416" y="5335"/>
                  </a:lnTo>
                  <a:lnTo>
                    <a:pt x="29591" y="4065"/>
                  </a:lnTo>
                  <a:lnTo>
                    <a:pt x="36576" y="4065"/>
                  </a:lnTo>
                  <a:lnTo>
                    <a:pt x="41656" y="6097"/>
                  </a:lnTo>
                  <a:lnTo>
                    <a:pt x="45975" y="8763"/>
                  </a:lnTo>
                  <a:lnTo>
                    <a:pt x="46610" y="9399"/>
                  </a:lnTo>
                  <a:lnTo>
                    <a:pt x="47879" y="10161"/>
                  </a:lnTo>
                  <a:lnTo>
                    <a:pt x="48514" y="10795"/>
                  </a:lnTo>
                  <a:lnTo>
                    <a:pt x="49785" y="11430"/>
                  </a:lnTo>
                  <a:lnTo>
                    <a:pt x="51689" y="13462"/>
                  </a:lnTo>
                  <a:lnTo>
                    <a:pt x="51689" y="12193"/>
                  </a:lnTo>
                  <a:lnTo>
                    <a:pt x="53594" y="10795"/>
                  </a:lnTo>
                  <a:lnTo>
                    <a:pt x="54229" y="9399"/>
                  </a:lnTo>
                  <a:lnTo>
                    <a:pt x="56135" y="8129"/>
                  </a:lnTo>
                  <a:lnTo>
                    <a:pt x="56769" y="7367"/>
                  </a:lnTo>
                  <a:lnTo>
                    <a:pt x="60579" y="4699"/>
                  </a:lnTo>
                  <a:lnTo>
                    <a:pt x="61850" y="3303"/>
                  </a:lnTo>
                  <a:lnTo>
                    <a:pt x="63627" y="2032"/>
                  </a:lnTo>
                  <a:lnTo>
                    <a:pt x="65533" y="1270"/>
                  </a:lnTo>
                  <a:lnTo>
                    <a:pt x="66802" y="636"/>
                  </a:lnTo>
                  <a:lnTo>
                    <a:pt x="68708" y="0"/>
                  </a:lnTo>
                  <a:lnTo>
                    <a:pt x="73152" y="0"/>
                  </a:lnTo>
                  <a:lnTo>
                    <a:pt x="78233" y="2032"/>
                  </a:lnTo>
                  <a:lnTo>
                    <a:pt x="79502" y="2032"/>
                  </a:lnTo>
                  <a:lnTo>
                    <a:pt x="85090" y="4065"/>
                  </a:lnTo>
                  <a:lnTo>
                    <a:pt x="90171" y="6731"/>
                  </a:lnTo>
                  <a:lnTo>
                    <a:pt x="92076" y="7367"/>
                  </a:lnTo>
                  <a:lnTo>
                    <a:pt x="94615" y="7367"/>
                  </a:lnTo>
                  <a:lnTo>
                    <a:pt x="96521" y="6731"/>
                  </a:lnTo>
                  <a:lnTo>
                    <a:pt x="101601" y="6731"/>
                  </a:lnTo>
                  <a:lnTo>
                    <a:pt x="102743" y="7367"/>
                  </a:lnTo>
                  <a:lnTo>
                    <a:pt x="104649" y="7367"/>
                  </a:lnTo>
                  <a:lnTo>
                    <a:pt x="108459" y="9399"/>
                  </a:lnTo>
                  <a:lnTo>
                    <a:pt x="109728" y="10795"/>
                  </a:lnTo>
                  <a:lnTo>
                    <a:pt x="111634" y="12193"/>
                  </a:lnTo>
                  <a:lnTo>
                    <a:pt x="112268" y="13462"/>
                  </a:lnTo>
                  <a:lnTo>
                    <a:pt x="113539" y="14860"/>
                  </a:lnTo>
                  <a:lnTo>
                    <a:pt x="116078" y="18924"/>
                  </a:lnTo>
                  <a:lnTo>
                    <a:pt x="116714" y="20955"/>
                  </a:lnTo>
                  <a:lnTo>
                    <a:pt x="117349" y="22353"/>
                  </a:lnTo>
                  <a:lnTo>
                    <a:pt x="117984" y="24385"/>
                  </a:lnTo>
                  <a:lnTo>
                    <a:pt x="117984" y="27051"/>
                  </a:lnTo>
                  <a:lnTo>
                    <a:pt x="117349" y="28449"/>
                  </a:lnTo>
                  <a:lnTo>
                    <a:pt x="116714" y="29084"/>
                  </a:lnTo>
                  <a:lnTo>
                    <a:pt x="116714" y="30480"/>
                  </a:lnTo>
                  <a:lnTo>
                    <a:pt x="114174" y="33148"/>
                  </a:lnTo>
                  <a:lnTo>
                    <a:pt x="112903" y="33148"/>
                  </a:lnTo>
                  <a:lnTo>
                    <a:pt x="112903" y="33910"/>
                  </a:lnTo>
                  <a:lnTo>
                    <a:pt x="114809" y="35942"/>
                  </a:lnTo>
                  <a:lnTo>
                    <a:pt x="115443" y="37211"/>
                  </a:lnTo>
                  <a:lnTo>
                    <a:pt x="117349" y="39243"/>
                  </a:lnTo>
                  <a:lnTo>
                    <a:pt x="119889" y="45467"/>
                  </a:lnTo>
                  <a:lnTo>
                    <a:pt x="119889" y="46736"/>
                  </a:lnTo>
                  <a:lnTo>
                    <a:pt x="120524" y="48134"/>
                  </a:lnTo>
                  <a:lnTo>
                    <a:pt x="120524" y="52832"/>
                  </a:lnTo>
                  <a:lnTo>
                    <a:pt x="118618" y="56897"/>
                  </a:lnTo>
                  <a:lnTo>
                    <a:pt x="116714" y="58293"/>
                  </a:lnTo>
                  <a:lnTo>
                    <a:pt x="115443" y="59691"/>
                  </a:lnTo>
                  <a:lnTo>
                    <a:pt x="114174" y="59691"/>
                  </a:lnTo>
                  <a:lnTo>
                    <a:pt x="112903" y="60325"/>
                  </a:lnTo>
                  <a:lnTo>
                    <a:pt x="111634" y="60325"/>
                  </a:lnTo>
                  <a:lnTo>
                    <a:pt x="110999" y="60961"/>
                  </a:lnTo>
                  <a:lnTo>
                    <a:pt x="109728" y="60961"/>
                  </a:lnTo>
                  <a:lnTo>
                    <a:pt x="108459" y="61723"/>
                  </a:lnTo>
                  <a:lnTo>
                    <a:pt x="107189" y="61723"/>
                  </a:lnTo>
                  <a:lnTo>
                    <a:pt x="105918" y="62357"/>
                  </a:lnTo>
                  <a:lnTo>
                    <a:pt x="100965" y="62357"/>
                  </a:lnTo>
                  <a:lnTo>
                    <a:pt x="99696" y="61723"/>
                  </a:lnTo>
                  <a:lnTo>
                    <a:pt x="99061" y="60961"/>
                  </a:lnTo>
                  <a:lnTo>
                    <a:pt x="97790" y="60325"/>
                  </a:lnTo>
                  <a:lnTo>
                    <a:pt x="97155" y="59691"/>
                  </a:lnTo>
                  <a:lnTo>
                    <a:pt x="95251" y="58293"/>
                  </a:lnTo>
                  <a:lnTo>
                    <a:pt x="92711" y="55626"/>
                  </a:lnTo>
                  <a:lnTo>
                    <a:pt x="92076" y="56897"/>
                  </a:lnTo>
                  <a:lnTo>
                    <a:pt x="90805" y="57659"/>
                  </a:lnTo>
                  <a:lnTo>
                    <a:pt x="89536" y="59691"/>
                  </a:lnTo>
                  <a:lnTo>
                    <a:pt x="88265" y="60325"/>
                  </a:lnTo>
                  <a:lnTo>
                    <a:pt x="87630" y="60961"/>
                  </a:lnTo>
                  <a:lnTo>
                    <a:pt x="86361" y="61723"/>
                  </a:lnTo>
                  <a:lnTo>
                    <a:pt x="84455" y="63755"/>
                  </a:lnTo>
                  <a:lnTo>
                    <a:pt x="80773" y="65786"/>
                  </a:lnTo>
                  <a:lnTo>
                    <a:pt x="76327" y="65786"/>
                  </a:lnTo>
                  <a:lnTo>
                    <a:pt x="75058" y="65024"/>
                  </a:lnTo>
                  <a:lnTo>
                    <a:pt x="73788" y="63755"/>
                  </a:lnTo>
                  <a:lnTo>
                    <a:pt x="72517" y="62993"/>
                  </a:lnTo>
                  <a:lnTo>
                    <a:pt x="71883" y="61723"/>
                  </a:lnTo>
                  <a:lnTo>
                    <a:pt x="70613" y="60325"/>
                  </a:lnTo>
                  <a:lnTo>
                    <a:pt x="69977" y="58293"/>
                  </a:lnTo>
                  <a:lnTo>
                    <a:pt x="69342" y="57659"/>
                  </a:lnTo>
                  <a:lnTo>
                    <a:pt x="68708" y="55626"/>
                  </a:lnTo>
                  <a:lnTo>
                    <a:pt x="68073" y="54865"/>
                  </a:lnTo>
                  <a:lnTo>
                    <a:pt x="67438" y="52832"/>
                  </a:lnTo>
                  <a:lnTo>
                    <a:pt x="67438" y="52198"/>
                  </a:lnTo>
                  <a:lnTo>
                    <a:pt x="59310" y="60325"/>
                  </a:lnTo>
                  <a:lnTo>
                    <a:pt x="52325" y="51562"/>
                  </a:lnTo>
                  <a:lnTo>
                    <a:pt x="67438" y="44705"/>
                  </a:lnTo>
                  <a:lnTo>
                    <a:pt x="68073" y="46101"/>
                  </a:lnTo>
                  <a:lnTo>
                    <a:pt x="74423" y="52832"/>
                  </a:lnTo>
                  <a:lnTo>
                    <a:pt x="78233" y="55626"/>
                  </a:lnTo>
                  <a:lnTo>
                    <a:pt x="80138" y="55626"/>
                  </a:lnTo>
                  <a:lnTo>
                    <a:pt x="81915" y="54865"/>
                  </a:lnTo>
                  <a:lnTo>
                    <a:pt x="85726" y="52198"/>
                  </a:lnTo>
                  <a:lnTo>
                    <a:pt x="87630" y="50166"/>
                  </a:lnTo>
                  <a:lnTo>
                    <a:pt x="88901" y="48134"/>
                  </a:lnTo>
                  <a:lnTo>
                    <a:pt x="90171" y="47499"/>
                  </a:lnTo>
                  <a:lnTo>
                    <a:pt x="90171" y="46736"/>
                  </a:lnTo>
                  <a:lnTo>
                    <a:pt x="91440" y="47499"/>
                  </a:lnTo>
                  <a:lnTo>
                    <a:pt x="92076" y="48134"/>
                  </a:lnTo>
                  <a:lnTo>
                    <a:pt x="93346" y="48768"/>
                  </a:lnTo>
                  <a:lnTo>
                    <a:pt x="94615" y="48768"/>
                  </a:lnTo>
                  <a:lnTo>
                    <a:pt x="95251" y="49530"/>
                  </a:lnTo>
                  <a:lnTo>
                    <a:pt x="97790" y="50800"/>
                  </a:lnTo>
                  <a:lnTo>
                    <a:pt x="99061" y="50800"/>
                  </a:lnTo>
                  <a:lnTo>
                    <a:pt x="101601" y="52198"/>
                  </a:lnTo>
                  <a:lnTo>
                    <a:pt x="105284" y="52198"/>
                  </a:lnTo>
                  <a:lnTo>
                    <a:pt x="107189" y="51562"/>
                  </a:lnTo>
                  <a:lnTo>
                    <a:pt x="109728" y="50166"/>
                  </a:lnTo>
                  <a:lnTo>
                    <a:pt x="111634" y="48134"/>
                  </a:lnTo>
                  <a:lnTo>
                    <a:pt x="112268" y="46736"/>
                  </a:lnTo>
                  <a:lnTo>
                    <a:pt x="112268" y="45467"/>
                  </a:lnTo>
                  <a:lnTo>
                    <a:pt x="112903" y="44705"/>
                  </a:lnTo>
                  <a:lnTo>
                    <a:pt x="110999" y="40005"/>
                  </a:lnTo>
                  <a:lnTo>
                    <a:pt x="108459" y="37211"/>
                  </a:lnTo>
                  <a:lnTo>
                    <a:pt x="107824" y="35942"/>
                  </a:lnTo>
                  <a:lnTo>
                    <a:pt x="106553" y="34544"/>
                  </a:lnTo>
                  <a:lnTo>
                    <a:pt x="109728" y="27813"/>
                  </a:lnTo>
                  <a:lnTo>
                    <a:pt x="109093" y="27051"/>
                  </a:lnTo>
                  <a:lnTo>
                    <a:pt x="109093" y="25019"/>
                  </a:lnTo>
                  <a:lnTo>
                    <a:pt x="107824" y="20955"/>
                  </a:lnTo>
                  <a:lnTo>
                    <a:pt x="105284" y="16892"/>
                  </a:lnTo>
                  <a:lnTo>
                    <a:pt x="104014" y="15622"/>
                  </a:lnTo>
                  <a:lnTo>
                    <a:pt x="102743" y="14860"/>
                  </a:lnTo>
                  <a:lnTo>
                    <a:pt x="102109" y="14224"/>
                  </a:lnTo>
                  <a:lnTo>
                    <a:pt x="99061" y="14224"/>
                  </a:lnTo>
                  <a:lnTo>
                    <a:pt x="97790" y="13462"/>
                  </a:lnTo>
                  <a:lnTo>
                    <a:pt x="96521" y="13462"/>
                  </a:lnTo>
                  <a:lnTo>
                    <a:pt x="94615" y="14224"/>
                  </a:lnTo>
                  <a:lnTo>
                    <a:pt x="92076" y="14224"/>
                  </a:lnTo>
                  <a:lnTo>
                    <a:pt x="90805" y="14860"/>
                  </a:lnTo>
                  <a:lnTo>
                    <a:pt x="89536" y="14860"/>
                  </a:lnTo>
                  <a:lnTo>
                    <a:pt x="88265" y="15622"/>
                  </a:lnTo>
                  <a:lnTo>
                    <a:pt x="86996" y="15622"/>
                  </a:lnTo>
                  <a:lnTo>
                    <a:pt x="86361" y="16256"/>
                  </a:lnTo>
                  <a:lnTo>
                    <a:pt x="86361" y="14860"/>
                  </a:lnTo>
                  <a:lnTo>
                    <a:pt x="85726" y="12828"/>
                  </a:lnTo>
                  <a:lnTo>
                    <a:pt x="84455" y="12193"/>
                  </a:lnTo>
                  <a:lnTo>
                    <a:pt x="83821" y="11430"/>
                  </a:lnTo>
                  <a:lnTo>
                    <a:pt x="83186" y="11430"/>
                  </a:lnTo>
                  <a:lnTo>
                    <a:pt x="77598" y="8763"/>
                  </a:lnTo>
                  <a:lnTo>
                    <a:pt x="69342" y="8763"/>
                  </a:lnTo>
                  <a:lnTo>
                    <a:pt x="68073" y="9399"/>
                  </a:lnTo>
                  <a:lnTo>
                    <a:pt x="66802" y="9399"/>
                  </a:lnTo>
                  <a:lnTo>
                    <a:pt x="66167" y="10161"/>
                  </a:lnTo>
                  <a:lnTo>
                    <a:pt x="64898" y="10795"/>
                  </a:lnTo>
                  <a:lnTo>
                    <a:pt x="63627" y="10795"/>
                  </a:lnTo>
                  <a:lnTo>
                    <a:pt x="53594" y="16256"/>
                  </a:lnTo>
                  <a:lnTo>
                    <a:pt x="51054" y="18924"/>
                  </a:lnTo>
                  <a:lnTo>
                    <a:pt x="49785" y="19686"/>
                  </a:lnTo>
                  <a:lnTo>
                    <a:pt x="48514" y="20955"/>
                  </a:lnTo>
                  <a:lnTo>
                    <a:pt x="47879" y="20320"/>
                  </a:lnTo>
                  <a:lnTo>
                    <a:pt x="46610" y="19686"/>
                  </a:lnTo>
                  <a:lnTo>
                    <a:pt x="45339" y="18288"/>
                  </a:lnTo>
                  <a:lnTo>
                    <a:pt x="35941" y="14224"/>
                  </a:lnTo>
                  <a:lnTo>
                    <a:pt x="30226" y="14224"/>
                  </a:lnTo>
                  <a:lnTo>
                    <a:pt x="25147" y="16256"/>
                  </a:lnTo>
                  <a:lnTo>
                    <a:pt x="22606" y="18924"/>
                  </a:lnTo>
                  <a:lnTo>
                    <a:pt x="21464" y="20955"/>
                  </a:lnTo>
                  <a:lnTo>
                    <a:pt x="20193" y="22353"/>
                  </a:lnTo>
                  <a:lnTo>
                    <a:pt x="18289" y="25781"/>
                  </a:lnTo>
                  <a:lnTo>
                    <a:pt x="17018" y="29845"/>
                  </a:lnTo>
                  <a:lnTo>
                    <a:pt x="14479" y="35180"/>
                  </a:lnTo>
                  <a:lnTo>
                    <a:pt x="14479" y="36576"/>
                  </a:lnTo>
                  <a:lnTo>
                    <a:pt x="23876" y="37974"/>
                  </a:lnTo>
                  <a:lnTo>
                    <a:pt x="22099" y="4546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0" name="Freeform 249"/>
            <p:cNvSpPr/>
            <p:nvPr/>
          </p:nvSpPr>
          <p:spPr>
            <a:xfrm>
              <a:off x="6128707" y="5237010"/>
              <a:ext cx="146472" cy="205721"/>
            </a:xfrm>
            <a:custGeom>
              <a:avLst/>
              <a:gdLst/>
              <a:ahLst/>
              <a:cxnLst/>
              <a:rect l="0" t="0" r="0" b="0"/>
              <a:pathLst>
                <a:path w="145796" h="204218">
                  <a:moveTo>
                    <a:pt x="145795" y="10161"/>
                  </a:moveTo>
                  <a:lnTo>
                    <a:pt x="143890" y="10161"/>
                  </a:lnTo>
                  <a:lnTo>
                    <a:pt x="143256" y="9525"/>
                  </a:lnTo>
                  <a:lnTo>
                    <a:pt x="141986" y="9525"/>
                  </a:lnTo>
                  <a:lnTo>
                    <a:pt x="140715" y="8763"/>
                  </a:lnTo>
                  <a:lnTo>
                    <a:pt x="124332" y="8763"/>
                  </a:lnTo>
                  <a:lnTo>
                    <a:pt x="123697" y="9525"/>
                  </a:lnTo>
                  <a:lnTo>
                    <a:pt x="117982" y="9525"/>
                  </a:lnTo>
                  <a:lnTo>
                    <a:pt x="116713" y="10161"/>
                  </a:lnTo>
                  <a:lnTo>
                    <a:pt x="115443" y="10161"/>
                  </a:lnTo>
                  <a:lnTo>
                    <a:pt x="113538" y="10795"/>
                  </a:lnTo>
                  <a:lnTo>
                    <a:pt x="112268" y="10795"/>
                  </a:lnTo>
                  <a:lnTo>
                    <a:pt x="110997" y="11557"/>
                  </a:lnTo>
                  <a:lnTo>
                    <a:pt x="107822" y="11557"/>
                  </a:lnTo>
                  <a:lnTo>
                    <a:pt x="106552" y="12955"/>
                  </a:lnTo>
                  <a:lnTo>
                    <a:pt x="104775" y="12955"/>
                  </a:lnTo>
                  <a:lnTo>
                    <a:pt x="102234" y="14224"/>
                  </a:lnTo>
                  <a:lnTo>
                    <a:pt x="95250" y="17018"/>
                  </a:lnTo>
                  <a:lnTo>
                    <a:pt x="82676" y="25147"/>
                  </a:lnTo>
                  <a:lnTo>
                    <a:pt x="81407" y="26417"/>
                  </a:lnTo>
                  <a:lnTo>
                    <a:pt x="78232" y="28449"/>
                  </a:lnTo>
                  <a:lnTo>
                    <a:pt x="73787" y="33274"/>
                  </a:lnTo>
                  <a:lnTo>
                    <a:pt x="69976" y="35942"/>
                  </a:lnTo>
                  <a:lnTo>
                    <a:pt x="69341" y="37338"/>
                  </a:lnTo>
                  <a:lnTo>
                    <a:pt x="67437" y="38736"/>
                  </a:lnTo>
                  <a:lnTo>
                    <a:pt x="62483" y="44069"/>
                  </a:lnTo>
                  <a:lnTo>
                    <a:pt x="61214" y="44705"/>
                  </a:lnTo>
                  <a:lnTo>
                    <a:pt x="59944" y="46101"/>
                  </a:lnTo>
                  <a:lnTo>
                    <a:pt x="59308" y="47499"/>
                  </a:lnTo>
                  <a:lnTo>
                    <a:pt x="56133" y="50928"/>
                  </a:lnTo>
                  <a:lnTo>
                    <a:pt x="55499" y="52198"/>
                  </a:lnTo>
                  <a:lnTo>
                    <a:pt x="51689" y="56261"/>
                  </a:lnTo>
                  <a:lnTo>
                    <a:pt x="50419" y="58293"/>
                  </a:lnTo>
                  <a:lnTo>
                    <a:pt x="49149" y="59691"/>
                  </a:lnTo>
                  <a:lnTo>
                    <a:pt x="46608" y="63755"/>
                  </a:lnTo>
                  <a:lnTo>
                    <a:pt x="45465" y="65151"/>
                  </a:lnTo>
                  <a:lnTo>
                    <a:pt x="43561" y="69216"/>
                  </a:lnTo>
                  <a:lnTo>
                    <a:pt x="42926" y="69850"/>
                  </a:lnTo>
                  <a:lnTo>
                    <a:pt x="42290" y="71248"/>
                  </a:lnTo>
                  <a:lnTo>
                    <a:pt x="41020" y="73280"/>
                  </a:lnTo>
                  <a:lnTo>
                    <a:pt x="41020" y="74549"/>
                  </a:lnTo>
                  <a:lnTo>
                    <a:pt x="40386" y="75947"/>
                  </a:lnTo>
                  <a:lnTo>
                    <a:pt x="40386" y="77343"/>
                  </a:lnTo>
                  <a:lnTo>
                    <a:pt x="53594" y="82043"/>
                  </a:lnTo>
                  <a:lnTo>
                    <a:pt x="52958" y="82805"/>
                  </a:lnTo>
                  <a:lnTo>
                    <a:pt x="51689" y="83440"/>
                  </a:lnTo>
                  <a:lnTo>
                    <a:pt x="49783" y="85472"/>
                  </a:lnTo>
                  <a:lnTo>
                    <a:pt x="47878" y="86106"/>
                  </a:lnTo>
                  <a:lnTo>
                    <a:pt x="46608" y="86868"/>
                  </a:lnTo>
                  <a:lnTo>
                    <a:pt x="44831" y="86868"/>
                  </a:lnTo>
                  <a:lnTo>
                    <a:pt x="40386" y="89536"/>
                  </a:lnTo>
                  <a:lnTo>
                    <a:pt x="38481" y="91568"/>
                  </a:lnTo>
                  <a:lnTo>
                    <a:pt x="36576" y="92203"/>
                  </a:lnTo>
                  <a:lnTo>
                    <a:pt x="34036" y="94997"/>
                  </a:lnTo>
                  <a:lnTo>
                    <a:pt x="32131" y="96267"/>
                  </a:lnTo>
                  <a:lnTo>
                    <a:pt x="30861" y="97663"/>
                  </a:lnTo>
                  <a:lnTo>
                    <a:pt x="28956" y="99061"/>
                  </a:lnTo>
                  <a:lnTo>
                    <a:pt x="27686" y="101093"/>
                  </a:lnTo>
                  <a:lnTo>
                    <a:pt x="21463" y="107824"/>
                  </a:lnTo>
                  <a:lnTo>
                    <a:pt x="20193" y="109855"/>
                  </a:lnTo>
                  <a:lnTo>
                    <a:pt x="18288" y="111253"/>
                  </a:lnTo>
                  <a:lnTo>
                    <a:pt x="10668" y="124206"/>
                  </a:lnTo>
                  <a:lnTo>
                    <a:pt x="10032" y="126111"/>
                  </a:lnTo>
                  <a:lnTo>
                    <a:pt x="8763" y="128905"/>
                  </a:lnTo>
                  <a:lnTo>
                    <a:pt x="8763" y="129541"/>
                  </a:lnTo>
                  <a:lnTo>
                    <a:pt x="8127" y="130937"/>
                  </a:lnTo>
                  <a:lnTo>
                    <a:pt x="8127" y="132335"/>
                  </a:lnTo>
                  <a:lnTo>
                    <a:pt x="7493" y="133605"/>
                  </a:lnTo>
                  <a:lnTo>
                    <a:pt x="7493" y="135636"/>
                  </a:lnTo>
                  <a:lnTo>
                    <a:pt x="6857" y="137668"/>
                  </a:lnTo>
                  <a:lnTo>
                    <a:pt x="6857" y="144526"/>
                  </a:lnTo>
                  <a:lnTo>
                    <a:pt x="6350" y="146559"/>
                  </a:lnTo>
                  <a:lnTo>
                    <a:pt x="6350" y="148591"/>
                  </a:lnTo>
                  <a:lnTo>
                    <a:pt x="6857" y="150623"/>
                  </a:lnTo>
                  <a:lnTo>
                    <a:pt x="6857" y="155322"/>
                  </a:lnTo>
                  <a:lnTo>
                    <a:pt x="7493" y="157354"/>
                  </a:lnTo>
                  <a:lnTo>
                    <a:pt x="8127" y="158750"/>
                  </a:lnTo>
                  <a:lnTo>
                    <a:pt x="12572" y="172340"/>
                  </a:lnTo>
                  <a:lnTo>
                    <a:pt x="13843" y="173610"/>
                  </a:lnTo>
                  <a:lnTo>
                    <a:pt x="14477" y="175768"/>
                  </a:lnTo>
                  <a:lnTo>
                    <a:pt x="17018" y="178436"/>
                  </a:lnTo>
                  <a:lnTo>
                    <a:pt x="18288" y="180468"/>
                  </a:lnTo>
                  <a:lnTo>
                    <a:pt x="23368" y="185801"/>
                  </a:lnTo>
                  <a:lnTo>
                    <a:pt x="24638" y="186563"/>
                  </a:lnTo>
                  <a:lnTo>
                    <a:pt x="25907" y="187961"/>
                  </a:lnTo>
                  <a:lnTo>
                    <a:pt x="27686" y="189230"/>
                  </a:lnTo>
                  <a:lnTo>
                    <a:pt x="29590" y="189866"/>
                  </a:lnTo>
                  <a:lnTo>
                    <a:pt x="30861" y="191262"/>
                  </a:lnTo>
                  <a:lnTo>
                    <a:pt x="34670" y="192660"/>
                  </a:lnTo>
                  <a:lnTo>
                    <a:pt x="35940" y="192660"/>
                  </a:lnTo>
                  <a:lnTo>
                    <a:pt x="39751" y="193930"/>
                  </a:lnTo>
                  <a:lnTo>
                    <a:pt x="41020" y="193930"/>
                  </a:lnTo>
                  <a:lnTo>
                    <a:pt x="42926" y="194692"/>
                  </a:lnTo>
                  <a:lnTo>
                    <a:pt x="49149" y="194692"/>
                  </a:lnTo>
                  <a:lnTo>
                    <a:pt x="50419" y="195326"/>
                  </a:lnTo>
                  <a:lnTo>
                    <a:pt x="52324" y="194692"/>
                  </a:lnTo>
                  <a:lnTo>
                    <a:pt x="56133" y="194692"/>
                  </a:lnTo>
                  <a:lnTo>
                    <a:pt x="57403" y="193930"/>
                  </a:lnTo>
                  <a:lnTo>
                    <a:pt x="58674" y="193930"/>
                  </a:lnTo>
                  <a:lnTo>
                    <a:pt x="59308" y="193294"/>
                  </a:lnTo>
                  <a:lnTo>
                    <a:pt x="60578" y="193294"/>
                  </a:lnTo>
                  <a:lnTo>
                    <a:pt x="62483" y="192660"/>
                  </a:lnTo>
                  <a:lnTo>
                    <a:pt x="65658" y="191262"/>
                  </a:lnTo>
                  <a:lnTo>
                    <a:pt x="67437" y="191262"/>
                  </a:lnTo>
                  <a:lnTo>
                    <a:pt x="67437" y="200787"/>
                  </a:lnTo>
                  <a:lnTo>
                    <a:pt x="66801" y="200787"/>
                  </a:lnTo>
                  <a:lnTo>
                    <a:pt x="65658" y="201423"/>
                  </a:lnTo>
                  <a:lnTo>
                    <a:pt x="65024" y="201423"/>
                  </a:lnTo>
                  <a:lnTo>
                    <a:pt x="63119" y="202185"/>
                  </a:lnTo>
                  <a:lnTo>
                    <a:pt x="61214" y="202185"/>
                  </a:lnTo>
                  <a:lnTo>
                    <a:pt x="57403" y="203455"/>
                  </a:lnTo>
                  <a:lnTo>
                    <a:pt x="48514" y="203455"/>
                  </a:lnTo>
                  <a:lnTo>
                    <a:pt x="47244" y="204217"/>
                  </a:lnTo>
                  <a:lnTo>
                    <a:pt x="45465" y="203455"/>
                  </a:lnTo>
                  <a:lnTo>
                    <a:pt x="39751" y="203455"/>
                  </a:lnTo>
                  <a:lnTo>
                    <a:pt x="38481" y="202819"/>
                  </a:lnTo>
                  <a:lnTo>
                    <a:pt x="35940" y="202819"/>
                  </a:lnTo>
                  <a:lnTo>
                    <a:pt x="30861" y="200787"/>
                  </a:lnTo>
                  <a:lnTo>
                    <a:pt x="29590" y="200787"/>
                  </a:lnTo>
                  <a:lnTo>
                    <a:pt x="23368" y="197359"/>
                  </a:lnTo>
                  <a:lnTo>
                    <a:pt x="22097" y="196088"/>
                  </a:lnTo>
                  <a:lnTo>
                    <a:pt x="20193" y="195326"/>
                  </a:lnTo>
                  <a:lnTo>
                    <a:pt x="18922" y="193930"/>
                  </a:lnTo>
                  <a:lnTo>
                    <a:pt x="17652" y="193294"/>
                  </a:lnTo>
                  <a:lnTo>
                    <a:pt x="16382" y="191262"/>
                  </a:lnTo>
                  <a:lnTo>
                    <a:pt x="15113" y="190628"/>
                  </a:lnTo>
                  <a:lnTo>
                    <a:pt x="13843" y="188595"/>
                  </a:lnTo>
                  <a:lnTo>
                    <a:pt x="11302" y="185801"/>
                  </a:lnTo>
                  <a:lnTo>
                    <a:pt x="5714" y="175768"/>
                  </a:lnTo>
                  <a:lnTo>
                    <a:pt x="5080" y="172974"/>
                  </a:lnTo>
                  <a:lnTo>
                    <a:pt x="3175" y="168275"/>
                  </a:lnTo>
                  <a:lnTo>
                    <a:pt x="1905" y="162815"/>
                  </a:lnTo>
                  <a:lnTo>
                    <a:pt x="1905" y="160020"/>
                  </a:lnTo>
                  <a:lnTo>
                    <a:pt x="634" y="154051"/>
                  </a:lnTo>
                  <a:lnTo>
                    <a:pt x="634" y="147193"/>
                  </a:lnTo>
                  <a:lnTo>
                    <a:pt x="0" y="146559"/>
                  </a:lnTo>
                  <a:lnTo>
                    <a:pt x="0" y="141098"/>
                  </a:lnTo>
                  <a:lnTo>
                    <a:pt x="634" y="139700"/>
                  </a:lnTo>
                  <a:lnTo>
                    <a:pt x="634" y="134240"/>
                  </a:lnTo>
                  <a:lnTo>
                    <a:pt x="1905" y="129541"/>
                  </a:lnTo>
                  <a:lnTo>
                    <a:pt x="1905" y="127509"/>
                  </a:lnTo>
                  <a:lnTo>
                    <a:pt x="2539" y="126111"/>
                  </a:lnTo>
                  <a:lnTo>
                    <a:pt x="2539" y="125476"/>
                  </a:lnTo>
                  <a:lnTo>
                    <a:pt x="3809" y="122810"/>
                  </a:lnTo>
                  <a:lnTo>
                    <a:pt x="3809" y="121412"/>
                  </a:lnTo>
                  <a:lnTo>
                    <a:pt x="4445" y="120016"/>
                  </a:lnTo>
                  <a:lnTo>
                    <a:pt x="4445" y="118745"/>
                  </a:lnTo>
                  <a:lnTo>
                    <a:pt x="10668" y="104394"/>
                  </a:lnTo>
                  <a:lnTo>
                    <a:pt x="11938" y="103124"/>
                  </a:lnTo>
                  <a:lnTo>
                    <a:pt x="12572" y="101728"/>
                  </a:lnTo>
                  <a:lnTo>
                    <a:pt x="13843" y="100330"/>
                  </a:lnTo>
                  <a:lnTo>
                    <a:pt x="14477" y="98425"/>
                  </a:lnTo>
                  <a:lnTo>
                    <a:pt x="15747" y="97029"/>
                  </a:lnTo>
                  <a:lnTo>
                    <a:pt x="16382" y="95631"/>
                  </a:lnTo>
                  <a:lnTo>
                    <a:pt x="20193" y="91568"/>
                  </a:lnTo>
                  <a:lnTo>
                    <a:pt x="21463" y="89536"/>
                  </a:lnTo>
                  <a:lnTo>
                    <a:pt x="25272" y="85472"/>
                  </a:lnTo>
                  <a:lnTo>
                    <a:pt x="27051" y="84074"/>
                  </a:lnTo>
                  <a:lnTo>
                    <a:pt x="28320" y="82805"/>
                  </a:lnTo>
                  <a:lnTo>
                    <a:pt x="30226" y="81407"/>
                  </a:lnTo>
                  <a:lnTo>
                    <a:pt x="31495" y="80011"/>
                  </a:lnTo>
                  <a:lnTo>
                    <a:pt x="35306" y="77343"/>
                  </a:lnTo>
                  <a:lnTo>
                    <a:pt x="35306" y="75311"/>
                  </a:lnTo>
                  <a:lnTo>
                    <a:pt x="35940" y="73280"/>
                  </a:lnTo>
                  <a:lnTo>
                    <a:pt x="35940" y="69850"/>
                  </a:lnTo>
                  <a:lnTo>
                    <a:pt x="36576" y="69216"/>
                  </a:lnTo>
                  <a:lnTo>
                    <a:pt x="36576" y="66422"/>
                  </a:lnTo>
                  <a:lnTo>
                    <a:pt x="37211" y="64390"/>
                  </a:lnTo>
                  <a:lnTo>
                    <a:pt x="37845" y="63755"/>
                  </a:lnTo>
                  <a:lnTo>
                    <a:pt x="38481" y="61723"/>
                  </a:lnTo>
                  <a:lnTo>
                    <a:pt x="38481" y="59691"/>
                  </a:lnTo>
                  <a:lnTo>
                    <a:pt x="41656" y="50928"/>
                  </a:lnTo>
                  <a:lnTo>
                    <a:pt x="42926" y="49530"/>
                  </a:lnTo>
                  <a:lnTo>
                    <a:pt x="43561" y="47499"/>
                  </a:lnTo>
                  <a:lnTo>
                    <a:pt x="44831" y="45467"/>
                  </a:lnTo>
                  <a:lnTo>
                    <a:pt x="45465" y="43435"/>
                  </a:lnTo>
                  <a:lnTo>
                    <a:pt x="46608" y="41403"/>
                  </a:lnTo>
                  <a:lnTo>
                    <a:pt x="47878" y="40005"/>
                  </a:lnTo>
                  <a:lnTo>
                    <a:pt x="52958" y="31878"/>
                  </a:lnTo>
                  <a:lnTo>
                    <a:pt x="54864" y="29845"/>
                  </a:lnTo>
                  <a:lnTo>
                    <a:pt x="56133" y="27813"/>
                  </a:lnTo>
                  <a:lnTo>
                    <a:pt x="58039" y="25781"/>
                  </a:lnTo>
                  <a:lnTo>
                    <a:pt x="59308" y="23749"/>
                  </a:lnTo>
                  <a:lnTo>
                    <a:pt x="61214" y="22353"/>
                  </a:lnTo>
                  <a:lnTo>
                    <a:pt x="63119" y="20320"/>
                  </a:lnTo>
                  <a:lnTo>
                    <a:pt x="65024" y="19050"/>
                  </a:lnTo>
                  <a:lnTo>
                    <a:pt x="66801" y="17018"/>
                  </a:lnTo>
                  <a:lnTo>
                    <a:pt x="69341" y="15622"/>
                  </a:lnTo>
                  <a:lnTo>
                    <a:pt x="71882" y="13590"/>
                  </a:lnTo>
                  <a:lnTo>
                    <a:pt x="76326" y="10795"/>
                  </a:lnTo>
                  <a:lnTo>
                    <a:pt x="93345" y="3430"/>
                  </a:lnTo>
                  <a:lnTo>
                    <a:pt x="107188" y="636"/>
                  </a:lnTo>
                  <a:lnTo>
                    <a:pt x="110997" y="636"/>
                  </a:lnTo>
                  <a:lnTo>
                    <a:pt x="114172" y="0"/>
                  </a:lnTo>
                  <a:lnTo>
                    <a:pt x="131190" y="0"/>
                  </a:lnTo>
                  <a:lnTo>
                    <a:pt x="145161"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1" name="Freeform 250"/>
            <p:cNvSpPr/>
            <p:nvPr/>
          </p:nvSpPr>
          <p:spPr>
            <a:xfrm>
              <a:off x="6194002" y="5319299"/>
              <a:ext cx="105883" cy="125392"/>
            </a:xfrm>
            <a:custGeom>
              <a:avLst/>
              <a:gdLst/>
              <a:ahLst/>
              <a:cxnLst/>
              <a:rect l="0" t="0" r="0" b="0"/>
              <a:pathLst>
                <a:path w="106553" h="125476">
                  <a:moveTo>
                    <a:pt x="3047" y="13588"/>
                  </a:moveTo>
                  <a:lnTo>
                    <a:pt x="3047" y="12954"/>
                  </a:lnTo>
                  <a:lnTo>
                    <a:pt x="3683" y="12318"/>
                  </a:lnTo>
                  <a:lnTo>
                    <a:pt x="4317" y="10922"/>
                  </a:lnTo>
                  <a:lnTo>
                    <a:pt x="5588" y="10160"/>
                  </a:lnTo>
                  <a:lnTo>
                    <a:pt x="6858" y="8889"/>
                  </a:lnTo>
                  <a:lnTo>
                    <a:pt x="8763" y="7493"/>
                  </a:lnTo>
                  <a:lnTo>
                    <a:pt x="12572" y="6095"/>
                  </a:lnTo>
                  <a:lnTo>
                    <a:pt x="13208" y="6095"/>
                  </a:lnTo>
                  <a:lnTo>
                    <a:pt x="17652" y="8889"/>
                  </a:lnTo>
                  <a:lnTo>
                    <a:pt x="19558" y="9525"/>
                  </a:lnTo>
                  <a:lnTo>
                    <a:pt x="23876" y="12318"/>
                  </a:lnTo>
                  <a:lnTo>
                    <a:pt x="28321" y="14224"/>
                  </a:lnTo>
                  <a:lnTo>
                    <a:pt x="36576" y="19685"/>
                  </a:lnTo>
                  <a:lnTo>
                    <a:pt x="37210" y="19685"/>
                  </a:lnTo>
                  <a:lnTo>
                    <a:pt x="37210" y="20447"/>
                  </a:lnTo>
                  <a:lnTo>
                    <a:pt x="37846" y="19685"/>
                  </a:lnTo>
                  <a:lnTo>
                    <a:pt x="38481" y="19685"/>
                  </a:lnTo>
                  <a:lnTo>
                    <a:pt x="39115" y="18287"/>
                  </a:lnTo>
                  <a:lnTo>
                    <a:pt x="41021" y="17652"/>
                  </a:lnTo>
                  <a:lnTo>
                    <a:pt x="42798" y="15620"/>
                  </a:lnTo>
                  <a:lnTo>
                    <a:pt x="45339" y="14224"/>
                  </a:lnTo>
                  <a:lnTo>
                    <a:pt x="46608" y="12954"/>
                  </a:lnTo>
                  <a:lnTo>
                    <a:pt x="50419" y="10922"/>
                  </a:lnTo>
                  <a:lnTo>
                    <a:pt x="51689" y="9525"/>
                  </a:lnTo>
                  <a:lnTo>
                    <a:pt x="52958" y="8889"/>
                  </a:lnTo>
                  <a:lnTo>
                    <a:pt x="54228" y="7493"/>
                  </a:lnTo>
                  <a:lnTo>
                    <a:pt x="63627" y="2031"/>
                  </a:lnTo>
                  <a:lnTo>
                    <a:pt x="64262" y="1397"/>
                  </a:lnTo>
                  <a:lnTo>
                    <a:pt x="65532" y="762"/>
                  </a:lnTo>
                  <a:lnTo>
                    <a:pt x="68071" y="0"/>
                  </a:lnTo>
                  <a:lnTo>
                    <a:pt x="73787" y="0"/>
                  </a:lnTo>
                  <a:lnTo>
                    <a:pt x="75057" y="762"/>
                  </a:lnTo>
                  <a:lnTo>
                    <a:pt x="76327" y="762"/>
                  </a:lnTo>
                  <a:lnTo>
                    <a:pt x="76962" y="1397"/>
                  </a:lnTo>
                  <a:lnTo>
                    <a:pt x="78232" y="2031"/>
                  </a:lnTo>
                  <a:lnTo>
                    <a:pt x="79502" y="2031"/>
                  </a:lnTo>
                  <a:lnTo>
                    <a:pt x="84454" y="4825"/>
                  </a:lnTo>
                  <a:lnTo>
                    <a:pt x="85725" y="6095"/>
                  </a:lnTo>
                  <a:lnTo>
                    <a:pt x="90804" y="8889"/>
                  </a:lnTo>
                  <a:lnTo>
                    <a:pt x="91440" y="9525"/>
                  </a:lnTo>
                  <a:lnTo>
                    <a:pt x="92709" y="10160"/>
                  </a:lnTo>
                  <a:lnTo>
                    <a:pt x="94615" y="12318"/>
                  </a:lnTo>
                  <a:lnTo>
                    <a:pt x="95884" y="12954"/>
                  </a:lnTo>
                  <a:lnTo>
                    <a:pt x="97790" y="14986"/>
                  </a:lnTo>
                  <a:lnTo>
                    <a:pt x="100965" y="21081"/>
                  </a:lnTo>
                  <a:lnTo>
                    <a:pt x="101472" y="23113"/>
                  </a:lnTo>
                  <a:lnTo>
                    <a:pt x="104647" y="32638"/>
                  </a:lnTo>
                  <a:lnTo>
                    <a:pt x="105283" y="35306"/>
                  </a:lnTo>
                  <a:lnTo>
                    <a:pt x="105283" y="37337"/>
                  </a:lnTo>
                  <a:lnTo>
                    <a:pt x="105917" y="39369"/>
                  </a:lnTo>
                  <a:lnTo>
                    <a:pt x="105917" y="41401"/>
                  </a:lnTo>
                  <a:lnTo>
                    <a:pt x="106552" y="43433"/>
                  </a:lnTo>
                  <a:lnTo>
                    <a:pt x="106552" y="46862"/>
                  </a:lnTo>
                  <a:lnTo>
                    <a:pt x="105917" y="48132"/>
                  </a:lnTo>
                  <a:lnTo>
                    <a:pt x="105917" y="49530"/>
                  </a:lnTo>
                  <a:lnTo>
                    <a:pt x="102742" y="51562"/>
                  </a:lnTo>
                  <a:lnTo>
                    <a:pt x="100329" y="51562"/>
                  </a:lnTo>
                  <a:lnTo>
                    <a:pt x="99059" y="50926"/>
                  </a:lnTo>
                  <a:lnTo>
                    <a:pt x="98425" y="50292"/>
                  </a:lnTo>
                  <a:lnTo>
                    <a:pt x="95884" y="48894"/>
                  </a:lnTo>
                  <a:lnTo>
                    <a:pt x="94615" y="47498"/>
                  </a:lnTo>
                  <a:lnTo>
                    <a:pt x="93345" y="46862"/>
                  </a:lnTo>
                  <a:lnTo>
                    <a:pt x="92709" y="46862"/>
                  </a:lnTo>
                  <a:lnTo>
                    <a:pt x="92709" y="48894"/>
                  </a:lnTo>
                  <a:lnTo>
                    <a:pt x="93345" y="50292"/>
                  </a:lnTo>
                  <a:lnTo>
                    <a:pt x="93345" y="51562"/>
                  </a:lnTo>
                  <a:lnTo>
                    <a:pt x="93979" y="52958"/>
                  </a:lnTo>
                  <a:lnTo>
                    <a:pt x="93979" y="62483"/>
                  </a:lnTo>
                  <a:lnTo>
                    <a:pt x="93345" y="62483"/>
                  </a:lnTo>
                  <a:lnTo>
                    <a:pt x="92709" y="63118"/>
                  </a:lnTo>
                  <a:lnTo>
                    <a:pt x="91440" y="63118"/>
                  </a:lnTo>
                  <a:lnTo>
                    <a:pt x="90804" y="63754"/>
                  </a:lnTo>
                  <a:lnTo>
                    <a:pt x="89534" y="63118"/>
                  </a:lnTo>
                  <a:lnTo>
                    <a:pt x="87629" y="63118"/>
                  </a:lnTo>
                  <a:lnTo>
                    <a:pt x="86359" y="62483"/>
                  </a:lnTo>
                  <a:lnTo>
                    <a:pt x="85090" y="62483"/>
                  </a:lnTo>
                  <a:lnTo>
                    <a:pt x="81915" y="61087"/>
                  </a:lnTo>
                  <a:lnTo>
                    <a:pt x="80771" y="61087"/>
                  </a:lnTo>
                  <a:lnTo>
                    <a:pt x="77596" y="59689"/>
                  </a:lnTo>
                  <a:lnTo>
                    <a:pt x="78866" y="62483"/>
                  </a:lnTo>
                  <a:lnTo>
                    <a:pt x="80771" y="64516"/>
                  </a:lnTo>
                  <a:lnTo>
                    <a:pt x="81279" y="66548"/>
                  </a:lnTo>
                  <a:lnTo>
                    <a:pt x="81915" y="67182"/>
                  </a:lnTo>
                  <a:lnTo>
                    <a:pt x="83184" y="70612"/>
                  </a:lnTo>
                  <a:lnTo>
                    <a:pt x="84454" y="72008"/>
                  </a:lnTo>
                  <a:lnTo>
                    <a:pt x="85725" y="74675"/>
                  </a:lnTo>
                  <a:lnTo>
                    <a:pt x="85725" y="76073"/>
                  </a:lnTo>
                  <a:lnTo>
                    <a:pt x="86359" y="77343"/>
                  </a:lnTo>
                  <a:lnTo>
                    <a:pt x="86359" y="78739"/>
                  </a:lnTo>
                  <a:lnTo>
                    <a:pt x="85725" y="79375"/>
                  </a:lnTo>
                  <a:lnTo>
                    <a:pt x="83184" y="80772"/>
                  </a:lnTo>
                  <a:lnTo>
                    <a:pt x="79502" y="82042"/>
                  </a:lnTo>
                  <a:lnTo>
                    <a:pt x="78232" y="82042"/>
                  </a:lnTo>
                  <a:lnTo>
                    <a:pt x="76327" y="82804"/>
                  </a:lnTo>
                  <a:lnTo>
                    <a:pt x="72516" y="82804"/>
                  </a:lnTo>
                  <a:lnTo>
                    <a:pt x="71246" y="83438"/>
                  </a:lnTo>
                  <a:lnTo>
                    <a:pt x="68071" y="83438"/>
                  </a:lnTo>
                  <a:lnTo>
                    <a:pt x="68071" y="84200"/>
                  </a:lnTo>
                  <a:lnTo>
                    <a:pt x="69341" y="84836"/>
                  </a:lnTo>
                  <a:lnTo>
                    <a:pt x="69977" y="85470"/>
                  </a:lnTo>
                  <a:lnTo>
                    <a:pt x="71246" y="87502"/>
                  </a:lnTo>
                  <a:lnTo>
                    <a:pt x="71246" y="88900"/>
                  </a:lnTo>
                  <a:lnTo>
                    <a:pt x="71882" y="90297"/>
                  </a:lnTo>
                  <a:lnTo>
                    <a:pt x="72516" y="90931"/>
                  </a:lnTo>
                  <a:lnTo>
                    <a:pt x="73152" y="92963"/>
                  </a:lnTo>
                  <a:lnTo>
                    <a:pt x="73152" y="97027"/>
                  </a:lnTo>
                  <a:lnTo>
                    <a:pt x="73787" y="99060"/>
                  </a:lnTo>
                  <a:lnTo>
                    <a:pt x="73152" y="100456"/>
                  </a:lnTo>
                  <a:lnTo>
                    <a:pt x="71882" y="101854"/>
                  </a:lnTo>
                  <a:lnTo>
                    <a:pt x="69977" y="102488"/>
                  </a:lnTo>
                  <a:lnTo>
                    <a:pt x="68707" y="103758"/>
                  </a:lnTo>
                  <a:lnTo>
                    <a:pt x="59308" y="103758"/>
                  </a:lnTo>
                  <a:lnTo>
                    <a:pt x="58039" y="104520"/>
                  </a:lnTo>
                  <a:lnTo>
                    <a:pt x="56133" y="103758"/>
                  </a:lnTo>
                  <a:lnTo>
                    <a:pt x="49148" y="103758"/>
                  </a:lnTo>
                  <a:lnTo>
                    <a:pt x="47878" y="103124"/>
                  </a:lnTo>
                  <a:lnTo>
                    <a:pt x="45339" y="103124"/>
                  </a:lnTo>
                  <a:lnTo>
                    <a:pt x="43433" y="102488"/>
                  </a:lnTo>
                  <a:lnTo>
                    <a:pt x="42164" y="102488"/>
                  </a:lnTo>
                  <a:lnTo>
                    <a:pt x="41528" y="103758"/>
                  </a:lnTo>
                  <a:lnTo>
                    <a:pt x="41021" y="104520"/>
                  </a:lnTo>
                  <a:lnTo>
                    <a:pt x="40385" y="105918"/>
                  </a:lnTo>
                  <a:lnTo>
                    <a:pt x="37210" y="109219"/>
                  </a:lnTo>
                  <a:lnTo>
                    <a:pt x="35940" y="111251"/>
                  </a:lnTo>
                  <a:lnTo>
                    <a:pt x="30226" y="117348"/>
                  </a:lnTo>
                  <a:lnTo>
                    <a:pt x="27685" y="118744"/>
                  </a:lnTo>
                  <a:lnTo>
                    <a:pt x="25781" y="120776"/>
                  </a:lnTo>
                  <a:lnTo>
                    <a:pt x="21971" y="122808"/>
                  </a:lnTo>
                  <a:lnTo>
                    <a:pt x="21335" y="123570"/>
                  </a:lnTo>
                  <a:lnTo>
                    <a:pt x="17017" y="125475"/>
                  </a:lnTo>
                  <a:lnTo>
                    <a:pt x="12572" y="125475"/>
                  </a:lnTo>
                  <a:lnTo>
                    <a:pt x="6222" y="122808"/>
                  </a:lnTo>
                  <a:lnTo>
                    <a:pt x="4952" y="122174"/>
                  </a:lnTo>
                  <a:lnTo>
                    <a:pt x="1777" y="119380"/>
                  </a:lnTo>
                  <a:lnTo>
                    <a:pt x="1270" y="118110"/>
                  </a:lnTo>
                  <a:lnTo>
                    <a:pt x="0" y="116712"/>
                  </a:lnTo>
                  <a:lnTo>
                    <a:pt x="0" y="116077"/>
                  </a:lnTo>
                  <a:lnTo>
                    <a:pt x="1270" y="107187"/>
                  </a:lnTo>
                  <a:lnTo>
                    <a:pt x="3047" y="108585"/>
                  </a:lnTo>
                  <a:lnTo>
                    <a:pt x="4317" y="108585"/>
                  </a:lnTo>
                  <a:lnTo>
                    <a:pt x="5588" y="109219"/>
                  </a:lnTo>
                  <a:lnTo>
                    <a:pt x="7492" y="109981"/>
                  </a:lnTo>
                  <a:lnTo>
                    <a:pt x="8763" y="111251"/>
                  </a:lnTo>
                  <a:lnTo>
                    <a:pt x="10667" y="111251"/>
                  </a:lnTo>
                  <a:lnTo>
                    <a:pt x="14477" y="112649"/>
                  </a:lnTo>
                  <a:lnTo>
                    <a:pt x="22606" y="112649"/>
                  </a:lnTo>
                  <a:lnTo>
                    <a:pt x="25146" y="111887"/>
                  </a:lnTo>
                  <a:lnTo>
                    <a:pt x="26415" y="110617"/>
                  </a:lnTo>
                  <a:lnTo>
                    <a:pt x="28321" y="109981"/>
                  </a:lnTo>
                  <a:lnTo>
                    <a:pt x="29590" y="108585"/>
                  </a:lnTo>
                  <a:lnTo>
                    <a:pt x="31496" y="107823"/>
                  </a:lnTo>
                  <a:lnTo>
                    <a:pt x="34035" y="105156"/>
                  </a:lnTo>
                  <a:lnTo>
                    <a:pt x="34671" y="103758"/>
                  </a:lnTo>
                  <a:lnTo>
                    <a:pt x="35940" y="102488"/>
                  </a:lnTo>
                  <a:lnTo>
                    <a:pt x="37210" y="99694"/>
                  </a:lnTo>
                  <a:lnTo>
                    <a:pt x="37210" y="99060"/>
                  </a:lnTo>
                  <a:lnTo>
                    <a:pt x="37846" y="98425"/>
                  </a:lnTo>
                  <a:lnTo>
                    <a:pt x="38481" y="97027"/>
                  </a:lnTo>
                  <a:lnTo>
                    <a:pt x="39115" y="96393"/>
                  </a:lnTo>
                  <a:lnTo>
                    <a:pt x="40385" y="96393"/>
                  </a:lnTo>
                  <a:lnTo>
                    <a:pt x="41528" y="97027"/>
                  </a:lnTo>
                  <a:lnTo>
                    <a:pt x="44069" y="97027"/>
                  </a:lnTo>
                  <a:lnTo>
                    <a:pt x="45973" y="97789"/>
                  </a:lnTo>
                  <a:lnTo>
                    <a:pt x="56769" y="97789"/>
                  </a:lnTo>
                  <a:lnTo>
                    <a:pt x="59308" y="97027"/>
                  </a:lnTo>
                  <a:lnTo>
                    <a:pt x="61214" y="97027"/>
                  </a:lnTo>
                  <a:lnTo>
                    <a:pt x="64896" y="95631"/>
                  </a:lnTo>
                  <a:lnTo>
                    <a:pt x="66166" y="94361"/>
                  </a:lnTo>
                  <a:lnTo>
                    <a:pt x="66802" y="92963"/>
                  </a:lnTo>
                  <a:lnTo>
                    <a:pt x="66802" y="91567"/>
                  </a:lnTo>
                  <a:lnTo>
                    <a:pt x="64262" y="86232"/>
                  </a:lnTo>
                  <a:lnTo>
                    <a:pt x="62357" y="84836"/>
                  </a:lnTo>
                  <a:lnTo>
                    <a:pt x="60578" y="82804"/>
                  </a:lnTo>
                  <a:lnTo>
                    <a:pt x="54864" y="78739"/>
                  </a:lnTo>
                  <a:lnTo>
                    <a:pt x="53594" y="77343"/>
                  </a:lnTo>
                  <a:lnTo>
                    <a:pt x="50419" y="75311"/>
                  </a:lnTo>
                  <a:lnTo>
                    <a:pt x="49783" y="75311"/>
                  </a:lnTo>
                  <a:lnTo>
                    <a:pt x="51689" y="75311"/>
                  </a:lnTo>
                  <a:lnTo>
                    <a:pt x="52958" y="76073"/>
                  </a:lnTo>
                  <a:lnTo>
                    <a:pt x="56769" y="76073"/>
                  </a:lnTo>
                  <a:lnTo>
                    <a:pt x="58039" y="76707"/>
                  </a:lnTo>
                  <a:lnTo>
                    <a:pt x="59944" y="76707"/>
                  </a:lnTo>
                  <a:lnTo>
                    <a:pt x="61214" y="77343"/>
                  </a:lnTo>
                  <a:lnTo>
                    <a:pt x="69341" y="77343"/>
                  </a:lnTo>
                  <a:lnTo>
                    <a:pt x="73152" y="76073"/>
                  </a:lnTo>
                  <a:lnTo>
                    <a:pt x="73787" y="75311"/>
                  </a:lnTo>
                  <a:lnTo>
                    <a:pt x="75057" y="74675"/>
                  </a:lnTo>
                  <a:lnTo>
                    <a:pt x="75057" y="71247"/>
                  </a:lnTo>
                  <a:lnTo>
                    <a:pt x="74421" y="69214"/>
                  </a:lnTo>
                  <a:lnTo>
                    <a:pt x="71246" y="63754"/>
                  </a:lnTo>
                  <a:lnTo>
                    <a:pt x="69977" y="62483"/>
                  </a:lnTo>
                  <a:lnTo>
                    <a:pt x="68707" y="60451"/>
                  </a:lnTo>
                  <a:lnTo>
                    <a:pt x="66802" y="58419"/>
                  </a:lnTo>
                  <a:lnTo>
                    <a:pt x="64896" y="57023"/>
                  </a:lnTo>
                  <a:lnTo>
                    <a:pt x="59944" y="51562"/>
                  </a:lnTo>
                  <a:lnTo>
                    <a:pt x="60578" y="52197"/>
                  </a:lnTo>
                  <a:lnTo>
                    <a:pt x="61721" y="52197"/>
                  </a:lnTo>
                  <a:lnTo>
                    <a:pt x="64262" y="53593"/>
                  </a:lnTo>
                  <a:lnTo>
                    <a:pt x="66802" y="54356"/>
                  </a:lnTo>
                  <a:lnTo>
                    <a:pt x="67437" y="54356"/>
                  </a:lnTo>
                  <a:lnTo>
                    <a:pt x="69977" y="55625"/>
                  </a:lnTo>
                  <a:lnTo>
                    <a:pt x="71246" y="55625"/>
                  </a:lnTo>
                  <a:lnTo>
                    <a:pt x="71882" y="56387"/>
                  </a:lnTo>
                  <a:lnTo>
                    <a:pt x="74421" y="56387"/>
                  </a:lnTo>
                  <a:lnTo>
                    <a:pt x="75691" y="57023"/>
                  </a:lnTo>
                  <a:lnTo>
                    <a:pt x="83820" y="57023"/>
                  </a:lnTo>
                  <a:lnTo>
                    <a:pt x="85090" y="56387"/>
                  </a:lnTo>
                  <a:lnTo>
                    <a:pt x="86359" y="54991"/>
                  </a:lnTo>
                  <a:lnTo>
                    <a:pt x="87629" y="52197"/>
                  </a:lnTo>
                  <a:lnTo>
                    <a:pt x="87629" y="48894"/>
                  </a:lnTo>
                  <a:lnTo>
                    <a:pt x="86359" y="44068"/>
                  </a:lnTo>
                  <a:lnTo>
                    <a:pt x="85090" y="42163"/>
                  </a:lnTo>
                  <a:lnTo>
                    <a:pt x="84454" y="40005"/>
                  </a:lnTo>
                  <a:lnTo>
                    <a:pt x="80771" y="33908"/>
                  </a:lnTo>
                  <a:lnTo>
                    <a:pt x="77596" y="30606"/>
                  </a:lnTo>
                  <a:lnTo>
                    <a:pt x="77596" y="29844"/>
                  </a:lnTo>
                  <a:lnTo>
                    <a:pt x="78232" y="29844"/>
                  </a:lnTo>
                  <a:lnTo>
                    <a:pt x="80137" y="31876"/>
                  </a:lnTo>
                  <a:lnTo>
                    <a:pt x="80771" y="33274"/>
                  </a:lnTo>
                  <a:lnTo>
                    <a:pt x="83820" y="35306"/>
                  </a:lnTo>
                  <a:lnTo>
                    <a:pt x="85725" y="37337"/>
                  </a:lnTo>
                  <a:lnTo>
                    <a:pt x="86995" y="37973"/>
                  </a:lnTo>
                  <a:lnTo>
                    <a:pt x="88900" y="39369"/>
                  </a:lnTo>
                  <a:lnTo>
                    <a:pt x="90170" y="40767"/>
                  </a:lnTo>
                  <a:lnTo>
                    <a:pt x="94615" y="43433"/>
                  </a:lnTo>
                  <a:lnTo>
                    <a:pt x="95884" y="43433"/>
                  </a:lnTo>
                  <a:lnTo>
                    <a:pt x="97027" y="44068"/>
                  </a:lnTo>
                  <a:lnTo>
                    <a:pt x="98425" y="43433"/>
                  </a:lnTo>
                  <a:lnTo>
                    <a:pt x="99695" y="40767"/>
                  </a:lnTo>
                  <a:lnTo>
                    <a:pt x="99695" y="37337"/>
                  </a:lnTo>
                  <a:lnTo>
                    <a:pt x="99059" y="35941"/>
                  </a:lnTo>
                  <a:lnTo>
                    <a:pt x="99059" y="34670"/>
                  </a:lnTo>
                  <a:lnTo>
                    <a:pt x="98425" y="33908"/>
                  </a:lnTo>
                  <a:lnTo>
                    <a:pt x="98425" y="31876"/>
                  </a:lnTo>
                  <a:lnTo>
                    <a:pt x="97790" y="30606"/>
                  </a:lnTo>
                  <a:lnTo>
                    <a:pt x="97790" y="29210"/>
                  </a:lnTo>
                  <a:lnTo>
                    <a:pt x="97027" y="28575"/>
                  </a:lnTo>
                  <a:lnTo>
                    <a:pt x="96520" y="26543"/>
                  </a:lnTo>
                  <a:lnTo>
                    <a:pt x="94615" y="22351"/>
                  </a:lnTo>
                  <a:lnTo>
                    <a:pt x="90804" y="18287"/>
                  </a:lnTo>
                  <a:lnTo>
                    <a:pt x="88900" y="14986"/>
                  </a:lnTo>
                  <a:lnTo>
                    <a:pt x="85725" y="12954"/>
                  </a:lnTo>
                  <a:lnTo>
                    <a:pt x="85090" y="11556"/>
                  </a:lnTo>
                  <a:lnTo>
                    <a:pt x="79502" y="8127"/>
                  </a:lnTo>
                  <a:lnTo>
                    <a:pt x="78232" y="7493"/>
                  </a:lnTo>
                  <a:lnTo>
                    <a:pt x="73152" y="7493"/>
                  </a:lnTo>
                  <a:lnTo>
                    <a:pt x="69977" y="8889"/>
                  </a:lnTo>
                  <a:lnTo>
                    <a:pt x="68707" y="10160"/>
                  </a:lnTo>
                  <a:lnTo>
                    <a:pt x="66802" y="10922"/>
                  </a:lnTo>
                  <a:lnTo>
                    <a:pt x="60578" y="14224"/>
                  </a:lnTo>
                  <a:lnTo>
                    <a:pt x="59308" y="15620"/>
                  </a:lnTo>
                  <a:lnTo>
                    <a:pt x="54228" y="19050"/>
                  </a:lnTo>
                  <a:lnTo>
                    <a:pt x="52958" y="20447"/>
                  </a:lnTo>
                  <a:lnTo>
                    <a:pt x="46608" y="25145"/>
                  </a:lnTo>
                  <a:lnTo>
                    <a:pt x="44703" y="27177"/>
                  </a:lnTo>
                  <a:lnTo>
                    <a:pt x="41021" y="29210"/>
                  </a:lnTo>
                  <a:lnTo>
                    <a:pt x="32131" y="38735"/>
                  </a:lnTo>
                  <a:lnTo>
                    <a:pt x="28956" y="45466"/>
                  </a:lnTo>
                  <a:lnTo>
                    <a:pt x="27685" y="46862"/>
                  </a:lnTo>
                  <a:lnTo>
                    <a:pt x="26415" y="49530"/>
                  </a:lnTo>
                  <a:lnTo>
                    <a:pt x="26415" y="50926"/>
                  </a:lnTo>
                  <a:lnTo>
                    <a:pt x="25781" y="52197"/>
                  </a:lnTo>
                  <a:lnTo>
                    <a:pt x="25146" y="52958"/>
                  </a:lnTo>
                  <a:lnTo>
                    <a:pt x="24510" y="54991"/>
                  </a:lnTo>
                  <a:lnTo>
                    <a:pt x="23876" y="56387"/>
                  </a:lnTo>
                  <a:lnTo>
                    <a:pt x="23240" y="57023"/>
                  </a:lnTo>
                  <a:lnTo>
                    <a:pt x="22606" y="58419"/>
                  </a:lnTo>
                  <a:lnTo>
                    <a:pt x="22606" y="60451"/>
                  </a:lnTo>
                  <a:lnTo>
                    <a:pt x="21971" y="61087"/>
                  </a:lnTo>
                  <a:lnTo>
                    <a:pt x="21335" y="63118"/>
                  </a:lnTo>
                  <a:lnTo>
                    <a:pt x="21335" y="65786"/>
                  </a:lnTo>
                  <a:lnTo>
                    <a:pt x="20192" y="68580"/>
                  </a:lnTo>
                  <a:lnTo>
                    <a:pt x="20192" y="69850"/>
                  </a:lnTo>
                  <a:lnTo>
                    <a:pt x="19558" y="70612"/>
                  </a:lnTo>
                  <a:lnTo>
                    <a:pt x="19558" y="72008"/>
                  </a:lnTo>
                  <a:lnTo>
                    <a:pt x="18922" y="73279"/>
                  </a:lnTo>
                  <a:lnTo>
                    <a:pt x="18922" y="74675"/>
                  </a:lnTo>
                  <a:lnTo>
                    <a:pt x="18288" y="76073"/>
                  </a:lnTo>
                  <a:lnTo>
                    <a:pt x="18288" y="77343"/>
                  </a:lnTo>
                  <a:lnTo>
                    <a:pt x="17652" y="78739"/>
                  </a:lnTo>
                  <a:lnTo>
                    <a:pt x="17652" y="85470"/>
                  </a:lnTo>
                  <a:lnTo>
                    <a:pt x="17017" y="87502"/>
                  </a:lnTo>
                  <a:lnTo>
                    <a:pt x="17017" y="99694"/>
                  </a:lnTo>
                  <a:lnTo>
                    <a:pt x="16383" y="100456"/>
                  </a:lnTo>
                  <a:lnTo>
                    <a:pt x="15747" y="99694"/>
                  </a:lnTo>
                  <a:lnTo>
                    <a:pt x="14477" y="99060"/>
                  </a:lnTo>
                  <a:lnTo>
                    <a:pt x="13842" y="98425"/>
                  </a:lnTo>
                  <a:lnTo>
                    <a:pt x="11302" y="97027"/>
                  </a:lnTo>
                  <a:lnTo>
                    <a:pt x="10667" y="95631"/>
                  </a:lnTo>
                  <a:lnTo>
                    <a:pt x="10033" y="94995"/>
                  </a:lnTo>
                  <a:lnTo>
                    <a:pt x="10033" y="93725"/>
                  </a:lnTo>
                  <a:lnTo>
                    <a:pt x="8763" y="90297"/>
                  </a:lnTo>
                  <a:lnTo>
                    <a:pt x="8763" y="77977"/>
                  </a:lnTo>
                  <a:lnTo>
                    <a:pt x="9397" y="76073"/>
                  </a:lnTo>
                  <a:lnTo>
                    <a:pt x="9397" y="73913"/>
                  </a:lnTo>
                  <a:lnTo>
                    <a:pt x="10033" y="71247"/>
                  </a:lnTo>
                  <a:lnTo>
                    <a:pt x="11302" y="69214"/>
                  </a:lnTo>
                  <a:lnTo>
                    <a:pt x="11302" y="67944"/>
                  </a:lnTo>
                  <a:lnTo>
                    <a:pt x="13842" y="62483"/>
                  </a:lnTo>
                  <a:lnTo>
                    <a:pt x="13842" y="61087"/>
                  </a:lnTo>
                  <a:lnTo>
                    <a:pt x="15747" y="57657"/>
                  </a:lnTo>
                  <a:lnTo>
                    <a:pt x="16383" y="55625"/>
                  </a:lnTo>
                  <a:lnTo>
                    <a:pt x="17017" y="54356"/>
                  </a:lnTo>
                  <a:lnTo>
                    <a:pt x="17652" y="52197"/>
                  </a:lnTo>
                  <a:lnTo>
                    <a:pt x="18922" y="50926"/>
                  </a:lnTo>
                  <a:lnTo>
                    <a:pt x="19558" y="48894"/>
                  </a:lnTo>
                  <a:lnTo>
                    <a:pt x="23240" y="42163"/>
                  </a:lnTo>
                  <a:lnTo>
                    <a:pt x="24510" y="38735"/>
                  </a:lnTo>
                  <a:lnTo>
                    <a:pt x="25781" y="37337"/>
                  </a:lnTo>
                  <a:lnTo>
                    <a:pt x="27051" y="33908"/>
                  </a:lnTo>
                  <a:lnTo>
                    <a:pt x="27685" y="33274"/>
                  </a:lnTo>
                  <a:lnTo>
                    <a:pt x="30860" y="27177"/>
                  </a:lnTo>
                  <a:lnTo>
                    <a:pt x="31496" y="271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2" name="Freeform 251"/>
            <p:cNvSpPr/>
            <p:nvPr/>
          </p:nvSpPr>
          <p:spPr>
            <a:xfrm>
              <a:off x="6158708" y="5436854"/>
              <a:ext cx="185294" cy="223355"/>
            </a:xfrm>
            <a:custGeom>
              <a:avLst/>
              <a:gdLst/>
              <a:ahLst/>
              <a:cxnLst/>
              <a:rect l="0" t="0" r="0" b="0"/>
              <a:pathLst>
                <a:path w="184913" h="224537">
                  <a:moveTo>
                    <a:pt x="17018" y="7493"/>
                  </a:moveTo>
                  <a:lnTo>
                    <a:pt x="16382" y="7493"/>
                  </a:lnTo>
                  <a:lnTo>
                    <a:pt x="16382" y="9398"/>
                  </a:lnTo>
                  <a:lnTo>
                    <a:pt x="15875" y="10796"/>
                  </a:lnTo>
                  <a:lnTo>
                    <a:pt x="15875" y="14224"/>
                  </a:lnTo>
                  <a:lnTo>
                    <a:pt x="15239" y="16891"/>
                  </a:lnTo>
                  <a:lnTo>
                    <a:pt x="15239" y="18923"/>
                  </a:lnTo>
                  <a:lnTo>
                    <a:pt x="14605" y="20321"/>
                  </a:lnTo>
                  <a:lnTo>
                    <a:pt x="14605" y="27052"/>
                  </a:lnTo>
                  <a:lnTo>
                    <a:pt x="13969" y="28448"/>
                  </a:lnTo>
                  <a:lnTo>
                    <a:pt x="13969" y="32512"/>
                  </a:lnTo>
                  <a:lnTo>
                    <a:pt x="13335" y="33910"/>
                  </a:lnTo>
                  <a:lnTo>
                    <a:pt x="13335" y="41403"/>
                  </a:lnTo>
                  <a:lnTo>
                    <a:pt x="12700" y="43308"/>
                  </a:lnTo>
                  <a:lnTo>
                    <a:pt x="12700" y="60325"/>
                  </a:lnTo>
                  <a:lnTo>
                    <a:pt x="13335" y="61723"/>
                  </a:lnTo>
                  <a:lnTo>
                    <a:pt x="13335" y="66422"/>
                  </a:lnTo>
                  <a:lnTo>
                    <a:pt x="14605" y="70485"/>
                  </a:lnTo>
                  <a:lnTo>
                    <a:pt x="14605" y="71883"/>
                  </a:lnTo>
                  <a:lnTo>
                    <a:pt x="15875" y="73153"/>
                  </a:lnTo>
                  <a:lnTo>
                    <a:pt x="16382" y="74549"/>
                  </a:lnTo>
                  <a:lnTo>
                    <a:pt x="17652" y="75311"/>
                  </a:lnTo>
                  <a:lnTo>
                    <a:pt x="18288" y="75947"/>
                  </a:lnTo>
                  <a:lnTo>
                    <a:pt x="20827" y="77216"/>
                  </a:lnTo>
                  <a:lnTo>
                    <a:pt x="22732" y="77979"/>
                  </a:lnTo>
                  <a:lnTo>
                    <a:pt x="24002" y="77979"/>
                  </a:lnTo>
                  <a:lnTo>
                    <a:pt x="26543" y="78614"/>
                  </a:lnTo>
                  <a:lnTo>
                    <a:pt x="27177" y="78614"/>
                  </a:lnTo>
                  <a:lnTo>
                    <a:pt x="27813" y="79375"/>
                  </a:lnTo>
                  <a:lnTo>
                    <a:pt x="29082" y="79375"/>
                  </a:lnTo>
                  <a:lnTo>
                    <a:pt x="30352" y="80010"/>
                  </a:lnTo>
                  <a:lnTo>
                    <a:pt x="32257" y="80010"/>
                  </a:lnTo>
                  <a:lnTo>
                    <a:pt x="34798" y="80646"/>
                  </a:lnTo>
                  <a:lnTo>
                    <a:pt x="36068" y="80646"/>
                  </a:lnTo>
                  <a:lnTo>
                    <a:pt x="36575" y="81280"/>
                  </a:lnTo>
                  <a:lnTo>
                    <a:pt x="37845" y="81280"/>
                  </a:lnTo>
                  <a:lnTo>
                    <a:pt x="39115" y="82042"/>
                  </a:lnTo>
                  <a:lnTo>
                    <a:pt x="42925" y="82042"/>
                  </a:lnTo>
                  <a:lnTo>
                    <a:pt x="44195" y="82678"/>
                  </a:lnTo>
                  <a:lnTo>
                    <a:pt x="48006" y="82678"/>
                  </a:lnTo>
                  <a:lnTo>
                    <a:pt x="48640" y="83440"/>
                  </a:lnTo>
                  <a:lnTo>
                    <a:pt x="51181" y="83440"/>
                  </a:lnTo>
                  <a:lnTo>
                    <a:pt x="52450" y="84074"/>
                  </a:lnTo>
                  <a:lnTo>
                    <a:pt x="55625" y="84074"/>
                  </a:lnTo>
                  <a:lnTo>
                    <a:pt x="56133" y="84710"/>
                  </a:lnTo>
                  <a:lnTo>
                    <a:pt x="59944" y="84710"/>
                  </a:lnTo>
                  <a:lnTo>
                    <a:pt x="61849" y="85345"/>
                  </a:lnTo>
                  <a:lnTo>
                    <a:pt x="63754" y="85345"/>
                  </a:lnTo>
                  <a:lnTo>
                    <a:pt x="65658" y="86106"/>
                  </a:lnTo>
                  <a:lnTo>
                    <a:pt x="72008" y="86106"/>
                  </a:lnTo>
                  <a:lnTo>
                    <a:pt x="72644" y="86741"/>
                  </a:lnTo>
                  <a:lnTo>
                    <a:pt x="76326" y="95631"/>
                  </a:lnTo>
                  <a:lnTo>
                    <a:pt x="22098" y="86106"/>
                  </a:lnTo>
                  <a:lnTo>
                    <a:pt x="24002" y="124079"/>
                  </a:lnTo>
                  <a:lnTo>
                    <a:pt x="23368" y="124715"/>
                  </a:lnTo>
                  <a:lnTo>
                    <a:pt x="23368" y="126873"/>
                  </a:lnTo>
                  <a:lnTo>
                    <a:pt x="22098" y="129541"/>
                  </a:lnTo>
                  <a:lnTo>
                    <a:pt x="22098" y="134240"/>
                  </a:lnTo>
                  <a:lnTo>
                    <a:pt x="21463" y="135002"/>
                  </a:lnTo>
                  <a:lnTo>
                    <a:pt x="21463" y="136272"/>
                  </a:lnTo>
                  <a:lnTo>
                    <a:pt x="20827" y="137668"/>
                  </a:lnTo>
                  <a:lnTo>
                    <a:pt x="20827" y="139066"/>
                  </a:lnTo>
                  <a:lnTo>
                    <a:pt x="20193" y="140335"/>
                  </a:lnTo>
                  <a:lnTo>
                    <a:pt x="20193" y="141733"/>
                  </a:lnTo>
                  <a:lnTo>
                    <a:pt x="19557" y="143129"/>
                  </a:lnTo>
                  <a:lnTo>
                    <a:pt x="19557" y="144399"/>
                  </a:lnTo>
                  <a:lnTo>
                    <a:pt x="18923" y="145797"/>
                  </a:lnTo>
                  <a:lnTo>
                    <a:pt x="18923" y="147193"/>
                  </a:lnTo>
                  <a:lnTo>
                    <a:pt x="18288" y="148464"/>
                  </a:lnTo>
                  <a:lnTo>
                    <a:pt x="18288" y="149860"/>
                  </a:lnTo>
                  <a:lnTo>
                    <a:pt x="17652" y="151892"/>
                  </a:lnTo>
                  <a:lnTo>
                    <a:pt x="17652" y="154560"/>
                  </a:lnTo>
                  <a:lnTo>
                    <a:pt x="17018" y="156718"/>
                  </a:lnTo>
                  <a:lnTo>
                    <a:pt x="17018" y="157989"/>
                  </a:lnTo>
                  <a:lnTo>
                    <a:pt x="16382" y="159385"/>
                  </a:lnTo>
                  <a:lnTo>
                    <a:pt x="16382" y="160783"/>
                  </a:lnTo>
                  <a:lnTo>
                    <a:pt x="15875" y="162687"/>
                  </a:lnTo>
                  <a:lnTo>
                    <a:pt x="15875" y="164085"/>
                  </a:lnTo>
                  <a:lnTo>
                    <a:pt x="15239" y="165481"/>
                  </a:lnTo>
                  <a:lnTo>
                    <a:pt x="15239" y="166752"/>
                  </a:lnTo>
                  <a:lnTo>
                    <a:pt x="14605" y="168910"/>
                  </a:lnTo>
                  <a:lnTo>
                    <a:pt x="14605" y="171578"/>
                  </a:lnTo>
                  <a:lnTo>
                    <a:pt x="13969" y="172974"/>
                  </a:lnTo>
                  <a:lnTo>
                    <a:pt x="13969" y="174245"/>
                  </a:lnTo>
                  <a:lnTo>
                    <a:pt x="13335" y="175641"/>
                  </a:lnTo>
                  <a:lnTo>
                    <a:pt x="13335" y="179705"/>
                  </a:lnTo>
                  <a:lnTo>
                    <a:pt x="12064" y="184404"/>
                  </a:lnTo>
                  <a:lnTo>
                    <a:pt x="12064" y="192533"/>
                  </a:lnTo>
                  <a:lnTo>
                    <a:pt x="12700" y="193929"/>
                  </a:lnTo>
                  <a:lnTo>
                    <a:pt x="14605" y="195327"/>
                  </a:lnTo>
                  <a:lnTo>
                    <a:pt x="15875" y="195327"/>
                  </a:lnTo>
                  <a:lnTo>
                    <a:pt x="18288" y="196597"/>
                  </a:lnTo>
                  <a:lnTo>
                    <a:pt x="20827" y="197359"/>
                  </a:lnTo>
                  <a:lnTo>
                    <a:pt x="22098" y="197993"/>
                  </a:lnTo>
                  <a:lnTo>
                    <a:pt x="24638" y="198755"/>
                  </a:lnTo>
                  <a:lnTo>
                    <a:pt x="25273" y="199391"/>
                  </a:lnTo>
                  <a:lnTo>
                    <a:pt x="26543" y="199391"/>
                  </a:lnTo>
                  <a:lnTo>
                    <a:pt x="27813" y="200025"/>
                  </a:lnTo>
                  <a:lnTo>
                    <a:pt x="29082" y="200025"/>
                  </a:lnTo>
                  <a:lnTo>
                    <a:pt x="30352" y="200660"/>
                  </a:lnTo>
                  <a:lnTo>
                    <a:pt x="31623" y="200660"/>
                  </a:lnTo>
                  <a:lnTo>
                    <a:pt x="32893" y="201423"/>
                  </a:lnTo>
                  <a:lnTo>
                    <a:pt x="34798" y="202058"/>
                  </a:lnTo>
                  <a:lnTo>
                    <a:pt x="36068" y="202058"/>
                  </a:lnTo>
                  <a:lnTo>
                    <a:pt x="37211" y="202820"/>
                  </a:lnTo>
                  <a:lnTo>
                    <a:pt x="39115" y="202820"/>
                  </a:lnTo>
                  <a:lnTo>
                    <a:pt x="40386" y="203454"/>
                  </a:lnTo>
                  <a:lnTo>
                    <a:pt x="42290" y="204090"/>
                  </a:lnTo>
                  <a:lnTo>
                    <a:pt x="44831" y="204090"/>
                  </a:lnTo>
                  <a:lnTo>
                    <a:pt x="46736" y="204724"/>
                  </a:lnTo>
                  <a:lnTo>
                    <a:pt x="48640" y="204724"/>
                  </a:lnTo>
                  <a:lnTo>
                    <a:pt x="52450" y="206122"/>
                  </a:lnTo>
                  <a:lnTo>
                    <a:pt x="53720" y="206122"/>
                  </a:lnTo>
                  <a:lnTo>
                    <a:pt x="55625" y="206884"/>
                  </a:lnTo>
                  <a:lnTo>
                    <a:pt x="57404" y="206884"/>
                  </a:lnTo>
                  <a:lnTo>
                    <a:pt x="61213" y="208154"/>
                  </a:lnTo>
                  <a:lnTo>
                    <a:pt x="63119" y="208154"/>
                  </a:lnTo>
                  <a:lnTo>
                    <a:pt x="65024" y="208916"/>
                  </a:lnTo>
                  <a:lnTo>
                    <a:pt x="66929" y="208916"/>
                  </a:lnTo>
                  <a:lnTo>
                    <a:pt x="68833" y="209550"/>
                  </a:lnTo>
                  <a:lnTo>
                    <a:pt x="70738" y="209550"/>
                  </a:lnTo>
                  <a:lnTo>
                    <a:pt x="73279" y="210185"/>
                  </a:lnTo>
                  <a:lnTo>
                    <a:pt x="75183" y="210185"/>
                  </a:lnTo>
                  <a:lnTo>
                    <a:pt x="76962" y="210948"/>
                  </a:lnTo>
                  <a:lnTo>
                    <a:pt x="78867" y="210948"/>
                  </a:lnTo>
                  <a:lnTo>
                    <a:pt x="81406" y="211583"/>
                  </a:lnTo>
                  <a:lnTo>
                    <a:pt x="83312" y="211583"/>
                  </a:lnTo>
                  <a:lnTo>
                    <a:pt x="85851" y="212217"/>
                  </a:lnTo>
                  <a:lnTo>
                    <a:pt x="87756" y="212217"/>
                  </a:lnTo>
                  <a:lnTo>
                    <a:pt x="89662" y="212979"/>
                  </a:lnTo>
                  <a:lnTo>
                    <a:pt x="91567" y="212979"/>
                  </a:lnTo>
                  <a:lnTo>
                    <a:pt x="94106" y="213615"/>
                  </a:lnTo>
                  <a:lnTo>
                    <a:pt x="98425" y="213615"/>
                  </a:lnTo>
                  <a:lnTo>
                    <a:pt x="102869" y="215011"/>
                  </a:lnTo>
                  <a:lnTo>
                    <a:pt x="109219" y="215011"/>
                  </a:lnTo>
                  <a:lnTo>
                    <a:pt x="111760" y="215647"/>
                  </a:lnTo>
                  <a:lnTo>
                    <a:pt x="116077" y="215647"/>
                  </a:lnTo>
                  <a:lnTo>
                    <a:pt x="117982" y="216409"/>
                  </a:lnTo>
                  <a:lnTo>
                    <a:pt x="125602" y="216409"/>
                  </a:lnTo>
                  <a:lnTo>
                    <a:pt x="128143" y="217043"/>
                  </a:lnTo>
                  <a:lnTo>
                    <a:pt x="133857" y="217043"/>
                  </a:lnTo>
                  <a:lnTo>
                    <a:pt x="135763" y="217679"/>
                  </a:lnTo>
                  <a:lnTo>
                    <a:pt x="159638" y="217679"/>
                  </a:lnTo>
                  <a:lnTo>
                    <a:pt x="161544" y="218314"/>
                  </a:lnTo>
                  <a:lnTo>
                    <a:pt x="162813" y="217679"/>
                  </a:lnTo>
                  <a:lnTo>
                    <a:pt x="178562" y="217679"/>
                  </a:lnTo>
                  <a:lnTo>
                    <a:pt x="179831" y="217043"/>
                  </a:lnTo>
                  <a:lnTo>
                    <a:pt x="184912" y="217043"/>
                  </a:lnTo>
                  <a:lnTo>
                    <a:pt x="184276" y="222378"/>
                  </a:lnTo>
                  <a:lnTo>
                    <a:pt x="180467" y="222378"/>
                  </a:lnTo>
                  <a:lnTo>
                    <a:pt x="179196" y="223140"/>
                  </a:lnTo>
                  <a:lnTo>
                    <a:pt x="162179" y="223140"/>
                  </a:lnTo>
                  <a:lnTo>
                    <a:pt x="160908" y="223774"/>
                  </a:lnTo>
                  <a:lnTo>
                    <a:pt x="143890" y="223774"/>
                  </a:lnTo>
                  <a:lnTo>
                    <a:pt x="141986" y="224536"/>
                  </a:lnTo>
                  <a:lnTo>
                    <a:pt x="107950" y="224536"/>
                  </a:lnTo>
                  <a:lnTo>
                    <a:pt x="106044" y="223774"/>
                  </a:lnTo>
                  <a:lnTo>
                    <a:pt x="97789" y="223774"/>
                  </a:lnTo>
                  <a:lnTo>
                    <a:pt x="96012" y="223140"/>
                  </a:lnTo>
                  <a:lnTo>
                    <a:pt x="92837" y="223140"/>
                  </a:lnTo>
                  <a:lnTo>
                    <a:pt x="90931" y="222378"/>
                  </a:lnTo>
                  <a:lnTo>
                    <a:pt x="87121" y="222378"/>
                  </a:lnTo>
                  <a:lnTo>
                    <a:pt x="83312" y="221108"/>
                  </a:lnTo>
                  <a:lnTo>
                    <a:pt x="81406" y="221108"/>
                  </a:lnTo>
                  <a:lnTo>
                    <a:pt x="78867" y="220473"/>
                  </a:lnTo>
                  <a:lnTo>
                    <a:pt x="76962" y="220473"/>
                  </a:lnTo>
                  <a:lnTo>
                    <a:pt x="75183" y="219710"/>
                  </a:lnTo>
                  <a:lnTo>
                    <a:pt x="73279" y="219710"/>
                  </a:lnTo>
                  <a:lnTo>
                    <a:pt x="71374" y="219075"/>
                  </a:lnTo>
                  <a:lnTo>
                    <a:pt x="68833" y="219075"/>
                  </a:lnTo>
                  <a:lnTo>
                    <a:pt x="65024" y="217679"/>
                  </a:lnTo>
                  <a:lnTo>
                    <a:pt x="63119" y="217679"/>
                  </a:lnTo>
                  <a:lnTo>
                    <a:pt x="60579" y="217043"/>
                  </a:lnTo>
                  <a:lnTo>
                    <a:pt x="58674" y="217043"/>
                  </a:lnTo>
                  <a:lnTo>
                    <a:pt x="52450" y="215011"/>
                  </a:lnTo>
                  <a:lnTo>
                    <a:pt x="50545" y="215011"/>
                  </a:lnTo>
                  <a:lnTo>
                    <a:pt x="46100" y="213615"/>
                  </a:lnTo>
                  <a:lnTo>
                    <a:pt x="44195" y="213615"/>
                  </a:lnTo>
                  <a:lnTo>
                    <a:pt x="42290" y="212979"/>
                  </a:lnTo>
                  <a:lnTo>
                    <a:pt x="40386" y="212979"/>
                  </a:lnTo>
                  <a:lnTo>
                    <a:pt x="32257" y="210185"/>
                  </a:lnTo>
                  <a:lnTo>
                    <a:pt x="30988" y="210185"/>
                  </a:lnTo>
                  <a:lnTo>
                    <a:pt x="27177" y="208916"/>
                  </a:lnTo>
                  <a:lnTo>
                    <a:pt x="25273" y="208916"/>
                  </a:lnTo>
                  <a:lnTo>
                    <a:pt x="20193" y="206884"/>
                  </a:lnTo>
                  <a:lnTo>
                    <a:pt x="18288" y="206884"/>
                  </a:lnTo>
                  <a:lnTo>
                    <a:pt x="15875" y="205486"/>
                  </a:lnTo>
                  <a:lnTo>
                    <a:pt x="14605" y="205486"/>
                  </a:lnTo>
                  <a:lnTo>
                    <a:pt x="13335" y="204724"/>
                  </a:lnTo>
                  <a:lnTo>
                    <a:pt x="12064" y="204724"/>
                  </a:lnTo>
                  <a:lnTo>
                    <a:pt x="10160" y="204090"/>
                  </a:lnTo>
                  <a:lnTo>
                    <a:pt x="9525" y="204090"/>
                  </a:lnTo>
                  <a:lnTo>
                    <a:pt x="8255" y="203454"/>
                  </a:lnTo>
                  <a:lnTo>
                    <a:pt x="5080" y="202058"/>
                  </a:lnTo>
                  <a:lnTo>
                    <a:pt x="3810" y="201423"/>
                  </a:lnTo>
                  <a:lnTo>
                    <a:pt x="1905" y="200660"/>
                  </a:lnTo>
                  <a:lnTo>
                    <a:pt x="1269" y="200660"/>
                  </a:lnTo>
                  <a:lnTo>
                    <a:pt x="0" y="199391"/>
                  </a:lnTo>
                  <a:lnTo>
                    <a:pt x="0" y="193929"/>
                  </a:lnTo>
                  <a:lnTo>
                    <a:pt x="635" y="191898"/>
                  </a:lnTo>
                  <a:lnTo>
                    <a:pt x="635" y="188468"/>
                  </a:lnTo>
                  <a:lnTo>
                    <a:pt x="1269" y="187198"/>
                  </a:lnTo>
                  <a:lnTo>
                    <a:pt x="1269" y="184404"/>
                  </a:lnTo>
                  <a:lnTo>
                    <a:pt x="1905" y="182373"/>
                  </a:lnTo>
                  <a:lnTo>
                    <a:pt x="1905" y="179705"/>
                  </a:lnTo>
                  <a:lnTo>
                    <a:pt x="2539" y="178309"/>
                  </a:lnTo>
                  <a:lnTo>
                    <a:pt x="2539" y="176277"/>
                  </a:lnTo>
                  <a:lnTo>
                    <a:pt x="3175" y="174879"/>
                  </a:lnTo>
                  <a:lnTo>
                    <a:pt x="3175" y="173610"/>
                  </a:lnTo>
                  <a:lnTo>
                    <a:pt x="3810" y="172212"/>
                  </a:lnTo>
                  <a:lnTo>
                    <a:pt x="3810" y="170180"/>
                  </a:lnTo>
                  <a:lnTo>
                    <a:pt x="4444" y="168910"/>
                  </a:lnTo>
                  <a:lnTo>
                    <a:pt x="4444" y="166752"/>
                  </a:lnTo>
                  <a:lnTo>
                    <a:pt x="5080" y="165481"/>
                  </a:lnTo>
                  <a:lnTo>
                    <a:pt x="5080" y="163449"/>
                  </a:lnTo>
                  <a:lnTo>
                    <a:pt x="5714" y="162053"/>
                  </a:lnTo>
                  <a:lnTo>
                    <a:pt x="5714" y="157989"/>
                  </a:lnTo>
                  <a:lnTo>
                    <a:pt x="6350" y="156718"/>
                  </a:lnTo>
                  <a:lnTo>
                    <a:pt x="6350" y="154560"/>
                  </a:lnTo>
                  <a:lnTo>
                    <a:pt x="6985" y="153290"/>
                  </a:lnTo>
                  <a:lnTo>
                    <a:pt x="6985" y="151258"/>
                  </a:lnTo>
                  <a:lnTo>
                    <a:pt x="7619" y="149860"/>
                  </a:lnTo>
                  <a:lnTo>
                    <a:pt x="7619" y="147829"/>
                  </a:lnTo>
                  <a:lnTo>
                    <a:pt x="8255" y="146431"/>
                  </a:lnTo>
                  <a:lnTo>
                    <a:pt x="8255" y="145035"/>
                  </a:lnTo>
                  <a:lnTo>
                    <a:pt x="8889" y="143129"/>
                  </a:lnTo>
                  <a:lnTo>
                    <a:pt x="8889" y="141733"/>
                  </a:lnTo>
                  <a:lnTo>
                    <a:pt x="9525" y="140335"/>
                  </a:lnTo>
                  <a:lnTo>
                    <a:pt x="9525" y="137668"/>
                  </a:lnTo>
                  <a:lnTo>
                    <a:pt x="10160" y="136272"/>
                  </a:lnTo>
                  <a:lnTo>
                    <a:pt x="10160" y="135002"/>
                  </a:lnTo>
                  <a:lnTo>
                    <a:pt x="10794" y="133604"/>
                  </a:lnTo>
                  <a:lnTo>
                    <a:pt x="10794" y="130937"/>
                  </a:lnTo>
                  <a:lnTo>
                    <a:pt x="12064" y="127509"/>
                  </a:lnTo>
                  <a:lnTo>
                    <a:pt x="12064" y="125477"/>
                  </a:lnTo>
                  <a:lnTo>
                    <a:pt x="12700" y="124715"/>
                  </a:lnTo>
                  <a:lnTo>
                    <a:pt x="12700" y="101728"/>
                  </a:lnTo>
                  <a:lnTo>
                    <a:pt x="12064" y="99696"/>
                  </a:lnTo>
                  <a:lnTo>
                    <a:pt x="12064" y="88773"/>
                  </a:lnTo>
                  <a:lnTo>
                    <a:pt x="11430" y="87504"/>
                  </a:lnTo>
                  <a:lnTo>
                    <a:pt x="11430" y="83440"/>
                  </a:lnTo>
                  <a:lnTo>
                    <a:pt x="8889" y="82042"/>
                  </a:lnTo>
                  <a:lnTo>
                    <a:pt x="7619" y="80646"/>
                  </a:lnTo>
                  <a:lnTo>
                    <a:pt x="5714" y="79375"/>
                  </a:lnTo>
                  <a:lnTo>
                    <a:pt x="4444" y="77979"/>
                  </a:lnTo>
                  <a:lnTo>
                    <a:pt x="3175" y="75311"/>
                  </a:lnTo>
                  <a:lnTo>
                    <a:pt x="3175" y="73153"/>
                  </a:lnTo>
                  <a:lnTo>
                    <a:pt x="2539" y="71883"/>
                  </a:lnTo>
                  <a:lnTo>
                    <a:pt x="2539" y="69089"/>
                  </a:lnTo>
                  <a:lnTo>
                    <a:pt x="3175" y="67818"/>
                  </a:lnTo>
                  <a:lnTo>
                    <a:pt x="3175" y="59691"/>
                  </a:lnTo>
                  <a:lnTo>
                    <a:pt x="3810" y="58929"/>
                  </a:lnTo>
                  <a:lnTo>
                    <a:pt x="3810" y="50166"/>
                  </a:lnTo>
                  <a:lnTo>
                    <a:pt x="4444" y="48768"/>
                  </a:lnTo>
                  <a:lnTo>
                    <a:pt x="4444" y="44070"/>
                  </a:lnTo>
                  <a:lnTo>
                    <a:pt x="5080" y="42037"/>
                  </a:lnTo>
                  <a:lnTo>
                    <a:pt x="5080" y="37339"/>
                  </a:lnTo>
                  <a:lnTo>
                    <a:pt x="5714" y="35941"/>
                  </a:lnTo>
                  <a:lnTo>
                    <a:pt x="5714" y="25654"/>
                  </a:lnTo>
                  <a:lnTo>
                    <a:pt x="6350" y="24385"/>
                  </a:lnTo>
                  <a:lnTo>
                    <a:pt x="6350" y="19685"/>
                  </a:lnTo>
                  <a:lnTo>
                    <a:pt x="6985" y="18289"/>
                  </a:lnTo>
                  <a:lnTo>
                    <a:pt x="6985" y="14224"/>
                  </a:lnTo>
                  <a:lnTo>
                    <a:pt x="7619" y="12828"/>
                  </a:lnTo>
                  <a:lnTo>
                    <a:pt x="7619" y="8129"/>
                  </a:lnTo>
                  <a:lnTo>
                    <a:pt x="8255" y="6731"/>
                  </a:lnTo>
                  <a:lnTo>
                    <a:pt x="8255" y="4065"/>
                  </a:lnTo>
                  <a:lnTo>
                    <a:pt x="8889" y="2667"/>
                  </a:lnTo>
                  <a:lnTo>
                    <a:pt x="888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3" name="Freeform 252"/>
            <p:cNvSpPr/>
            <p:nvPr/>
          </p:nvSpPr>
          <p:spPr>
            <a:xfrm>
              <a:off x="6336943" y="5246806"/>
              <a:ext cx="285883" cy="427118"/>
            </a:xfrm>
            <a:custGeom>
              <a:avLst/>
              <a:gdLst/>
              <a:ahLst/>
              <a:cxnLst/>
              <a:rect l="0" t="0" r="0" b="0"/>
              <a:pathLst>
                <a:path w="285243" h="425960">
                  <a:moveTo>
                    <a:pt x="162180" y="55626"/>
                  </a:moveTo>
                  <a:lnTo>
                    <a:pt x="174117" y="34544"/>
                  </a:lnTo>
                  <a:lnTo>
                    <a:pt x="159005" y="23749"/>
                  </a:lnTo>
                  <a:lnTo>
                    <a:pt x="173482" y="0"/>
                  </a:lnTo>
                  <a:lnTo>
                    <a:pt x="177927" y="3430"/>
                  </a:lnTo>
                  <a:lnTo>
                    <a:pt x="169800" y="21718"/>
                  </a:lnTo>
                  <a:lnTo>
                    <a:pt x="170435" y="21718"/>
                  </a:lnTo>
                  <a:lnTo>
                    <a:pt x="171704" y="22353"/>
                  </a:lnTo>
                  <a:lnTo>
                    <a:pt x="172340" y="22987"/>
                  </a:lnTo>
                  <a:lnTo>
                    <a:pt x="181738" y="29211"/>
                  </a:lnTo>
                  <a:lnTo>
                    <a:pt x="183642" y="31116"/>
                  </a:lnTo>
                  <a:lnTo>
                    <a:pt x="186182" y="32512"/>
                  </a:lnTo>
                  <a:lnTo>
                    <a:pt x="188088" y="34544"/>
                  </a:lnTo>
                  <a:lnTo>
                    <a:pt x="193676" y="38609"/>
                  </a:lnTo>
                  <a:lnTo>
                    <a:pt x="207011" y="50800"/>
                  </a:lnTo>
                  <a:lnTo>
                    <a:pt x="225934" y="69216"/>
                  </a:lnTo>
                  <a:lnTo>
                    <a:pt x="241681" y="88900"/>
                  </a:lnTo>
                  <a:lnTo>
                    <a:pt x="258700" y="114681"/>
                  </a:lnTo>
                  <a:lnTo>
                    <a:pt x="271400" y="139700"/>
                  </a:lnTo>
                  <a:lnTo>
                    <a:pt x="280163" y="167513"/>
                  </a:lnTo>
                  <a:lnTo>
                    <a:pt x="281432" y="173610"/>
                  </a:lnTo>
                  <a:lnTo>
                    <a:pt x="284607" y="197359"/>
                  </a:lnTo>
                  <a:lnTo>
                    <a:pt x="285242" y="217043"/>
                  </a:lnTo>
                  <a:lnTo>
                    <a:pt x="282702" y="243460"/>
                  </a:lnTo>
                  <a:lnTo>
                    <a:pt x="277623" y="265176"/>
                  </a:lnTo>
                  <a:lnTo>
                    <a:pt x="267590" y="292990"/>
                  </a:lnTo>
                  <a:lnTo>
                    <a:pt x="258700" y="312040"/>
                  </a:lnTo>
                  <a:lnTo>
                    <a:pt x="246127" y="334392"/>
                  </a:lnTo>
                  <a:lnTo>
                    <a:pt x="232284" y="354711"/>
                  </a:lnTo>
                  <a:lnTo>
                    <a:pt x="224664" y="363474"/>
                  </a:lnTo>
                  <a:lnTo>
                    <a:pt x="208280" y="379223"/>
                  </a:lnTo>
                  <a:lnTo>
                    <a:pt x="191263" y="392685"/>
                  </a:lnTo>
                  <a:lnTo>
                    <a:pt x="173482" y="403606"/>
                  </a:lnTo>
                  <a:lnTo>
                    <a:pt x="159639" y="410337"/>
                  </a:lnTo>
                  <a:lnTo>
                    <a:pt x="145162" y="415799"/>
                  </a:lnTo>
                  <a:lnTo>
                    <a:pt x="126238" y="421260"/>
                  </a:lnTo>
                  <a:lnTo>
                    <a:pt x="111125" y="423165"/>
                  </a:lnTo>
                  <a:lnTo>
                    <a:pt x="96648" y="425324"/>
                  </a:lnTo>
                  <a:lnTo>
                    <a:pt x="77089" y="425959"/>
                  </a:lnTo>
                  <a:lnTo>
                    <a:pt x="61849" y="425324"/>
                  </a:lnTo>
                  <a:lnTo>
                    <a:pt x="47372" y="423926"/>
                  </a:lnTo>
                  <a:lnTo>
                    <a:pt x="27813" y="421260"/>
                  </a:lnTo>
                  <a:lnTo>
                    <a:pt x="23368" y="419862"/>
                  </a:lnTo>
                  <a:lnTo>
                    <a:pt x="18288" y="419100"/>
                  </a:lnTo>
                  <a:lnTo>
                    <a:pt x="9525" y="416434"/>
                  </a:lnTo>
                  <a:lnTo>
                    <a:pt x="0" y="414401"/>
                  </a:lnTo>
                  <a:lnTo>
                    <a:pt x="0" y="406274"/>
                  </a:lnTo>
                  <a:lnTo>
                    <a:pt x="8891" y="406274"/>
                  </a:lnTo>
                  <a:lnTo>
                    <a:pt x="18924" y="386588"/>
                  </a:lnTo>
                  <a:lnTo>
                    <a:pt x="27179" y="388620"/>
                  </a:lnTo>
                  <a:lnTo>
                    <a:pt x="15875" y="409703"/>
                  </a:lnTo>
                  <a:lnTo>
                    <a:pt x="28449" y="412369"/>
                  </a:lnTo>
                  <a:lnTo>
                    <a:pt x="38481" y="390018"/>
                  </a:lnTo>
                  <a:lnTo>
                    <a:pt x="45467" y="392685"/>
                  </a:lnTo>
                  <a:lnTo>
                    <a:pt x="37338" y="414401"/>
                  </a:lnTo>
                  <a:lnTo>
                    <a:pt x="39751" y="414401"/>
                  </a:lnTo>
                  <a:lnTo>
                    <a:pt x="41022" y="415036"/>
                  </a:lnTo>
                  <a:lnTo>
                    <a:pt x="41656" y="415036"/>
                  </a:lnTo>
                  <a:lnTo>
                    <a:pt x="43562" y="415799"/>
                  </a:lnTo>
                  <a:lnTo>
                    <a:pt x="45467" y="415799"/>
                  </a:lnTo>
                  <a:lnTo>
                    <a:pt x="47372" y="416434"/>
                  </a:lnTo>
                  <a:lnTo>
                    <a:pt x="49276" y="416434"/>
                  </a:lnTo>
                  <a:lnTo>
                    <a:pt x="51817" y="417195"/>
                  </a:lnTo>
                  <a:lnTo>
                    <a:pt x="54230" y="417195"/>
                  </a:lnTo>
                  <a:lnTo>
                    <a:pt x="56897" y="417830"/>
                  </a:lnTo>
                  <a:lnTo>
                    <a:pt x="59310" y="417830"/>
                  </a:lnTo>
                  <a:lnTo>
                    <a:pt x="62485" y="418466"/>
                  </a:lnTo>
                  <a:lnTo>
                    <a:pt x="71374" y="418466"/>
                  </a:lnTo>
                  <a:lnTo>
                    <a:pt x="75057" y="419100"/>
                  </a:lnTo>
                  <a:lnTo>
                    <a:pt x="82043" y="419100"/>
                  </a:lnTo>
                  <a:lnTo>
                    <a:pt x="85853" y="418466"/>
                  </a:lnTo>
                  <a:lnTo>
                    <a:pt x="90298" y="418466"/>
                  </a:lnTo>
                  <a:lnTo>
                    <a:pt x="106680" y="417195"/>
                  </a:lnTo>
                  <a:lnTo>
                    <a:pt x="124334" y="413767"/>
                  </a:lnTo>
                  <a:lnTo>
                    <a:pt x="137542" y="409703"/>
                  </a:lnTo>
                  <a:lnTo>
                    <a:pt x="152147" y="404242"/>
                  </a:lnTo>
                  <a:lnTo>
                    <a:pt x="156464" y="401574"/>
                  </a:lnTo>
                  <a:lnTo>
                    <a:pt x="171069" y="394081"/>
                  </a:lnTo>
                  <a:lnTo>
                    <a:pt x="185548" y="384556"/>
                  </a:lnTo>
                  <a:lnTo>
                    <a:pt x="199390" y="373761"/>
                  </a:lnTo>
                  <a:lnTo>
                    <a:pt x="217678" y="354711"/>
                  </a:lnTo>
                  <a:lnTo>
                    <a:pt x="235331" y="331724"/>
                  </a:lnTo>
                  <a:lnTo>
                    <a:pt x="248031" y="310643"/>
                  </a:lnTo>
                  <a:lnTo>
                    <a:pt x="259335" y="288291"/>
                  </a:lnTo>
                  <a:lnTo>
                    <a:pt x="267590" y="269241"/>
                  </a:lnTo>
                  <a:lnTo>
                    <a:pt x="267590" y="267970"/>
                  </a:lnTo>
                  <a:lnTo>
                    <a:pt x="268860" y="265176"/>
                  </a:lnTo>
                  <a:lnTo>
                    <a:pt x="268860" y="263906"/>
                  </a:lnTo>
                  <a:lnTo>
                    <a:pt x="269494" y="262510"/>
                  </a:lnTo>
                  <a:lnTo>
                    <a:pt x="269494" y="260478"/>
                  </a:lnTo>
                  <a:lnTo>
                    <a:pt x="270129" y="259080"/>
                  </a:lnTo>
                  <a:lnTo>
                    <a:pt x="271400" y="255017"/>
                  </a:lnTo>
                  <a:lnTo>
                    <a:pt x="271400" y="252349"/>
                  </a:lnTo>
                  <a:lnTo>
                    <a:pt x="273177" y="244856"/>
                  </a:lnTo>
                  <a:lnTo>
                    <a:pt x="273177" y="242190"/>
                  </a:lnTo>
                  <a:lnTo>
                    <a:pt x="273813" y="239395"/>
                  </a:lnTo>
                  <a:lnTo>
                    <a:pt x="273813" y="235967"/>
                  </a:lnTo>
                  <a:lnTo>
                    <a:pt x="275082" y="229998"/>
                  </a:lnTo>
                  <a:lnTo>
                    <a:pt x="275082" y="223140"/>
                  </a:lnTo>
                  <a:lnTo>
                    <a:pt x="275717" y="219711"/>
                  </a:lnTo>
                  <a:lnTo>
                    <a:pt x="275717" y="204851"/>
                  </a:lnTo>
                  <a:lnTo>
                    <a:pt x="275082" y="200787"/>
                  </a:lnTo>
                  <a:lnTo>
                    <a:pt x="275082" y="197359"/>
                  </a:lnTo>
                  <a:lnTo>
                    <a:pt x="272542" y="180341"/>
                  </a:lnTo>
                  <a:lnTo>
                    <a:pt x="267590" y="157988"/>
                  </a:lnTo>
                  <a:lnTo>
                    <a:pt x="258700" y="133605"/>
                  </a:lnTo>
                  <a:lnTo>
                    <a:pt x="256160" y="129541"/>
                  </a:lnTo>
                  <a:lnTo>
                    <a:pt x="254254" y="124715"/>
                  </a:lnTo>
                  <a:lnTo>
                    <a:pt x="251206" y="119380"/>
                  </a:lnTo>
                  <a:lnTo>
                    <a:pt x="235966" y="94869"/>
                  </a:lnTo>
                  <a:lnTo>
                    <a:pt x="219584" y="74549"/>
                  </a:lnTo>
                  <a:lnTo>
                    <a:pt x="205105" y="59691"/>
                  </a:lnTo>
                  <a:lnTo>
                    <a:pt x="188723" y="45467"/>
                  </a:lnTo>
                  <a:lnTo>
                    <a:pt x="174752" y="6375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4" name="Freeform 253"/>
            <p:cNvSpPr/>
            <p:nvPr/>
          </p:nvSpPr>
          <p:spPr>
            <a:xfrm>
              <a:off x="6292826" y="5248766"/>
              <a:ext cx="358236" cy="544673"/>
            </a:xfrm>
            <a:custGeom>
              <a:avLst/>
              <a:gdLst/>
              <a:ahLst/>
              <a:cxnLst/>
              <a:rect l="0" t="0" r="0" b="0"/>
              <a:pathLst>
                <a:path w="357633" h="544705">
                  <a:moveTo>
                    <a:pt x="216408" y="6731"/>
                  </a:moveTo>
                  <a:lnTo>
                    <a:pt x="220725" y="0"/>
                  </a:lnTo>
                  <a:lnTo>
                    <a:pt x="223265" y="1398"/>
                  </a:lnTo>
                  <a:lnTo>
                    <a:pt x="225806" y="3429"/>
                  </a:lnTo>
                  <a:lnTo>
                    <a:pt x="230885" y="6097"/>
                  </a:lnTo>
                  <a:lnTo>
                    <a:pt x="233425" y="8129"/>
                  </a:lnTo>
                  <a:lnTo>
                    <a:pt x="240919" y="12828"/>
                  </a:lnTo>
                  <a:lnTo>
                    <a:pt x="242823" y="14860"/>
                  </a:lnTo>
                  <a:lnTo>
                    <a:pt x="245363" y="16256"/>
                  </a:lnTo>
                  <a:lnTo>
                    <a:pt x="250444" y="20321"/>
                  </a:lnTo>
                  <a:lnTo>
                    <a:pt x="252348" y="22353"/>
                  </a:lnTo>
                  <a:lnTo>
                    <a:pt x="254888" y="24385"/>
                  </a:lnTo>
                  <a:lnTo>
                    <a:pt x="257301" y="25781"/>
                  </a:lnTo>
                  <a:lnTo>
                    <a:pt x="274447" y="42037"/>
                  </a:lnTo>
                  <a:lnTo>
                    <a:pt x="276860" y="44069"/>
                  </a:lnTo>
                  <a:lnTo>
                    <a:pt x="278130" y="46102"/>
                  </a:lnTo>
                  <a:lnTo>
                    <a:pt x="288289" y="56261"/>
                  </a:lnTo>
                  <a:lnTo>
                    <a:pt x="290195" y="58929"/>
                  </a:lnTo>
                  <a:lnTo>
                    <a:pt x="292735" y="61087"/>
                  </a:lnTo>
                  <a:lnTo>
                    <a:pt x="295910" y="65786"/>
                  </a:lnTo>
                  <a:lnTo>
                    <a:pt x="297687" y="67184"/>
                  </a:lnTo>
                  <a:lnTo>
                    <a:pt x="315468" y="91567"/>
                  </a:lnTo>
                  <a:lnTo>
                    <a:pt x="317246" y="93599"/>
                  </a:lnTo>
                  <a:lnTo>
                    <a:pt x="321056" y="100330"/>
                  </a:lnTo>
                  <a:lnTo>
                    <a:pt x="322960" y="102362"/>
                  </a:lnTo>
                  <a:lnTo>
                    <a:pt x="326771" y="108459"/>
                  </a:lnTo>
                  <a:lnTo>
                    <a:pt x="327406" y="111253"/>
                  </a:lnTo>
                  <a:lnTo>
                    <a:pt x="329310" y="113285"/>
                  </a:lnTo>
                  <a:lnTo>
                    <a:pt x="329946" y="115317"/>
                  </a:lnTo>
                  <a:lnTo>
                    <a:pt x="335025" y="123444"/>
                  </a:lnTo>
                  <a:lnTo>
                    <a:pt x="335660" y="125477"/>
                  </a:lnTo>
                  <a:lnTo>
                    <a:pt x="341884" y="137668"/>
                  </a:lnTo>
                  <a:lnTo>
                    <a:pt x="343153" y="141098"/>
                  </a:lnTo>
                  <a:lnTo>
                    <a:pt x="344423" y="143129"/>
                  </a:lnTo>
                  <a:lnTo>
                    <a:pt x="345059" y="146559"/>
                  </a:lnTo>
                  <a:lnTo>
                    <a:pt x="347598" y="151892"/>
                  </a:lnTo>
                  <a:lnTo>
                    <a:pt x="348869" y="157354"/>
                  </a:lnTo>
                  <a:lnTo>
                    <a:pt x="350138" y="160021"/>
                  </a:lnTo>
                  <a:lnTo>
                    <a:pt x="352678" y="168911"/>
                  </a:lnTo>
                  <a:lnTo>
                    <a:pt x="352678" y="171578"/>
                  </a:lnTo>
                  <a:lnTo>
                    <a:pt x="353948" y="174244"/>
                  </a:lnTo>
                  <a:lnTo>
                    <a:pt x="353948" y="177038"/>
                  </a:lnTo>
                  <a:lnTo>
                    <a:pt x="355726" y="185167"/>
                  </a:lnTo>
                  <a:lnTo>
                    <a:pt x="355726" y="187834"/>
                  </a:lnTo>
                  <a:lnTo>
                    <a:pt x="356361" y="190628"/>
                  </a:lnTo>
                  <a:lnTo>
                    <a:pt x="356361" y="193294"/>
                  </a:lnTo>
                  <a:lnTo>
                    <a:pt x="356997" y="195961"/>
                  </a:lnTo>
                  <a:lnTo>
                    <a:pt x="356997" y="203454"/>
                  </a:lnTo>
                  <a:lnTo>
                    <a:pt x="357632" y="206884"/>
                  </a:lnTo>
                  <a:lnTo>
                    <a:pt x="357632" y="217679"/>
                  </a:lnTo>
                  <a:lnTo>
                    <a:pt x="356997" y="219711"/>
                  </a:lnTo>
                  <a:lnTo>
                    <a:pt x="356997" y="222504"/>
                  </a:lnTo>
                  <a:lnTo>
                    <a:pt x="356361" y="225172"/>
                  </a:lnTo>
                  <a:lnTo>
                    <a:pt x="356361" y="230633"/>
                  </a:lnTo>
                  <a:lnTo>
                    <a:pt x="355219" y="236093"/>
                  </a:lnTo>
                  <a:lnTo>
                    <a:pt x="355219" y="238761"/>
                  </a:lnTo>
                  <a:lnTo>
                    <a:pt x="353948" y="243460"/>
                  </a:lnTo>
                  <a:lnTo>
                    <a:pt x="353948" y="246254"/>
                  </a:lnTo>
                  <a:lnTo>
                    <a:pt x="352678" y="251587"/>
                  </a:lnTo>
                  <a:lnTo>
                    <a:pt x="352678" y="254381"/>
                  </a:lnTo>
                  <a:lnTo>
                    <a:pt x="348869" y="268605"/>
                  </a:lnTo>
                  <a:lnTo>
                    <a:pt x="348869" y="271273"/>
                  </a:lnTo>
                  <a:lnTo>
                    <a:pt x="347598" y="274067"/>
                  </a:lnTo>
                  <a:lnTo>
                    <a:pt x="344423" y="287655"/>
                  </a:lnTo>
                  <a:lnTo>
                    <a:pt x="343153" y="290323"/>
                  </a:lnTo>
                  <a:lnTo>
                    <a:pt x="339344" y="305181"/>
                  </a:lnTo>
                  <a:lnTo>
                    <a:pt x="337438" y="308611"/>
                  </a:lnTo>
                  <a:lnTo>
                    <a:pt x="335025" y="316104"/>
                  </a:lnTo>
                  <a:lnTo>
                    <a:pt x="333756" y="318136"/>
                  </a:lnTo>
                  <a:lnTo>
                    <a:pt x="332485" y="321565"/>
                  </a:lnTo>
                  <a:lnTo>
                    <a:pt x="329310" y="326898"/>
                  </a:lnTo>
                  <a:lnTo>
                    <a:pt x="328675" y="328930"/>
                  </a:lnTo>
                  <a:lnTo>
                    <a:pt x="327406" y="330328"/>
                  </a:lnTo>
                  <a:lnTo>
                    <a:pt x="326771" y="332360"/>
                  </a:lnTo>
                  <a:lnTo>
                    <a:pt x="325500" y="334392"/>
                  </a:lnTo>
                  <a:lnTo>
                    <a:pt x="324231" y="335788"/>
                  </a:lnTo>
                  <a:lnTo>
                    <a:pt x="323596" y="337821"/>
                  </a:lnTo>
                  <a:lnTo>
                    <a:pt x="321056" y="340487"/>
                  </a:lnTo>
                  <a:lnTo>
                    <a:pt x="319785" y="342519"/>
                  </a:lnTo>
                  <a:lnTo>
                    <a:pt x="318515" y="343917"/>
                  </a:lnTo>
                  <a:lnTo>
                    <a:pt x="316610" y="347346"/>
                  </a:lnTo>
                  <a:lnTo>
                    <a:pt x="314833" y="349250"/>
                  </a:lnTo>
                  <a:lnTo>
                    <a:pt x="314198" y="350648"/>
                  </a:lnTo>
                  <a:lnTo>
                    <a:pt x="311658" y="353315"/>
                  </a:lnTo>
                  <a:lnTo>
                    <a:pt x="310387" y="355473"/>
                  </a:lnTo>
                  <a:lnTo>
                    <a:pt x="309118" y="356743"/>
                  </a:lnTo>
                  <a:lnTo>
                    <a:pt x="307848" y="358775"/>
                  </a:lnTo>
                  <a:lnTo>
                    <a:pt x="304037" y="362840"/>
                  </a:lnTo>
                  <a:lnTo>
                    <a:pt x="302133" y="364236"/>
                  </a:lnTo>
                  <a:lnTo>
                    <a:pt x="301498" y="366268"/>
                  </a:lnTo>
                  <a:lnTo>
                    <a:pt x="299593" y="367666"/>
                  </a:lnTo>
                  <a:lnTo>
                    <a:pt x="297052" y="370333"/>
                  </a:lnTo>
                  <a:lnTo>
                    <a:pt x="295910" y="372365"/>
                  </a:lnTo>
                  <a:lnTo>
                    <a:pt x="294639" y="373127"/>
                  </a:lnTo>
                  <a:lnTo>
                    <a:pt x="293370" y="375031"/>
                  </a:lnTo>
                  <a:lnTo>
                    <a:pt x="288289" y="380492"/>
                  </a:lnTo>
                  <a:lnTo>
                    <a:pt x="286385" y="381890"/>
                  </a:lnTo>
                  <a:lnTo>
                    <a:pt x="276224" y="392685"/>
                  </a:lnTo>
                  <a:lnTo>
                    <a:pt x="275082" y="394717"/>
                  </a:lnTo>
                  <a:lnTo>
                    <a:pt x="271907" y="396748"/>
                  </a:lnTo>
                  <a:lnTo>
                    <a:pt x="271272" y="398146"/>
                  </a:lnTo>
                  <a:lnTo>
                    <a:pt x="262382" y="407671"/>
                  </a:lnTo>
                  <a:lnTo>
                    <a:pt x="259207" y="409703"/>
                  </a:lnTo>
                  <a:lnTo>
                    <a:pt x="254253" y="414402"/>
                  </a:lnTo>
                  <a:lnTo>
                    <a:pt x="242188" y="423292"/>
                  </a:lnTo>
                  <a:lnTo>
                    <a:pt x="238378" y="424561"/>
                  </a:lnTo>
                  <a:lnTo>
                    <a:pt x="235331" y="426593"/>
                  </a:lnTo>
                  <a:lnTo>
                    <a:pt x="215137" y="435484"/>
                  </a:lnTo>
                  <a:lnTo>
                    <a:pt x="208152" y="437516"/>
                  </a:lnTo>
                  <a:lnTo>
                    <a:pt x="196722" y="440183"/>
                  </a:lnTo>
                  <a:lnTo>
                    <a:pt x="189864" y="442215"/>
                  </a:lnTo>
                  <a:lnTo>
                    <a:pt x="170942" y="445643"/>
                  </a:lnTo>
                  <a:lnTo>
                    <a:pt x="167767" y="445643"/>
                  </a:lnTo>
                  <a:lnTo>
                    <a:pt x="156971" y="447675"/>
                  </a:lnTo>
                  <a:lnTo>
                    <a:pt x="146303" y="447675"/>
                  </a:lnTo>
                  <a:lnTo>
                    <a:pt x="143128" y="448311"/>
                  </a:lnTo>
                  <a:lnTo>
                    <a:pt x="100838" y="448311"/>
                  </a:lnTo>
                  <a:lnTo>
                    <a:pt x="98932" y="447675"/>
                  </a:lnTo>
                  <a:lnTo>
                    <a:pt x="88900" y="447675"/>
                  </a:lnTo>
                  <a:lnTo>
                    <a:pt x="88900" y="454406"/>
                  </a:lnTo>
                  <a:lnTo>
                    <a:pt x="88264" y="455168"/>
                  </a:lnTo>
                  <a:lnTo>
                    <a:pt x="88264" y="471424"/>
                  </a:lnTo>
                  <a:lnTo>
                    <a:pt x="87630" y="473456"/>
                  </a:lnTo>
                  <a:lnTo>
                    <a:pt x="87630" y="487680"/>
                  </a:lnTo>
                  <a:lnTo>
                    <a:pt x="86995" y="489712"/>
                  </a:lnTo>
                  <a:lnTo>
                    <a:pt x="86995" y="500635"/>
                  </a:lnTo>
                  <a:lnTo>
                    <a:pt x="86359" y="502540"/>
                  </a:lnTo>
                  <a:lnTo>
                    <a:pt x="86359" y="514097"/>
                  </a:lnTo>
                  <a:lnTo>
                    <a:pt x="85725" y="515493"/>
                  </a:lnTo>
                  <a:lnTo>
                    <a:pt x="85725" y="524256"/>
                  </a:lnTo>
                  <a:lnTo>
                    <a:pt x="85089" y="526416"/>
                  </a:lnTo>
                  <a:lnTo>
                    <a:pt x="85089" y="530479"/>
                  </a:lnTo>
                  <a:lnTo>
                    <a:pt x="83820" y="531749"/>
                  </a:lnTo>
                  <a:lnTo>
                    <a:pt x="82550" y="531749"/>
                  </a:lnTo>
                  <a:lnTo>
                    <a:pt x="81280" y="533147"/>
                  </a:lnTo>
                  <a:lnTo>
                    <a:pt x="79501" y="533147"/>
                  </a:lnTo>
                  <a:lnTo>
                    <a:pt x="76962" y="533781"/>
                  </a:lnTo>
                  <a:lnTo>
                    <a:pt x="75692" y="533781"/>
                  </a:lnTo>
                  <a:lnTo>
                    <a:pt x="74421" y="534543"/>
                  </a:lnTo>
                  <a:lnTo>
                    <a:pt x="73151" y="534543"/>
                  </a:lnTo>
                  <a:lnTo>
                    <a:pt x="71882" y="535179"/>
                  </a:lnTo>
                  <a:lnTo>
                    <a:pt x="70612" y="535179"/>
                  </a:lnTo>
                  <a:lnTo>
                    <a:pt x="68707" y="535813"/>
                  </a:lnTo>
                  <a:lnTo>
                    <a:pt x="67437" y="535813"/>
                  </a:lnTo>
                  <a:lnTo>
                    <a:pt x="65532" y="536575"/>
                  </a:lnTo>
                  <a:lnTo>
                    <a:pt x="63626" y="536575"/>
                  </a:lnTo>
                  <a:lnTo>
                    <a:pt x="62357" y="537211"/>
                  </a:lnTo>
                  <a:lnTo>
                    <a:pt x="59308" y="537211"/>
                  </a:lnTo>
                  <a:lnTo>
                    <a:pt x="57276" y="537846"/>
                  </a:lnTo>
                  <a:lnTo>
                    <a:pt x="53594" y="537846"/>
                  </a:lnTo>
                  <a:lnTo>
                    <a:pt x="51688" y="538608"/>
                  </a:lnTo>
                  <a:lnTo>
                    <a:pt x="49783" y="538608"/>
                  </a:lnTo>
                  <a:lnTo>
                    <a:pt x="47878" y="539242"/>
                  </a:lnTo>
                  <a:lnTo>
                    <a:pt x="45974" y="539242"/>
                  </a:lnTo>
                  <a:lnTo>
                    <a:pt x="44069" y="539878"/>
                  </a:lnTo>
                  <a:lnTo>
                    <a:pt x="42163" y="539878"/>
                  </a:lnTo>
                  <a:lnTo>
                    <a:pt x="40386" y="540640"/>
                  </a:lnTo>
                  <a:lnTo>
                    <a:pt x="34670" y="540640"/>
                  </a:lnTo>
                  <a:lnTo>
                    <a:pt x="32765" y="541274"/>
                  </a:lnTo>
                  <a:lnTo>
                    <a:pt x="27686" y="541274"/>
                  </a:lnTo>
                  <a:lnTo>
                    <a:pt x="25781" y="541910"/>
                  </a:lnTo>
                  <a:lnTo>
                    <a:pt x="24511" y="541910"/>
                  </a:lnTo>
                  <a:lnTo>
                    <a:pt x="22606" y="542672"/>
                  </a:lnTo>
                  <a:lnTo>
                    <a:pt x="18288" y="542672"/>
                  </a:lnTo>
                  <a:lnTo>
                    <a:pt x="17018" y="543306"/>
                  </a:lnTo>
                  <a:lnTo>
                    <a:pt x="11938" y="543306"/>
                  </a:lnTo>
                  <a:lnTo>
                    <a:pt x="9397" y="543942"/>
                  </a:lnTo>
                  <a:lnTo>
                    <a:pt x="6857" y="543942"/>
                  </a:lnTo>
                  <a:lnTo>
                    <a:pt x="5588" y="544704"/>
                  </a:lnTo>
                  <a:lnTo>
                    <a:pt x="4952" y="544704"/>
                  </a:lnTo>
                  <a:lnTo>
                    <a:pt x="3682" y="543306"/>
                  </a:lnTo>
                  <a:lnTo>
                    <a:pt x="3047" y="541274"/>
                  </a:lnTo>
                  <a:lnTo>
                    <a:pt x="1777" y="538608"/>
                  </a:lnTo>
                  <a:lnTo>
                    <a:pt x="1270" y="537846"/>
                  </a:lnTo>
                  <a:lnTo>
                    <a:pt x="1270" y="536575"/>
                  </a:lnTo>
                  <a:lnTo>
                    <a:pt x="0" y="533147"/>
                  </a:lnTo>
                  <a:lnTo>
                    <a:pt x="0" y="530479"/>
                  </a:lnTo>
                  <a:lnTo>
                    <a:pt x="634" y="529717"/>
                  </a:lnTo>
                  <a:lnTo>
                    <a:pt x="3047" y="529717"/>
                  </a:lnTo>
                  <a:lnTo>
                    <a:pt x="4318" y="529083"/>
                  </a:lnTo>
                  <a:lnTo>
                    <a:pt x="6222" y="529083"/>
                  </a:lnTo>
                  <a:lnTo>
                    <a:pt x="6857" y="528321"/>
                  </a:lnTo>
                  <a:lnTo>
                    <a:pt x="21336" y="528321"/>
                  </a:lnTo>
                  <a:lnTo>
                    <a:pt x="23240" y="527686"/>
                  </a:lnTo>
                  <a:lnTo>
                    <a:pt x="50419" y="527686"/>
                  </a:lnTo>
                  <a:lnTo>
                    <a:pt x="52324" y="527050"/>
                  </a:lnTo>
                  <a:lnTo>
                    <a:pt x="61087" y="527050"/>
                  </a:lnTo>
                  <a:lnTo>
                    <a:pt x="62357" y="526416"/>
                  </a:lnTo>
                  <a:lnTo>
                    <a:pt x="64896" y="526416"/>
                  </a:lnTo>
                  <a:lnTo>
                    <a:pt x="65532" y="525654"/>
                  </a:lnTo>
                  <a:lnTo>
                    <a:pt x="69342" y="525654"/>
                  </a:lnTo>
                  <a:lnTo>
                    <a:pt x="73787" y="523622"/>
                  </a:lnTo>
                  <a:lnTo>
                    <a:pt x="75057" y="522224"/>
                  </a:lnTo>
                  <a:lnTo>
                    <a:pt x="75692" y="520954"/>
                  </a:lnTo>
                  <a:lnTo>
                    <a:pt x="75692" y="519558"/>
                  </a:lnTo>
                  <a:lnTo>
                    <a:pt x="76326" y="517525"/>
                  </a:lnTo>
                  <a:lnTo>
                    <a:pt x="76326" y="516129"/>
                  </a:lnTo>
                  <a:lnTo>
                    <a:pt x="76962" y="515493"/>
                  </a:lnTo>
                  <a:lnTo>
                    <a:pt x="76962" y="514097"/>
                  </a:lnTo>
                  <a:lnTo>
                    <a:pt x="77470" y="512827"/>
                  </a:lnTo>
                  <a:lnTo>
                    <a:pt x="77470" y="509398"/>
                  </a:lnTo>
                  <a:lnTo>
                    <a:pt x="78105" y="508000"/>
                  </a:lnTo>
                  <a:lnTo>
                    <a:pt x="78105" y="503302"/>
                  </a:lnTo>
                  <a:lnTo>
                    <a:pt x="78867" y="501269"/>
                  </a:lnTo>
                  <a:lnTo>
                    <a:pt x="78867" y="489712"/>
                  </a:lnTo>
                  <a:lnTo>
                    <a:pt x="79501" y="488316"/>
                  </a:lnTo>
                  <a:lnTo>
                    <a:pt x="79501" y="446279"/>
                  </a:lnTo>
                  <a:lnTo>
                    <a:pt x="28956" y="425959"/>
                  </a:lnTo>
                  <a:lnTo>
                    <a:pt x="42163" y="402972"/>
                  </a:lnTo>
                  <a:lnTo>
                    <a:pt x="47878" y="408941"/>
                  </a:lnTo>
                  <a:lnTo>
                    <a:pt x="40386" y="421894"/>
                  </a:lnTo>
                  <a:lnTo>
                    <a:pt x="62357" y="428625"/>
                  </a:lnTo>
                  <a:lnTo>
                    <a:pt x="78867" y="432054"/>
                  </a:lnTo>
                  <a:lnTo>
                    <a:pt x="95250" y="434722"/>
                  </a:lnTo>
                  <a:lnTo>
                    <a:pt x="122301" y="438150"/>
                  </a:lnTo>
                  <a:lnTo>
                    <a:pt x="148844" y="438150"/>
                  </a:lnTo>
                  <a:lnTo>
                    <a:pt x="169671" y="436118"/>
                  </a:lnTo>
                  <a:lnTo>
                    <a:pt x="199897" y="428625"/>
                  </a:lnTo>
                  <a:lnTo>
                    <a:pt x="204343" y="426593"/>
                  </a:lnTo>
                  <a:lnTo>
                    <a:pt x="209423" y="425323"/>
                  </a:lnTo>
                  <a:lnTo>
                    <a:pt x="223265" y="418466"/>
                  </a:lnTo>
                  <a:lnTo>
                    <a:pt x="228346" y="416434"/>
                  </a:lnTo>
                  <a:lnTo>
                    <a:pt x="241553" y="408305"/>
                  </a:lnTo>
                  <a:lnTo>
                    <a:pt x="246634" y="405638"/>
                  </a:lnTo>
                  <a:lnTo>
                    <a:pt x="263651" y="391287"/>
                  </a:lnTo>
                  <a:lnTo>
                    <a:pt x="268097" y="387986"/>
                  </a:lnTo>
                  <a:lnTo>
                    <a:pt x="283845" y="370967"/>
                  </a:lnTo>
                  <a:lnTo>
                    <a:pt x="302768" y="345948"/>
                  </a:lnTo>
                  <a:lnTo>
                    <a:pt x="319785" y="316104"/>
                  </a:lnTo>
                  <a:lnTo>
                    <a:pt x="332485" y="288925"/>
                  </a:lnTo>
                  <a:lnTo>
                    <a:pt x="335660" y="281433"/>
                  </a:lnTo>
                  <a:lnTo>
                    <a:pt x="341884" y="259080"/>
                  </a:lnTo>
                  <a:lnTo>
                    <a:pt x="346328" y="237998"/>
                  </a:lnTo>
                  <a:lnTo>
                    <a:pt x="347598" y="217679"/>
                  </a:lnTo>
                  <a:lnTo>
                    <a:pt x="346963" y="197359"/>
                  </a:lnTo>
                  <a:lnTo>
                    <a:pt x="342519" y="172340"/>
                  </a:lnTo>
                  <a:lnTo>
                    <a:pt x="334390" y="147829"/>
                  </a:lnTo>
                  <a:lnTo>
                    <a:pt x="329946" y="136272"/>
                  </a:lnTo>
                  <a:lnTo>
                    <a:pt x="318515" y="114554"/>
                  </a:lnTo>
                  <a:lnTo>
                    <a:pt x="302133" y="89536"/>
                  </a:lnTo>
                  <a:lnTo>
                    <a:pt x="284480" y="67184"/>
                  </a:lnTo>
                  <a:lnTo>
                    <a:pt x="263017" y="44704"/>
                  </a:lnTo>
                  <a:lnTo>
                    <a:pt x="246634" y="29846"/>
                  </a:lnTo>
                  <a:lnTo>
                    <a:pt x="229615" y="16256"/>
                  </a:lnTo>
                  <a:lnTo>
                    <a:pt x="225171" y="12828"/>
                  </a:lnTo>
                  <a:lnTo>
                    <a:pt x="223900" y="11558"/>
                  </a:lnTo>
                  <a:lnTo>
                    <a:pt x="221996" y="10796"/>
                  </a:lnTo>
                  <a:lnTo>
                    <a:pt x="220725" y="9525"/>
                  </a:lnTo>
                  <a:lnTo>
                    <a:pt x="218821" y="8763"/>
                  </a:lnTo>
                  <a:lnTo>
                    <a:pt x="218185" y="812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5" name="Freeform 254"/>
            <p:cNvSpPr/>
            <p:nvPr/>
          </p:nvSpPr>
          <p:spPr>
            <a:xfrm>
              <a:off x="6292826" y="5693516"/>
              <a:ext cx="202941" cy="148903"/>
            </a:xfrm>
            <a:custGeom>
              <a:avLst/>
              <a:gdLst/>
              <a:ahLst/>
              <a:cxnLst/>
              <a:rect l="0" t="0" r="0" b="0"/>
              <a:pathLst>
                <a:path w="203709" h="148464">
                  <a:moveTo>
                    <a:pt x="112267" y="0"/>
                  </a:moveTo>
                  <a:lnTo>
                    <a:pt x="123571" y="1270"/>
                  </a:lnTo>
                  <a:lnTo>
                    <a:pt x="122935" y="1270"/>
                  </a:lnTo>
                  <a:lnTo>
                    <a:pt x="122935" y="3302"/>
                  </a:lnTo>
                  <a:lnTo>
                    <a:pt x="122301" y="4699"/>
                  </a:lnTo>
                  <a:lnTo>
                    <a:pt x="122301" y="8127"/>
                  </a:lnTo>
                  <a:lnTo>
                    <a:pt x="121792" y="10159"/>
                  </a:lnTo>
                  <a:lnTo>
                    <a:pt x="121792" y="12191"/>
                  </a:lnTo>
                  <a:lnTo>
                    <a:pt x="121158" y="14858"/>
                  </a:lnTo>
                  <a:lnTo>
                    <a:pt x="121158" y="19558"/>
                  </a:lnTo>
                  <a:lnTo>
                    <a:pt x="120396" y="20954"/>
                  </a:lnTo>
                  <a:lnTo>
                    <a:pt x="120396" y="25781"/>
                  </a:lnTo>
                  <a:lnTo>
                    <a:pt x="119760" y="26415"/>
                  </a:lnTo>
                  <a:lnTo>
                    <a:pt x="119760" y="34544"/>
                  </a:lnTo>
                  <a:lnTo>
                    <a:pt x="119126" y="35940"/>
                  </a:lnTo>
                  <a:lnTo>
                    <a:pt x="119126" y="43307"/>
                  </a:lnTo>
                  <a:lnTo>
                    <a:pt x="118490" y="44703"/>
                  </a:lnTo>
                  <a:lnTo>
                    <a:pt x="118490" y="52832"/>
                  </a:lnTo>
                  <a:lnTo>
                    <a:pt x="119126" y="54864"/>
                  </a:lnTo>
                  <a:lnTo>
                    <a:pt x="119126" y="60959"/>
                  </a:lnTo>
                  <a:lnTo>
                    <a:pt x="119760" y="63753"/>
                  </a:lnTo>
                  <a:lnTo>
                    <a:pt x="119760" y="65024"/>
                  </a:lnTo>
                  <a:lnTo>
                    <a:pt x="121792" y="69088"/>
                  </a:lnTo>
                  <a:lnTo>
                    <a:pt x="122301" y="69850"/>
                  </a:lnTo>
                  <a:lnTo>
                    <a:pt x="124206" y="70484"/>
                  </a:lnTo>
                  <a:lnTo>
                    <a:pt x="125476" y="71882"/>
                  </a:lnTo>
                  <a:lnTo>
                    <a:pt x="127381" y="72516"/>
                  </a:lnTo>
                  <a:lnTo>
                    <a:pt x="128015" y="73152"/>
                  </a:lnTo>
                  <a:lnTo>
                    <a:pt x="129285" y="73152"/>
                  </a:lnTo>
                  <a:lnTo>
                    <a:pt x="133096" y="75183"/>
                  </a:lnTo>
                  <a:lnTo>
                    <a:pt x="134365" y="75183"/>
                  </a:lnTo>
                  <a:lnTo>
                    <a:pt x="137540" y="76581"/>
                  </a:lnTo>
                  <a:lnTo>
                    <a:pt x="138683" y="77215"/>
                  </a:lnTo>
                  <a:lnTo>
                    <a:pt x="140589" y="77215"/>
                  </a:lnTo>
                  <a:lnTo>
                    <a:pt x="143764" y="78613"/>
                  </a:lnTo>
                  <a:lnTo>
                    <a:pt x="145033" y="78613"/>
                  </a:lnTo>
                  <a:lnTo>
                    <a:pt x="150748" y="80645"/>
                  </a:lnTo>
                  <a:lnTo>
                    <a:pt x="152019" y="80645"/>
                  </a:lnTo>
                  <a:lnTo>
                    <a:pt x="157733" y="82677"/>
                  </a:lnTo>
                  <a:lnTo>
                    <a:pt x="159512" y="82677"/>
                  </a:lnTo>
                  <a:lnTo>
                    <a:pt x="161544" y="83312"/>
                  </a:lnTo>
                  <a:lnTo>
                    <a:pt x="162687" y="84074"/>
                  </a:lnTo>
                  <a:lnTo>
                    <a:pt x="165227" y="84708"/>
                  </a:lnTo>
                  <a:lnTo>
                    <a:pt x="166496" y="84708"/>
                  </a:lnTo>
                  <a:lnTo>
                    <a:pt x="168402" y="85470"/>
                  </a:lnTo>
                  <a:lnTo>
                    <a:pt x="170307" y="85470"/>
                  </a:lnTo>
                  <a:lnTo>
                    <a:pt x="172212" y="86106"/>
                  </a:lnTo>
                  <a:lnTo>
                    <a:pt x="173482" y="86106"/>
                  </a:lnTo>
                  <a:lnTo>
                    <a:pt x="175387" y="86740"/>
                  </a:lnTo>
                  <a:lnTo>
                    <a:pt x="177291" y="86740"/>
                  </a:lnTo>
                  <a:lnTo>
                    <a:pt x="179070" y="88138"/>
                  </a:lnTo>
                  <a:lnTo>
                    <a:pt x="182245" y="88138"/>
                  </a:lnTo>
                  <a:lnTo>
                    <a:pt x="183515" y="88772"/>
                  </a:lnTo>
                  <a:lnTo>
                    <a:pt x="185420" y="88772"/>
                  </a:lnTo>
                  <a:lnTo>
                    <a:pt x="186690" y="89534"/>
                  </a:lnTo>
                  <a:lnTo>
                    <a:pt x="187959" y="89534"/>
                  </a:lnTo>
                  <a:lnTo>
                    <a:pt x="191134" y="90804"/>
                  </a:lnTo>
                  <a:lnTo>
                    <a:pt x="194945" y="90804"/>
                  </a:lnTo>
                  <a:lnTo>
                    <a:pt x="197484" y="92202"/>
                  </a:lnTo>
                  <a:lnTo>
                    <a:pt x="201167" y="92202"/>
                  </a:lnTo>
                  <a:lnTo>
                    <a:pt x="201802" y="92837"/>
                  </a:lnTo>
                  <a:lnTo>
                    <a:pt x="203072" y="92837"/>
                  </a:lnTo>
                  <a:lnTo>
                    <a:pt x="203708" y="122682"/>
                  </a:lnTo>
                  <a:lnTo>
                    <a:pt x="202438" y="122682"/>
                  </a:lnTo>
                  <a:lnTo>
                    <a:pt x="199897" y="124078"/>
                  </a:lnTo>
                  <a:lnTo>
                    <a:pt x="197992" y="124714"/>
                  </a:lnTo>
                  <a:lnTo>
                    <a:pt x="196215" y="124714"/>
                  </a:lnTo>
                  <a:lnTo>
                    <a:pt x="194945" y="125476"/>
                  </a:lnTo>
                  <a:lnTo>
                    <a:pt x="193675" y="125476"/>
                  </a:lnTo>
                  <a:lnTo>
                    <a:pt x="191134" y="126745"/>
                  </a:lnTo>
                  <a:lnTo>
                    <a:pt x="189229" y="126745"/>
                  </a:lnTo>
                  <a:lnTo>
                    <a:pt x="184150" y="128777"/>
                  </a:lnTo>
                  <a:lnTo>
                    <a:pt x="182245" y="128777"/>
                  </a:lnTo>
                  <a:lnTo>
                    <a:pt x="172846" y="132207"/>
                  </a:lnTo>
                  <a:lnTo>
                    <a:pt x="170941" y="132207"/>
                  </a:lnTo>
                  <a:lnTo>
                    <a:pt x="153289" y="137668"/>
                  </a:lnTo>
                  <a:lnTo>
                    <a:pt x="150748" y="138302"/>
                  </a:lnTo>
                  <a:lnTo>
                    <a:pt x="148208" y="138302"/>
                  </a:lnTo>
                  <a:lnTo>
                    <a:pt x="139319" y="141096"/>
                  </a:lnTo>
                  <a:lnTo>
                    <a:pt x="136906" y="141096"/>
                  </a:lnTo>
                  <a:lnTo>
                    <a:pt x="127381" y="143764"/>
                  </a:lnTo>
                  <a:lnTo>
                    <a:pt x="124840" y="143764"/>
                  </a:lnTo>
                  <a:lnTo>
                    <a:pt x="122935" y="144399"/>
                  </a:lnTo>
                  <a:lnTo>
                    <a:pt x="120396" y="144399"/>
                  </a:lnTo>
                  <a:lnTo>
                    <a:pt x="116077" y="145795"/>
                  </a:lnTo>
                  <a:lnTo>
                    <a:pt x="113538" y="145795"/>
                  </a:lnTo>
                  <a:lnTo>
                    <a:pt x="111633" y="146431"/>
                  </a:lnTo>
                  <a:lnTo>
                    <a:pt x="109727" y="146431"/>
                  </a:lnTo>
                  <a:lnTo>
                    <a:pt x="107188" y="147193"/>
                  </a:lnTo>
                  <a:lnTo>
                    <a:pt x="105283" y="147193"/>
                  </a:lnTo>
                  <a:lnTo>
                    <a:pt x="102742" y="147827"/>
                  </a:lnTo>
                  <a:lnTo>
                    <a:pt x="98933" y="147827"/>
                  </a:lnTo>
                  <a:lnTo>
                    <a:pt x="97790" y="148463"/>
                  </a:lnTo>
                  <a:lnTo>
                    <a:pt x="83184" y="148463"/>
                  </a:lnTo>
                  <a:lnTo>
                    <a:pt x="81407" y="147827"/>
                  </a:lnTo>
                  <a:lnTo>
                    <a:pt x="77596" y="147827"/>
                  </a:lnTo>
                  <a:lnTo>
                    <a:pt x="76327" y="147193"/>
                  </a:lnTo>
                  <a:lnTo>
                    <a:pt x="74421" y="147193"/>
                  </a:lnTo>
                  <a:lnTo>
                    <a:pt x="72516" y="146431"/>
                  </a:lnTo>
                  <a:lnTo>
                    <a:pt x="70612" y="146431"/>
                  </a:lnTo>
                  <a:lnTo>
                    <a:pt x="68707" y="145795"/>
                  </a:lnTo>
                  <a:lnTo>
                    <a:pt x="66802" y="145795"/>
                  </a:lnTo>
                  <a:lnTo>
                    <a:pt x="62991" y="144399"/>
                  </a:lnTo>
                  <a:lnTo>
                    <a:pt x="61214" y="144399"/>
                  </a:lnTo>
                  <a:lnTo>
                    <a:pt x="59182" y="143764"/>
                  </a:lnTo>
                  <a:lnTo>
                    <a:pt x="57403" y="143764"/>
                  </a:lnTo>
                  <a:lnTo>
                    <a:pt x="49783" y="141096"/>
                  </a:lnTo>
                  <a:lnTo>
                    <a:pt x="47878" y="141096"/>
                  </a:lnTo>
                  <a:lnTo>
                    <a:pt x="40385" y="138302"/>
                  </a:lnTo>
                  <a:lnTo>
                    <a:pt x="38353" y="138302"/>
                  </a:lnTo>
                  <a:lnTo>
                    <a:pt x="34671" y="136906"/>
                  </a:lnTo>
                  <a:lnTo>
                    <a:pt x="33401" y="136270"/>
                  </a:lnTo>
                  <a:lnTo>
                    <a:pt x="31496" y="135635"/>
                  </a:lnTo>
                  <a:lnTo>
                    <a:pt x="30226" y="134874"/>
                  </a:lnTo>
                  <a:lnTo>
                    <a:pt x="26415" y="133603"/>
                  </a:lnTo>
                  <a:lnTo>
                    <a:pt x="23240" y="132207"/>
                  </a:lnTo>
                  <a:lnTo>
                    <a:pt x="22097" y="132207"/>
                  </a:lnTo>
                  <a:lnTo>
                    <a:pt x="15113" y="128777"/>
                  </a:lnTo>
                  <a:lnTo>
                    <a:pt x="13842" y="128777"/>
                  </a:lnTo>
                  <a:lnTo>
                    <a:pt x="10033" y="126745"/>
                  </a:lnTo>
                  <a:lnTo>
                    <a:pt x="8763" y="126745"/>
                  </a:lnTo>
                  <a:lnTo>
                    <a:pt x="6858" y="125476"/>
                  </a:lnTo>
                  <a:lnTo>
                    <a:pt x="4952" y="124714"/>
                  </a:lnTo>
                  <a:lnTo>
                    <a:pt x="3683" y="124714"/>
                  </a:lnTo>
                  <a:lnTo>
                    <a:pt x="1270" y="123444"/>
                  </a:lnTo>
                  <a:lnTo>
                    <a:pt x="634" y="122682"/>
                  </a:lnTo>
                  <a:lnTo>
                    <a:pt x="0" y="122682"/>
                  </a:lnTo>
                  <a:lnTo>
                    <a:pt x="3683" y="87376"/>
                  </a:lnTo>
                  <a:lnTo>
                    <a:pt x="10033" y="94869"/>
                  </a:lnTo>
                  <a:lnTo>
                    <a:pt x="7492" y="115315"/>
                  </a:lnTo>
                  <a:lnTo>
                    <a:pt x="8127" y="115315"/>
                  </a:lnTo>
                  <a:lnTo>
                    <a:pt x="9397" y="115951"/>
                  </a:lnTo>
                  <a:lnTo>
                    <a:pt x="10667" y="115951"/>
                  </a:lnTo>
                  <a:lnTo>
                    <a:pt x="15113" y="118618"/>
                  </a:lnTo>
                  <a:lnTo>
                    <a:pt x="16383" y="118618"/>
                  </a:lnTo>
                  <a:lnTo>
                    <a:pt x="17017" y="119379"/>
                  </a:lnTo>
                  <a:lnTo>
                    <a:pt x="18288" y="119379"/>
                  </a:lnTo>
                  <a:lnTo>
                    <a:pt x="19558" y="120014"/>
                  </a:lnTo>
                  <a:lnTo>
                    <a:pt x="20192" y="120650"/>
                  </a:lnTo>
                  <a:lnTo>
                    <a:pt x="21463" y="120650"/>
                  </a:lnTo>
                  <a:lnTo>
                    <a:pt x="23876" y="122046"/>
                  </a:lnTo>
                  <a:lnTo>
                    <a:pt x="25146" y="122046"/>
                  </a:lnTo>
                  <a:lnTo>
                    <a:pt x="30860" y="124714"/>
                  </a:lnTo>
                  <a:lnTo>
                    <a:pt x="32131" y="124714"/>
                  </a:lnTo>
                  <a:lnTo>
                    <a:pt x="37210" y="126745"/>
                  </a:lnTo>
                  <a:lnTo>
                    <a:pt x="38353" y="126745"/>
                  </a:lnTo>
                  <a:lnTo>
                    <a:pt x="42798" y="128777"/>
                  </a:lnTo>
                  <a:lnTo>
                    <a:pt x="44703" y="128777"/>
                  </a:lnTo>
                  <a:lnTo>
                    <a:pt x="48514" y="130175"/>
                  </a:lnTo>
                  <a:lnTo>
                    <a:pt x="49783" y="130175"/>
                  </a:lnTo>
                  <a:lnTo>
                    <a:pt x="51689" y="130809"/>
                  </a:lnTo>
                  <a:lnTo>
                    <a:pt x="53594" y="130809"/>
                  </a:lnTo>
                  <a:lnTo>
                    <a:pt x="58546" y="132841"/>
                  </a:lnTo>
                  <a:lnTo>
                    <a:pt x="60578" y="132841"/>
                  </a:lnTo>
                  <a:lnTo>
                    <a:pt x="62357" y="133603"/>
                  </a:lnTo>
                  <a:lnTo>
                    <a:pt x="64262" y="133603"/>
                  </a:lnTo>
                  <a:lnTo>
                    <a:pt x="65532" y="134239"/>
                  </a:lnTo>
                  <a:lnTo>
                    <a:pt x="67437" y="134239"/>
                  </a:lnTo>
                  <a:lnTo>
                    <a:pt x="69341" y="134874"/>
                  </a:lnTo>
                  <a:lnTo>
                    <a:pt x="71246" y="134874"/>
                  </a:lnTo>
                  <a:lnTo>
                    <a:pt x="73152" y="135635"/>
                  </a:lnTo>
                  <a:lnTo>
                    <a:pt x="74421" y="135635"/>
                  </a:lnTo>
                  <a:lnTo>
                    <a:pt x="76327" y="136270"/>
                  </a:lnTo>
                  <a:lnTo>
                    <a:pt x="81407" y="136270"/>
                  </a:lnTo>
                  <a:lnTo>
                    <a:pt x="83184" y="136906"/>
                  </a:lnTo>
                  <a:lnTo>
                    <a:pt x="97154" y="136906"/>
                  </a:lnTo>
                  <a:lnTo>
                    <a:pt x="98933" y="136270"/>
                  </a:lnTo>
                  <a:lnTo>
                    <a:pt x="104647" y="136270"/>
                  </a:lnTo>
                  <a:lnTo>
                    <a:pt x="106552" y="135635"/>
                  </a:lnTo>
                  <a:lnTo>
                    <a:pt x="108458" y="135635"/>
                  </a:lnTo>
                  <a:lnTo>
                    <a:pt x="110997" y="134874"/>
                  </a:lnTo>
                  <a:lnTo>
                    <a:pt x="112902" y="134874"/>
                  </a:lnTo>
                  <a:lnTo>
                    <a:pt x="114808" y="134239"/>
                  </a:lnTo>
                  <a:lnTo>
                    <a:pt x="117347" y="134239"/>
                  </a:lnTo>
                  <a:lnTo>
                    <a:pt x="119126" y="133603"/>
                  </a:lnTo>
                  <a:lnTo>
                    <a:pt x="121792" y="133603"/>
                  </a:lnTo>
                  <a:lnTo>
                    <a:pt x="123571" y="132841"/>
                  </a:lnTo>
                  <a:lnTo>
                    <a:pt x="125476" y="132841"/>
                  </a:lnTo>
                  <a:lnTo>
                    <a:pt x="131826" y="130809"/>
                  </a:lnTo>
                  <a:lnTo>
                    <a:pt x="134365" y="130809"/>
                  </a:lnTo>
                  <a:lnTo>
                    <a:pt x="136271" y="130175"/>
                  </a:lnTo>
                  <a:lnTo>
                    <a:pt x="138683" y="130175"/>
                  </a:lnTo>
                  <a:lnTo>
                    <a:pt x="143128" y="128777"/>
                  </a:lnTo>
                  <a:lnTo>
                    <a:pt x="145033" y="128777"/>
                  </a:lnTo>
                  <a:lnTo>
                    <a:pt x="151383" y="126745"/>
                  </a:lnTo>
                  <a:lnTo>
                    <a:pt x="153289" y="126745"/>
                  </a:lnTo>
                  <a:lnTo>
                    <a:pt x="159512" y="124714"/>
                  </a:lnTo>
                  <a:lnTo>
                    <a:pt x="161544" y="124714"/>
                  </a:lnTo>
                  <a:lnTo>
                    <a:pt x="169037" y="122046"/>
                  </a:lnTo>
                  <a:lnTo>
                    <a:pt x="170941" y="122046"/>
                  </a:lnTo>
                  <a:lnTo>
                    <a:pt x="174116" y="120650"/>
                  </a:lnTo>
                  <a:lnTo>
                    <a:pt x="175387" y="120650"/>
                  </a:lnTo>
                  <a:lnTo>
                    <a:pt x="177291" y="120014"/>
                  </a:lnTo>
                  <a:lnTo>
                    <a:pt x="178434" y="119379"/>
                  </a:lnTo>
                  <a:lnTo>
                    <a:pt x="179704" y="119379"/>
                  </a:lnTo>
                  <a:lnTo>
                    <a:pt x="181737" y="118618"/>
                  </a:lnTo>
                  <a:lnTo>
                    <a:pt x="182879" y="118618"/>
                  </a:lnTo>
                  <a:lnTo>
                    <a:pt x="185420" y="117347"/>
                  </a:lnTo>
                  <a:lnTo>
                    <a:pt x="186690" y="117347"/>
                  </a:lnTo>
                  <a:lnTo>
                    <a:pt x="189229" y="115951"/>
                  </a:lnTo>
                  <a:lnTo>
                    <a:pt x="191134" y="115951"/>
                  </a:lnTo>
                  <a:lnTo>
                    <a:pt x="192404" y="115315"/>
                  </a:lnTo>
                  <a:lnTo>
                    <a:pt x="194309" y="115315"/>
                  </a:lnTo>
                  <a:lnTo>
                    <a:pt x="194945" y="94869"/>
                  </a:lnTo>
                  <a:lnTo>
                    <a:pt x="189865" y="94869"/>
                  </a:lnTo>
                  <a:lnTo>
                    <a:pt x="187959" y="94233"/>
                  </a:lnTo>
                  <a:lnTo>
                    <a:pt x="181737" y="94233"/>
                  </a:lnTo>
                  <a:lnTo>
                    <a:pt x="180340" y="93599"/>
                  </a:lnTo>
                  <a:lnTo>
                    <a:pt x="176021" y="93599"/>
                  </a:lnTo>
                  <a:lnTo>
                    <a:pt x="174752" y="92837"/>
                  </a:lnTo>
                  <a:lnTo>
                    <a:pt x="169671" y="92837"/>
                  </a:lnTo>
                  <a:lnTo>
                    <a:pt x="167766" y="92202"/>
                  </a:lnTo>
                  <a:lnTo>
                    <a:pt x="162687" y="92202"/>
                  </a:lnTo>
                  <a:lnTo>
                    <a:pt x="160782" y="91566"/>
                  </a:lnTo>
                  <a:lnTo>
                    <a:pt x="157733" y="91566"/>
                  </a:lnTo>
                  <a:lnTo>
                    <a:pt x="155194" y="90804"/>
                  </a:lnTo>
                  <a:lnTo>
                    <a:pt x="153923" y="90804"/>
                  </a:lnTo>
                  <a:lnTo>
                    <a:pt x="152019" y="90170"/>
                  </a:lnTo>
                  <a:lnTo>
                    <a:pt x="150114" y="90170"/>
                  </a:lnTo>
                  <a:lnTo>
                    <a:pt x="148208" y="89534"/>
                  </a:lnTo>
                  <a:lnTo>
                    <a:pt x="144398" y="89534"/>
                  </a:lnTo>
                  <a:lnTo>
                    <a:pt x="142494" y="88772"/>
                  </a:lnTo>
                  <a:lnTo>
                    <a:pt x="141351" y="88772"/>
                  </a:lnTo>
                  <a:lnTo>
                    <a:pt x="139319" y="88138"/>
                  </a:lnTo>
                  <a:lnTo>
                    <a:pt x="136271" y="88138"/>
                  </a:lnTo>
                  <a:lnTo>
                    <a:pt x="132460" y="86740"/>
                  </a:lnTo>
                  <a:lnTo>
                    <a:pt x="129921" y="86740"/>
                  </a:lnTo>
                  <a:lnTo>
                    <a:pt x="124840" y="84708"/>
                  </a:lnTo>
                  <a:lnTo>
                    <a:pt x="124206" y="84708"/>
                  </a:lnTo>
                  <a:lnTo>
                    <a:pt x="122935" y="84074"/>
                  </a:lnTo>
                  <a:lnTo>
                    <a:pt x="121792" y="84074"/>
                  </a:lnTo>
                  <a:lnTo>
                    <a:pt x="120396" y="83312"/>
                  </a:lnTo>
                  <a:lnTo>
                    <a:pt x="119126" y="83312"/>
                  </a:lnTo>
                  <a:lnTo>
                    <a:pt x="117347" y="82677"/>
                  </a:lnTo>
                  <a:lnTo>
                    <a:pt x="114172" y="80645"/>
                  </a:lnTo>
                  <a:lnTo>
                    <a:pt x="113538" y="80009"/>
                  </a:lnTo>
                  <a:lnTo>
                    <a:pt x="112267" y="77977"/>
                  </a:lnTo>
                  <a:lnTo>
                    <a:pt x="111633" y="77215"/>
                  </a:lnTo>
                  <a:lnTo>
                    <a:pt x="110997" y="75183"/>
                  </a:lnTo>
                  <a:lnTo>
                    <a:pt x="110997" y="73152"/>
                  </a:lnTo>
                  <a:lnTo>
                    <a:pt x="110363" y="71882"/>
                  </a:lnTo>
                  <a:lnTo>
                    <a:pt x="110363" y="70484"/>
                  </a:lnTo>
                  <a:lnTo>
                    <a:pt x="109727" y="69088"/>
                  </a:lnTo>
                  <a:lnTo>
                    <a:pt x="109727" y="62357"/>
                  </a:lnTo>
                  <a:lnTo>
                    <a:pt x="109092" y="60959"/>
                  </a:lnTo>
                  <a:lnTo>
                    <a:pt x="109092" y="37210"/>
                  </a:lnTo>
                  <a:lnTo>
                    <a:pt x="109727" y="35940"/>
                  </a:lnTo>
                  <a:lnTo>
                    <a:pt x="109727" y="23621"/>
                  </a:lnTo>
                  <a:lnTo>
                    <a:pt x="110363" y="21716"/>
                  </a:lnTo>
                  <a:lnTo>
                    <a:pt x="110363" y="14224"/>
                  </a:lnTo>
                  <a:lnTo>
                    <a:pt x="110997" y="12827"/>
                  </a:lnTo>
                  <a:lnTo>
                    <a:pt x="110997" y="5969"/>
                  </a:lnTo>
                  <a:lnTo>
                    <a:pt x="111633" y="4064"/>
                  </a:lnTo>
                  <a:lnTo>
                    <a:pt x="11163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6" name="Freeform 255"/>
            <p:cNvSpPr/>
            <p:nvPr/>
          </p:nvSpPr>
          <p:spPr>
            <a:xfrm>
              <a:off x="6171060" y="5640617"/>
              <a:ext cx="77647" cy="188088"/>
            </a:xfrm>
            <a:custGeom>
              <a:avLst/>
              <a:gdLst/>
              <a:ahLst/>
              <a:cxnLst/>
              <a:rect l="0" t="0" r="0" b="0"/>
              <a:pathLst>
                <a:path w="76327" h="187326">
                  <a:moveTo>
                    <a:pt x="13207" y="2160"/>
                  </a:moveTo>
                  <a:lnTo>
                    <a:pt x="13207" y="4826"/>
                  </a:lnTo>
                  <a:lnTo>
                    <a:pt x="12573" y="6859"/>
                  </a:lnTo>
                  <a:lnTo>
                    <a:pt x="12573" y="13590"/>
                  </a:lnTo>
                  <a:lnTo>
                    <a:pt x="11938" y="14351"/>
                  </a:lnTo>
                  <a:lnTo>
                    <a:pt x="11938" y="32640"/>
                  </a:lnTo>
                  <a:lnTo>
                    <a:pt x="12573" y="34672"/>
                  </a:lnTo>
                  <a:lnTo>
                    <a:pt x="12573" y="36068"/>
                  </a:lnTo>
                  <a:lnTo>
                    <a:pt x="13207" y="38100"/>
                  </a:lnTo>
                  <a:lnTo>
                    <a:pt x="13207" y="42799"/>
                  </a:lnTo>
                  <a:lnTo>
                    <a:pt x="13843" y="44831"/>
                  </a:lnTo>
                  <a:lnTo>
                    <a:pt x="13843" y="46229"/>
                  </a:lnTo>
                  <a:lnTo>
                    <a:pt x="14477" y="48261"/>
                  </a:lnTo>
                  <a:lnTo>
                    <a:pt x="14477" y="49657"/>
                  </a:lnTo>
                  <a:lnTo>
                    <a:pt x="15113" y="51562"/>
                  </a:lnTo>
                  <a:lnTo>
                    <a:pt x="15113" y="52960"/>
                  </a:lnTo>
                  <a:lnTo>
                    <a:pt x="16382" y="56388"/>
                  </a:lnTo>
                  <a:lnTo>
                    <a:pt x="18288" y="60453"/>
                  </a:lnTo>
                  <a:lnTo>
                    <a:pt x="19557" y="63881"/>
                  </a:lnTo>
                  <a:lnTo>
                    <a:pt x="20193" y="64517"/>
                  </a:lnTo>
                  <a:lnTo>
                    <a:pt x="21463" y="67184"/>
                  </a:lnTo>
                  <a:lnTo>
                    <a:pt x="26415" y="72644"/>
                  </a:lnTo>
                  <a:lnTo>
                    <a:pt x="27686" y="73280"/>
                  </a:lnTo>
                  <a:lnTo>
                    <a:pt x="28320" y="74042"/>
                  </a:lnTo>
                  <a:lnTo>
                    <a:pt x="30861" y="75438"/>
                  </a:lnTo>
                  <a:lnTo>
                    <a:pt x="32131" y="75438"/>
                  </a:lnTo>
                  <a:lnTo>
                    <a:pt x="34036" y="76074"/>
                  </a:lnTo>
                  <a:lnTo>
                    <a:pt x="35306" y="76074"/>
                  </a:lnTo>
                  <a:lnTo>
                    <a:pt x="37211" y="76709"/>
                  </a:lnTo>
                  <a:lnTo>
                    <a:pt x="59944" y="75438"/>
                  </a:lnTo>
                  <a:lnTo>
                    <a:pt x="58038" y="82169"/>
                  </a:lnTo>
                  <a:lnTo>
                    <a:pt x="56769" y="82169"/>
                  </a:lnTo>
                  <a:lnTo>
                    <a:pt x="55499" y="82805"/>
                  </a:lnTo>
                  <a:lnTo>
                    <a:pt x="50419" y="82805"/>
                  </a:lnTo>
                  <a:lnTo>
                    <a:pt x="49783" y="83567"/>
                  </a:lnTo>
                  <a:lnTo>
                    <a:pt x="36575" y="83567"/>
                  </a:lnTo>
                  <a:lnTo>
                    <a:pt x="35306" y="82805"/>
                  </a:lnTo>
                  <a:lnTo>
                    <a:pt x="32131" y="82805"/>
                  </a:lnTo>
                  <a:lnTo>
                    <a:pt x="28956" y="81407"/>
                  </a:lnTo>
                  <a:lnTo>
                    <a:pt x="27050" y="81407"/>
                  </a:lnTo>
                  <a:lnTo>
                    <a:pt x="20827" y="78105"/>
                  </a:lnTo>
                  <a:lnTo>
                    <a:pt x="20193" y="78105"/>
                  </a:lnTo>
                  <a:lnTo>
                    <a:pt x="20193" y="80137"/>
                  </a:lnTo>
                  <a:lnTo>
                    <a:pt x="18923" y="83567"/>
                  </a:lnTo>
                  <a:lnTo>
                    <a:pt x="18923" y="85472"/>
                  </a:lnTo>
                  <a:lnTo>
                    <a:pt x="18288" y="86234"/>
                  </a:lnTo>
                  <a:lnTo>
                    <a:pt x="18288" y="88900"/>
                  </a:lnTo>
                  <a:lnTo>
                    <a:pt x="17652" y="90298"/>
                  </a:lnTo>
                  <a:lnTo>
                    <a:pt x="17652" y="91694"/>
                  </a:lnTo>
                  <a:lnTo>
                    <a:pt x="16382" y="94361"/>
                  </a:lnTo>
                  <a:lnTo>
                    <a:pt x="16382" y="96393"/>
                  </a:lnTo>
                  <a:lnTo>
                    <a:pt x="15748" y="97791"/>
                  </a:lnTo>
                  <a:lnTo>
                    <a:pt x="15748" y="99061"/>
                  </a:lnTo>
                  <a:lnTo>
                    <a:pt x="15113" y="101092"/>
                  </a:lnTo>
                  <a:lnTo>
                    <a:pt x="15113" y="103124"/>
                  </a:lnTo>
                  <a:lnTo>
                    <a:pt x="14477" y="104522"/>
                  </a:lnTo>
                  <a:lnTo>
                    <a:pt x="14477" y="108586"/>
                  </a:lnTo>
                  <a:lnTo>
                    <a:pt x="13843" y="109982"/>
                  </a:lnTo>
                  <a:lnTo>
                    <a:pt x="13843" y="112015"/>
                  </a:lnTo>
                  <a:lnTo>
                    <a:pt x="13207" y="114047"/>
                  </a:lnTo>
                  <a:lnTo>
                    <a:pt x="13207" y="116079"/>
                  </a:lnTo>
                  <a:lnTo>
                    <a:pt x="11938" y="119507"/>
                  </a:lnTo>
                  <a:lnTo>
                    <a:pt x="11938" y="121540"/>
                  </a:lnTo>
                  <a:lnTo>
                    <a:pt x="11302" y="123572"/>
                  </a:lnTo>
                  <a:lnTo>
                    <a:pt x="11302" y="125604"/>
                  </a:lnTo>
                  <a:lnTo>
                    <a:pt x="10668" y="127636"/>
                  </a:lnTo>
                  <a:lnTo>
                    <a:pt x="10668" y="131699"/>
                  </a:lnTo>
                  <a:lnTo>
                    <a:pt x="10032" y="132969"/>
                  </a:lnTo>
                  <a:lnTo>
                    <a:pt x="9398" y="135129"/>
                  </a:lnTo>
                  <a:lnTo>
                    <a:pt x="9398" y="140462"/>
                  </a:lnTo>
                  <a:lnTo>
                    <a:pt x="8763" y="142494"/>
                  </a:lnTo>
                  <a:lnTo>
                    <a:pt x="8763" y="147321"/>
                  </a:lnTo>
                  <a:lnTo>
                    <a:pt x="8127" y="149353"/>
                  </a:lnTo>
                  <a:lnTo>
                    <a:pt x="8127" y="162815"/>
                  </a:lnTo>
                  <a:lnTo>
                    <a:pt x="9398" y="165609"/>
                  </a:lnTo>
                  <a:lnTo>
                    <a:pt x="9398" y="166243"/>
                  </a:lnTo>
                  <a:lnTo>
                    <a:pt x="11938" y="167641"/>
                  </a:lnTo>
                  <a:lnTo>
                    <a:pt x="13207" y="169037"/>
                  </a:lnTo>
                  <a:lnTo>
                    <a:pt x="14477" y="169037"/>
                  </a:lnTo>
                  <a:lnTo>
                    <a:pt x="15748" y="169673"/>
                  </a:lnTo>
                  <a:lnTo>
                    <a:pt x="17652" y="170307"/>
                  </a:lnTo>
                  <a:lnTo>
                    <a:pt x="19557" y="171705"/>
                  </a:lnTo>
                  <a:lnTo>
                    <a:pt x="21463" y="171705"/>
                  </a:lnTo>
                  <a:lnTo>
                    <a:pt x="23368" y="172340"/>
                  </a:lnTo>
                  <a:lnTo>
                    <a:pt x="24511" y="172340"/>
                  </a:lnTo>
                  <a:lnTo>
                    <a:pt x="25145" y="173101"/>
                  </a:lnTo>
                  <a:lnTo>
                    <a:pt x="26415" y="173101"/>
                  </a:lnTo>
                  <a:lnTo>
                    <a:pt x="27686" y="173736"/>
                  </a:lnTo>
                  <a:lnTo>
                    <a:pt x="30861" y="173736"/>
                  </a:lnTo>
                  <a:lnTo>
                    <a:pt x="32131" y="174372"/>
                  </a:lnTo>
                  <a:lnTo>
                    <a:pt x="35940" y="174372"/>
                  </a:lnTo>
                  <a:lnTo>
                    <a:pt x="37211" y="175134"/>
                  </a:lnTo>
                  <a:lnTo>
                    <a:pt x="45338" y="175134"/>
                  </a:lnTo>
                  <a:lnTo>
                    <a:pt x="46608" y="175768"/>
                  </a:lnTo>
                  <a:lnTo>
                    <a:pt x="58674" y="175768"/>
                  </a:lnTo>
                  <a:lnTo>
                    <a:pt x="60579" y="175134"/>
                  </a:lnTo>
                  <a:lnTo>
                    <a:pt x="64896" y="175134"/>
                  </a:lnTo>
                  <a:lnTo>
                    <a:pt x="65531" y="174372"/>
                  </a:lnTo>
                  <a:lnTo>
                    <a:pt x="66801" y="174372"/>
                  </a:lnTo>
                  <a:lnTo>
                    <a:pt x="68071" y="173101"/>
                  </a:lnTo>
                  <a:lnTo>
                    <a:pt x="68071" y="171705"/>
                  </a:lnTo>
                  <a:lnTo>
                    <a:pt x="68706" y="171069"/>
                  </a:lnTo>
                  <a:lnTo>
                    <a:pt x="69342" y="169037"/>
                  </a:lnTo>
                  <a:lnTo>
                    <a:pt x="69342" y="165609"/>
                  </a:lnTo>
                  <a:lnTo>
                    <a:pt x="69976" y="164211"/>
                  </a:lnTo>
                  <a:lnTo>
                    <a:pt x="69976" y="153417"/>
                  </a:lnTo>
                  <a:lnTo>
                    <a:pt x="69342" y="152019"/>
                  </a:lnTo>
                  <a:lnTo>
                    <a:pt x="69342" y="144526"/>
                  </a:lnTo>
                  <a:lnTo>
                    <a:pt x="68706" y="143256"/>
                  </a:lnTo>
                  <a:lnTo>
                    <a:pt x="68706" y="141098"/>
                  </a:lnTo>
                  <a:lnTo>
                    <a:pt x="68071" y="138430"/>
                  </a:lnTo>
                  <a:lnTo>
                    <a:pt x="68071" y="136399"/>
                  </a:lnTo>
                  <a:lnTo>
                    <a:pt x="67437" y="134367"/>
                  </a:lnTo>
                  <a:lnTo>
                    <a:pt x="67437" y="130303"/>
                  </a:lnTo>
                  <a:lnTo>
                    <a:pt x="66801" y="128271"/>
                  </a:lnTo>
                  <a:lnTo>
                    <a:pt x="66801" y="126874"/>
                  </a:lnTo>
                  <a:lnTo>
                    <a:pt x="66167" y="125604"/>
                  </a:lnTo>
                  <a:lnTo>
                    <a:pt x="66167" y="120778"/>
                  </a:lnTo>
                  <a:lnTo>
                    <a:pt x="34670" y="120778"/>
                  </a:lnTo>
                  <a:lnTo>
                    <a:pt x="32765" y="120142"/>
                  </a:lnTo>
                  <a:lnTo>
                    <a:pt x="29590" y="120142"/>
                  </a:lnTo>
                  <a:lnTo>
                    <a:pt x="28320" y="119507"/>
                  </a:lnTo>
                  <a:lnTo>
                    <a:pt x="27686" y="119507"/>
                  </a:lnTo>
                  <a:lnTo>
                    <a:pt x="27050" y="118111"/>
                  </a:lnTo>
                  <a:lnTo>
                    <a:pt x="27686" y="116713"/>
                  </a:lnTo>
                  <a:lnTo>
                    <a:pt x="27686" y="115443"/>
                  </a:lnTo>
                  <a:lnTo>
                    <a:pt x="28956" y="114047"/>
                  </a:lnTo>
                  <a:lnTo>
                    <a:pt x="30225" y="113411"/>
                  </a:lnTo>
                  <a:lnTo>
                    <a:pt x="30861" y="112649"/>
                  </a:lnTo>
                  <a:lnTo>
                    <a:pt x="32131" y="112015"/>
                  </a:lnTo>
                  <a:lnTo>
                    <a:pt x="66167" y="112649"/>
                  </a:lnTo>
                  <a:lnTo>
                    <a:pt x="65531" y="101855"/>
                  </a:lnTo>
                  <a:lnTo>
                    <a:pt x="33400" y="103124"/>
                  </a:lnTo>
                  <a:lnTo>
                    <a:pt x="32765" y="103124"/>
                  </a:lnTo>
                  <a:lnTo>
                    <a:pt x="31495" y="102490"/>
                  </a:lnTo>
                  <a:lnTo>
                    <a:pt x="30225" y="102490"/>
                  </a:lnTo>
                  <a:lnTo>
                    <a:pt x="28956" y="101855"/>
                  </a:lnTo>
                  <a:lnTo>
                    <a:pt x="27050" y="99823"/>
                  </a:lnTo>
                  <a:lnTo>
                    <a:pt x="27050" y="98425"/>
                  </a:lnTo>
                  <a:lnTo>
                    <a:pt x="27686" y="97029"/>
                  </a:lnTo>
                  <a:lnTo>
                    <a:pt x="28320" y="96393"/>
                  </a:lnTo>
                  <a:lnTo>
                    <a:pt x="30225" y="95759"/>
                  </a:lnTo>
                  <a:lnTo>
                    <a:pt x="32131" y="95759"/>
                  </a:lnTo>
                  <a:lnTo>
                    <a:pt x="33400" y="94997"/>
                  </a:lnTo>
                  <a:lnTo>
                    <a:pt x="37211" y="94997"/>
                  </a:lnTo>
                  <a:lnTo>
                    <a:pt x="39115" y="94361"/>
                  </a:lnTo>
                  <a:lnTo>
                    <a:pt x="65531" y="94361"/>
                  </a:lnTo>
                  <a:lnTo>
                    <a:pt x="66167" y="70612"/>
                  </a:lnTo>
                  <a:lnTo>
                    <a:pt x="66801" y="70612"/>
                  </a:lnTo>
                  <a:lnTo>
                    <a:pt x="68706" y="71248"/>
                  </a:lnTo>
                  <a:lnTo>
                    <a:pt x="70612" y="73280"/>
                  </a:lnTo>
                  <a:lnTo>
                    <a:pt x="70612" y="74042"/>
                  </a:lnTo>
                  <a:lnTo>
                    <a:pt x="71246" y="74676"/>
                  </a:lnTo>
                  <a:lnTo>
                    <a:pt x="71246" y="76074"/>
                  </a:lnTo>
                  <a:lnTo>
                    <a:pt x="71881" y="77343"/>
                  </a:lnTo>
                  <a:lnTo>
                    <a:pt x="71881" y="80137"/>
                  </a:lnTo>
                  <a:lnTo>
                    <a:pt x="72517" y="81407"/>
                  </a:lnTo>
                  <a:lnTo>
                    <a:pt x="72517" y="91694"/>
                  </a:lnTo>
                  <a:lnTo>
                    <a:pt x="73151" y="93726"/>
                  </a:lnTo>
                  <a:lnTo>
                    <a:pt x="73151" y="101855"/>
                  </a:lnTo>
                  <a:lnTo>
                    <a:pt x="73787" y="104522"/>
                  </a:lnTo>
                  <a:lnTo>
                    <a:pt x="73787" y="124842"/>
                  </a:lnTo>
                  <a:lnTo>
                    <a:pt x="74421" y="126238"/>
                  </a:lnTo>
                  <a:lnTo>
                    <a:pt x="74421" y="133731"/>
                  </a:lnTo>
                  <a:lnTo>
                    <a:pt x="75056" y="135129"/>
                  </a:lnTo>
                  <a:lnTo>
                    <a:pt x="75056" y="141098"/>
                  </a:lnTo>
                  <a:lnTo>
                    <a:pt x="75692" y="143256"/>
                  </a:lnTo>
                  <a:lnTo>
                    <a:pt x="75692" y="150623"/>
                  </a:lnTo>
                  <a:lnTo>
                    <a:pt x="76326" y="152655"/>
                  </a:lnTo>
                  <a:lnTo>
                    <a:pt x="75692" y="154686"/>
                  </a:lnTo>
                  <a:lnTo>
                    <a:pt x="75692" y="173101"/>
                  </a:lnTo>
                  <a:lnTo>
                    <a:pt x="75056" y="175134"/>
                  </a:lnTo>
                  <a:lnTo>
                    <a:pt x="73787" y="177800"/>
                  </a:lnTo>
                  <a:lnTo>
                    <a:pt x="73151" y="178436"/>
                  </a:lnTo>
                  <a:lnTo>
                    <a:pt x="72517" y="179832"/>
                  </a:lnTo>
                  <a:lnTo>
                    <a:pt x="71246" y="181230"/>
                  </a:lnTo>
                  <a:lnTo>
                    <a:pt x="69976" y="181865"/>
                  </a:lnTo>
                  <a:lnTo>
                    <a:pt x="68706" y="183261"/>
                  </a:lnTo>
                  <a:lnTo>
                    <a:pt x="66801" y="183897"/>
                  </a:lnTo>
                  <a:lnTo>
                    <a:pt x="64896" y="185293"/>
                  </a:lnTo>
                  <a:lnTo>
                    <a:pt x="63626" y="185293"/>
                  </a:lnTo>
                  <a:lnTo>
                    <a:pt x="63119" y="185929"/>
                  </a:lnTo>
                  <a:lnTo>
                    <a:pt x="61849" y="185929"/>
                  </a:lnTo>
                  <a:lnTo>
                    <a:pt x="60579" y="186563"/>
                  </a:lnTo>
                  <a:lnTo>
                    <a:pt x="56769" y="186563"/>
                  </a:lnTo>
                  <a:lnTo>
                    <a:pt x="55499" y="187325"/>
                  </a:lnTo>
                  <a:lnTo>
                    <a:pt x="53594" y="186563"/>
                  </a:lnTo>
                  <a:lnTo>
                    <a:pt x="44704" y="186563"/>
                  </a:lnTo>
                  <a:lnTo>
                    <a:pt x="42925" y="185929"/>
                  </a:lnTo>
                  <a:lnTo>
                    <a:pt x="41020" y="185929"/>
                  </a:lnTo>
                  <a:lnTo>
                    <a:pt x="39115" y="185293"/>
                  </a:lnTo>
                  <a:lnTo>
                    <a:pt x="36575" y="185293"/>
                  </a:lnTo>
                  <a:lnTo>
                    <a:pt x="34670" y="184531"/>
                  </a:lnTo>
                  <a:lnTo>
                    <a:pt x="32765" y="184531"/>
                  </a:lnTo>
                  <a:lnTo>
                    <a:pt x="30861" y="183897"/>
                  </a:lnTo>
                  <a:lnTo>
                    <a:pt x="28956" y="183897"/>
                  </a:lnTo>
                  <a:lnTo>
                    <a:pt x="27050" y="183261"/>
                  </a:lnTo>
                  <a:lnTo>
                    <a:pt x="25145" y="183261"/>
                  </a:lnTo>
                  <a:lnTo>
                    <a:pt x="20193" y="181230"/>
                  </a:lnTo>
                  <a:lnTo>
                    <a:pt x="18288" y="181230"/>
                  </a:lnTo>
                  <a:lnTo>
                    <a:pt x="10032" y="177166"/>
                  </a:lnTo>
                  <a:lnTo>
                    <a:pt x="8763" y="175768"/>
                  </a:lnTo>
                  <a:lnTo>
                    <a:pt x="7493" y="175134"/>
                  </a:lnTo>
                  <a:lnTo>
                    <a:pt x="5588" y="173101"/>
                  </a:lnTo>
                  <a:lnTo>
                    <a:pt x="4318" y="171069"/>
                  </a:lnTo>
                  <a:lnTo>
                    <a:pt x="3175" y="169673"/>
                  </a:lnTo>
                  <a:lnTo>
                    <a:pt x="635" y="164211"/>
                  </a:lnTo>
                  <a:lnTo>
                    <a:pt x="635" y="162815"/>
                  </a:lnTo>
                  <a:lnTo>
                    <a:pt x="0" y="160782"/>
                  </a:lnTo>
                  <a:lnTo>
                    <a:pt x="0" y="145288"/>
                  </a:lnTo>
                  <a:lnTo>
                    <a:pt x="635" y="143892"/>
                  </a:lnTo>
                  <a:lnTo>
                    <a:pt x="635" y="138430"/>
                  </a:lnTo>
                  <a:lnTo>
                    <a:pt x="1269" y="137034"/>
                  </a:lnTo>
                  <a:lnTo>
                    <a:pt x="1269" y="135129"/>
                  </a:lnTo>
                  <a:lnTo>
                    <a:pt x="1905" y="132969"/>
                  </a:lnTo>
                  <a:lnTo>
                    <a:pt x="1905" y="127636"/>
                  </a:lnTo>
                  <a:lnTo>
                    <a:pt x="2539" y="125604"/>
                  </a:lnTo>
                  <a:lnTo>
                    <a:pt x="2539" y="123572"/>
                  </a:lnTo>
                  <a:lnTo>
                    <a:pt x="3175" y="122174"/>
                  </a:lnTo>
                  <a:lnTo>
                    <a:pt x="3175" y="120142"/>
                  </a:lnTo>
                  <a:lnTo>
                    <a:pt x="3682" y="118111"/>
                  </a:lnTo>
                  <a:lnTo>
                    <a:pt x="3682" y="116079"/>
                  </a:lnTo>
                  <a:lnTo>
                    <a:pt x="4952" y="112649"/>
                  </a:lnTo>
                  <a:lnTo>
                    <a:pt x="4952" y="110617"/>
                  </a:lnTo>
                  <a:lnTo>
                    <a:pt x="5588" y="108586"/>
                  </a:lnTo>
                  <a:lnTo>
                    <a:pt x="5588" y="106554"/>
                  </a:lnTo>
                  <a:lnTo>
                    <a:pt x="6223" y="104522"/>
                  </a:lnTo>
                  <a:lnTo>
                    <a:pt x="6223" y="103124"/>
                  </a:lnTo>
                  <a:lnTo>
                    <a:pt x="6857" y="101092"/>
                  </a:lnTo>
                  <a:lnTo>
                    <a:pt x="6857" y="99061"/>
                  </a:lnTo>
                  <a:lnTo>
                    <a:pt x="7493" y="97029"/>
                  </a:lnTo>
                  <a:lnTo>
                    <a:pt x="7493" y="94997"/>
                  </a:lnTo>
                  <a:lnTo>
                    <a:pt x="8763" y="91694"/>
                  </a:lnTo>
                  <a:lnTo>
                    <a:pt x="8763" y="89662"/>
                  </a:lnTo>
                  <a:lnTo>
                    <a:pt x="9398" y="88266"/>
                  </a:lnTo>
                  <a:lnTo>
                    <a:pt x="9398" y="85472"/>
                  </a:lnTo>
                  <a:lnTo>
                    <a:pt x="10668" y="82169"/>
                  </a:lnTo>
                  <a:lnTo>
                    <a:pt x="10668" y="78105"/>
                  </a:lnTo>
                  <a:lnTo>
                    <a:pt x="11302" y="76709"/>
                  </a:lnTo>
                  <a:lnTo>
                    <a:pt x="11302" y="76074"/>
                  </a:lnTo>
                  <a:lnTo>
                    <a:pt x="11938" y="74676"/>
                  </a:lnTo>
                  <a:lnTo>
                    <a:pt x="11938" y="72644"/>
                  </a:lnTo>
                  <a:lnTo>
                    <a:pt x="12573" y="71248"/>
                  </a:lnTo>
                  <a:lnTo>
                    <a:pt x="12573" y="69978"/>
                  </a:lnTo>
                  <a:lnTo>
                    <a:pt x="13207" y="69216"/>
                  </a:lnTo>
                  <a:lnTo>
                    <a:pt x="13207" y="67946"/>
                  </a:lnTo>
                  <a:lnTo>
                    <a:pt x="12573" y="66549"/>
                  </a:lnTo>
                  <a:lnTo>
                    <a:pt x="12573" y="65913"/>
                  </a:lnTo>
                  <a:lnTo>
                    <a:pt x="11938" y="64517"/>
                  </a:lnTo>
                  <a:lnTo>
                    <a:pt x="11938" y="61849"/>
                  </a:lnTo>
                  <a:lnTo>
                    <a:pt x="10668" y="58421"/>
                  </a:lnTo>
                  <a:lnTo>
                    <a:pt x="10668" y="56388"/>
                  </a:lnTo>
                  <a:lnTo>
                    <a:pt x="9398" y="52324"/>
                  </a:lnTo>
                  <a:lnTo>
                    <a:pt x="9398" y="50292"/>
                  </a:lnTo>
                  <a:lnTo>
                    <a:pt x="8763" y="47499"/>
                  </a:lnTo>
                  <a:lnTo>
                    <a:pt x="8763" y="45593"/>
                  </a:lnTo>
                  <a:lnTo>
                    <a:pt x="8127" y="44197"/>
                  </a:lnTo>
                  <a:lnTo>
                    <a:pt x="8127" y="42799"/>
                  </a:lnTo>
                  <a:lnTo>
                    <a:pt x="7493" y="41530"/>
                  </a:lnTo>
                  <a:lnTo>
                    <a:pt x="7493" y="40132"/>
                  </a:lnTo>
                  <a:lnTo>
                    <a:pt x="6857" y="38736"/>
                  </a:lnTo>
                  <a:lnTo>
                    <a:pt x="6857" y="34672"/>
                  </a:lnTo>
                  <a:lnTo>
                    <a:pt x="6223" y="33274"/>
                  </a:lnTo>
                  <a:lnTo>
                    <a:pt x="6223" y="29211"/>
                  </a:lnTo>
                  <a:lnTo>
                    <a:pt x="5588" y="27941"/>
                  </a:lnTo>
                  <a:lnTo>
                    <a:pt x="5588" y="20448"/>
                  </a:lnTo>
                  <a:lnTo>
                    <a:pt x="4952" y="19050"/>
                  </a:lnTo>
                  <a:lnTo>
                    <a:pt x="4952" y="2794"/>
                  </a:lnTo>
                  <a:lnTo>
                    <a:pt x="5588" y="1398"/>
                  </a:lnTo>
                  <a:lnTo>
                    <a:pt x="558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7" name="Freeform 256"/>
            <p:cNvSpPr/>
            <p:nvPr/>
          </p:nvSpPr>
          <p:spPr>
            <a:xfrm>
              <a:off x="6199295" y="5738580"/>
              <a:ext cx="7059" cy="21551"/>
            </a:xfrm>
            <a:custGeom>
              <a:avLst/>
              <a:gdLst/>
              <a:ahLst/>
              <a:cxnLst/>
              <a:rect l="0" t="0" r="0" b="0"/>
              <a:pathLst>
                <a:path w="7621" h="20322">
                  <a:moveTo>
                    <a:pt x="7620" y="636"/>
                  </a:moveTo>
                  <a:lnTo>
                    <a:pt x="7620" y="18288"/>
                  </a:lnTo>
                  <a:lnTo>
                    <a:pt x="0" y="20321"/>
                  </a:lnTo>
                  <a:lnTo>
                    <a:pt x="127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8" name="Freeform 257"/>
            <p:cNvSpPr/>
            <p:nvPr/>
          </p:nvSpPr>
          <p:spPr>
            <a:xfrm>
              <a:off x="6229296" y="5652372"/>
              <a:ext cx="21177" cy="70533"/>
            </a:xfrm>
            <a:custGeom>
              <a:avLst/>
              <a:gdLst/>
              <a:ahLst/>
              <a:cxnLst/>
              <a:rect l="0" t="0" r="0" b="0"/>
              <a:pathLst>
                <a:path w="21464" h="69851">
                  <a:moveTo>
                    <a:pt x="634" y="64390"/>
                  </a:moveTo>
                  <a:lnTo>
                    <a:pt x="634" y="63755"/>
                  </a:lnTo>
                  <a:lnTo>
                    <a:pt x="1904" y="63755"/>
                  </a:lnTo>
                  <a:lnTo>
                    <a:pt x="4445" y="60961"/>
                  </a:lnTo>
                  <a:lnTo>
                    <a:pt x="5079" y="59691"/>
                  </a:lnTo>
                  <a:lnTo>
                    <a:pt x="6222" y="58293"/>
                  </a:lnTo>
                  <a:lnTo>
                    <a:pt x="8763" y="52198"/>
                  </a:lnTo>
                  <a:lnTo>
                    <a:pt x="10033" y="48134"/>
                  </a:lnTo>
                  <a:lnTo>
                    <a:pt x="10033" y="39243"/>
                  </a:lnTo>
                  <a:lnTo>
                    <a:pt x="10667" y="37338"/>
                  </a:lnTo>
                  <a:lnTo>
                    <a:pt x="10667" y="25781"/>
                  </a:lnTo>
                  <a:lnTo>
                    <a:pt x="11302" y="23749"/>
                  </a:lnTo>
                  <a:lnTo>
                    <a:pt x="11302" y="6731"/>
                  </a:lnTo>
                  <a:lnTo>
                    <a:pt x="11938" y="6097"/>
                  </a:lnTo>
                  <a:lnTo>
                    <a:pt x="11938" y="0"/>
                  </a:lnTo>
                  <a:lnTo>
                    <a:pt x="21463" y="2032"/>
                  </a:lnTo>
                  <a:lnTo>
                    <a:pt x="20827" y="2667"/>
                  </a:lnTo>
                  <a:lnTo>
                    <a:pt x="20827" y="4065"/>
                  </a:lnTo>
                  <a:lnTo>
                    <a:pt x="20192" y="4699"/>
                  </a:lnTo>
                  <a:lnTo>
                    <a:pt x="20192" y="11557"/>
                  </a:lnTo>
                  <a:lnTo>
                    <a:pt x="19558" y="13462"/>
                  </a:lnTo>
                  <a:lnTo>
                    <a:pt x="19558" y="17527"/>
                  </a:lnTo>
                  <a:lnTo>
                    <a:pt x="18922" y="19686"/>
                  </a:lnTo>
                  <a:lnTo>
                    <a:pt x="18922" y="24385"/>
                  </a:lnTo>
                  <a:lnTo>
                    <a:pt x="18288" y="25781"/>
                  </a:lnTo>
                  <a:lnTo>
                    <a:pt x="18288" y="30480"/>
                  </a:lnTo>
                  <a:lnTo>
                    <a:pt x="17652" y="32512"/>
                  </a:lnTo>
                  <a:lnTo>
                    <a:pt x="17652" y="37338"/>
                  </a:lnTo>
                  <a:lnTo>
                    <a:pt x="17017" y="39243"/>
                  </a:lnTo>
                  <a:lnTo>
                    <a:pt x="17017" y="41403"/>
                  </a:lnTo>
                  <a:lnTo>
                    <a:pt x="16383" y="42673"/>
                  </a:lnTo>
                  <a:lnTo>
                    <a:pt x="16383" y="49530"/>
                  </a:lnTo>
                  <a:lnTo>
                    <a:pt x="15747" y="50800"/>
                  </a:lnTo>
                  <a:lnTo>
                    <a:pt x="15747" y="54230"/>
                  </a:lnTo>
                  <a:lnTo>
                    <a:pt x="14477" y="57659"/>
                  </a:lnTo>
                  <a:lnTo>
                    <a:pt x="14477" y="58929"/>
                  </a:lnTo>
                  <a:lnTo>
                    <a:pt x="13208" y="61723"/>
                  </a:lnTo>
                  <a:lnTo>
                    <a:pt x="13208" y="63119"/>
                  </a:lnTo>
                  <a:lnTo>
                    <a:pt x="12572" y="64390"/>
                  </a:lnTo>
                  <a:lnTo>
                    <a:pt x="12572" y="65786"/>
                  </a:lnTo>
                  <a:lnTo>
                    <a:pt x="11938" y="67818"/>
                  </a:lnTo>
                  <a:lnTo>
                    <a:pt x="11302" y="68454"/>
                  </a:lnTo>
                  <a:lnTo>
                    <a:pt x="0" y="698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9" name="Freeform 258"/>
            <p:cNvSpPr/>
            <p:nvPr/>
          </p:nvSpPr>
          <p:spPr>
            <a:xfrm>
              <a:off x="6271649" y="5656291"/>
              <a:ext cx="22941" cy="164577"/>
            </a:xfrm>
            <a:custGeom>
              <a:avLst/>
              <a:gdLst/>
              <a:ahLst/>
              <a:cxnLst/>
              <a:rect l="0" t="0" r="0" b="0"/>
              <a:pathLst>
                <a:path w="23241" h="164084">
                  <a:moveTo>
                    <a:pt x="9397" y="1905"/>
                  </a:moveTo>
                  <a:lnTo>
                    <a:pt x="9397" y="12826"/>
                  </a:lnTo>
                  <a:lnTo>
                    <a:pt x="10033" y="14858"/>
                  </a:lnTo>
                  <a:lnTo>
                    <a:pt x="10033" y="22351"/>
                  </a:lnTo>
                  <a:lnTo>
                    <a:pt x="10668" y="22987"/>
                  </a:lnTo>
                  <a:lnTo>
                    <a:pt x="10668" y="27686"/>
                  </a:lnTo>
                  <a:lnTo>
                    <a:pt x="11302" y="30480"/>
                  </a:lnTo>
                  <a:lnTo>
                    <a:pt x="11302" y="35179"/>
                  </a:lnTo>
                  <a:lnTo>
                    <a:pt x="11938" y="36575"/>
                  </a:lnTo>
                  <a:lnTo>
                    <a:pt x="11938" y="41275"/>
                  </a:lnTo>
                  <a:lnTo>
                    <a:pt x="12572" y="43306"/>
                  </a:lnTo>
                  <a:lnTo>
                    <a:pt x="12572" y="48132"/>
                  </a:lnTo>
                  <a:lnTo>
                    <a:pt x="13208" y="50164"/>
                  </a:lnTo>
                  <a:lnTo>
                    <a:pt x="13208" y="50800"/>
                  </a:lnTo>
                  <a:lnTo>
                    <a:pt x="13843" y="52197"/>
                  </a:lnTo>
                  <a:lnTo>
                    <a:pt x="13843" y="52831"/>
                  </a:lnTo>
                  <a:lnTo>
                    <a:pt x="14477" y="54229"/>
                  </a:lnTo>
                  <a:lnTo>
                    <a:pt x="15747" y="55499"/>
                  </a:lnTo>
                  <a:lnTo>
                    <a:pt x="17018" y="58293"/>
                  </a:lnTo>
                  <a:lnTo>
                    <a:pt x="18288" y="58927"/>
                  </a:lnTo>
                  <a:lnTo>
                    <a:pt x="19558" y="60960"/>
                  </a:lnTo>
                  <a:lnTo>
                    <a:pt x="21463" y="62992"/>
                  </a:lnTo>
                  <a:lnTo>
                    <a:pt x="21463" y="63754"/>
                  </a:lnTo>
                  <a:lnTo>
                    <a:pt x="20193" y="65024"/>
                  </a:lnTo>
                  <a:lnTo>
                    <a:pt x="16383" y="73913"/>
                  </a:lnTo>
                  <a:lnTo>
                    <a:pt x="15747" y="76581"/>
                  </a:lnTo>
                  <a:lnTo>
                    <a:pt x="15113" y="77977"/>
                  </a:lnTo>
                  <a:lnTo>
                    <a:pt x="14477" y="78612"/>
                  </a:lnTo>
                  <a:lnTo>
                    <a:pt x="13843" y="80010"/>
                  </a:lnTo>
                  <a:lnTo>
                    <a:pt x="13843" y="81280"/>
                  </a:lnTo>
                  <a:lnTo>
                    <a:pt x="13208" y="82676"/>
                  </a:lnTo>
                  <a:lnTo>
                    <a:pt x="13208" y="84074"/>
                  </a:lnTo>
                  <a:lnTo>
                    <a:pt x="12572" y="85343"/>
                  </a:lnTo>
                  <a:lnTo>
                    <a:pt x="12572" y="87375"/>
                  </a:lnTo>
                  <a:lnTo>
                    <a:pt x="11302" y="90805"/>
                  </a:lnTo>
                  <a:lnTo>
                    <a:pt x="11302" y="92201"/>
                  </a:lnTo>
                  <a:lnTo>
                    <a:pt x="10033" y="96266"/>
                  </a:lnTo>
                  <a:lnTo>
                    <a:pt x="10033" y="99694"/>
                  </a:lnTo>
                  <a:lnTo>
                    <a:pt x="9397" y="100964"/>
                  </a:lnTo>
                  <a:lnTo>
                    <a:pt x="9397" y="105791"/>
                  </a:lnTo>
                  <a:lnTo>
                    <a:pt x="8763" y="107823"/>
                  </a:lnTo>
                  <a:lnTo>
                    <a:pt x="8763" y="115188"/>
                  </a:lnTo>
                  <a:lnTo>
                    <a:pt x="8127" y="116586"/>
                  </a:lnTo>
                  <a:lnTo>
                    <a:pt x="8127" y="138302"/>
                  </a:lnTo>
                  <a:lnTo>
                    <a:pt x="8763" y="139700"/>
                  </a:lnTo>
                  <a:lnTo>
                    <a:pt x="8763" y="144399"/>
                  </a:lnTo>
                  <a:lnTo>
                    <a:pt x="9397" y="145795"/>
                  </a:lnTo>
                  <a:lnTo>
                    <a:pt x="9397" y="147066"/>
                  </a:lnTo>
                  <a:lnTo>
                    <a:pt x="10033" y="148462"/>
                  </a:lnTo>
                  <a:lnTo>
                    <a:pt x="10033" y="149225"/>
                  </a:lnTo>
                  <a:lnTo>
                    <a:pt x="11302" y="150494"/>
                  </a:lnTo>
                  <a:lnTo>
                    <a:pt x="13208" y="151892"/>
                  </a:lnTo>
                  <a:lnTo>
                    <a:pt x="17018" y="153288"/>
                  </a:lnTo>
                  <a:lnTo>
                    <a:pt x="22097" y="153288"/>
                  </a:lnTo>
                  <a:lnTo>
                    <a:pt x="23240" y="162687"/>
                  </a:lnTo>
                  <a:lnTo>
                    <a:pt x="22733" y="162687"/>
                  </a:lnTo>
                  <a:lnTo>
                    <a:pt x="19558" y="164083"/>
                  </a:lnTo>
                  <a:lnTo>
                    <a:pt x="14477" y="164083"/>
                  </a:lnTo>
                  <a:lnTo>
                    <a:pt x="11302" y="162687"/>
                  </a:lnTo>
                  <a:lnTo>
                    <a:pt x="10033" y="162687"/>
                  </a:lnTo>
                  <a:lnTo>
                    <a:pt x="8763" y="161417"/>
                  </a:lnTo>
                  <a:lnTo>
                    <a:pt x="7493" y="159385"/>
                  </a:lnTo>
                  <a:lnTo>
                    <a:pt x="6858" y="158623"/>
                  </a:lnTo>
                  <a:lnTo>
                    <a:pt x="6222" y="157352"/>
                  </a:lnTo>
                  <a:lnTo>
                    <a:pt x="5588" y="156591"/>
                  </a:lnTo>
                  <a:lnTo>
                    <a:pt x="3683" y="151892"/>
                  </a:lnTo>
                  <a:lnTo>
                    <a:pt x="3683" y="149860"/>
                  </a:lnTo>
                  <a:lnTo>
                    <a:pt x="3047" y="147827"/>
                  </a:lnTo>
                  <a:lnTo>
                    <a:pt x="3047" y="146431"/>
                  </a:lnTo>
                  <a:lnTo>
                    <a:pt x="2539" y="145033"/>
                  </a:lnTo>
                  <a:lnTo>
                    <a:pt x="2539" y="140969"/>
                  </a:lnTo>
                  <a:lnTo>
                    <a:pt x="1905" y="139700"/>
                  </a:lnTo>
                  <a:lnTo>
                    <a:pt x="1905" y="104393"/>
                  </a:lnTo>
                  <a:lnTo>
                    <a:pt x="2539" y="102997"/>
                  </a:lnTo>
                  <a:lnTo>
                    <a:pt x="2539" y="97662"/>
                  </a:lnTo>
                  <a:lnTo>
                    <a:pt x="3047" y="96266"/>
                  </a:lnTo>
                  <a:lnTo>
                    <a:pt x="3047" y="92201"/>
                  </a:lnTo>
                  <a:lnTo>
                    <a:pt x="3683" y="90805"/>
                  </a:lnTo>
                  <a:lnTo>
                    <a:pt x="3683" y="87375"/>
                  </a:lnTo>
                  <a:lnTo>
                    <a:pt x="4318" y="86106"/>
                  </a:lnTo>
                  <a:lnTo>
                    <a:pt x="4318" y="84074"/>
                  </a:lnTo>
                  <a:lnTo>
                    <a:pt x="4952" y="82676"/>
                  </a:lnTo>
                  <a:lnTo>
                    <a:pt x="4952" y="81280"/>
                  </a:lnTo>
                  <a:lnTo>
                    <a:pt x="5588" y="79248"/>
                  </a:lnTo>
                  <a:lnTo>
                    <a:pt x="5588" y="77977"/>
                  </a:lnTo>
                  <a:lnTo>
                    <a:pt x="6222" y="76581"/>
                  </a:lnTo>
                  <a:lnTo>
                    <a:pt x="6222" y="75183"/>
                  </a:lnTo>
                  <a:lnTo>
                    <a:pt x="6858" y="73913"/>
                  </a:lnTo>
                  <a:lnTo>
                    <a:pt x="6858" y="72517"/>
                  </a:lnTo>
                  <a:lnTo>
                    <a:pt x="7493" y="71881"/>
                  </a:lnTo>
                  <a:lnTo>
                    <a:pt x="8763" y="67056"/>
                  </a:lnTo>
                  <a:lnTo>
                    <a:pt x="10033" y="65024"/>
                  </a:lnTo>
                  <a:lnTo>
                    <a:pt x="11302" y="63754"/>
                  </a:lnTo>
                  <a:lnTo>
                    <a:pt x="10668" y="63754"/>
                  </a:lnTo>
                  <a:lnTo>
                    <a:pt x="8127" y="62356"/>
                  </a:lnTo>
                  <a:lnTo>
                    <a:pt x="4318" y="54229"/>
                  </a:lnTo>
                  <a:lnTo>
                    <a:pt x="4318" y="52831"/>
                  </a:lnTo>
                  <a:lnTo>
                    <a:pt x="3683" y="51435"/>
                  </a:lnTo>
                  <a:lnTo>
                    <a:pt x="3683" y="50164"/>
                  </a:lnTo>
                  <a:lnTo>
                    <a:pt x="3047" y="48132"/>
                  </a:lnTo>
                  <a:lnTo>
                    <a:pt x="3047" y="46100"/>
                  </a:lnTo>
                  <a:lnTo>
                    <a:pt x="2539" y="44704"/>
                  </a:lnTo>
                  <a:lnTo>
                    <a:pt x="2539" y="39877"/>
                  </a:lnTo>
                  <a:lnTo>
                    <a:pt x="1905" y="37973"/>
                  </a:lnTo>
                  <a:lnTo>
                    <a:pt x="1905" y="33147"/>
                  </a:lnTo>
                  <a:lnTo>
                    <a:pt x="1270" y="31750"/>
                  </a:lnTo>
                  <a:lnTo>
                    <a:pt x="1270" y="23622"/>
                  </a:lnTo>
                  <a:lnTo>
                    <a:pt x="634" y="22351"/>
                  </a:lnTo>
                  <a:lnTo>
                    <a:pt x="634" y="14858"/>
                  </a:lnTo>
                  <a:lnTo>
                    <a:pt x="0" y="12826"/>
                  </a:lnTo>
                  <a:lnTo>
                    <a:pt x="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0" name="Freeform 259"/>
            <p:cNvSpPr/>
            <p:nvPr/>
          </p:nvSpPr>
          <p:spPr>
            <a:xfrm>
              <a:off x="6285767" y="5681761"/>
              <a:ext cx="68823" cy="97963"/>
            </a:xfrm>
            <a:custGeom>
              <a:avLst/>
              <a:gdLst/>
              <a:ahLst/>
              <a:cxnLst/>
              <a:rect l="0" t="0" r="0" b="0"/>
              <a:pathLst>
                <a:path w="68199" h="99062">
                  <a:moveTo>
                    <a:pt x="0" y="33909"/>
                  </a:moveTo>
                  <a:lnTo>
                    <a:pt x="49783" y="32513"/>
                  </a:lnTo>
                  <a:lnTo>
                    <a:pt x="57403" y="0"/>
                  </a:lnTo>
                  <a:lnTo>
                    <a:pt x="68198" y="3430"/>
                  </a:lnTo>
                  <a:lnTo>
                    <a:pt x="56769" y="38736"/>
                  </a:lnTo>
                  <a:lnTo>
                    <a:pt x="56769" y="99061"/>
                  </a:lnTo>
                  <a:lnTo>
                    <a:pt x="49783" y="99061"/>
                  </a:lnTo>
                  <a:lnTo>
                    <a:pt x="49783" y="75312"/>
                  </a:lnTo>
                  <a:lnTo>
                    <a:pt x="13842" y="73280"/>
                  </a:lnTo>
                  <a:lnTo>
                    <a:pt x="13842" y="67183"/>
                  </a:lnTo>
                  <a:lnTo>
                    <a:pt x="50419" y="69215"/>
                  </a:lnTo>
                  <a:lnTo>
                    <a:pt x="49783" y="61723"/>
                  </a:lnTo>
                  <a:lnTo>
                    <a:pt x="18288" y="60325"/>
                  </a:lnTo>
                  <a:lnTo>
                    <a:pt x="17017" y="52959"/>
                  </a:lnTo>
                  <a:lnTo>
                    <a:pt x="51053" y="53594"/>
                  </a:lnTo>
                  <a:lnTo>
                    <a:pt x="49783" y="41402"/>
                  </a:lnTo>
                  <a:lnTo>
                    <a:pt x="4952" y="400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1" name="Freeform 260"/>
            <p:cNvSpPr/>
            <p:nvPr/>
          </p:nvSpPr>
          <p:spPr>
            <a:xfrm>
              <a:off x="6299885" y="5734661"/>
              <a:ext cx="5294" cy="19593"/>
            </a:xfrm>
            <a:custGeom>
              <a:avLst/>
              <a:gdLst/>
              <a:ahLst/>
              <a:cxnLst/>
              <a:rect l="0" t="0" r="0" b="0"/>
              <a:pathLst>
                <a:path w="6351" h="18289">
                  <a:moveTo>
                    <a:pt x="5716" y="1398"/>
                  </a:moveTo>
                  <a:lnTo>
                    <a:pt x="6350" y="17654"/>
                  </a:lnTo>
                  <a:lnTo>
                    <a:pt x="1271" y="18288"/>
                  </a:lnTo>
                  <a:lnTo>
                    <a:pt x="1271" y="16892"/>
                  </a:lnTo>
                  <a:lnTo>
                    <a:pt x="635" y="14987"/>
                  </a:lnTo>
                  <a:lnTo>
                    <a:pt x="635" y="12827"/>
                  </a:lnTo>
                  <a:lnTo>
                    <a:pt x="0" y="11557"/>
                  </a:lnTo>
                  <a:lnTo>
                    <a:pt x="0" y="2668"/>
                  </a:lnTo>
                  <a:lnTo>
                    <a:pt x="635" y="1398"/>
                  </a:lnTo>
                  <a:lnTo>
                    <a:pt x="1271" y="636"/>
                  </a:lnTo>
                  <a:lnTo>
                    <a:pt x="1905" y="636"/>
                  </a:lnTo>
                  <a:lnTo>
                    <a:pt x="2541" y="0"/>
                  </a:lnTo>
                  <a:lnTo>
                    <a:pt x="3175" y="636"/>
                  </a:lnTo>
                  <a:lnTo>
                    <a:pt x="4446" y="63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2" name="Freeform 261"/>
            <p:cNvSpPr/>
            <p:nvPr/>
          </p:nvSpPr>
          <p:spPr>
            <a:xfrm>
              <a:off x="6315766" y="5282073"/>
              <a:ext cx="220590" cy="360503"/>
            </a:xfrm>
            <a:custGeom>
              <a:avLst/>
              <a:gdLst/>
              <a:ahLst/>
              <a:cxnLst/>
              <a:rect l="0" t="0" r="0" b="0"/>
              <a:pathLst>
                <a:path w="220218" h="360300">
                  <a:moveTo>
                    <a:pt x="80771" y="4190"/>
                  </a:moveTo>
                  <a:lnTo>
                    <a:pt x="104139" y="0"/>
                  </a:lnTo>
                  <a:lnTo>
                    <a:pt x="133222" y="7493"/>
                  </a:lnTo>
                  <a:lnTo>
                    <a:pt x="130682" y="16382"/>
                  </a:lnTo>
                  <a:lnTo>
                    <a:pt x="133222" y="21717"/>
                  </a:lnTo>
                  <a:lnTo>
                    <a:pt x="138811" y="26543"/>
                  </a:lnTo>
                  <a:lnTo>
                    <a:pt x="141986" y="30606"/>
                  </a:lnTo>
                  <a:lnTo>
                    <a:pt x="148336" y="29210"/>
                  </a:lnTo>
                  <a:lnTo>
                    <a:pt x="155828" y="32638"/>
                  </a:lnTo>
                  <a:lnTo>
                    <a:pt x="156464" y="27177"/>
                  </a:lnTo>
                  <a:lnTo>
                    <a:pt x="159639" y="27177"/>
                  </a:lnTo>
                  <a:lnTo>
                    <a:pt x="160274" y="32638"/>
                  </a:lnTo>
                  <a:lnTo>
                    <a:pt x="163449" y="36068"/>
                  </a:lnTo>
                  <a:lnTo>
                    <a:pt x="165353" y="39369"/>
                  </a:lnTo>
                  <a:lnTo>
                    <a:pt x="165353" y="44831"/>
                  </a:lnTo>
                  <a:lnTo>
                    <a:pt x="169164" y="42799"/>
                  </a:lnTo>
                  <a:lnTo>
                    <a:pt x="170433" y="44831"/>
                  </a:lnTo>
                  <a:lnTo>
                    <a:pt x="172974" y="44831"/>
                  </a:lnTo>
                  <a:lnTo>
                    <a:pt x="174116" y="42163"/>
                  </a:lnTo>
                  <a:lnTo>
                    <a:pt x="169799" y="37338"/>
                  </a:lnTo>
                  <a:lnTo>
                    <a:pt x="173608" y="36068"/>
                  </a:lnTo>
                  <a:lnTo>
                    <a:pt x="176657" y="40131"/>
                  </a:lnTo>
                  <a:lnTo>
                    <a:pt x="186817" y="43433"/>
                  </a:lnTo>
                  <a:lnTo>
                    <a:pt x="189356" y="50926"/>
                  </a:lnTo>
                  <a:lnTo>
                    <a:pt x="197484" y="52958"/>
                  </a:lnTo>
                  <a:lnTo>
                    <a:pt x="203200" y="55625"/>
                  </a:lnTo>
                  <a:lnTo>
                    <a:pt x="209550" y="63881"/>
                  </a:lnTo>
                  <a:lnTo>
                    <a:pt x="211454" y="74040"/>
                  </a:lnTo>
                  <a:lnTo>
                    <a:pt x="217042" y="82169"/>
                  </a:lnTo>
                  <a:lnTo>
                    <a:pt x="217042" y="90296"/>
                  </a:lnTo>
                  <a:lnTo>
                    <a:pt x="220217" y="94361"/>
                  </a:lnTo>
                  <a:lnTo>
                    <a:pt x="218313" y="97789"/>
                  </a:lnTo>
                  <a:lnTo>
                    <a:pt x="214503" y="99060"/>
                  </a:lnTo>
                  <a:lnTo>
                    <a:pt x="208915" y="104520"/>
                  </a:lnTo>
                  <a:lnTo>
                    <a:pt x="209550" y="111251"/>
                  </a:lnTo>
                  <a:lnTo>
                    <a:pt x="208279" y="116077"/>
                  </a:lnTo>
                  <a:lnTo>
                    <a:pt x="205740" y="112649"/>
                  </a:lnTo>
                  <a:lnTo>
                    <a:pt x="198119" y="105918"/>
                  </a:lnTo>
                  <a:lnTo>
                    <a:pt x="195579" y="97027"/>
                  </a:lnTo>
                  <a:lnTo>
                    <a:pt x="194309" y="81406"/>
                  </a:lnTo>
                  <a:lnTo>
                    <a:pt x="189992" y="66548"/>
                  </a:lnTo>
                  <a:lnTo>
                    <a:pt x="184912" y="57785"/>
                  </a:lnTo>
                  <a:lnTo>
                    <a:pt x="186817" y="52958"/>
                  </a:lnTo>
                  <a:lnTo>
                    <a:pt x="183007" y="51562"/>
                  </a:lnTo>
                  <a:lnTo>
                    <a:pt x="179832" y="54990"/>
                  </a:lnTo>
                  <a:lnTo>
                    <a:pt x="179832" y="59055"/>
                  </a:lnTo>
                  <a:lnTo>
                    <a:pt x="178562" y="65913"/>
                  </a:lnTo>
                  <a:lnTo>
                    <a:pt x="187452" y="85470"/>
                  </a:lnTo>
                  <a:lnTo>
                    <a:pt x="183007" y="90296"/>
                  </a:lnTo>
                  <a:lnTo>
                    <a:pt x="178562" y="84836"/>
                  </a:lnTo>
                  <a:lnTo>
                    <a:pt x="178562" y="80137"/>
                  </a:lnTo>
                  <a:lnTo>
                    <a:pt x="176657" y="74040"/>
                  </a:lnTo>
                  <a:lnTo>
                    <a:pt x="171069" y="70612"/>
                  </a:lnTo>
                  <a:lnTo>
                    <a:pt x="173608" y="63881"/>
                  </a:lnTo>
                  <a:lnTo>
                    <a:pt x="162178" y="67944"/>
                  </a:lnTo>
                  <a:lnTo>
                    <a:pt x="171703" y="76073"/>
                  </a:lnTo>
                  <a:lnTo>
                    <a:pt x="176021" y="84200"/>
                  </a:lnTo>
                  <a:lnTo>
                    <a:pt x="175387" y="90931"/>
                  </a:lnTo>
                  <a:lnTo>
                    <a:pt x="173608" y="88264"/>
                  </a:lnTo>
                  <a:lnTo>
                    <a:pt x="169164" y="77343"/>
                  </a:lnTo>
                  <a:lnTo>
                    <a:pt x="160274" y="76073"/>
                  </a:lnTo>
                  <a:lnTo>
                    <a:pt x="152145" y="64515"/>
                  </a:lnTo>
                  <a:lnTo>
                    <a:pt x="146431" y="63881"/>
                  </a:lnTo>
                  <a:lnTo>
                    <a:pt x="141986" y="76073"/>
                  </a:lnTo>
                  <a:lnTo>
                    <a:pt x="145795" y="86868"/>
                  </a:lnTo>
                  <a:lnTo>
                    <a:pt x="149606" y="89535"/>
                  </a:lnTo>
                  <a:lnTo>
                    <a:pt x="147701" y="93725"/>
                  </a:lnTo>
                  <a:lnTo>
                    <a:pt x="148336" y="99060"/>
                  </a:lnTo>
                  <a:lnTo>
                    <a:pt x="152145" y="94995"/>
                  </a:lnTo>
                  <a:lnTo>
                    <a:pt x="161544" y="90931"/>
                  </a:lnTo>
                  <a:lnTo>
                    <a:pt x="164719" y="80771"/>
                  </a:lnTo>
                  <a:lnTo>
                    <a:pt x="168528" y="84836"/>
                  </a:lnTo>
                  <a:lnTo>
                    <a:pt x="175387" y="100456"/>
                  </a:lnTo>
                  <a:lnTo>
                    <a:pt x="181101" y="101854"/>
                  </a:lnTo>
                  <a:lnTo>
                    <a:pt x="189992" y="128905"/>
                  </a:lnTo>
                  <a:lnTo>
                    <a:pt x="186817" y="135127"/>
                  </a:lnTo>
                  <a:lnTo>
                    <a:pt x="178562" y="141096"/>
                  </a:lnTo>
                  <a:lnTo>
                    <a:pt x="176657" y="149225"/>
                  </a:lnTo>
                  <a:lnTo>
                    <a:pt x="170433" y="149987"/>
                  </a:lnTo>
                  <a:lnTo>
                    <a:pt x="167894" y="145923"/>
                  </a:lnTo>
                  <a:lnTo>
                    <a:pt x="156464" y="139826"/>
                  </a:lnTo>
                  <a:lnTo>
                    <a:pt x="123063" y="154686"/>
                  </a:lnTo>
                  <a:lnTo>
                    <a:pt x="107314" y="154686"/>
                  </a:lnTo>
                  <a:lnTo>
                    <a:pt x="99695" y="169671"/>
                  </a:lnTo>
                  <a:lnTo>
                    <a:pt x="94107" y="177164"/>
                  </a:lnTo>
                  <a:lnTo>
                    <a:pt x="99695" y="187960"/>
                  </a:lnTo>
                  <a:lnTo>
                    <a:pt x="99059" y="197485"/>
                  </a:lnTo>
                  <a:lnTo>
                    <a:pt x="115443" y="213740"/>
                  </a:lnTo>
                  <a:lnTo>
                    <a:pt x="121157" y="221869"/>
                  </a:lnTo>
                  <a:lnTo>
                    <a:pt x="115443" y="221869"/>
                  </a:lnTo>
                  <a:lnTo>
                    <a:pt x="107314" y="212344"/>
                  </a:lnTo>
                  <a:lnTo>
                    <a:pt x="94107" y="210312"/>
                  </a:lnTo>
                  <a:lnTo>
                    <a:pt x="90932" y="201549"/>
                  </a:lnTo>
                  <a:lnTo>
                    <a:pt x="85216" y="197485"/>
                  </a:lnTo>
                  <a:lnTo>
                    <a:pt x="88391" y="186563"/>
                  </a:lnTo>
                  <a:lnTo>
                    <a:pt x="85216" y="175768"/>
                  </a:lnTo>
                  <a:lnTo>
                    <a:pt x="92201" y="170942"/>
                  </a:lnTo>
                  <a:lnTo>
                    <a:pt x="96520" y="151383"/>
                  </a:lnTo>
                  <a:lnTo>
                    <a:pt x="80771" y="143890"/>
                  </a:lnTo>
                  <a:lnTo>
                    <a:pt x="77724" y="135127"/>
                  </a:lnTo>
                  <a:lnTo>
                    <a:pt x="65658" y="132969"/>
                  </a:lnTo>
                  <a:lnTo>
                    <a:pt x="48006" y="144525"/>
                  </a:lnTo>
                  <a:lnTo>
                    <a:pt x="45465" y="158114"/>
                  </a:lnTo>
                  <a:lnTo>
                    <a:pt x="59944" y="164211"/>
                  </a:lnTo>
                  <a:lnTo>
                    <a:pt x="66294" y="160908"/>
                  </a:lnTo>
                  <a:lnTo>
                    <a:pt x="71374" y="170306"/>
                  </a:lnTo>
                  <a:lnTo>
                    <a:pt x="59944" y="182499"/>
                  </a:lnTo>
                  <a:lnTo>
                    <a:pt x="68199" y="193420"/>
                  </a:lnTo>
                  <a:lnTo>
                    <a:pt x="58674" y="206248"/>
                  </a:lnTo>
                  <a:lnTo>
                    <a:pt x="59308" y="215138"/>
                  </a:lnTo>
                  <a:lnTo>
                    <a:pt x="64389" y="217805"/>
                  </a:lnTo>
                  <a:lnTo>
                    <a:pt x="69469" y="225932"/>
                  </a:lnTo>
                  <a:lnTo>
                    <a:pt x="78866" y="223900"/>
                  </a:lnTo>
                  <a:lnTo>
                    <a:pt x="95250" y="231394"/>
                  </a:lnTo>
                  <a:lnTo>
                    <a:pt x="99059" y="238760"/>
                  </a:lnTo>
                  <a:lnTo>
                    <a:pt x="113030" y="255777"/>
                  </a:lnTo>
                  <a:lnTo>
                    <a:pt x="116713" y="266700"/>
                  </a:lnTo>
                  <a:lnTo>
                    <a:pt x="117475" y="274065"/>
                  </a:lnTo>
                  <a:lnTo>
                    <a:pt x="126872" y="288417"/>
                  </a:lnTo>
                  <a:lnTo>
                    <a:pt x="127507" y="294386"/>
                  </a:lnTo>
                  <a:lnTo>
                    <a:pt x="123697" y="301244"/>
                  </a:lnTo>
                  <a:lnTo>
                    <a:pt x="130682" y="311404"/>
                  </a:lnTo>
                  <a:lnTo>
                    <a:pt x="133222" y="320167"/>
                  </a:lnTo>
                  <a:lnTo>
                    <a:pt x="140715" y="327025"/>
                  </a:lnTo>
                  <a:lnTo>
                    <a:pt x="138176" y="341249"/>
                  </a:lnTo>
                  <a:lnTo>
                    <a:pt x="128143" y="348106"/>
                  </a:lnTo>
                  <a:lnTo>
                    <a:pt x="116077" y="350774"/>
                  </a:lnTo>
                  <a:lnTo>
                    <a:pt x="103505" y="360299"/>
                  </a:lnTo>
                  <a:lnTo>
                    <a:pt x="37972" y="353440"/>
                  </a:lnTo>
                  <a:lnTo>
                    <a:pt x="0" y="328294"/>
                  </a:lnTo>
                  <a:lnTo>
                    <a:pt x="10159" y="325627"/>
                  </a:lnTo>
                  <a:lnTo>
                    <a:pt x="23368" y="319531"/>
                  </a:lnTo>
                  <a:lnTo>
                    <a:pt x="25272" y="304673"/>
                  </a:lnTo>
                  <a:lnTo>
                    <a:pt x="19557" y="289687"/>
                  </a:lnTo>
                  <a:lnTo>
                    <a:pt x="25907" y="274827"/>
                  </a:lnTo>
                  <a:lnTo>
                    <a:pt x="27813" y="253111"/>
                  </a:lnTo>
                  <a:lnTo>
                    <a:pt x="41656" y="239521"/>
                  </a:lnTo>
                  <a:lnTo>
                    <a:pt x="60578" y="235457"/>
                  </a:lnTo>
                  <a:lnTo>
                    <a:pt x="61849" y="228726"/>
                  </a:lnTo>
                  <a:lnTo>
                    <a:pt x="54356" y="223900"/>
                  </a:lnTo>
                  <a:lnTo>
                    <a:pt x="48006" y="210312"/>
                  </a:lnTo>
                  <a:lnTo>
                    <a:pt x="48640" y="185927"/>
                  </a:lnTo>
                  <a:lnTo>
                    <a:pt x="41656" y="177800"/>
                  </a:lnTo>
                  <a:lnTo>
                    <a:pt x="39751" y="167639"/>
                  </a:lnTo>
                  <a:lnTo>
                    <a:pt x="33527" y="164211"/>
                  </a:lnTo>
                  <a:lnTo>
                    <a:pt x="25272" y="130301"/>
                  </a:lnTo>
                  <a:lnTo>
                    <a:pt x="29718" y="116713"/>
                  </a:lnTo>
                  <a:lnTo>
                    <a:pt x="25907" y="111251"/>
                  </a:lnTo>
                  <a:lnTo>
                    <a:pt x="42290" y="55625"/>
                  </a:lnTo>
                  <a:lnTo>
                    <a:pt x="53086" y="42163"/>
                  </a:lnTo>
                  <a:lnTo>
                    <a:pt x="71374" y="39369"/>
                  </a:lnTo>
                  <a:lnTo>
                    <a:pt x="82041" y="23875"/>
                  </a:lnTo>
                  <a:lnTo>
                    <a:pt x="81407" y="19050"/>
                  </a:lnTo>
                  <a:lnTo>
                    <a:pt x="93471" y="9525"/>
                  </a:lnTo>
                  <a:close/>
                </a:path>
              </a:pathLst>
            </a:custGeom>
            <a:solidFill>
              <a:srgbClr val="7DB819"/>
            </a:solidFill>
            <a:ln w="0" cap="flat" cmpd="sng" algn="ctr">
              <a:solidFill>
                <a:srgbClr val="7DB81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3" name="Freeform 262"/>
            <p:cNvSpPr/>
            <p:nvPr/>
          </p:nvSpPr>
          <p:spPr>
            <a:xfrm>
              <a:off x="6524002" y="5356524"/>
              <a:ext cx="65295" cy="237070"/>
            </a:xfrm>
            <a:custGeom>
              <a:avLst/>
              <a:gdLst/>
              <a:ahLst/>
              <a:cxnLst/>
              <a:rect l="0" t="0" r="0" b="0"/>
              <a:pathLst>
                <a:path w="64898" h="237491">
                  <a:moveTo>
                    <a:pt x="17652" y="0"/>
                  </a:moveTo>
                  <a:lnTo>
                    <a:pt x="49784" y="42036"/>
                  </a:lnTo>
                  <a:lnTo>
                    <a:pt x="64897" y="108584"/>
                  </a:lnTo>
                  <a:lnTo>
                    <a:pt x="48514" y="185927"/>
                  </a:lnTo>
                  <a:lnTo>
                    <a:pt x="10667" y="237490"/>
                  </a:lnTo>
                  <a:lnTo>
                    <a:pt x="0" y="237490"/>
                  </a:lnTo>
                  <a:lnTo>
                    <a:pt x="2539" y="227965"/>
                  </a:lnTo>
                  <a:lnTo>
                    <a:pt x="635" y="221107"/>
                  </a:lnTo>
                  <a:lnTo>
                    <a:pt x="635" y="220471"/>
                  </a:lnTo>
                  <a:lnTo>
                    <a:pt x="1904" y="218440"/>
                  </a:lnTo>
                  <a:lnTo>
                    <a:pt x="2539" y="216408"/>
                  </a:lnTo>
                  <a:lnTo>
                    <a:pt x="3810" y="215772"/>
                  </a:lnTo>
                  <a:lnTo>
                    <a:pt x="4444" y="215138"/>
                  </a:lnTo>
                  <a:lnTo>
                    <a:pt x="5588" y="214376"/>
                  </a:lnTo>
                  <a:lnTo>
                    <a:pt x="8127" y="211709"/>
                  </a:lnTo>
                  <a:lnTo>
                    <a:pt x="10032" y="210311"/>
                  </a:lnTo>
                  <a:lnTo>
                    <a:pt x="10667" y="209677"/>
                  </a:lnTo>
                  <a:lnTo>
                    <a:pt x="11938" y="208915"/>
                  </a:lnTo>
                  <a:lnTo>
                    <a:pt x="17652" y="202184"/>
                  </a:lnTo>
                  <a:lnTo>
                    <a:pt x="18288" y="191261"/>
                  </a:lnTo>
                  <a:lnTo>
                    <a:pt x="18923" y="189991"/>
                  </a:lnTo>
                  <a:lnTo>
                    <a:pt x="18923" y="187197"/>
                  </a:lnTo>
                  <a:lnTo>
                    <a:pt x="19557" y="186563"/>
                  </a:lnTo>
                  <a:lnTo>
                    <a:pt x="19557" y="185292"/>
                  </a:lnTo>
                  <a:lnTo>
                    <a:pt x="20192" y="183896"/>
                  </a:lnTo>
                  <a:lnTo>
                    <a:pt x="20192" y="182498"/>
                  </a:lnTo>
                  <a:lnTo>
                    <a:pt x="20827" y="181228"/>
                  </a:lnTo>
                  <a:lnTo>
                    <a:pt x="21463" y="180466"/>
                  </a:lnTo>
                  <a:lnTo>
                    <a:pt x="21463" y="178434"/>
                  </a:lnTo>
                  <a:lnTo>
                    <a:pt x="22098" y="177165"/>
                  </a:lnTo>
                  <a:lnTo>
                    <a:pt x="22732" y="176402"/>
                  </a:lnTo>
                  <a:lnTo>
                    <a:pt x="23367" y="174371"/>
                  </a:lnTo>
                  <a:lnTo>
                    <a:pt x="24002" y="172973"/>
                  </a:lnTo>
                  <a:lnTo>
                    <a:pt x="24002" y="171703"/>
                  </a:lnTo>
                  <a:lnTo>
                    <a:pt x="24638" y="170941"/>
                  </a:lnTo>
                  <a:lnTo>
                    <a:pt x="27051" y="165481"/>
                  </a:lnTo>
                  <a:lnTo>
                    <a:pt x="27686" y="164846"/>
                  </a:lnTo>
                  <a:lnTo>
                    <a:pt x="28955" y="162814"/>
                  </a:lnTo>
                  <a:lnTo>
                    <a:pt x="29590" y="162178"/>
                  </a:lnTo>
                  <a:lnTo>
                    <a:pt x="29590" y="158750"/>
                  </a:lnTo>
                  <a:lnTo>
                    <a:pt x="30226" y="157352"/>
                  </a:lnTo>
                  <a:lnTo>
                    <a:pt x="30226" y="156083"/>
                  </a:lnTo>
                  <a:lnTo>
                    <a:pt x="30861" y="154685"/>
                  </a:lnTo>
                  <a:lnTo>
                    <a:pt x="30861" y="153289"/>
                  </a:lnTo>
                  <a:lnTo>
                    <a:pt x="31496" y="152653"/>
                  </a:lnTo>
                  <a:lnTo>
                    <a:pt x="31496" y="149986"/>
                  </a:lnTo>
                  <a:lnTo>
                    <a:pt x="32130" y="148590"/>
                  </a:lnTo>
                  <a:lnTo>
                    <a:pt x="32130" y="147320"/>
                  </a:lnTo>
                  <a:lnTo>
                    <a:pt x="32765" y="145922"/>
                  </a:lnTo>
                  <a:lnTo>
                    <a:pt x="32765" y="145160"/>
                  </a:lnTo>
                  <a:lnTo>
                    <a:pt x="33401" y="143890"/>
                  </a:lnTo>
                  <a:lnTo>
                    <a:pt x="35305" y="141859"/>
                  </a:lnTo>
                  <a:lnTo>
                    <a:pt x="36576" y="139065"/>
                  </a:lnTo>
                  <a:lnTo>
                    <a:pt x="36576" y="138429"/>
                  </a:lnTo>
                  <a:lnTo>
                    <a:pt x="37211" y="138429"/>
                  </a:lnTo>
                  <a:lnTo>
                    <a:pt x="37211" y="137033"/>
                  </a:lnTo>
                  <a:lnTo>
                    <a:pt x="36576" y="135001"/>
                  </a:lnTo>
                  <a:lnTo>
                    <a:pt x="36576" y="130302"/>
                  </a:lnTo>
                  <a:lnTo>
                    <a:pt x="35940" y="128904"/>
                  </a:lnTo>
                  <a:lnTo>
                    <a:pt x="35940" y="120777"/>
                  </a:lnTo>
                  <a:lnTo>
                    <a:pt x="35305" y="118745"/>
                  </a:lnTo>
                  <a:lnTo>
                    <a:pt x="35305" y="115315"/>
                  </a:lnTo>
                  <a:lnTo>
                    <a:pt x="42926" y="102489"/>
                  </a:lnTo>
                  <a:lnTo>
                    <a:pt x="38480" y="94996"/>
                  </a:lnTo>
                  <a:lnTo>
                    <a:pt x="36576" y="83439"/>
                  </a:lnTo>
                  <a:lnTo>
                    <a:pt x="36576" y="76708"/>
                  </a:lnTo>
                  <a:lnTo>
                    <a:pt x="30861" y="68579"/>
                  </a:lnTo>
                  <a:lnTo>
                    <a:pt x="29590" y="61086"/>
                  </a:lnTo>
                  <a:lnTo>
                    <a:pt x="31496" y="51561"/>
                  </a:lnTo>
                  <a:lnTo>
                    <a:pt x="16382" y="6858"/>
                  </a:lnTo>
                  <a:close/>
                </a:path>
              </a:pathLst>
            </a:custGeom>
            <a:solidFill>
              <a:srgbClr val="7DB819"/>
            </a:solidFill>
            <a:ln w="0" cap="flat" cmpd="sng" algn="ctr">
              <a:solidFill>
                <a:srgbClr val="7DB81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4" name="Freeform 263"/>
            <p:cNvSpPr/>
            <p:nvPr/>
          </p:nvSpPr>
          <p:spPr>
            <a:xfrm>
              <a:off x="6222237" y="5278154"/>
              <a:ext cx="374119" cy="368340"/>
            </a:xfrm>
            <a:custGeom>
              <a:avLst/>
              <a:gdLst/>
              <a:ahLst/>
              <a:cxnLst/>
              <a:rect l="0" t="0" r="0" b="0"/>
              <a:pathLst>
                <a:path w="374142" h="369064">
                  <a:moveTo>
                    <a:pt x="64389" y="54356"/>
                  </a:moveTo>
                  <a:lnTo>
                    <a:pt x="54228" y="48895"/>
                  </a:lnTo>
                  <a:lnTo>
                    <a:pt x="73152" y="33275"/>
                  </a:lnTo>
                  <a:lnTo>
                    <a:pt x="76327" y="31877"/>
                  </a:lnTo>
                  <a:lnTo>
                    <a:pt x="85216" y="25781"/>
                  </a:lnTo>
                  <a:lnTo>
                    <a:pt x="102870" y="17654"/>
                  </a:lnTo>
                  <a:lnTo>
                    <a:pt x="108458" y="14987"/>
                  </a:lnTo>
                  <a:lnTo>
                    <a:pt x="111759" y="14225"/>
                  </a:lnTo>
                  <a:lnTo>
                    <a:pt x="117347" y="11557"/>
                  </a:lnTo>
                  <a:lnTo>
                    <a:pt x="123697" y="10161"/>
                  </a:lnTo>
                  <a:lnTo>
                    <a:pt x="126238" y="8890"/>
                  </a:lnTo>
                  <a:lnTo>
                    <a:pt x="143256" y="4700"/>
                  </a:lnTo>
                  <a:lnTo>
                    <a:pt x="145796" y="4700"/>
                  </a:lnTo>
                  <a:lnTo>
                    <a:pt x="153289" y="2794"/>
                  </a:lnTo>
                  <a:lnTo>
                    <a:pt x="155828" y="2794"/>
                  </a:lnTo>
                  <a:lnTo>
                    <a:pt x="158369" y="2032"/>
                  </a:lnTo>
                  <a:lnTo>
                    <a:pt x="160909" y="2032"/>
                  </a:lnTo>
                  <a:lnTo>
                    <a:pt x="162814" y="1398"/>
                  </a:lnTo>
                  <a:lnTo>
                    <a:pt x="165353" y="1398"/>
                  </a:lnTo>
                  <a:lnTo>
                    <a:pt x="167259" y="636"/>
                  </a:lnTo>
                  <a:lnTo>
                    <a:pt x="173482" y="636"/>
                  </a:lnTo>
                  <a:lnTo>
                    <a:pt x="175386" y="0"/>
                  </a:lnTo>
                  <a:lnTo>
                    <a:pt x="201929" y="0"/>
                  </a:lnTo>
                  <a:lnTo>
                    <a:pt x="220217" y="2032"/>
                  </a:lnTo>
                  <a:lnTo>
                    <a:pt x="237871" y="6096"/>
                  </a:lnTo>
                  <a:lnTo>
                    <a:pt x="253619" y="11557"/>
                  </a:lnTo>
                  <a:lnTo>
                    <a:pt x="264414" y="15621"/>
                  </a:lnTo>
                  <a:lnTo>
                    <a:pt x="268732" y="18288"/>
                  </a:lnTo>
                  <a:lnTo>
                    <a:pt x="273811" y="20320"/>
                  </a:lnTo>
                  <a:lnTo>
                    <a:pt x="291464" y="31877"/>
                  </a:lnTo>
                  <a:lnTo>
                    <a:pt x="307212" y="44831"/>
                  </a:lnTo>
                  <a:lnTo>
                    <a:pt x="318008" y="55626"/>
                  </a:lnTo>
                  <a:lnTo>
                    <a:pt x="333756" y="75312"/>
                  </a:lnTo>
                  <a:lnTo>
                    <a:pt x="350774" y="103760"/>
                  </a:lnTo>
                  <a:lnTo>
                    <a:pt x="360934" y="128906"/>
                  </a:lnTo>
                  <a:lnTo>
                    <a:pt x="364109" y="137033"/>
                  </a:lnTo>
                  <a:lnTo>
                    <a:pt x="370332" y="160782"/>
                  </a:lnTo>
                  <a:lnTo>
                    <a:pt x="372872" y="175642"/>
                  </a:lnTo>
                  <a:lnTo>
                    <a:pt x="372872" y="179706"/>
                  </a:lnTo>
                  <a:lnTo>
                    <a:pt x="373507" y="182500"/>
                  </a:lnTo>
                  <a:lnTo>
                    <a:pt x="373507" y="189231"/>
                  </a:lnTo>
                  <a:lnTo>
                    <a:pt x="374141" y="192025"/>
                  </a:lnTo>
                  <a:lnTo>
                    <a:pt x="374141" y="198120"/>
                  </a:lnTo>
                  <a:lnTo>
                    <a:pt x="373507" y="200788"/>
                  </a:lnTo>
                  <a:lnTo>
                    <a:pt x="373507" y="206249"/>
                  </a:lnTo>
                  <a:lnTo>
                    <a:pt x="372872" y="208281"/>
                  </a:lnTo>
                  <a:lnTo>
                    <a:pt x="372872" y="211710"/>
                  </a:lnTo>
                  <a:lnTo>
                    <a:pt x="366649" y="236094"/>
                  </a:lnTo>
                  <a:lnTo>
                    <a:pt x="359028" y="257049"/>
                  </a:lnTo>
                  <a:lnTo>
                    <a:pt x="345821" y="282194"/>
                  </a:lnTo>
                  <a:lnTo>
                    <a:pt x="343281" y="285624"/>
                  </a:lnTo>
                  <a:lnTo>
                    <a:pt x="333756" y="299848"/>
                  </a:lnTo>
                  <a:lnTo>
                    <a:pt x="325627" y="310643"/>
                  </a:lnTo>
                  <a:lnTo>
                    <a:pt x="309752" y="326263"/>
                  </a:lnTo>
                  <a:lnTo>
                    <a:pt x="306070" y="328931"/>
                  </a:lnTo>
                  <a:lnTo>
                    <a:pt x="302895" y="332360"/>
                  </a:lnTo>
                  <a:lnTo>
                    <a:pt x="283337" y="345949"/>
                  </a:lnTo>
                  <a:lnTo>
                    <a:pt x="266953" y="354712"/>
                  </a:lnTo>
                  <a:lnTo>
                    <a:pt x="252348" y="360173"/>
                  </a:lnTo>
                  <a:lnTo>
                    <a:pt x="237235" y="364237"/>
                  </a:lnTo>
                  <a:lnTo>
                    <a:pt x="221488" y="367665"/>
                  </a:lnTo>
                  <a:lnTo>
                    <a:pt x="205104" y="369063"/>
                  </a:lnTo>
                  <a:lnTo>
                    <a:pt x="181102" y="369063"/>
                  </a:lnTo>
                  <a:lnTo>
                    <a:pt x="174752" y="367665"/>
                  </a:lnTo>
                  <a:lnTo>
                    <a:pt x="168402" y="367665"/>
                  </a:lnTo>
                  <a:lnTo>
                    <a:pt x="150876" y="364237"/>
                  </a:lnTo>
                  <a:lnTo>
                    <a:pt x="135001" y="361569"/>
                  </a:lnTo>
                  <a:lnTo>
                    <a:pt x="119888" y="356870"/>
                  </a:lnTo>
                  <a:lnTo>
                    <a:pt x="106045" y="352044"/>
                  </a:lnTo>
                  <a:lnTo>
                    <a:pt x="89027" y="343917"/>
                  </a:lnTo>
                  <a:lnTo>
                    <a:pt x="77596" y="337820"/>
                  </a:lnTo>
                  <a:lnTo>
                    <a:pt x="74421" y="335154"/>
                  </a:lnTo>
                  <a:lnTo>
                    <a:pt x="67564" y="331089"/>
                  </a:lnTo>
                  <a:lnTo>
                    <a:pt x="49276" y="315469"/>
                  </a:lnTo>
                  <a:lnTo>
                    <a:pt x="44196" y="310643"/>
                  </a:lnTo>
                  <a:lnTo>
                    <a:pt x="27177" y="287656"/>
                  </a:lnTo>
                  <a:lnTo>
                    <a:pt x="21463" y="278765"/>
                  </a:lnTo>
                  <a:lnTo>
                    <a:pt x="18922" y="273305"/>
                  </a:lnTo>
                  <a:lnTo>
                    <a:pt x="17017" y="270638"/>
                  </a:lnTo>
                  <a:lnTo>
                    <a:pt x="12065" y="259207"/>
                  </a:lnTo>
                  <a:lnTo>
                    <a:pt x="11429" y="255779"/>
                  </a:lnTo>
                  <a:lnTo>
                    <a:pt x="8890" y="250318"/>
                  </a:lnTo>
                  <a:lnTo>
                    <a:pt x="6350" y="239395"/>
                  </a:lnTo>
                  <a:lnTo>
                    <a:pt x="4445" y="234062"/>
                  </a:lnTo>
                  <a:lnTo>
                    <a:pt x="4445" y="231268"/>
                  </a:lnTo>
                  <a:lnTo>
                    <a:pt x="2540" y="223901"/>
                  </a:lnTo>
                  <a:lnTo>
                    <a:pt x="2540" y="221107"/>
                  </a:lnTo>
                  <a:lnTo>
                    <a:pt x="1270" y="216408"/>
                  </a:lnTo>
                  <a:lnTo>
                    <a:pt x="1270" y="211710"/>
                  </a:lnTo>
                  <a:lnTo>
                    <a:pt x="634" y="208915"/>
                  </a:lnTo>
                  <a:lnTo>
                    <a:pt x="634" y="202819"/>
                  </a:lnTo>
                  <a:lnTo>
                    <a:pt x="0" y="200152"/>
                  </a:lnTo>
                  <a:lnTo>
                    <a:pt x="0" y="187961"/>
                  </a:lnTo>
                  <a:lnTo>
                    <a:pt x="634" y="186563"/>
                  </a:lnTo>
                  <a:lnTo>
                    <a:pt x="634" y="179070"/>
                  </a:lnTo>
                  <a:lnTo>
                    <a:pt x="1270" y="177038"/>
                  </a:lnTo>
                  <a:lnTo>
                    <a:pt x="1270" y="174371"/>
                  </a:lnTo>
                  <a:lnTo>
                    <a:pt x="1904" y="172339"/>
                  </a:lnTo>
                  <a:lnTo>
                    <a:pt x="1904" y="168911"/>
                  </a:lnTo>
                  <a:lnTo>
                    <a:pt x="2540" y="168275"/>
                  </a:lnTo>
                  <a:lnTo>
                    <a:pt x="2540" y="166879"/>
                  </a:lnTo>
                  <a:lnTo>
                    <a:pt x="3175" y="164846"/>
                  </a:lnTo>
                  <a:lnTo>
                    <a:pt x="3175" y="164212"/>
                  </a:lnTo>
                  <a:lnTo>
                    <a:pt x="3809" y="162814"/>
                  </a:lnTo>
                  <a:lnTo>
                    <a:pt x="3809" y="161418"/>
                  </a:lnTo>
                  <a:lnTo>
                    <a:pt x="4445" y="160148"/>
                  </a:lnTo>
                  <a:lnTo>
                    <a:pt x="4445" y="158750"/>
                  </a:lnTo>
                  <a:lnTo>
                    <a:pt x="5079" y="157354"/>
                  </a:lnTo>
                  <a:lnTo>
                    <a:pt x="5079" y="156719"/>
                  </a:lnTo>
                  <a:lnTo>
                    <a:pt x="7620" y="149225"/>
                  </a:lnTo>
                  <a:lnTo>
                    <a:pt x="9525" y="145162"/>
                  </a:lnTo>
                  <a:lnTo>
                    <a:pt x="10159" y="144526"/>
                  </a:lnTo>
                  <a:lnTo>
                    <a:pt x="10159" y="143892"/>
                  </a:lnTo>
                  <a:lnTo>
                    <a:pt x="10795" y="143130"/>
                  </a:lnTo>
                  <a:lnTo>
                    <a:pt x="11429" y="141732"/>
                  </a:lnTo>
                  <a:lnTo>
                    <a:pt x="20192" y="145796"/>
                  </a:lnTo>
                  <a:lnTo>
                    <a:pt x="19558" y="146558"/>
                  </a:lnTo>
                  <a:lnTo>
                    <a:pt x="15747" y="158115"/>
                  </a:lnTo>
                  <a:lnTo>
                    <a:pt x="15747" y="160782"/>
                  </a:lnTo>
                  <a:lnTo>
                    <a:pt x="15113" y="162814"/>
                  </a:lnTo>
                  <a:lnTo>
                    <a:pt x="15113" y="166244"/>
                  </a:lnTo>
                  <a:lnTo>
                    <a:pt x="14477" y="166879"/>
                  </a:lnTo>
                  <a:lnTo>
                    <a:pt x="14477" y="171577"/>
                  </a:lnTo>
                  <a:lnTo>
                    <a:pt x="13842" y="174371"/>
                  </a:lnTo>
                  <a:lnTo>
                    <a:pt x="13842" y="200152"/>
                  </a:lnTo>
                  <a:lnTo>
                    <a:pt x="14477" y="200788"/>
                  </a:lnTo>
                  <a:lnTo>
                    <a:pt x="16383" y="225299"/>
                  </a:lnTo>
                  <a:lnTo>
                    <a:pt x="18922" y="239395"/>
                  </a:lnTo>
                  <a:lnTo>
                    <a:pt x="24638" y="256413"/>
                  </a:lnTo>
                  <a:lnTo>
                    <a:pt x="26542" y="259843"/>
                  </a:lnTo>
                  <a:lnTo>
                    <a:pt x="27813" y="264542"/>
                  </a:lnTo>
                  <a:lnTo>
                    <a:pt x="42926" y="289052"/>
                  </a:lnTo>
                  <a:lnTo>
                    <a:pt x="56134" y="303912"/>
                  </a:lnTo>
                  <a:lnTo>
                    <a:pt x="59309" y="306579"/>
                  </a:lnTo>
                  <a:lnTo>
                    <a:pt x="61848" y="310007"/>
                  </a:lnTo>
                  <a:lnTo>
                    <a:pt x="83946" y="326263"/>
                  </a:lnTo>
                  <a:lnTo>
                    <a:pt x="100965" y="335788"/>
                  </a:lnTo>
                  <a:lnTo>
                    <a:pt x="117983" y="343281"/>
                  </a:lnTo>
                  <a:lnTo>
                    <a:pt x="128651" y="347345"/>
                  </a:lnTo>
                  <a:lnTo>
                    <a:pt x="132460" y="347981"/>
                  </a:lnTo>
                  <a:lnTo>
                    <a:pt x="135635" y="349377"/>
                  </a:lnTo>
                  <a:lnTo>
                    <a:pt x="159003" y="354712"/>
                  </a:lnTo>
                  <a:lnTo>
                    <a:pt x="162814" y="355474"/>
                  </a:lnTo>
                  <a:lnTo>
                    <a:pt x="165989" y="355474"/>
                  </a:lnTo>
                  <a:lnTo>
                    <a:pt x="169036" y="356108"/>
                  </a:lnTo>
                  <a:lnTo>
                    <a:pt x="172211" y="356108"/>
                  </a:lnTo>
                  <a:lnTo>
                    <a:pt x="175386" y="356870"/>
                  </a:lnTo>
                  <a:lnTo>
                    <a:pt x="178561" y="356870"/>
                  </a:lnTo>
                  <a:lnTo>
                    <a:pt x="181736" y="357506"/>
                  </a:lnTo>
                  <a:lnTo>
                    <a:pt x="193675" y="357506"/>
                  </a:lnTo>
                  <a:lnTo>
                    <a:pt x="196850" y="356870"/>
                  </a:lnTo>
                  <a:lnTo>
                    <a:pt x="200025" y="356870"/>
                  </a:lnTo>
                  <a:lnTo>
                    <a:pt x="203200" y="356108"/>
                  </a:lnTo>
                  <a:lnTo>
                    <a:pt x="207009" y="356108"/>
                  </a:lnTo>
                  <a:lnTo>
                    <a:pt x="224027" y="352806"/>
                  </a:lnTo>
                  <a:lnTo>
                    <a:pt x="227202" y="351410"/>
                  </a:lnTo>
                  <a:lnTo>
                    <a:pt x="234696" y="350013"/>
                  </a:lnTo>
                  <a:lnTo>
                    <a:pt x="251714" y="343281"/>
                  </a:lnTo>
                  <a:lnTo>
                    <a:pt x="255523" y="341885"/>
                  </a:lnTo>
                  <a:lnTo>
                    <a:pt x="258698" y="339852"/>
                  </a:lnTo>
                  <a:lnTo>
                    <a:pt x="269366" y="335154"/>
                  </a:lnTo>
                  <a:lnTo>
                    <a:pt x="286512" y="324867"/>
                  </a:lnTo>
                  <a:lnTo>
                    <a:pt x="302895" y="312039"/>
                  </a:lnTo>
                  <a:lnTo>
                    <a:pt x="320548" y="295021"/>
                  </a:lnTo>
                  <a:lnTo>
                    <a:pt x="335661" y="274701"/>
                  </a:lnTo>
                  <a:lnTo>
                    <a:pt x="337565" y="270638"/>
                  </a:lnTo>
                  <a:lnTo>
                    <a:pt x="340106" y="267336"/>
                  </a:lnTo>
                  <a:lnTo>
                    <a:pt x="351409" y="242825"/>
                  </a:lnTo>
                  <a:lnTo>
                    <a:pt x="356488" y="225299"/>
                  </a:lnTo>
                  <a:lnTo>
                    <a:pt x="360299" y="201423"/>
                  </a:lnTo>
                  <a:lnTo>
                    <a:pt x="360299" y="172339"/>
                  </a:lnTo>
                  <a:lnTo>
                    <a:pt x="355853" y="149225"/>
                  </a:lnTo>
                  <a:lnTo>
                    <a:pt x="353313" y="140463"/>
                  </a:lnTo>
                  <a:lnTo>
                    <a:pt x="351409" y="136399"/>
                  </a:lnTo>
                  <a:lnTo>
                    <a:pt x="342646" y="114681"/>
                  </a:lnTo>
                  <a:lnTo>
                    <a:pt x="328040" y="90932"/>
                  </a:lnTo>
                  <a:lnTo>
                    <a:pt x="311023" y="69850"/>
                  </a:lnTo>
                  <a:lnTo>
                    <a:pt x="304799" y="63119"/>
                  </a:lnTo>
                  <a:lnTo>
                    <a:pt x="300989" y="60325"/>
                  </a:lnTo>
                  <a:lnTo>
                    <a:pt x="294639" y="53594"/>
                  </a:lnTo>
                  <a:lnTo>
                    <a:pt x="273177" y="37338"/>
                  </a:lnTo>
                  <a:lnTo>
                    <a:pt x="262509" y="30481"/>
                  </a:lnTo>
                  <a:lnTo>
                    <a:pt x="254889" y="27179"/>
                  </a:lnTo>
                  <a:lnTo>
                    <a:pt x="251206" y="24385"/>
                  </a:lnTo>
                  <a:lnTo>
                    <a:pt x="247269" y="23114"/>
                  </a:lnTo>
                  <a:lnTo>
                    <a:pt x="243585" y="21082"/>
                  </a:lnTo>
                  <a:lnTo>
                    <a:pt x="227710" y="15621"/>
                  </a:lnTo>
                  <a:lnTo>
                    <a:pt x="220852" y="12955"/>
                  </a:lnTo>
                  <a:lnTo>
                    <a:pt x="201929" y="9525"/>
                  </a:lnTo>
                  <a:lnTo>
                    <a:pt x="191261" y="9525"/>
                  </a:lnTo>
                  <a:lnTo>
                    <a:pt x="187452" y="8890"/>
                  </a:lnTo>
                  <a:lnTo>
                    <a:pt x="183641" y="8890"/>
                  </a:lnTo>
                  <a:lnTo>
                    <a:pt x="180466" y="9525"/>
                  </a:lnTo>
                  <a:lnTo>
                    <a:pt x="169671" y="9525"/>
                  </a:lnTo>
                  <a:lnTo>
                    <a:pt x="166623" y="10161"/>
                  </a:lnTo>
                  <a:lnTo>
                    <a:pt x="163448" y="10161"/>
                  </a:lnTo>
                  <a:lnTo>
                    <a:pt x="153289" y="12193"/>
                  </a:lnTo>
                  <a:lnTo>
                    <a:pt x="150240" y="12193"/>
                  </a:lnTo>
                  <a:lnTo>
                    <a:pt x="147065" y="12955"/>
                  </a:lnTo>
                  <a:lnTo>
                    <a:pt x="144526" y="14225"/>
                  </a:lnTo>
                  <a:lnTo>
                    <a:pt x="130047" y="17654"/>
                  </a:lnTo>
                  <a:lnTo>
                    <a:pt x="124333" y="19686"/>
                  </a:lnTo>
                  <a:lnTo>
                    <a:pt x="121792" y="20320"/>
                  </a:lnTo>
                  <a:lnTo>
                    <a:pt x="119252" y="21718"/>
                  </a:lnTo>
                  <a:lnTo>
                    <a:pt x="116713" y="22352"/>
                  </a:lnTo>
                  <a:lnTo>
                    <a:pt x="114172" y="23750"/>
                  </a:lnTo>
                  <a:lnTo>
                    <a:pt x="111759" y="24385"/>
                  </a:lnTo>
                  <a:lnTo>
                    <a:pt x="100329" y="30481"/>
                  </a:lnTo>
                  <a:lnTo>
                    <a:pt x="97790" y="31243"/>
                  </a:lnTo>
                  <a:lnTo>
                    <a:pt x="95884" y="32639"/>
                  </a:lnTo>
                  <a:lnTo>
                    <a:pt x="93979" y="33275"/>
                  </a:lnTo>
                  <a:lnTo>
                    <a:pt x="92075" y="34544"/>
                  </a:lnTo>
                  <a:lnTo>
                    <a:pt x="90296" y="35306"/>
                  </a:lnTo>
                  <a:lnTo>
                    <a:pt x="88265" y="36704"/>
                  </a:lnTo>
                  <a:lnTo>
                    <a:pt x="86486" y="37338"/>
                  </a:lnTo>
                  <a:lnTo>
                    <a:pt x="84582" y="38736"/>
                  </a:lnTo>
                  <a:lnTo>
                    <a:pt x="82677" y="39370"/>
                  </a:lnTo>
                  <a:lnTo>
                    <a:pt x="81407" y="40768"/>
                  </a:lnTo>
                  <a:lnTo>
                    <a:pt x="79502" y="41402"/>
                  </a:lnTo>
                  <a:lnTo>
                    <a:pt x="78232" y="42800"/>
                  </a:lnTo>
                  <a:lnTo>
                    <a:pt x="76961" y="43435"/>
                  </a:lnTo>
                  <a:lnTo>
                    <a:pt x="75691" y="44831"/>
                  </a:lnTo>
                  <a:lnTo>
                    <a:pt x="74421" y="45467"/>
                  </a:lnTo>
                  <a:lnTo>
                    <a:pt x="73786" y="46863"/>
                  </a:lnTo>
                  <a:lnTo>
                    <a:pt x="72516" y="46863"/>
                  </a:lnTo>
                  <a:lnTo>
                    <a:pt x="71373" y="48133"/>
                  </a:lnTo>
                  <a:lnTo>
                    <a:pt x="70103" y="48895"/>
                  </a:lnTo>
                  <a:lnTo>
                    <a:pt x="69469" y="49531"/>
                  </a:lnTo>
                  <a:lnTo>
                    <a:pt x="67564" y="509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48" name="Group 355"/>
          <p:cNvGrpSpPr>
            <a:grpSpLocks/>
          </p:cNvGrpSpPr>
          <p:nvPr/>
        </p:nvGrpSpPr>
        <p:grpSpPr bwMode="auto">
          <a:xfrm>
            <a:off x="219075" y="3089275"/>
            <a:ext cx="536575" cy="1060450"/>
            <a:chOff x="8053831" y="4358894"/>
            <a:chExt cx="596901" cy="1309752"/>
          </a:xfrm>
        </p:grpSpPr>
        <p:sp>
          <p:nvSpPr>
            <p:cNvPr id="266" name="Freeform 265"/>
            <p:cNvSpPr/>
            <p:nvPr/>
          </p:nvSpPr>
          <p:spPr>
            <a:xfrm>
              <a:off x="8053831" y="4358894"/>
              <a:ext cx="596901" cy="1309752"/>
            </a:xfrm>
            <a:custGeom>
              <a:avLst/>
              <a:gdLst/>
              <a:ahLst/>
              <a:cxnLst/>
              <a:rect l="0" t="0" r="0" b="0"/>
              <a:pathLst>
                <a:path w="596901" h="1309752">
                  <a:moveTo>
                    <a:pt x="193929" y="42036"/>
                  </a:moveTo>
                  <a:lnTo>
                    <a:pt x="193929" y="40894"/>
                  </a:lnTo>
                  <a:lnTo>
                    <a:pt x="196850" y="37338"/>
                  </a:lnTo>
                  <a:lnTo>
                    <a:pt x="197866" y="35433"/>
                  </a:lnTo>
                  <a:lnTo>
                    <a:pt x="200025" y="34035"/>
                  </a:lnTo>
                  <a:lnTo>
                    <a:pt x="206884" y="26415"/>
                  </a:lnTo>
                  <a:lnTo>
                    <a:pt x="208026" y="26415"/>
                  </a:lnTo>
                  <a:lnTo>
                    <a:pt x="210059" y="25272"/>
                  </a:lnTo>
                  <a:lnTo>
                    <a:pt x="212979" y="21971"/>
                  </a:lnTo>
                  <a:lnTo>
                    <a:pt x="216916" y="19811"/>
                  </a:lnTo>
                  <a:lnTo>
                    <a:pt x="218060" y="18669"/>
                  </a:lnTo>
                  <a:lnTo>
                    <a:pt x="219837" y="17652"/>
                  </a:lnTo>
                  <a:lnTo>
                    <a:pt x="220853" y="16509"/>
                  </a:lnTo>
                  <a:lnTo>
                    <a:pt x="223012" y="15366"/>
                  </a:lnTo>
                  <a:lnTo>
                    <a:pt x="224917" y="15366"/>
                  </a:lnTo>
                  <a:lnTo>
                    <a:pt x="225934" y="14351"/>
                  </a:lnTo>
                  <a:lnTo>
                    <a:pt x="235966" y="8763"/>
                  </a:lnTo>
                  <a:lnTo>
                    <a:pt x="238125" y="8763"/>
                  </a:lnTo>
                  <a:lnTo>
                    <a:pt x="242062" y="6603"/>
                  </a:lnTo>
                  <a:lnTo>
                    <a:pt x="244984" y="6603"/>
                  </a:lnTo>
                  <a:lnTo>
                    <a:pt x="252096" y="3302"/>
                  </a:lnTo>
                  <a:lnTo>
                    <a:pt x="254000" y="3302"/>
                  </a:lnTo>
                  <a:lnTo>
                    <a:pt x="256033" y="2159"/>
                  </a:lnTo>
                  <a:lnTo>
                    <a:pt x="258953" y="2159"/>
                  </a:lnTo>
                  <a:lnTo>
                    <a:pt x="260859" y="1142"/>
                  </a:lnTo>
                  <a:lnTo>
                    <a:pt x="270129" y="1142"/>
                  </a:lnTo>
                  <a:lnTo>
                    <a:pt x="271908" y="0"/>
                  </a:lnTo>
                  <a:lnTo>
                    <a:pt x="295911" y="0"/>
                  </a:lnTo>
                  <a:lnTo>
                    <a:pt x="298832" y="1142"/>
                  </a:lnTo>
                  <a:lnTo>
                    <a:pt x="307087" y="1142"/>
                  </a:lnTo>
                  <a:lnTo>
                    <a:pt x="310008" y="2159"/>
                  </a:lnTo>
                  <a:lnTo>
                    <a:pt x="312928" y="2159"/>
                  </a:lnTo>
                  <a:lnTo>
                    <a:pt x="316103" y="3302"/>
                  </a:lnTo>
                  <a:lnTo>
                    <a:pt x="317882" y="3302"/>
                  </a:lnTo>
                  <a:lnTo>
                    <a:pt x="322962" y="5460"/>
                  </a:lnTo>
                  <a:lnTo>
                    <a:pt x="324994" y="5460"/>
                  </a:lnTo>
                  <a:lnTo>
                    <a:pt x="331851" y="8763"/>
                  </a:lnTo>
                  <a:lnTo>
                    <a:pt x="334011" y="8763"/>
                  </a:lnTo>
                  <a:lnTo>
                    <a:pt x="335915" y="9906"/>
                  </a:lnTo>
                  <a:lnTo>
                    <a:pt x="336932" y="11048"/>
                  </a:lnTo>
                  <a:lnTo>
                    <a:pt x="340869" y="13208"/>
                  </a:lnTo>
                  <a:lnTo>
                    <a:pt x="343027" y="13208"/>
                  </a:lnTo>
                  <a:lnTo>
                    <a:pt x="344044" y="14351"/>
                  </a:lnTo>
                  <a:lnTo>
                    <a:pt x="347980" y="16509"/>
                  </a:lnTo>
                  <a:lnTo>
                    <a:pt x="349124" y="17652"/>
                  </a:lnTo>
                  <a:lnTo>
                    <a:pt x="350901" y="18669"/>
                  </a:lnTo>
                  <a:lnTo>
                    <a:pt x="353061" y="20954"/>
                  </a:lnTo>
                  <a:lnTo>
                    <a:pt x="354838" y="21971"/>
                  </a:lnTo>
                  <a:lnTo>
                    <a:pt x="355982" y="23114"/>
                  </a:lnTo>
                  <a:lnTo>
                    <a:pt x="356998" y="23114"/>
                  </a:lnTo>
                  <a:lnTo>
                    <a:pt x="358013" y="25272"/>
                  </a:lnTo>
                  <a:lnTo>
                    <a:pt x="359919" y="26415"/>
                  </a:lnTo>
                  <a:lnTo>
                    <a:pt x="363855" y="30734"/>
                  </a:lnTo>
                  <a:lnTo>
                    <a:pt x="364872" y="33020"/>
                  </a:lnTo>
                  <a:lnTo>
                    <a:pt x="367030" y="34035"/>
                  </a:lnTo>
                  <a:lnTo>
                    <a:pt x="368047" y="36448"/>
                  </a:lnTo>
                  <a:lnTo>
                    <a:pt x="368936" y="37338"/>
                  </a:lnTo>
                  <a:lnTo>
                    <a:pt x="369951" y="39751"/>
                  </a:lnTo>
                  <a:lnTo>
                    <a:pt x="370967" y="40894"/>
                  </a:lnTo>
                  <a:lnTo>
                    <a:pt x="370967" y="42036"/>
                  </a:lnTo>
                  <a:lnTo>
                    <a:pt x="372873" y="43941"/>
                  </a:lnTo>
                  <a:lnTo>
                    <a:pt x="372873" y="45339"/>
                  </a:lnTo>
                  <a:lnTo>
                    <a:pt x="373888" y="46354"/>
                  </a:lnTo>
                  <a:lnTo>
                    <a:pt x="375032" y="45339"/>
                  </a:lnTo>
                  <a:lnTo>
                    <a:pt x="376048" y="45339"/>
                  </a:lnTo>
                  <a:lnTo>
                    <a:pt x="379985" y="43052"/>
                  </a:lnTo>
                  <a:lnTo>
                    <a:pt x="381889" y="43052"/>
                  </a:lnTo>
                  <a:lnTo>
                    <a:pt x="382905" y="42036"/>
                  </a:lnTo>
                  <a:lnTo>
                    <a:pt x="383922" y="42036"/>
                  </a:lnTo>
                  <a:lnTo>
                    <a:pt x="385064" y="40894"/>
                  </a:lnTo>
                  <a:lnTo>
                    <a:pt x="386842" y="40894"/>
                  </a:lnTo>
                  <a:lnTo>
                    <a:pt x="387986" y="39751"/>
                  </a:lnTo>
                  <a:lnTo>
                    <a:pt x="389001" y="39751"/>
                  </a:lnTo>
                  <a:lnTo>
                    <a:pt x="391034" y="38481"/>
                  </a:lnTo>
                  <a:lnTo>
                    <a:pt x="391923" y="38481"/>
                  </a:lnTo>
                  <a:lnTo>
                    <a:pt x="393954" y="37338"/>
                  </a:lnTo>
                  <a:lnTo>
                    <a:pt x="395860" y="37338"/>
                  </a:lnTo>
                  <a:lnTo>
                    <a:pt x="396875" y="36448"/>
                  </a:lnTo>
                  <a:lnTo>
                    <a:pt x="399035" y="36448"/>
                  </a:lnTo>
                  <a:lnTo>
                    <a:pt x="400812" y="35433"/>
                  </a:lnTo>
                  <a:lnTo>
                    <a:pt x="402972" y="35433"/>
                  </a:lnTo>
                  <a:lnTo>
                    <a:pt x="403987" y="34035"/>
                  </a:lnTo>
                  <a:lnTo>
                    <a:pt x="408051" y="34035"/>
                  </a:lnTo>
                  <a:lnTo>
                    <a:pt x="409829" y="33020"/>
                  </a:lnTo>
                  <a:lnTo>
                    <a:pt x="411988" y="33020"/>
                  </a:lnTo>
                  <a:lnTo>
                    <a:pt x="413766" y="31877"/>
                  </a:lnTo>
                  <a:lnTo>
                    <a:pt x="418085" y="31877"/>
                  </a:lnTo>
                  <a:lnTo>
                    <a:pt x="418847" y="30734"/>
                  </a:lnTo>
                  <a:lnTo>
                    <a:pt x="423037" y="30734"/>
                  </a:lnTo>
                  <a:lnTo>
                    <a:pt x="424942" y="29971"/>
                  </a:lnTo>
                  <a:lnTo>
                    <a:pt x="428879" y="29971"/>
                  </a:lnTo>
                  <a:lnTo>
                    <a:pt x="431038" y="28575"/>
                  </a:lnTo>
                  <a:lnTo>
                    <a:pt x="446913" y="28575"/>
                  </a:lnTo>
                  <a:lnTo>
                    <a:pt x="448946" y="29971"/>
                  </a:lnTo>
                  <a:lnTo>
                    <a:pt x="451866" y="29971"/>
                  </a:lnTo>
                  <a:lnTo>
                    <a:pt x="454025" y="30734"/>
                  </a:lnTo>
                  <a:lnTo>
                    <a:pt x="456058" y="30734"/>
                  </a:lnTo>
                  <a:lnTo>
                    <a:pt x="457962" y="31877"/>
                  </a:lnTo>
                  <a:lnTo>
                    <a:pt x="458978" y="31877"/>
                  </a:lnTo>
                  <a:lnTo>
                    <a:pt x="460884" y="33020"/>
                  </a:lnTo>
                  <a:lnTo>
                    <a:pt x="462915" y="33020"/>
                  </a:lnTo>
                  <a:lnTo>
                    <a:pt x="464059" y="34035"/>
                  </a:lnTo>
                  <a:lnTo>
                    <a:pt x="465837" y="35433"/>
                  </a:lnTo>
                  <a:lnTo>
                    <a:pt x="466979" y="36448"/>
                  </a:lnTo>
                  <a:lnTo>
                    <a:pt x="469012" y="37338"/>
                  </a:lnTo>
                  <a:lnTo>
                    <a:pt x="469900" y="37338"/>
                  </a:lnTo>
                  <a:lnTo>
                    <a:pt x="474091" y="42036"/>
                  </a:lnTo>
                  <a:lnTo>
                    <a:pt x="475870" y="43052"/>
                  </a:lnTo>
                  <a:lnTo>
                    <a:pt x="481965" y="49657"/>
                  </a:lnTo>
                  <a:lnTo>
                    <a:pt x="488824" y="64008"/>
                  </a:lnTo>
                  <a:lnTo>
                    <a:pt x="488824" y="66166"/>
                  </a:lnTo>
                  <a:lnTo>
                    <a:pt x="490983" y="70611"/>
                  </a:lnTo>
                  <a:lnTo>
                    <a:pt x="490983" y="72771"/>
                  </a:lnTo>
                  <a:lnTo>
                    <a:pt x="491999" y="75057"/>
                  </a:lnTo>
                  <a:lnTo>
                    <a:pt x="491999" y="82677"/>
                  </a:lnTo>
                  <a:lnTo>
                    <a:pt x="493141" y="84835"/>
                  </a:lnTo>
                  <a:lnTo>
                    <a:pt x="493141" y="93726"/>
                  </a:lnTo>
                  <a:lnTo>
                    <a:pt x="494920" y="93726"/>
                  </a:lnTo>
                  <a:lnTo>
                    <a:pt x="496062" y="94741"/>
                  </a:lnTo>
                  <a:lnTo>
                    <a:pt x="497078" y="94741"/>
                  </a:lnTo>
                  <a:lnTo>
                    <a:pt x="498857" y="95884"/>
                  </a:lnTo>
                  <a:lnTo>
                    <a:pt x="501777" y="95884"/>
                  </a:lnTo>
                  <a:lnTo>
                    <a:pt x="506096" y="98297"/>
                  </a:lnTo>
                  <a:lnTo>
                    <a:pt x="507874" y="98297"/>
                  </a:lnTo>
                  <a:lnTo>
                    <a:pt x="510033" y="99440"/>
                  </a:lnTo>
                  <a:lnTo>
                    <a:pt x="511049" y="99440"/>
                  </a:lnTo>
                  <a:lnTo>
                    <a:pt x="511811" y="100329"/>
                  </a:lnTo>
                  <a:lnTo>
                    <a:pt x="512953" y="100329"/>
                  </a:lnTo>
                  <a:lnTo>
                    <a:pt x="513970" y="101346"/>
                  </a:lnTo>
                  <a:lnTo>
                    <a:pt x="514986" y="101346"/>
                  </a:lnTo>
                  <a:lnTo>
                    <a:pt x="516890" y="102489"/>
                  </a:lnTo>
                  <a:lnTo>
                    <a:pt x="517907" y="102489"/>
                  </a:lnTo>
                  <a:lnTo>
                    <a:pt x="519050" y="103759"/>
                  </a:lnTo>
                  <a:lnTo>
                    <a:pt x="520065" y="103759"/>
                  </a:lnTo>
                  <a:lnTo>
                    <a:pt x="520827" y="104902"/>
                  </a:lnTo>
                  <a:lnTo>
                    <a:pt x="521844" y="104902"/>
                  </a:lnTo>
                  <a:lnTo>
                    <a:pt x="524002" y="106045"/>
                  </a:lnTo>
                  <a:lnTo>
                    <a:pt x="525019" y="106934"/>
                  </a:lnTo>
                  <a:lnTo>
                    <a:pt x="525908" y="106934"/>
                  </a:lnTo>
                  <a:lnTo>
                    <a:pt x="526924" y="107950"/>
                  </a:lnTo>
                  <a:lnTo>
                    <a:pt x="527939" y="107950"/>
                  </a:lnTo>
                  <a:lnTo>
                    <a:pt x="529083" y="109346"/>
                  </a:lnTo>
                  <a:lnTo>
                    <a:pt x="530861" y="110363"/>
                  </a:lnTo>
                  <a:lnTo>
                    <a:pt x="532003" y="110363"/>
                  </a:lnTo>
                  <a:lnTo>
                    <a:pt x="534036" y="112648"/>
                  </a:lnTo>
                  <a:lnTo>
                    <a:pt x="534798" y="112648"/>
                  </a:lnTo>
                  <a:lnTo>
                    <a:pt x="538862" y="116966"/>
                  </a:lnTo>
                  <a:lnTo>
                    <a:pt x="542037" y="118109"/>
                  </a:lnTo>
                  <a:lnTo>
                    <a:pt x="543052" y="120269"/>
                  </a:lnTo>
                  <a:lnTo>
                    <a:pt x="549911" y="128015"/>
                  </a:lnTo>
                  <a:lnTo>
                    <a:pt x="549911" y="129159"/>
                  </a:lnTo>
                  <a:lnTo>
                    <a:pt x="550926" y="130175"/>
                  </a:lnTo>
                  <a:lnTo>
                    <a:pt x="552070" y="132460"/>
                  </a:lnTo>
                  <a:lnTo>
                    <a:pt x="552070" y="133477"/>
                  </a:lnTo>
                  <a:lnTo>
                    <a:pt x="552832" y="134620"/>
                  </a:lnTo>
                  <a:lnTo>
                    <a:pt x="553848" y="136778"/>
                  </a:lnTo>
                  <a:lnTo>
                    <a:pt x="553848" y="139065"/>
                  </a:lnTo>
                  <a:lnTo>
                    <a:pt x="554990" y="141223"/>
                  </a:lnTo>
                  <a:lnTo>
                    <a:pt x="554990" y="142366"/>
                  </a:lnTo>
                  <a:lnTo>
                    <a:pt x="556007" y="144526"/>
                  </a:lnTo>
                  <a:lnTo>
                    <a:pt x="556007" y="147827"/>
                  </a:lnTo>
                  <a:lnTo>
                    <a:pt x="557023" y="148844"/>
                  </a:lnTo>
                  <a:lnTo>
                    <a:pt x="557023" y="153289"/>
                  </a:lnTo>
                  <a:lnTo>
                    <a:pt x="557785" y="154432"/>
                  </a:lnTo>
                  <a:lnTo>
                    <a:pt x="557785" y="159892"/>
                  </a:lnTo>
                  <a:lnTo>
                    <a:pt x="558927" y="161035"/>
                  </a:lnTo>
                  <a:lnTo>
                    <a:pt x="558927" y="177672"/>
                  </a:lnTo>
                  <a:lnTo>
                    <a:pt x="559944" y="179959"/>
                  </a:lnTo>
                  <a:lnTo>
                    <a:pt x="558927" y="180975"/>
                  </a:lnTo>
                  <a:lnTo>
                    <a:pt x="558927" y="203072"/>
                  </a:lnTo>
                  <a:lnTo>
                    <a:pt x="557785" y="205232"/>
                  </a:lnTo>
                  <a:lnTo>
                    <a:pt x="557785" y="209550"/>
                  </a:lnTo>
                  <a:lnTo>
                    <a:pt x="557023" y="211835"/>
                  </a:lnTo>
                  <a:lnTo>
                    <a:pt x="557023" y="212852"/>
                  </a:lnTo>
                  <a:lnTo>
                    <a:pt x="557785" y="213995"/>
                  </a:lnTo>
                  <a:lnTo>
                    <a:pt x="559944" y="215138"/>
                  </a:lnTo>
                  <a:lnTo>
                    <a:pt x="575057" y="231775"/>
                  </a:lnTo>
                  <a:lnTo>
                    <a:pt x="576835" y="232664"/>
                  </a:lnTo>
                  <a:lnTo>
                    <a:pt x="577977" y="234950"/>
                  </a:lnTo>
                  <a:lnTo>
                    <a:pt x="581152" y="238378"/>
                  </a:lnTo>
                  <a:lnTo>
                    <a:pt x="582930" y="239267"/>
                  </a:lnTo>
                  <a:lnTo>
                    <a:pt x="583947" y="241681"/>
                  </a:lnTo>
                  <a:lnTo>
                    <a:pt x="585851" y="242823"/>
                  </a:lnTo>
                  <a:lnTo>
                    <a:pt x="585851" y="243966"/>
                  </a:lnTo>
                  <a:lnTo>
                    <a:pt x="586867" y="244983"/>
                  </a:lnTo>
                  <a:lnTo>
                    <a:pt x="586867" y="249427"/>
                  </a:lnTo>
                  <a:lnTo>
                    <a:pt x="588011" y="250571"/>
                  </a:lnTo>
                  <a:lnTo>
                    <a:pt x="588011" y="273558"/>
                  </a:lnTo>
                  <a:lnTo>
                    <a:pt x="586867" y="274701"/>
                  </a:lnTo>
                  <a:lnTo>
                    <a:pt x="586867" y="281304"/>
                  </a:lnTo>
                  <a:lnTo>
                    <a:pt x="585851" y="282447"/>
                  </a:lnTo>
                  <a:lnTo>
                    <a:pt x="585851" y="290067"/>
                  </a:lnTo>
                  <a:lnTo>
                    <a:pt x="585089" y="291210"/>
                  </a:lnTo>
                  <a:lnTo>
                    <a:pt x="585089" y="297815"/>
                  </a:lnTo>
                  <a:lnTo>
                    <a:pt x="583947" y="298958"/>
                  </a:lnTo>
                  <a:lnTo>
                    <a:pt x="583947" y="300227"/>
                  </a:lnTo>
                  <a:lnTo>
                    <a:pt x="582930" y="301371"/>
                  </a:lnTo>
                  <a:lnTo>
                    <a:pt x="582930" y="304419"/>
                  </a:lnTo>
                  <a:lnTo>
                    <a:pt x="581914" y="305689"/>
                  </a:lnTo>
                  <a:lnTo>
                    <a:pt x="581914" y="308864"/>
                  </a:lnTo>
                  <a:lnTo>
                    <a:pt x="581152" y="310134"/>
                  </a:lnTo>
                  <a:lnTo>
                    <a:pt x="581152" y="311277"/>
                  </a:lnTo>
                  <a:lnTo>
                    <a:pt x="580010" y="313435"/>
                  </a:lnTo>
                  <a:lnTo>
                    <a:pt x="580010" y="314578"/>
                  </a:lnTo>
                  <a:lnTo>
                    <a:pt x="576835" y="321183"/>
                  </a:lnTo>
                  <a:lnTo>
                    <a:pt x="573913" y="324358"/>
                  </a:lnTo>
                  <a:lnTo>
                    <a:pt x="572898" y="326644"/>
                  </a:lnTo>
                  <a:lnTo>
                    <a:pt x="568961" y="328802"/>
                  </a:lnTo>
                  <a:lnTo>
                    <a:pt x="567945" y="329946"/>
                  </a:lnTo>
                  <a:lnTo>
                    <a:pt x="566801" y="329946"/>
                  </a:lnTo>
                  <a:lnTo>
                    <a:pt x="565024" y="330961"/>
                  </a:lnTo>
                  <a:lnTo>
                    <a:pt x="563880" y="332104"/>
                  </a:lnTo>
                  <a:lnTo>
                    <a:pt x="562102" y="332104"/>
                  </a:lnTo>
                  <a:lnTo>
                    <a:pt x="560960" y="333247"/>
                  </a:lnTo>
                  <a:lnTo>
                    <a:pt x="558927" y="333247"/>
                  </a:lnTo>
                  <a:lnTo>
                    <a:pt x="557785" y="334264"/>
                  </a:lnTo>
                  <a:lnTo>
                    <a:pt x="554990" y="334264"/>
                  </a:lnTo>
                  <a:lnTo>
                    <a:pt x="553848" y="335407"/>
                  </a:lnTo>
                  <a:lnTo>
                    <a:pt x="550926" y="335407"/>
                  </a:lnTo>
                  <a:lnTo>
                    <a:pt x="549911" y="336550"/>
                  </a:lnTo>
                  <a:lnTo>
                    <a:pt x="546989" y="336550"/>
                  </a:lnTo>
                  <a:lnTo>
                    <a:pt x="545974" y="337565"/>
                  </a:lnTo>
                  <a:lnTo>
                    <a:pt x="538862" y="337565"/>
                  </a:lnTo>
                  <a:lnTo>
                    <a:pt x="537973" y="338709"/>
                  </a:lnTo>
                  <a:lnTo>
                    <a:pt x="525019" y="338709"/>
                  </a:lnTo>
                  <a:lnTo>
                    <a:pt x="524002" y="339852"/>
                  </a:lnTo>
                  <a:lnTo>
                    <a:pt x="515875" y="339852"/>
                  </a:lnTo>
                  <a:lnTo>
                    <a:pt x="521844" y="389509"/>
                  </a:lnTo>
                  <a:lnTo>
                    <a:pt x="526924" y="389509"/>
                  </a:lnTo>
                  <a:lnTo>
                    <a:pt x="527939" y="390652"/>
                  </a:lnTo>
                  <a:lnTo>
                    <a:pt x="532003" y="390652"/>
                  </a:lnTo>
                  <a:lnTo>
                    <a:pt x="533020" y="391667"/>
                  </a:lnTo>
                  <a:lnTo>
                    <a:pt x="537973" y="391667"/>
                  </a:lnTo>
                  <a:lnTo>
                    <a:pt x="538862" y="392810"/>
                  </a:lnTo>
                  <a:lnTo>
                    <a:pt x="544069" y="392810"/>
                  </a:lnTo>
                  <a:lnTo>
                    <a:pt x="544830" y="393953"/>
                  </a:lnTo>
                  <a:lnTo>
                    <a:pt x="552070" y="393953"/>
                  </a:lnTo>
                  <a:lnTo>
                    <a:pt x="553848" y="394970"/>
                  </a:lnTo>
                  <a:lnTo>
                    <a:pt x="558927" y="394970"/>
                  </a:lnTo>
                  <a:lnTo>
                    <a:pt x="560960" y="396113"/>
                  </a:lnTo>
                  <a:lnTo>
                    <a:pt x="562864" y="396113"/>
                  </a:lnTo>
                  <a:lnTo>
                    <a:pt x="565024" y="397256"/>
                  </a:lnTo>
                  <a:lnTo>
                    <a:pt x="566039" y="398271"/>
                  </a:lnTo>
                  <a:lnTo>
                    <a:pt x="566801" y="398271"/>
                  </a:lnTo>
                  <a:lnTo>
                    <a:pt x="568961" y="399415"/>
                  </a:lnTo>
                  <a:lnTo>
                    <a:pt x="569976" y="400558"/>
                  </a:lnTo>
                  <a:lnTo>
                    <a:pt x="571882" y="401573"/>
                  </a:lnTo>
                  <a:lnTo>
                    <a:pt x="572898" y="402716"/>
                  </a:lnTo>
                  <a:lnTo>
                    <a:pt x="575057" y="403859"/>
                  </a:lnTo>
                  <a:lnTo>
                    <a:pt x="576073" y="404876"/>
                  </a:lnTo>
                  <a:lnTo>
                    <a:pt x="577977" y="406019"/>
                  </a:lnTo>
                  <a:lnTo>
                    <a:pt x="581914" y="410464"/>
                  </a:lnTo>
                  <a:lnTo>
                    <a:pt x="583947" y="411479"/>
                  </a:lnTo>
                  <a:lnTo>
                    <a:pt x="585089" y="413765"/>
                  </a:lnTo>
                  <a:lnTo>
                    <a:pt x="588011" y="417067"/>
                  </a:lnTo>
                  <a:lnTo>
                    <a:pt x="589026" y="419227"/>
                  </a:lnTo>
                  <a:lnTo>
                    <a:pt x="591948" y="422528"/>
                  </a:lnTo>
                  <a:lnTo>
                    <a:pt x="595885" y="431291"/>
                  </a:lnTo>
                  <a:lnTo>
                    <a:pt x="595885" y="433704"/>
                  </a:lnTo>
                  <a:lnTo>
                    <a:pt x="596900" y="434594"/>
                  </a:lnTo>
                  <a:lnTo>
                    <a:pt x="596900" y="444753"/>
                  </a:lnTo>
                  <a:lnTo>
                    <a:pt x="595885" y="445770"/>
                  </a:lnTo>
                  <a:lnTo>
                    <a:pt x="595885" y="449071"/>
                  </a:lnTo>
                  <a:lnTo>
                    <a:pt x="595123" y="451358"/>
                  </a:lnTo>
                  <a:lnTo>
                    <a:pt x="593979" y="452373"/>
                  </a:lnTo>
                  <a:lnTo>
                    <a:pt x="593979" y="454659"/>
                  </a:lnTo>
                  <a:lnTo>
                    <a:pt x="592963" y="455676"/>
                  </a:lnTo>
                  <a:lnTo>
                    <a:pt x="591948" y="457961"/>
                  </a:lnTo>
                  <a:lnTo>
                    <a:pt x="591948" y="460121"/>
                  </a:lnTo>
                  <a:lnTo>
                    <a:pt x="590932" y="461264"/>
                  </a:lnTo>
                  <a:lnTo>
                    <a:pt x="589788" y="463422"/>
                  </a:lnTo>
                  <a:lnTo>
                    <a:pt x="589026" y="464565"/>
                  </a:lnTo>
                  <a:lnTo>
                    <a:pt x="586867" y="468884"/>
                  </a:lnTo>
                  <a:lnTo>
                    <a:pt x="585851" y="470027"/>
                  </a:lnTo>
                  <a:lnTo>
                    <a:pt x="585089" y="472185"/>
                  </a:lnTo>
                  <a:lnTo>
                    <a:pt x="582930" y="474471"/>
                  </a:lnTo>
                  <a:lnTo>
                    <a:pt x="581914" y="476631"/>
                  </a:lnTo>
                  <a:lnTo>
                    <a:pt x="581152" y="477773"/>
                  </a:lnTo>
                  <a:lnTo>
                    <a:pt x="580010" y="479933"/>
                  </a:lnTo>
                  <a:lnTo>
                    <a:pt x="577977" y="482091"/>
                  </a:lnTo>
                  <a:lnTo>
                    <a:pt x="576835" y="484377"/>
                  </a:lnTo>
                  <a:lnTo>
                    <a:pt x="576073" y="485394"/>
                  </a:lnTo>
                  <a:lnTo>
                    <a:pt x="575057" y="487679"/>
                  </a:lnTo>
                  <a:lnTo>
                    <a:pt x="571882" y="490982"/>
                  </a:lnTo>
                  <a:lnTo>
                    <a:pt x="570992" y="493140"/>
                  </a:lnTo>
                  <a:lnTo>
                    <a:pt x="568961" y="494284"/>
                  </a:lnTo>
                  <a:lnTo>
                    <a:pt x="566801" y="498602"/>
                  </a:lnTo>
                  <a:lnTo>
                    <a:pt x="565024" y="499745"/>
                  </a:lnTo>
                  <a:lnTo>
                    <a:pt x="563880" y="501015"/>
                  </a:lnTo>
                  <a:lnTo>
                    <a:pt x="562102" y="505206"/>
                  </a:lnTo>
                  <a:lnTo>
                    <a:pt x="560960" y="506476"/>
                  </a:lnTo>
                  <a:lnTo>
                    <a:pt x="558927" y="507619"/>
                  </a:lnTo>
                  <a:lnTo>
                    <a:pt x="557785" y="509777"/>
                  </a:lnTo>
                  <a:lnTo>
                    <a:pt x="556007" y="512064"/>
                  </a:lnTo>
                  <a:lnTo>
                    <a:pt x="553848" y="513079"/>
                  </a:lnTo>
                  <a:lnTo>
                    <a:pt x="553848" y="515365"/>
                  </a:lnTo>
                  <a:lnTo>
                    <a:pt x="548895" y="520827"/>
                  </a:lnTo>
                  <a:lnTo>
                    <a:pt x="546989" y="521970"/>
                  </a:lnTo>
                  <a:lnTo>
                    <a:pt x="545974" y="524128"/>
                  </a:lnTo>
                  <a:lnTo>
                    <a:pt x="544830" y="525271"/>
                  </a:lnTo>
                  <a:lnTo>
                    <a:pt x="544069" y="525271"/>
                  </a:lnTo>
                  <a:lnTo>
                    <a:pt x="544069" y="526288"/>
                  </a:lnTo>
                  <a:lnTo>
                    <a:pt x="548005" y="530733"/>
                  </a:lnTo>
                  <a:lnTo>
                    <a:pt x="548895" y="532891"/>
                  </a:lnTo>
                  <a:lnTo>
                    <a:pt x="549911" y="534034"/>
                  </a:lnTo>
                  <a:lnTo>
                    <a:pt x="550926" y="536194"/>
                  </a:lnTo>
                  <a:lnTo>
                    <a:pt x="552070" y="537336"/>
                  </a:lnTo>
                  <a:lnTo>
                    <a:pt x="552070" y="538479"/>
                  </a:lnTo>
                  <a:lnTo>
                    <a:pt x="553848" y="540639"/>
                  </a:lnTo>
                  <a:lnTo>
                    <a:pt x="553848" y="541782"/>
                  </a:lnTo>
                  <a:lnTo>
                    <a:pt x="554990" y="542797"/>
                  </a:lnTo>
                  <a:lnTo>
                    <a:pt x="554990" y="545084"/>
                  </a:lnTo>
                  <a:lnTo>
                    <a:pt x="556007" y="546100"/>
                  </a:lnTo>
                  <a:lnTo>
                    <a:pt x="557023" y="548385"/>
                  </a:lnTo>
                  <a:lnTo>
                    <a:pt x="557785" y="549402"/>
                  </a:lnTo>
                  <a:lnTo>
                    <a:pt x="557785" y="551688"/>
                  </a:lnTo>
                  <a:lnTo>
                    <a:pt x="558927" y="553846"/>
                  </a:lnTo>
                  <a:lnTo>
                    <a:pt x="559944" y="554863"/>
                  </a:lnTo>
                  <a:lnTo>
                    <a:pt x="559944" y="557148"/>
                  </a:lnTo>
                  <a:lnTo>
                    <a:pt x="560960" y="559308"/>
                  </a:lnTo>
                  <a:lnTo>
                    <a:pt x="560960" y="561466"/>
                  </a:lnTo>
                  <a:lnTo>
                    <a:pt x="562102" y="563752"/>
                  </a:lnTo>
                  <a:lnTo>
                    <a:pt x="562102" y="566165"/>
                  </a:lnTo>
                  <a:lnTo>
                    <a:pt x="563880" y="570484"/>
                  </a:lnTo>
                  <a:lnTo>
                    <a:pt x="563880" y="576071"/>
                  </a:lnTo>
                  <a:lnTo>
                    <a:pt x="565024" y="578231"/>
                  </a:lnTo>
                  <a:lnTo>
                    <a:pt x="565024" y="581533"/>
                  </a:lnTo>
                  <a:lnTo>
                    <a:pt x="566039" y="583691"/>
                  </a:lnTo>
                  <a:lnTo>
                    <a:pt x="566039" y="590296"/>
                  </a:lnTo>
                  <a:lnTo>
                    <a:pt x="566801" y="593597"/>
                  </a:lnTo>
                  <a:lnTo>
                    <a:pt x="566801" y="625475"/>
                  </a:lnTo>
                  <a:lnTo>
                    <a:pt x="566039" y="629920"/>
                  </a:lnTo>
                  <a:lnTo>
                    <a:pt x="566039" y="638936"/>
                  </a:lnTo>
                  <a:lnTo>
                    <a:pt x="565024" y="643127"/>
                  </a:lnTo>
                  <a:lnTo>
                    <a:pt x="565024" y="647700"/>
                  </a:lnTo>
                  <a:lnTo>
                    <a:pt x="563880" y="652145"/>
                  </a:lnTo>
                  <a:lnTo>
                    <a:pt x="563880" y="656590"/>
                  </a:lnTo>
                  <a:lnTo>
                    <a:pt x="554990" y="695071"/>
                  </a:lnTo>
                  <a:lnTo>
                    <a:pt x="549911" y="712851"/>
                  </a:lnTo>
                  <a:lnTo>
                    <a:pt x="548005" y="716152"/>
                  </a:lnTo>
                  <a:lnTo>
                    <a:pt x="544830" y="724915"/>
                  </a:lnTo>
                  <a:lnTo>
                    <a:pt x="543052" y="728217"/>
                  </a:lnTo>
                  <a:lnTo>
                    <a:pt x="542037" y="731520"/>
                  </a:lnTo>
                  <a:lnTo>
                    <a:pt x="540894" y="733678"/>
                  </a:lnTo>
                  <a:lnTo>
                    <a:pt x="539877" y="736981"/>
                  </a:lnTo>
                  <a:lnTo>
                    <a:pt x="537973" y="739266"/>
                  </a:lnTo>
                  <a:lnTo>
                    <a:pt x="535940" y="743584"/>
                  </a:lnTo>
                  <a:lnTo>
                    <a:pt x="534036" y="745871"/>
                  </a:lnTo>
                  <a:lnTo>
                    <a:pt x="533020" y="748029"/>
                  </a:lnTo>
                  <a:lnTo>
                    <a:pt x="532003" y="751332"/>
                  </a:lnTo>
                  <a:lnTo>
                    <a:pt x="530861" y="753490"/>
                  </a:lnTo>
                  <a:lnTo>
                    <a:pt x="529083" y="754634"/>
                  </a:lnTo>
                  <a:lnTo>
                    <a:pt x="526924" y="759078"/>
                  </a:lnTo>
                  <a:lnTo>
                    <a:pt x="525019" y="760095"/>
                  </a:lnTo>
                  <a:lnTo>
                    <a:pt x="524002" y="762381"/>
                  </a:lnTo>
                  <a:lnTo>
                    <a:pt x="522987" y="763396"/>
                  </a:lnTo>
                  <a:lnTo>
                    <a:pt x="521844" y="765683"/>
                  </a:lnTo>
                  <a:lnTo>
                    <a:pt x="520827" y="766952"/>
                  </a:lnTo>
                  <a:lnTo>
                    <a:pt x="519050" y="768096"/>
                  </a:lnTo>
                  <a:lnTo>
                    <a:pt x="517907" y="768984"/>
                  </a:lnTo>
                  <a:lnTo>
                    <a:pt x="516890" y="771397"/>
                  </a:lnTo>
                  <a:lnTo>
                    <a:pt x="512953" y="775589"/>
                  </a:lnTo>
                  <a:lnTo>
                    <a:pt x="511049" y="776859"/>
                  </a:lnTo>
                  <a:lnTo>
                    <a:pt x="507874" y="780160"/>
                  </a:lnTo>
                  <a:lnTo>
                    <a:pt x="506096" y="781303"/>
                  </a:lnTo>
                  <a:lnTo>
                    <a:pt x="503937" y="783463"/>
                  </a:lnTo>
                  <a:lnTo>
                    <a:pt x="501777" y="784606"/>
                  </a:lnTo>
                  <a:lnTo>
                    <a:pt x="501777" y="790066"/>
                  </a:lnTo>
                  <a:lnTo>
                    <a:pt x="502921" y="791209"/>
                  </a:lnTo>
                  <a:lnTo>
                    <a:pt x="502921" y="802132"/>
                  </a:lnTo>
                  <a:lnTo>
                    <a:pt x="503937" y="804290"/>
                  </a:lnTo>
                  <a:lnTo>
                    <a:pt x="503937" y="809878"/>
                  </a:lnTo>
                  <a:lnTo>
                    <a:pt x="504952" y="812038"/>
                  </a:lnTo>
                  <a:lnTo>
                    <a:pt x="504952" y="820801"/>
                  </a:lnTo>
                  <a:lnTo>
                    <a:pt x="506096" y="823086"/>
                  </a:lnTo>
                  <a:lnTo>
                    <a:pt x="506096" y="839596"/>
                  </a:lnTo>
                  <a:lnTo>
                    <a:pt x="503937" y="844169"/>
                  </a:lnTo>
                  <a:lnTo>
                    <a:pt x="502921" y="845058"/>
                  </a:lnTo>
                  <a:lnTo>
                    <a:pt x="501777" y="847471"/>
                  </a:lnTo>
                  <a:lnTo>
                    <a:pt x="501015" y="848614"/>
                  </a:lnTo>
                  <a:lnTo>
                    <a:pt x="500000" y="850772"/>
                  </a:lnTo>
                  <a:lnTo>
                    <a:pt x="494920" y="856234"/>
                  </a:lnTo>
                  <a:lnTo>
                    <a:pt x="493903" y="858392"/>
                  </a:lnTo>
                  <a:lnTo>
                    <a:pt x="485902" y="900429"/>
                  </a:lnTo>
                  <a:lnTo>
                    <a:pt x="487046" y="902461"/>
                  </a:lnTo>
                  <a:lnTo>
                    <a:pt x="487046" y="906017"/>
                  </a:lnTo>
                  <a:lnTo>
                    <a:pt x="488062" y="907922"/>
                  </a:lnTo>
                  <a:lnTo>
                    <a:pt x="488062" y="914781"/>
                  </a:lnTo>
                  <a:lnTo>
                    <a:pt x="488824" y="916940"/>
                  </a:lnTo>
                  <a:lnTo>
                    <a:pt x="488824" y="920241"/>
                  </a:lnTo>
                  <a:lnTo>
                    <a:pt x="489966" y="922401"/>
                  </a:lnTo>
                  <a:lnTo>
                    <a:pt x="489966" y="925702"/>
                  </a:lnTo>
                  <a:lnTo>
                    <a:pt x="490983" y="929004"/>
                  </a:lnTo>
                  <a:lnTo>
                    <a:pt x="490983" y="932307"/>
                  </a:lnTo>
                  <a:lnTo>
                    <a:pt x="491999" y="935609"/>
                  </a:lnTo>
                  <a:lnTo>
                    <a:pt x="491999" y="938910"/>
                  </a:lnTo>
                  <a:lnTo>
                    <a:pt x="493141" y="943356"/>
                  </a:lnTo>
                  <a:lnTo>
                    <a:pt x="493141" y="946658"/>
                  </a:lnTo>
                  <a:lnTo>
                    <a:pt x="494920" y="954404"/>
                  </a:lnTo>
                  <a:lnTo>
                    <a:pt x="494920" y="958722"/>
                  </a:lnTo>
                  <a:lnTo>
                    <a:pt x="496062" y="963167"/>
                  </a:lnTo>
                  <a:lnTo>
                    <a:pt x="496062" y="967740"/>
                  </a:lnTo>
                  <a:lnTo>
                    <a:pt x="497840" y="976502"/>
                  </a:lnTo>
                  <a:lnTo>
                    <a:pt x="497840" y="979804"/>
                  </a:lnTo>
                  <a:lnTo>
                    <a:pt x="498857" y="985392"/>
                  </a:lnTo>
                  <a:lnTo>
                    <a:pt x="498857" y="989710"/>
                  </a:lnTo>
                  <a:lnTo>
                    <a:pt x="501015" y="998601"/>
                  </a:lnTo>
                  <a:lnTo>
                    <a:pt x="501015" y="1002919"/>
                  </a:lnTo>
                  <a:lnTo>
                    <a:pt x="502921" y="1011809"/>
                  </a:lnTo>
                  <a:lnTo>
                    <a:pt x="502921" y="1016127"/>
                  </a:lnTo>
                  <a:lnTo>
                    <a:pt x="504952" y="1024890"/>
                  </a:lnTo>
                  <a:lnTo>
                    <a:pt x="504952" y="1030477"/>
                  </a:lnTo>
                  <a:lnTo>
                    <a:pt x="506096" y="1034796"/>
                  </a:lnTo>
                  <a:lnTo>
                    <a:pt x="506096" y="1038352"/>
                  </a:lnTo>
                  <a:lnTo>
                    <a:pt x="507112" y="1042796"/>
                  </a:lnTo>
                  <a:lnTo>
                    <a:pt x="507112" y="1047115"/>
                  </a:lnTo>
                  <a:lnTo>
                    <a:pt x="507874" y="1051559"/>
                  </a:lnTo>
                  <a:lnTo>
                    <a:pt x="507874" y="1059307"/>
                  </a:lnTo>
                  <a:lnTo>
                    <a:pt x="509016" y="1063625"/>
                  </a:lnTo>
                  <a:lnTo>
                    <a:pt x="509016" y="1066927"/>
                  </a:lnTo>
                  <a:lnTo>
                    <a:pt x="510033" y="1070228"/>
                  </a:lnTo>
                  <a:lnTo>
                    <a:pt x="510033" y="1076833"/>
                  </a:lnTo>
                  <a:lnTo>
                    <a:pt x="511049" y="1080134"/>
                  </a:lnTo>
                  <a:lnTo>
                    <a:pt x="511049" y="1096645"/>
                  </a:lnTo>
                  <a:lnTo>
                    <a:pt x="511811" y="1098803"/>
                  </a:lnTo>
                  <a:lnTo>
                    <a:pt x="511049" y="1100201"/>
                  </a:lnTo>
                  <a:lnTo>
                    <a:pt x="511049" y="1106804"/>
                  </a:lnTo>
                  <a:lnTo>
                    <a:pt x="510033" y="1108964"/>
                  </a:lnTo>
                  <a:lnTo>
                    <a:pt x="507874" y="1109852"/>
                  </a:lnTo>
                  <a:lnTo>
                    <a:pt x="507112" y="1112265"/>
                  </a:lnTo>
                  <a:lnTo>
                    <a:pt x="504952" y="1114425"/>
                  </a:lnTo>
                  <a:lnTo>
                    <a:pt x="503937" y="1114425"/>
                  </a:lnTo>
                  <a:lnTo>
                    <a:pt x="501777" y="1116710"/>
                  </a:lnTo>
                  <a:lnTo>
                    <a:pt x="500000" y="1117727"/>
                  </a:lnTo>
                  <a:lnTo>
                    <a:pt x="497840" y="1120013"/>
                  </a:lnTo>
                  <a:lnTo>
                    <a:pt x="497078" y="1120013"/>
                  </a:lnTo>
                  <a:lnTo>
                    <a:pt x="494920" y="1121028"/>
                  </a:lnTo>
                  <a:lnTo>
                    <a:pt x="493903" y="1121028"/>
                  </a:lnTo>
                  <a:lnTo>
                    <a:pt x="493141" y="1122171"/>
                  </a:lnTo>
                  <a:lnTo>
                    <a:pt x="490983" y="1123315"/>
                  </a:lnTo>
                  <a:lnTo>
                    <a:pt x="489966" y="1123315"/>
                  </a:lnTo>
                  <a:lnTo>
                    <a:pt x="488062" y="1124331"/>
                  </a:lnTo>
                  <a:lnTo>
                    <a:pt x="487046" y="1125473"/>
                  </a:lnTo>
                  <a:lnTo>
                    <a:pt x="484887" y="1125473"/>
                  </a:lnTo>
                  <a:lnTo>
                    <a:pt x="483109" y="1126616"/>
                  </a:lnTo>
                  <a:lnTo>
                    <a:pt x="481965" y="1127633"/>
                  </a:lnTo>
                  <a:lnTo>
                    <a:pt x="479934" y="1127633"/>
                  </a:lnTo>
                  <a:lnTo>
                    <a:pt x="478028" y="1128776"/>
                  </a:lnTo>
                  <a:lnTo>
                    <a:pt x="477012" y="1128776"/>
                  </a:lnTo>
                  <a:lnTo>
                    <a:pt x="474853" y="1129919"/>
                  </a:lnTo>
                  <a:lnTo>
                    <a:pt x="474091" y="1130934"/>
                  </a:lnTo>
                  <a:lnTo>
                    <a:pt x="469900" y="1130934"/>
                  </a:lnTo>
                  <a:lnTo>
                    <a:pt x="469012" y="1132077"/>
                  </a:lnTo>
                  <a:lnTo>
                    <a:pt x="466979" y="1132077"/>
                  </a:lnTo>
                  <a:lnTo>
                    <a:pt x="464821" y="1133221"/>
                  </a:lnTo>
                  <a:lnTo>
                    <a:pt x="464059" y="1133221"/>
                  </a:lnTo>
                  <a:lnTo>
                    <a:pt x="461900" y="1134236"/>
                  </a:lnTo>
                  <a:lnTo>
                    <a:pt x="460884" y="1134236"/>
                  </a:lnTo>
                  <a:lnTo>
                    <a:pt x="458978" y="1135379"/>
                  </a:lnTo>
                  <a:lnTo>
                    <a:pt x="456058" y="1135379"/>
                  </a:lnTo>
                  <a:lnTo>
                    <a:pt x="455041" y="1136522"/>
                  </a:lnTo>
                  <a:lnTo>
                    <a:pt x="451866" y="1136522"/>
                  </a:lnTo>
                  <a:lnTo>
                    <a:pt x="450850" y="1137539"/>
                  </a:lnTo>
                  <a:lnTo>
                    <a:pt x="448946" y="1137539"/>
                  </a:lnTo>
                  <a:lnTo>
                    <a:pt x="446913" y="1138682"/>
                  </a:lnTo>
                  <a:lnTo>
                    <a:pt x="445009" y="1138682"/>
                  </a:lnTo>
                  <a:lnTo>
                    <a:pt x="443992" y="1139825"/>
                  </a:lnTo>
                  <a:lnTo>
                    <a:pt x="438912" y="1139825"/>
                  </a:lnTo>
                  <a:lnTo>
                    <a:pt x="437897" y="1172717"/>
                  </a:lnTo>
                  <a:lnTo>
                    <a:pt x="439928" y="1172717"/>
                  </a:lnTo>
                  <a:lnTo>
                    <a:pt x="442087" y="1174115"/>
                  </a:lnTo>
                  <a:lnTo>
                    <a:pt x="442850" y="1174115"/>
                  </a:lnTo>
                  <a:lnTo>
                    <a:pt x="445009" y="1175131"/>
                  </a:lnTo>
                  <a:lnTo>
                    <a:pt x="446025" y="1175131"/>
                  </a:lnTo>
                  <a:lnTo>
                    <a:pt x="446913" y="1176273"/>
                  </a:lnTo>
                  <a:lnTo>
                    <a:pt x="448946" y="1176273"/>
                  </a:lnTo>
                  <a:lnTo>
                    <a:pt x="449962" y="1177416"/>
                  </a:lnTo>
                  <a:lnTo>
                    <a:pt x="451866" y="1177416"/>
                  </a:lnTo>
                  <a:lnTo>
                    <a:pt x="454025" y="1179576"/>
                  </a:lnTo>
                  <a:lnTo>
                    <a:pt x="456058" y="1179576"/>
                  </a:lnTo>
                  <a:lnTo>
                    <a:pt x="457962" y="1180719"/>
                  </a:lnTo>
                  <a:lnTo>
                    <a:pt x="458978" y="1181734"/>
                  </a:lnTo>
                  <a:lnTo>
                    <a:pt x="460884" y="1181734"/>
                  </a:lnTo>
                  <a:lnTo>
                    <a:pt x="462915" y="1182877"/>
                  </a:lnTo>
                  <a:lnTo>
                    <a:pt x="464059" y="1182877"/>
                  </a:lnTo>
                  <a:lnTo>
                    <a:pt x="469900" y="1186179"/>
                  </a:lnTo>
                  <a:lnTo>
                    <a:pt x="470916" y="1186179"/>
                  </a:lnTo>
                  <a:lnTo>
                    <a:pt x="477012" y="1189482"/>
                  </a:lnTo>
                  <a:lnTo>
                    <a:pt x="479045" y="1189482"/>
                  </a:lnTo>
                  <a:lnTo>
                    <a:pt x="483109" y="1191640"/>
                  </a:lnTo>
                  <a:lnTo>
                    <a:pt x="483871" y="1192784"/>
                  </a:lnTo>
                  <a:lnTo>
                    <a:pt x="485902" y="1192784"/>
                  </a:lnTo>
                  <a:lnTo>
                    <a:pt x="493903" y="1197228"/>
                  </a:lnTo>
                  <a:lnTo>
                    <a:pt x="494920" y="1197228"/>
                  </a:lnTo>
                  <a:lnTo>
                    <a:pt x="501015" y="1200531"/>
                  </a:lnTo>
                  <a:lnTo>
                    <a:pt x="501777" y="1201546"/>
                  </a:lnTo>
                  <a:lnTo>
                    <a:pt x="503937" y="1201546"/>
                  </a:lnTo>
                  <a:lnTo>
                    <a:pt x="506096" y="1202690"/>
                  </a:lnTo>
                  <a:lnTo>
                    <a:pt x="507874" y="1204848"/>
                  </a:lnTo>
                  <a:lnTo>
                    <a:pt x="510033" y="1204848"/>
                  </a:lnTo>
                  <a:lnTo>
                    <a:pt x="511811" y="1207008"/>
                  </a:lnTo>
                  <a:lnTo>
                    <a:pt x="513970" y="1208151"/>
                  </a:lnTo>
                  <a:lnTo>
                    <a:pt x="514986" y="1208151"/>
                  </a:lnTo>
                  <a:lnTo>
                    <a:pt x="519050" y="1212596"/>
                  </a:lnTo>
                  <a:lnTo>
                    <a:pt x="520827" y="1213611"/>
                  </a:lnTo>
                  <a:lnTo>
                    <a:pt x="521844" y="1215897"/>
                  </a:lnTo>
                  <a:lnTo>
                    <a:pt x="521844" y="1216914"/>
                  </a:lnTo>
                  <a:lnTo>
                    <a:pt x="522987" y="1218057"/>
                  </a:lnTo>
                  <a:lnTo>
                    <a:pt x="522987" y="1220215"/>
                  </a:lnTo>
                  <a:lnTo>
                    <a:pt x="524002" y="1221359"/>
                  </a:lnTo>
                  <a:lnTo>
                    <a:pt x="524002" y="1227963"/>
                  </a:lnTo>
                  <a:lnTo>
                    <a:pt x="525019" y="1229106"/>
                  </a:lnTo>
                  <a:lnTo>
                    <a:pt x="525019" y="1245742"/>
                  </a:lnTo>
                  <a:lnTo>
                    <a:pt x="524002" y="1246885"/>
                  </a:lnTo>
                  <a:lnTo>
                    <a:pt x="524002" y="1253490"/>
                  </a:lnTo>
                  <a:lnTo>
                    <a:pt x="522987" y="1255648"/>
                  </a:lnTo>
                  <a:lnTo>
                    <a:pt x="522987" y="1257934"/>
                  </a:lnTo>
                  <a:lnTo>
                    <a:pt x="521844" y="1258951"/>
                  </a:lnTo>
                  <a:lnTo>
                    <a:pt x="521844" y="1262252"/>
                  </a:lnTo>
                  <a:lnTo>
                    <a:pt x="520827" y="1264411"/>
                  </a:lnTo>
                  <a:lnTo>
                    <a:pt x="520827" y="1265554"/>
                  </a:lnTo>
                  <a:lnTo>
                    <a:pt x="520065" y="1267714"/>
                  </a:lnTo>
                  <a:lnTo>
                    <a:pt x="519050" y="1268857"/>
                  </a:lnTo>
                  <a:lnTo>
                    <a:pt x="519050" y="1271015"/>
                  </a:lnTo>
                  <a:lnTo>
                    <a:pt x="517907" y="1272159"/>
                  </a:lnTo>
                  <a:lnTo>
                    <a:pt x="516890" y="1274317"/>
                  </a:lnTo>
                  <a:lnTo>
                    <a:pt x="515875" y="1275460"/>
                  </a:lnTo>
                  <a:lnTo>
                    <a:pt x="515875" y="1277620"/>
                  </a:lnTo>
                  <a:lnTo>
                    <a:pt x="514986" y="1278763"/>
                  </a:lnTo>
                  <a:lnTo>
                    <a:pt x="513970" y="1280921"/>
                  </a:lnTo>
                  <a:lnTo>
                    <a:pt x="512953" y="1282065"/>
                  </a:lnTo>
                  <a:lnTo>
                    <a:pt x="511811" y="1284223"/>
                  </a:lnTo>
                  <a:lnTo>
                    <a:pt x="506096" y="1290827"/>
                  </a:lnTo>
                  <a:lnTo>
                    <a:pt x="504952" y="1293114"/>
                  </a:lnTo>
                  <a:lnTo>
                    <a:pt x="502921" y="1294129"/>
                  </a:lnTo>
                  <a:lnTo>
                    <a:pt x="501777" y="1295272"/>
                  </a:lnTo>
                  <a:lnTo>
                    <a:pt x="500000" y="1296542"/>
                  </a:lnTo>
                  <a:lnTo>
                    <a:pt x="498857" y="1297432"/>
                  </a:lnTo>
                  <a:lnTo>
                    <a:pt x="497078" y="1298575"/>
                  </a:lnTo>
                  <a:lnTo>
                    <a:pt x="496062" y="1299717"/>
                  </a:lnTo>
                  <a:lnTo>
                    <a:pt x="485902" y="1305178"/>
                  </a:lnTo>
                  <a:lnTo>
                    <a:pt x="483871" y="1305178"/>
                  </a:lnTo>
                  <a:lnTo>
                    <a:pt x="481965" y="1306321"/>
                  </a:lnTo>
                  <a:lnTo>
                    <a:pt x="479045" y="1306321"/>
                  </a:lnTo>
                  <a:lnTo>
                    <a:pt x="477012" y="1307591"/>
                  </a:lnTo>
                  <a:lnTo>
                    <a:pt x="474091" y="1307591"/>
                  </a:lnTo>
                  <a:lnTo>
                    <a:pt x="470916" y="1308734"/>
                  </a:lnTo>
                  <a:lnTo>
                    <a:pt x="465837" y="1308734"/>
                  </a:lnTo>
                  <a:lnTo>
                    <a:pt x="462915" y="1309751"/>
                  </a:lnTo>
                  <a:lnTo>
                    <a:pt x="424942" y="1309751"/>
                  </a:lnTo>
                  <a:lnTo>
                    <a:pt x="422022" y="1308734"/>
                  </a:lnTo>
                  <a:lnTo>
                    <a:pt x="410973" y="1308734"/>
                  </a:lnTo>
                  <a:lnTo>
                    <a:pt x="406909" y="1307591"/>
                  </a:lnTo>
                  <a:lnTo>
                    <a:pt x="402972" y="1307591"/>
                  </a:lnTo>
                  <a:lnTo>
                    <a:pt x="399035" y="1306321"/>
                  </a:lnTo>
                  <a:lnTo>
                    <a:pt x="391923" y="1306321"/>
                  </a:lnTo>
                  <a:lnTo>
                    <a:pt x="389001" y="1305178"/>
                  </a:lnTo>
                  <a:lnTo>
                    <a:pt x="385064" y="1305178"/>
                  </a:lnTo>
                  <a:lnTo>
                    <a:pt x="381000" y="1304290"/>
                  </a:lnTo>
                  <a:lnTo>
                    <a:pt x="377825" y="1304290"/>
                  </a:lnTo>
                  <a:lnTo>
                    <a:pt x="373888" y="1303146"/>
                  </a:lnTo>
                  <a:lnTo>
                    <a:pt x="370967" y="1303146"/>
                  </a:lnTo>
                  <a:lnTo>
                    <a:pt x="367030" y="1302131"/>
                  </a:lnTo>
                  <a:lnTo>
                    <a:pt x="363855" y="1302131"/>
                  </a:lnTo>
                  <a:lnTo>
                    <a:pt x="359919" y="1300734"/>
                  </a:lnTo>
                  <a:lnTo>
                    <a:pt x="356998" y="1300734"/>
                  </a:lnTo>
                  <a:lnTo>
                    <a:pt x="354076" y="1299717"/>
                  </a:lnTo>
                  <a:lnTo>
                    <a:pt x="350901" y="1299717"/>
                  </a:lnTo>
                  <a:lnTo>
                    <a:pt x="347980" y="1298575"/>
                  </a:lnTo>
                  <a:lnTo>
                    <a:pt x="344805" y="1298575"/>
                  </a:lnTo>
                  <a:lnTo>
                    <a:pt x="341885" y="1297432"/>
                  </a:lnTo>
                  <a:lnTo>
                    <a:pt x="336932" y="1297432"/>
                  </a:lnTo>
                  <a:lnTo>
                    <a:pt x="334011" y="1296542"/>
                  </a:lnTo>
                  <a:lnTo>
                    <a:pt x="331851" y="1296542"/>
                  </a:lnTo>
                  <a:lnTo>
                    <a:pt x="330074" y="1295272"/>
                  </a:lnTo>
                  <a:lnTo>
                    <a:pt x="324994" y="1295272"/>
                  </a:lnTo>
                  <a:lnTo>
                    <a:pt x="322962" y="1294129"/>
                  </a:lnTo>
                  <a:lnTo>
                    <a:pt x="318898" y="1294129"/>
                  </a:lnTo>
                  <a:lnTo>
                    <a:pt x="317120" y="1293114"/>
                  </a:lnTo>
                  <a:lnTo>
                    <a:pt x="303150" y="1293114"/>
                  </a:lnTo>
                  <a:lnTo>
                    <a:pt x="300990" y="1294129"/>
                  </a:lnTo>
                  <a:lnTo>
                    <a:pt x="294895" y="1294129"/>
                  </a:lnTo>
                  <a:lnTo>
                    <a:pt x="291974" y="1295272"/>
                  </a:lnTo>
                  <a:lnTo>
                    <a:pt x="281940" y="1295272"/>
                  </a:lnTo>
                  <a:lnTo>
                    <a:pt x="279020" y="1296542"/>
                  </a:lnTo>
                  <a:lnTo>
                    <a:pt x="272924" y="1296542"/>
                  </a:lnTo>
                  <a:lnTo>
                    <a:pt x="270891" y="1297432"/>
                  </a:lnTo>
                  <a:lnTo>
                    <a:pt x="260859" y="1297432"/>
                  </a:lnTo>
                  <a:lnTo>
                    <a:pt x="257937" y="1298575"/>
                  </a:lnTo>
                  <a:lnTo>
                    <a:pt x="248921" y="1298575"/>
                  </a:lnTo>
                  <a:lnTo>
                    <a:pt x="244984" y="1299717"/>
                  </a:lnTo>
                  <a:lnTo>
                    <a:pt x="228092" y="1299717"/>
                  </a:lnTo>
                  <a:lnTo>
                    <a:pt x="224917" y="1300734"/>
                  </a:lnTo>
                  <a:lnTo>
                    <a:pt x="201930" y="1300734"/>
                  </a:lnTo>
                  <a:lnTo>
                    <a:pt x="199010" y="1302131"/>
                  </a:lnTo>
                  <a:lnTo>
                    <a:pt x="180975" y="1302131"/>
                  </a:lnTo>
                  <a:lnTo>
                    <a:pt x="178054" y="1300734"/>
                  </a:lnTo>
                  <a:lnTo>
                    <a:pt x="168022" y="1300734"/>
                  </a:lnTo>
                  <a:lnTo>
                    <a:pt x="165989" y="1299717"/>
                  </a:lnTo>
                  <a:lnTo>
                    <a:pt x="159894" y="1299717"/>
                  </a:lnTo>
                  <a:lnTo>
                    <a:pt x="157988" y="1298575"/>
                  </a:lnTo>
                  <a:lnTo>
                    <a:pt x="154813" y="1298575"/>
                  </a:lnTo>
                  <a:lnTo>
                    <a:pt x="154051" y="1297432"/>
                  </a:lnTo>
                  <a:lnTo>
                    <a:pt x="151892" y="1297432"/>
                  </a:lnTo>
                  <a:lnTo>
                    <a:pt x="150876" y="1296542"/>
                  </a:lnTo>
                  <a:lnTo>
                    <a:pt x="150114" y="1296542"/>
                  </a:lnTo>
                  <a:lnTo>
                    <a:pt x="147955" y="1295272"/>
                  </a:lnTo>
                  <a:lnTo>
                    <a:pt x="146939" y="1295272"/>
                  </a:lnTo>
                  <a:lnTo>
                    <a:pt x="145924" y="1294129"/>
                  </a:lnTo>
                  <a:lnTo>
                    <a:pt x="145035" y="1294129"/>
                  </a:lnTo>
                  <a:lnTo>
                    <a:pt x="144019" y="1293114"/>
                  </a:lnTo>
                  <a:lnTo>
                    <a:pt x="141860" y="1291971"/>
                  </a:lnTo>
                  <a:lnTo>
                    <a:pt x="141098" y="1291971"/>
                  </a:lnTo>
                  <a:lnTo>
                    <a:pt x="140082" y="1290827"/>
                  </a:lnTo>
                  <a:lnTo>
                    <a:pt x="136145" y="1288669"/>
                  </a:lnTo>
                  <a:lnTo>
                    <a:pt x="133986" y="1286509"/>
                  </a:lnTo>
                  <a:lnTo>
                    <a:pt x="131826" y="1285366"/>
                  </a:lnTo>
                  <a:lnTo>
                    <a:pt x="131064" y="1283208"/>
                  </a:lnTo>
                  <a:lnTo>
                    <a:pt x="128905" y="1282065"/>
                  </a:lnTo>
                  <a:lnTo>
                    <a:pt x="127889" y="1279906"/>
                  </a:lnTo>
                  <a:lnTo>
                    <a:pt x="126112" y="1277620"/>
                  </a:lnTo>
                  <a:lnTo>
                    <a:pt x="124969" y="1275460"/>
                  </a:lnTo>
                  <a:lnTo>
                    <a:pt x="123952" y="1274317"/>
                  </a:lnTo>
                  <a:lnTo>
                    <a:pt x="122048" y="1270000"/>
                  </a:lnTo>
                  <a:lnTo>
                    <a:pt x="122048" y="1267714"/>
                  </a:lnTo>
                  <a:lnTo>
                    <a:pt x="121032" y="1265554"/>
                  </a:lnTo>
                  <a:lnTo>
                    <a:pt x="121032" y="1264411"/>
                  </a:lnTo>
                  <a:lnTo>
                    <a:pt x="120015" y="1263396"/>
                  </a:lnTo>
                  <a:lnTo>
                    <a:pt x="120015" y="1255648"/>
                  </a:lnTo>
                  <a:lnTo>
                    <a:pt x="118873" y="1253490"/>
                  </a:lnTo>
                  <a:lnTo>
                    <a:pt x="118873" y="1246885"/>
                  </a:lnTo>
                  <a:lnTo>
                    <a:pt x="120015" y="1245742"/>
                  </a:lnTo>
                  <a:lnTo>
                    <a:pt x="120015" y="1239139"/>
                  </a:lnTo>
                  <a:lnTo>
                    <a:pt x="121032" y="1236726"/>
                  </a:lnTo>
                  <a:lnTo>
                    <a:pt x="121032" y="1234821"/>
                  </a:lnTo>
                  <a:lnTo>
                    <a:pt x="122048" y="1232534"/>
                  </a:lnTo>
                  <a:lnTo>
                    <a:pt x="122048" y="1229106"/>
                  </a:lnTo>
                  <a:lnTo>
                    <a:pt x="122937" y="1227963"/>
                  </a:lnTo>
                  <a:lnTo>
                    <a:pt x="122937" y="1225803"/>
                  </a:lnTo>
                  <a:lnTo>
                    <a:pt x="123952" y="1224660"/>
                  </a:lnTo>
                  <a:lnTo>
                    <a:pt x="124969" y="1222502"/>
                  </a:lnTo>
                  <a:lnTo>
                    <a:pt x="124969" y="1221359"/>
                  </a:lnTo>
                  <a:lnTo>
                    <a:pt x="126112" y="1220215"/>
                  </a:lnTo>
                  <a:lnTo>
                    <a:pt x="127127" y="1218057"/>
                  </a:lnTo>
                  <a:lnTo>
                    <a:pt x="127889" y="1216914"/>
                  </a:lnTo>
                  <a:lnTo>
                    <a:pt x="128905" y="1214754"/>
                  </a:lnTo>
                  <a:lnTo>
                    <a:pt x="131826" y="1211452"/>
                  </a:lnTo>
                  <a:lnTo>
                    <a:pt x="132970" y="1209294"/>
                  </a:lnTo>
                  <a:lnTo>
                    <a:pt x="140082" y="1201546"/>
                  </a:lnTo>
                  <a:lnTo>
                    <a:pt x="141860" y="1200531"/>
                  </a:lnTo>
                  <a:lnTo>
                    <a:pt x="143002" y="1198245"/>
                  </a:lnTo>
                  <a:lnTo>
                    <a:pt x="144019" y="1197228"/>
                  </a:lnTo>
                  <a:lnTo>
                    <a:pt x="145924" y="1196085"/>
                  </a:lnTo>
                  <a:lnTo>
                    <a:pt x="147955" y="1193927"/>
                  </a:lnTo>
                  <a:lnTo>
                    <a:pt x="150114" y="1192784"/>
                  </a:lnTo>
                  <a:lnTo>
                    <a:pt x="151892" y="1190625"/>
                  </a:lnTo>
                  <a:lnTo>
                    <a:pt x="154051" y="1189482"/>
                  </a:lnTo>
                  <a:lnTo>
                    <a:pt x="155957" y="1187322"/>
                  </a:lnTo>
                  <a:lnTo>
                    <a:pt x="157988" y="1186179"/>
                  </a:lnTo>
                  <a:lnTo>
                    <a:pt x="159894" y="1184021"/>
                  </a:lnTo>
                  <a:lnTo>
                    <a:pt x="161925" y="1182877"/>
                  </a:lnTo>
                  <a:lnTo>
                    <a:pt x="163069" y="1182877"/>
                  </a:lnTo>
                  <a:lnTo>
                    <a:pt x="164085" y="1181734"/>
                  </a:lnTo>
                  <a:lnTo>
                    <a:pt x="165989" y="1180719"/>
                  </a:lnTo>
                  <a:lnTo>
                    <a:pt x="168022" y="1178433"/>
                  </a:lnTo>
                  <a:lnTo>
                    <a:pt x="168911" y="1178433"/>
                  </a:lnTo>
                  <a:lnTo>
                    <a:pt x="169926" y="1177416"/>
                  </a:lnTo>
                  <a:lnTo>
                    <a:pt x="170942" y="1177416"/>
                  </a:lnTo>
                  <a:lnTo>
                    <a:pt x="172848" y="1176273"/>
                  </a:lnTo>
                  <a:lnTo>
                    <a:pt x="173863" y="1175131"/>
                  </a:lnTo>
                  <a:lnTo>
                    <a:pt x="174879" y="1175131"/>
                  </a:lnTo>
                  <a:lnTo>
                    <a:pt x="176023" y="1174115"/>
                  </a:lnTo>
                  <a:lnTo>
                    <a:pt x="179960" y="1171828"/>
                  </a:lnTo>
                  <a:lnTo>
                    <a:pt x="180975" y="1171828"/>
                  </a:lnTo>
                  <a:lnTo>
                    <a:pt x="182880" y="1170813"/>
                  </a:lnTo>
                  <a:lnTo>
                    <a:pt x="179960" y="1140840"/>
                  </a:lnTo>
                  <a:lnTo>
                    <a:pt x="178054" y="1140840"/>
                  </a:lnTo>
                  <a:lnTo>
                    <a:pt x="177038" y="1139825"/>
                  </a:lnTo>
                  <a:lnTo>
                    <a:pt x="176023" y="1139825"/>
                  </a:lnTo>
                  <a:lnTo>
                    <a:pt x="174879" y="1138682"/>
                  </a:lnTo>
                  <a:lnTo>
                    <a:pt x="173863" y="1138682"/>
                  </a:lnTo>
                  <a:lnTo>
                    <a:pt x="172086" y="1137539"/>
                  </a:lnTo>
                  <a:lnTo>
                    <a:pt x="170942" y="1136522"/>
                  </a:lnTo>
                  <a:lnTo>
                    <a:pt x="168911" y="1136522"/>
                  </a:lnTo>
                  <a:lnTo>
                    <a:pt x="156973" y="1129919"/>
                  </a:lnTo>
                  <a:lnTo>
                    <a:pt x="154813" y="1127633"/>
                  </a:lnTo>
                  <a:lnTo>
                    <a:pt x="146939" y="1123315"/>
                  </a:lnTo>
                  <a:lnTo>
                    <a:pt x="145035" y="1121028"/>
                  </a:lnTo>
                  <a:lnTo>
                    <a:pt x="141098" y="1118870"/>
                  </a:lnTo>
                  <a:lnTo>
                    <a:pt x="137923" y="1115567"/>
                  </a:lnTo>
                  <a:lnTo>
                    <a:pt x="136145" y="1114425"/>
                  </a:lnTo>
                  <a:lnTo>
                    <a:pt x="131826" y="1109852"/>
                  </a:lnTo>
                  <a:lnTo>
                    <a:pt x="131064" y="1107821"/>
                  </a:lnTo>
                  <a:lnTo>
                    <a:pt x="131064" y="1106804"/>
                  </a:lnTo>
                  <a:lnTo>
                    <a:pt x="130049" y="1105661"/>
                  </a:lnTo>
                  <a:lnTo>
                    <a:pt x="130049" y="1103248"/>
                  </a:lnTo>
                  <a:lnTo>
                    <a:pt x="128905" y="1101216"/>
                  </a:lnTo>
                  <a:lnTo>
                    <a:pt x="128905" y="1074673"/>
                  </a:lnTo>
                  <a:lnTo>
                    <a:pt x="130049" y="1071371"/>
                  </a:lnTo>
                  <a:lnTo>
                    <a:pt x="130049" y="1060322"/>
                  </a:lnTo>
                  <a:lnTo>
                    <a:pt x="131064" y="1056004"/>
                  </a:lnTo>
                  <a:lnTo>
                    <a:pt x="131064" y="1048258"/>
                  </a:lnTo>
                  <a:lnTo>
                    <a:pt x="131826" y="1043813"/>
                  </a:lnTo>
                  <a:lnTo>
                    <a:pt x="131826" y="1035939"/>
                  </a:lnTo>
                  <a:lnTo>
                    <a:pt x="132970" y="1031747"/>
                  </a:lnTo>
                  <a:lnTo>
                    <a:pt x="132970" y="1027176"/>
                  </a:lnTo>
                  <a:lnTo>
                    <a:pt x="133986" y="1023873"/>
                  </a:lnTo>
                  <a:lnTo>
                    <a:pt x="133986" y="1019428"/>
                  </a:lnTo>
                  <a:lnTo>
                    <a:pt x="135001" y="1015110"/>
                  </a:lnTo>
                  <a:lnTo>
                    <a:pt x="135001" y="1010665"/>
                  </a:lnTo>
                  <a:lnTo>
                    <a:pt x="136145" y="1006221"/>
                  </a:lnTo>
                  <a:lnTo>
                    <a:pt x="136145" y="1002919"/>
                  </a:lnTo>
                  <a:lnTo>
                    <a:pt x="136907" y="998601"/>
                  </a:lnTo>
                  <a:lnTo>
                    <a:pt x="136907" y="994156"/>
                  </a:lnTo>
                  <a:lnTo>
                    <a:pt x="137923" y="989710"/>
                  </a:lnTo>
                  <a:lnTo>
                    <a:pt x="137923" y="985392"/>
                  </a:lnTo>
                  <a:lnTo>
                    <a:pt x="138938" y="982090"/>
                  </a:lnTo>
                  <a:lnTo>
                    <a:pt x="138938" y="977391"/>
                  </a:lnTo>
                  <a:lnTo>
                    <a:pt x="140082" y="974344"/>
                  </a:lnTo>
                  <a:lnTo>
                    <a:pt x="140082" y="970026"/>
                  </a:lnTo>
                  <a:lnTo>
                    <a:pt x="141098" y="966470"/>
                  </a:lnTo>
                  <a:lnTo>
                    <a:pt x="141098" y="962278"/>
                  </a:lnTo>
                  <a:lnTo>
                    <a:pt x="141860" y="958722"/>
                  </a:lnTo>
                  <a:lnTo>
                    <a:pt x="141860" y="955421"/>
                  </a:lnTo>
                  <a:lnTo>
                    <a:pt x="143002" y="952119"/>
                  </a:lnTo>
                  <a:lnTo>
                    <a:pt x="143002" y="948816"/>
                  </a:lnTo>
                  <a:lnTo>
                    <a:pt x="144019" y="945515"/>
                  </a:lnTo>
                  <a:lnTo>
                    <a:pt x="144019" y="942213"/>
                  </a:lnTo>
                  <a:lnTo>
                    <a:pt x="145035" y="940053"/>
                  </a:lnTo>
                  <a:lnTo>
                    <a:pt x="145035" y="934592"/>
                  </a:lnTo>
                  <a:lnTo>
                    <a:pt x="145924" y="932307"/>
                  </a:lnTo>
                  <a:lnTo>
                    <a:pt x="145924" y="927989"/>
                  </a:lnTo>
                  <a:lnTo>
                    <a:pt x="146939" y="925702"/>
                  </a:lnTo>
                  <a:lnTo>
                    <a:pt x="146939" y="921384"/>
                  </a:lnTo>
                  <a:lnTo>
                    <a:pt x="147955" y="920241"/>
                  </a:lnTo>
                  <a:lnTo>
                    <a:pt x="147955" y="919098"/>
                  </a:lnTo>
                  <a:lnTo>
                    <a:pt x="140082" y="898016"/>
                  </a:lnTo>
                  <a:lnTo>
                    <a:pt x="127127" y="818641"/>
                  </a:lnTo>
                  <a:lnTo>
                    <a:pt x="124969" y="816483"/>
                  </a:lnTo>
                  <a:lnTo>
                    <a:pt x="123952" y="816483"/>
                  </a:lnTo>
                  <a:lnTo>
                    <a:pt x="122048" y="814196"/>
                  </a:lnTo>
                  <a:lnTo>
                    <a:pt x="120015" y="813181"/>
                  </a:lnTo>
                  <a:lnTo>
                    <a:pt x="118873" y="812038"/>
                  </a:lnTo>
                  <a:lnTo>
                    <a:pt x="117857" y="812038"/>
                  </a:lnTo>
                  <a:lnTo>
                    <a:pt x="114936" y="808735"/>
                  </a:lnTo>
                  <a:lnTo>
                    <a:pt x="113158" y="807592"/>
                  </a:lnTo>
                  <a:lnTo>
                    <a:pt x="112014" y="805434"/>
                  </a:lnTo>
                  <a:lnTo>
                    <a:pt x="109983" y="804290"/>
                  </a:lnTo>
                  <a:lnTo>
                    <a:pt x="109094" y="803275"/>
                  </a:lnTo>
                  <a:lnTo>
                    <a:pt x="107062" y="802132"/>
                  </a:lnTo>
                  <a:lnTo>
                    <a:pt x="105919" y="799972"/>
                  </a:lnTo>
                  <a:lnTo>
                    <a:pt x="103887" y="798829"/>
                  </a:lnTo>
                  <a:lnTo>
                    <a:pt x="94108" y="787908"/>
                  </a:lnTo>
                  <a:lnTo>
                    <a:pt x="92964" y="785621"/>
                  </a:lnTo>
                  <a:lnTo>
                    <a:pt x="85090" y="776859"/>
                  </a:lnTo>
                  <a:lnTo>
                    <a:pt x="81915" y="771397"/>
                  </a:lnTo>
                  <a:lnTo>
                    <a:pt x="80011" y="768984"/>
                  </a:lnTo>
                  <a:lnTo>
                    <a:pt x="77978" y="765683"/>
                  </a:lnTo>
                  <a:lnTo>
                    <a:pt x="76836" y="763396"/>
                  </a:lnTo>
                  <a:lnTo>
                    <a:pt x="75058" y="761238"/>
                  </a:lnTo>
                  <a:lnTo>
                    <a:pt x="72899" y="757935"/>
                  </a:lnTo>
                  <a:lnTo>
                    <a:pt x="71883" y="754634"/>
                  </a:lnTo>
                  <a:lnTo>
                    <a:pt x="69977" y="752475"/>
                  </a:lnTo>
                  <a:lnTo>
                    <a:pt x="67946" y="749172"/>
                  </a:lnTo>
                  <a:lnTo>
                    <a:pt x="66802" y="745871"/>
                  </a:lnTo>
                  <a:lnTo>
                    <a:pt x="65025" y="742569"/>
                  </a:lnTo>
                  <a:lnTo>
                    <a:pt x="64009" y="739266"/>
                  </a:lnTo>
                  <a:lnTo>
                    <a:pt x="62103" y="735965"/>
                  </a:lnTo>
                  <a:lnTo>
                    <a:pt x="61087" y="732663"/>
                  </a:lnTo>
                  <a:lnTo>
                    <a:pt x="58928" y="729360"/>
                  </a:lnTo>
                  <a:lnTo>
                    <a:pt x="57024" y="721614"/>
                  </a:lnTo>
                  <a:lnTo>
                    <a:pt x="54991" y="718311"/>
                  </a:lnTo>
                  <a:lnTo>
                    <a:pt x="48134" y="689483"/>
                  </a:lnTo>
                  <a:lnTo>
                    <a:pt x="48134" y="685165"/>
                  </a:lnTo>
                  <a:lnTo>
                    <a:pt x="46990" y="680720"/>
                  </a:lnTo>
                  <a:lnTo>
                    <a:pt x="46990" y="676275"/>
                  </a:lnTo>
                  <a:lnTo>
                    <a:pt x="44959" y="667511"/>
                  </a:lnTo>
                  <a:lnTo>
                    <a:pt x="44959" y="658748"/>
                  </a:lnTo>
                  <a:lnTo>
                    <a:pt x="43815" y="654303"/>
                  </a:lnTo>
                  <a:lnTo>
                    <a:pt x="43815" y="625475"/>
                  </a:lnTo>
                  <a:lnTo>
                    <a:pt x="44959" y="622172"/>
                  </a:lnTo>
                  <a:lnTo>
                    <a:pt x="44959" y="618871"/>
                  </a:lnTo>
                  <a:lnTo>
                    <a:pt x="45975" y="616711"/>
                  </a:lnTo>
                  <a:lnTo>
                    <a:pt x="45975" y="610108"/>
                  </a:lnTo>
                  <a:lnTo>
                    <a:pt x="46990" y="607948"/>
                  </a:lnTo>
                  <a:lnTo>
                    <a:pt x="46990" y="604646"/>
                  </a:lnTo>
                  <a:lnTo>
                    <a:pt x="48134" y="602488"/>
                  </a:lnTo>
                  <a:lnTo>
                    <a:pt x="48134" y="599185"/>
                  </a:lnTo>
                  <a:lnTo>
                    <a:pt x="49912" y="594740"/>
                  </a:lnTo>
                  <a:lnTo>
                    <a:pt x="49912" y="592582"/>
                  </a:lnTo>
                  <a:lnTo>
                    <a:pt x="51054" y="590296"/>
                  </a:lnTo>
                  <a:lnTo>
                    <a:pt x="51054" y="588136"/>
                  </a:lnTo>
                  <a:lnTo>
                    <a:pt x="52833" y="583691"/>
                  </a:lnTo>
                  <a:lnTo>
                    <a:pt x="53849" y="582676"/>
                  </a:lnTo>
                  <a:lnTo>
                    <a:pt x="53849" y="580390"/>
                  </a:lnTo>
                  <a:lnTo>
                    <a:pt x="54991" y="579373"/>
                  </a:lnTo>
                  <a:lnTo>
                    <a:pt x="56008" y="577088"/>
                  </a:lnTo>
                  <a:lnTo>
                    <a:pt x="56008" y="574675"/>
                  </a:lnTo>
                  <a:lnTo>
                    <a:pt x="58166" y="572770"/>
                  </a:lnTo>
                  <a:lnTo>
                    <a:pt x="58928" y="570484"/>
                  </a:lnTo>
                  <a:lnTo>
                    <a:pt x="59945" y="569214"/>
                  </a:lnTo>
                  <a:lnTo>
                    <a:pt x="59945" y="568071"/>
                  </a:lnTo>
                  <a:lnTo>
                    <a:pt x="62865" y="565022"/>
                  </a:lnTo>
                  <a:lnTo>
                    <a:pt x="62865" y="563752"/>
                  </a:lnTo>
                  <a:lnTo>
                    <a:pt x="64009" y="562609"/>
                  </a:lnTo>
                  <a:lnTo>
                    <a:pt x="65025" y="560451"/>
                  </a:lnTo>
                  <a:lnTo>
                    <a:pt x="66802" y="559308"/>
                  </a:lnTo>
                  <a:lnTo>
                    <a:pt x="71121" y="554863"/>
                  </a:lnTo>
                  <a:lnTo>
                    <a:pt x="71883" y="554863"/>
                  </a:lnTo>
                  <a:lnTo>
                    <a:pt x="72899" y="553846"/>
                  </a:lnTo>
                  <a:lnTo>
                    <a:pt x="71121" y="553846"/>
                  </a:lnTo>
                  <a:lnTo>
                    <a:pt x="69977" y="552703"/>
                  </a:lnTo>
                  <a:lnTo>
                    <a:pt x="66040" y="552703"/>
                  </a:lnTo>
                  <a:lnTo>
                    <a:pt x="65025" y="551688"/>
                  </a:lnTo>
                  <a:lnTo>
                    <a:pt x="64009" y="551688"/>
                  </a:lnTo>
                  <a:lnTo>
                    <a:pt x="62103" y="550545"/>
                  </a:lnTo>
                  <a:lnTo>
                    <a:pt x="58928" y="550545"/>
                  </a:lnTo>
                  <a:lnTo>
                    <a:pt x="58166" y="549402"/>
                  </a:lnTo>
                  <a:lnTo>
                    <a:pt x="56008" y="548385"/>
                  </a:lnTo>
                  <a:lnTo>
                    <a:pt x="54991" y="548385"/>
                  </a:lnTo>
                  <a:lnTo>
                    <a:pt x="52833" y="547242"/>
                  </a:lnTo>
                  <a:lnTo>
                    <a:pt x="51054" y="547242"/>
                  </a:lnTo>
                  <a:lnTo>
                    <a:pt x="49912" y="546100"/>
                  </a:lnTo>
                  <a:lnTo>
                    <a:pt x="48134" y="545084"/>
                  </a:lnTo>
                  <a:lnTo>
                    <a:pt x="46990" y="543940"/>
                  </a:lnTo>
                  <a:lnTo>
                    <a:pt x="44959" y="542797"/>
                  </a:lnTo>
                  <a:lnTo>
                    <a:pt x="43815" y="541782"/>
                  </a:lnTo>
                  <a:lnTo>
                    <a:pt x="42037" y="540639"/>
                  </a:lnTo>
                  <a:lnTo>
                    <a:pt x="41022" y="539496"/>
                  </a:lnTo>
                  <a:lnTo>
                    <a:pt x="39116" y="538479"/>
                  </a:lnTo>
                  <a:lnTo>
                    <a:pt x="38100" y="537336"/>
                  </a:lnTo>
                  <a:lnTo>
                    <a:pt x="35941" y="536194"/>
                  </a:lnTo>
                  <a:lnTo>
                    <a:pt x="34925" y="535177"/>
                  </a:lnTo>
                  <a:lnTo>
                    <a:pt x="34037" y="532891"/>
                  </a:lnTo>
                  <a:lnTo>
                    <a:pt x="30862" y="529590"/>
                  </a:lnTo>
                  <a:lnTo>
                    <a:pt x="29084" y="525271"/>
                  </a:lnTo>
                  <a:lnTo>
                    <a:pt x="29084" y="524128"/>
                  </a:lnTo>
                  <a:lnTo>
                    <a:pt x="26925" y="521970"/>
                  </a:lnTo>
                  <a:lnTo>
                    <a:pt x="26925" y="520827"/>
                  </a:lnTo>
                  <a:lnTo>
                    <a:pt x="25909" y="518667"/>
                  </a:lnTo>
                  <a:lnTo>
                    <a:pt x="25147" y="517525"/>
                  </a:lnTo>
                  <a:lnTo>
                    <a:pt x="25147" y="516382"/>
                  </a:lnTo>
                  <a:lnTo>
                    <a:pt x="24003" y="515365"/>
                  </a:lnTo>
                  <a:lnTo>
                    <a:pt x="24003" y="513079"/>
                  </a:lnTo>
                  <a:lnTo>
                    <a:pt x="22987" y="512064"/>
                  </a:lnTo>
                  <a:lnTo>
                    <a:pt x="21972" y="509777"/>
                  </a:lnTo>
                  <a:lnTo>
                    <a:pt x="21972" y="507619"/>
                  </a:lnTo>
                  <a:lnTo>
                    <a:pt x="21083" y="506476"/>
                  </a:lnTo>
                  <a:lnTo>
                    <a:pt x="21083" y="505206"/>
                  </a:lnTo>
                  <a:lnTo>
                    <a:pt x="20066" y="503301"/>
                  </a:lnTo>
                  <a:lnTo>
                    <a:pt x="20066" y="501015"/>
                  </a:lnTo>
                  <a:lnTo>
                    <a:pt x="19050" y="499745"/>
                  </a:lnTo>
                  <a:lnTo>
                    <a:pt x="19050" y="497459"/>
                  </a:lnTo>
                  <a:lnTo>
                    <a:pt x="17908" y="495300"/>
                  </a:lnTo>
                  <a:lnTo>
                    <a:pt x="17908" y="494284"/>
                  </a:lnTo>
                  <a:lnTo>
                    <a:pt x="16891" y="491997"/>
                  </a:lnTo>
                  <a:lnTo>
                    <a:pt x="16891" y="490982"/>
                  </a:lnTo>
                  <a:lnTo>
                    <a:pt x="15875" y="488696"/>
                  </a:lnTo>
                  <a:lnTo>
                    <a:pt x="15875" y="485394"/>
                  </a:lnTo>
                  <a:lnTo>
                    <a:pt x="15113" y="483234"/>
                  </a:lnTo>
                  <a:lnTo>
                    <a:pt x="15113" y="481076"/>
                  </a:lnTo>
                  <a:lnTo>
                    <a:pt x="13971" y="479933"/>
                  </a:lnTo>
                  <a:lnTo>
                    <a:pt x="13971" y="475488"/>
                  </a:lnTo>
                  <a:lnTo>
                    <a:pt x="12954" y="473328"/>
                  </a:lnTo>
                  <a:lnTo>
                    <a:pt x="12954" y="468884"/>
                  </a:lnTo>
                  <a:lnTo>
                    <a:pt x="11938" y="466725"/>
                  </a:lnTo>
                  <a:lnTo>
                    <a:pt x="11938" y="441197"/>
                  </a:lnTo>
                  <a:lnTo>
                    <a:pt x="12954" y="440309"/>
                  </a:lnTo>
                  <a:lnTo>
                    <a:pt x="12954" y="438150"/>
                  </a:lnTo>
                  <a:lnTo>
                    <a:pt x="13971" y="436752"/>
                  </a:lnTo>
                  <a:lnTo>
                    <a:pt x="15875" y="432689"/>
                  </a:lnTo>
                  <a:lnTo>
                    <a:pt x="19050" y="429133"/>
                  </a:lnTo>
                  <a:lnTo>
                    <a:pt x="20066" y="426973"/>
                  </a:lnTo>
                  <a:lnTo>
                    <a:pt x="21972" y="425831"/>
                  </a:lnTo>
                  <a:lnTo>
                    <a:pt x="22987" y="425831"/>
                  </a:lnTo>
                  <a:lnTo>
                    <a:pt x="24003" y="424688"/>
                  </a:lnTo>
                  <a:lnTo>
                    <a:pt x="25909" y="423671"/>
                  </a:lnTo>
                  <a:lnTo>
                    <a:pt x="26925" y="422528"/>
                  </a:lnTo>
                  <a:lnTo>
                    <a:pt x="29084" y="422528"/>
                  </a:lnTo>
                  <a:lnTo>
                    <a:pt x="29846" y="421385"/>
                  </a:lnTo>
                  <a:lnTo>
                    <a:pt x="34925" y="421385"/>
                  </a:lnTo>
                  <a:lnTo>
                    <a:pt x="35941" y="420370"/>
                  </a:lnTo>
                  <a:lnTo>
                    <a:pt x="49912" y="420370"/>
                  </a:lnTo>
                  <a:lnTo>
                    <a:pt x="59945" y="379602"/>
                  </a:lnTo>
                  <a:lnTo>
                    <a:pt x="56008" y="344170"/>
                  </a:lnTo>
                  <a:lnTo>
                    <a:pt x="54991" y="344170"/>
                  </a:lnTo>
                  <a:lnTo>
                    <a:pt x="53849" y="343153"/>
                  </a:lnTo>
                  <a:lnTo>
                    <a:pt x="52833" y="343153"/>
                  </a:lnTo>
                  <a:lnTo>
                    <a:pt x="52071" y="342010"/>
                  </a:lnTo>
                  <a:lnTo>
                    <a:pt x="51054" y="342010"/>
                  </a:lnTo>
                  <a:lnTo>
                    <a:pt x="48896" y="340867"/>
                  </a:lnTo>
                  <a:lnTo>
                    <a:pt x="48134" y="340867"/>
                  </a:lnTo>
                  <a:lnTo>
                    <a:pt x="42037" y="337565"/>
                  </a:lnTo>
                  <a:lnTo>
                    <a:pt x="41022" y="337565"/>
                  </a:lnTo>
                  <a:lnTo>
                    <a:pt x="39878" y="336550"/>
                  </a:lnTo>
                  <a:lnTo>
                    <a:pt x="39116" y="336550"/>
                  </a:lnTo>
                  <a:lnTo>
                    <a:pt x="36958" y="334264"/>
                  </a:lnTo>
                  <a:lnTo>
                    <a:pt x="35941" y="334264"/>
                  </a:lnTo>
                  <a:lnTo>
                    <a:pt x="34037" y="333247"/>
                  </a:lnTo>
                  <a:lnTo>
                    <a:pt x="33021" y="332104"/>
                  </a:lnTo>
                  <a:lnTo>
                    <a:pt x="32004" y="332104"/>
                  </a:lnTo>
                  <a:lnTo>
                    <a:pt x="29846" y="329946"/>
                  </a:lnTo>
                  <a:lnTo>
                    <a:pt x="28067" y="328802"/>
                  </a:lnTo>
                  <a:lnTo>
                    <a:pt x="26925" y="328802"/>
                  </a:lnTo>
                  <a:lnTo>
                    <a:pt x="25909" y="327659"/>
                  </a:lnTo>
                  <a:lnTo>
                    <a:pt x="24003" y="326644"/>
                  </a:lnTo>
                  <a:lnTo>
                    <a:pt x="21083" y="323341"/>
                  </a:lnTo>
                  <a:lnTo>
                    <a:pt x="20066" y="323341"/>
                  </a:lnTo>
                  <a:lnTo>
                    <a:pt x="17908" y="322198"/>
                  </a:lnTo>
                  <a:lnTo>
                    <a:pt x="5080" y="307975"/>
                  </a:lnTo>
                  <a:lnTo>
                    <a:pt x="3937" y="305689"/>
                  </a:lnTo>
                  <a:lnTo>
                    <a:pt x="2922" y="304419"/>
                  </a:lnTo>
                  <a:lnTo>
                    <a:pt x="2922" y="303276"/>
                  </a:lnTo>
                  <a:lnTo>
                    <a:pt x="2160" y="301371"/>
                  </a:lnTo>
                  <a:lnTo>
                    <a:pt x="2160" y="300227"/>
                  </a:lnTo>
                  <a:lnTo>
                    <a:pt x="1016" y="298958"/>
                  </a:lnTo>
                  <a:lnTo>
                    <a:pt x="1016" y="295656"/>
                  </a:lnTo>
                  <a:lnTo>
                    <a:pt x="0" y="294513"/>
                  </a:lnTo>
                  <a:lnTo>
                    <a:pt x="0" y="285750"/>
                  </a:lnTo>
                  <a:lnTo>
                    <a:pt x="1016" y="283464"/>
                  </a:lnTo>
                  <a:lnTo>
                    <a:pt x="1016" y="279146"/>
                  </a:lnTo>
                  <a:lnTo>
                    <a:pt x="2160" y="276859"/>
                  </a:lnTo>
                  <a:lnTo>
                    <a:pt x="2160" y="275844"/>
                  </a:lnTo>
                  <a:lnTo>
                    <a:pt x="2922" y="273558"/>
                  </a:lnTo>
                  <a:lnTo>
                    <a:pt x="3937" y="272541"/>
                  </a:lnTo>
                  <a:lnTo>
                    <a:pt x="3937" y="270256"/>
                  </a:lnTo>
                  <a:lnTo>
                    <a:pt x="5080" y="269240"/>
                  </a:lnTo>
                  <a:lnTo>
                    <a:pt x="6097" y="266953"/>
                  </a:lnTo>
                  <a:lnTo>
                    <a:pt x="6097" y="264795"/>
                  </a:lnTo>
                  <a:lnTo>
                    <a:pt x="7112" y="263778"/>
                  </a:lnTo>
                  <a:lnTo>
                    <a:pt x="7112" y="261492"/>
                  </a:lnTo>
                  <a:lnTo>
                    <a:pt x="7875" y="260477"/>
                  </a:lnTo>
                  <a:lnTo>
                    <a:pt x="9017" y="258190"/>
                  </a:lnTo>
                  <a:lnTo>
                    <a:pt x="10034" y="257175"/>
                  </a:lnTo>
                  <a:lnTo>
                    <a:pt x="11050" y="254889"/>
                  </a:lnTo>
                  <a:lnTo>
                    <a:pt x="11938" y="253872"/>
                  </a:lnTo>
                  <a:lnTo>
                    <a:pt x="12954" y="251586"/>
                  </a:lnTo>
                  <a:lnTo>
                    <a:pt x="13971" y="250571"/>
                  </a:lnTo>
                  <a:lnTo>
                    <a:pt x="13971" y="248284"/>
                  </a:lnTo>
                  <a:lnTo>
                    <a:pt x="15113" y="247269"/>
                  </a:lnTo>
                  <a:lnTo>
                    <a:pt x="15875" y="244983"/>
                  </a:lnTo>
                  <a:lnTo>
                    <a:pt x="16891" y="243966"/>
                  </a:lnTo>
                  <a:lnTo>
                    <a:pt x="17908" y="241681"/>
                  </a:lnTo>
                  <a:lnTo>
                    <a:pt x="19050" y="240410"/>
                  </a:lnTo>
                  <a:lnTo>
                    <a:pt x="20066" y="238378"/>
                  </a:lnTo>
                  <a:lnTo>
                    <a:pt x="21083" y="237363"/>
                  </a:lnTo>
                  <a:lnTo>
                    <a:pt x="21083" y="236220"/>
                  </a:lnTo>
                  <a:lnTo>
                    <a:pt x="21972" y="233807"/>
                  </a:lnTo>
                  <a:lnTo>
                    <a:pt x="24003" y="231775"/>
                  </a:lnTo>
                  <a:lnTo>
                    <a:pt x="25147" y="229361"/>
                  </a:lnTo>
                  <a:lnTo>
                    <a:pt x="25909" y="228346"/>
                  </a:lnTo>
                  <a:lnTo>
                    <a:pt x="25909" y="227202"/>
                  </a:lnTo>
                  <a:lnTo>
                    <a:pt x="30862" y="221741"/>
                  </a:lnTo>
                  <a:lnTo>
                    <a:pt x="33021" y="217296"/>
                  </a:lnTo>
                  <a:lnTo>
                    <a:pt x="36958" y="212852"/>
                  </a:lnTo>
                  <a:lnTo>
                    <a:pt x="36958" y="211835"/>
                  </a:lnTo>
                  <a:lnTo>
                    <a:pt x="35941" y="210692"/>
                  </a:lnTo>
                  <a:lnTo>
                    <a:pt x="35941" y="209550"/>
                  </a:lnTo>
                  <a:lnTo>
                    <a:pt x="34925" y="208534"/>
                  </a:lnTo>
                  <a:lnTo>
                    <a:pt x="34925" y="207390"/>
                  </a:lnTo>
                  <a:lnTo>
                    <a:pt x="34037" y="206247"/>
                  </a:lnTo>
                  <a:lnTo>
                    <a:pt x="33021" y="204089"/>
                  </a:lnTo>
                  <a:lnTo>
                    <a:pt x="32004" y="203072"/>
                  </a:lnTo>
                  <a:lnTo>
                    <a:pt x="32004" y="200786"/>
                  </a:lnTo>
                  <a:lnTo>
                    <a:pt x="29846" y="196469"/>
                  </a:lnTo>
                  <a:lnTo>
                    <a:pt x="29846" y="194183"/>
                  </a:lnTo>
                  <a:lnTo>
                    <a:pt x="28067" y="189865"/>
                  </a:lnTo>
                  <a:lnTo>
                    <a:pt x="26925" y="188721"/>
                  </a:lnTo>
                  <a:lnTo>
                    <a:pt x="26925" y="186563"/>
                  </a:lnTo>
                  <a:lnTo>
                    <a:pt x="25909" y="185420"/>
                  </a:lnTo>
                  <a:lnTo>
                    <a:pt x="25909" y="183260"/>
                  </a:lnTo>
                  <a:lnTo>
                    <a:pt x="25147" y="180975"/>
                  </a:lnTo>
                  <a:lnTo>
                    <a:pt x="25147" y="177672"/>
                  </a:lnTo>
                  <a:lnTo>
                    <a:pt x="24003" y="176402"/>
                  </a:lnTo>
                  <a:lnTo>
                    <a:pt x="24003" y="173354"/>
                  </a:lnTo>
                  <a:lnTo>
                    <a:pt x="22987" y="170941"/>
                  </a:lnTo>
                  <a:lnTo>
                    <a:pt x="22987" y="156590"/>
                  </a:lnTo>
                  <a:lnTo>
                    <a:pt x="25147" y="152146"/>
                  </a:lnTo>
                  <a:lnTo>
                    <a:pt x="25147" y="149986"/>
                  </a:lnTo>
                  <a:lnTo>
                    <a:pt x="26925" y="145541"/>
                  </a:lnTo>
                  <a:lnTo>
                    <a:pt x="30862" y="141223"/>
                  </a:lnTo>
                  <a:lnTo>
                    <a:pt x="32004" y="139065"/>
                  </a:lnTo>
                  <a:lnTo>
                    <a:pt x="34037" y="137921"/>
                  </a:lnTo>
                  <a:lnTo>
                    <a:pt x="38100" y="133477"/>
                  </a:lnTo>
                  <a:lnTo>
                    <a:pt x="39878" y="132460"/>
                  </a:lnTo>
                  <a:lnTo>
                    <a:pt x="43053" y="129159"/>
                  </a:lnTo>
                  <a:lnTo>
                    <a:pt x="44959" y="128015"/>
                  </a:lnTo>
                  <a:lnTo>
                    <a:pt x="45975" y="126872"/>
                  </a:lnTo>
                  <a:lnTo>
                    <a:pt x="48134" y="125857"/>
                  </a:lnTo>
                  <a:lnTo>
                    <a:pt x="49912" y="123571"/>
                  </a:lnTo>
                  <a:lnTo>
                    <a:pt x="52071" y="122554"/>
                  </a:lnTo>
                  <a:lnTo>
                    <a:pt x="52833" y="121411"/>
                  </a:lnTo>
                  <a:lnTo>
                    <a:pt x="54991" y="120269"/>
                  </a:lnTo>
                  <a:lnTo>
                    <a:pt x="56008" y="119252"/>
                  </a:lnTo>
                  <a:lnTo>
                    <a:pt x="58166" y="118109"/>
                  </a:lnTo>
                  <a:lnTo>
                    <a:pt x="58928" y="116966"/>
                  </a:lnTo>
                  <a:lnTo>
                    <a:pt x="61087" y="115951"/>
                  </a:lnTo>
                  <a:lnTo>
                    <a:pt x="62865" y="113538"/>
                  </a:lnTo>
                  <a:lnTo>
                    <a:pt x="65025" y="112648"/>
                  </a:lnTo>
                  <a:lnTo>
                    <a:pt x="66040" y="111506"/>
                  </a:lnTo>
                  <a:lnTo>
                    <a:pt x="67946" y="111506"/>
                  </a:lnTo>
                  <a:lnTo>
                    <a:pt x="69977" y="109346"/>
                  </a:lnTo>
                  <a:lnTo>
                    <a:pt x="71883" y="107950"/>
                  </a:lnTo>
                  <a:lnTo>
                    <a:pt x="72899" y="107950"/>
                  </a:lnTo>
                  <a:lnTo>
                    <a:pt x="76074" y="104902"/>
                  </a:lnTo>
                  <a:lnTo>
                    <a:pt x="77978" y="104902"/>
                  </a:lnTo>
                  <a:lnTo>
                    <a:pt x="78995" y="103759"/>
                  </a:lnTo>
                  <a:lnTo>
                    <a:pt x="80011" y="103759"/>
                  </a:lnTo>
                  <a:lnTo>
                    <a:pt x="84075" y="101346"/>
                  </a:lnTo>
                  <a:lnTo>
                    <a:pt x="85090" y="100329"/>
                  </a:lnTo>
                  <a:lnTo>
                    <a:pt x="86996" y="99440"/>
                  </a:lnTo>
                  <a:lnTo>
                    <a:pt x="88012" y="99440"/>
                  </a:lnTo>
                  <a:lnTo>
                    <a:pt x="89027" y="98297"/>
                  </a:lnTo>
                  <a:lnTo>
                    <a:pt x="89027" y="97027"/>
                  </a:lnTo>
                  <a:lnTo>
                    <a:pt x="90171" y="95884"/>
                  </a:lnTo>
                  <a:lnTo>
                    <a:pt x="90171" y="93726"/>
                  </a:lnTo>
                  <a:lnTo>
                    <a:pt x="90933" y="91440"/>
                  </a:lnTo>
                  <a:lnTo>
                    <a:pt x="91949" y="90423"/>
                  </a:lnTo>
                  <a:lnTo>
                    <a:pt x="91949" y="88138"/>
                  </a:lnTo>
                  <a:lnTo>
                    <a:pt x="94108" y="83820"/>
                  </a:lnTo>
                  <a:lnTo>
                    <a:pt x="94870" y="82677"/>
                  </a:lnTo>
                  <a:lnTo>
                    <a:pt x="94870" y="80517"/>
                  </a:lnTo>
                  <a:lnTo>
                    <a:pt x="95886" y="79375"/>
                  </a:lnTo>
                  <a:lnTo>
                    <a:pt x="95886" y="78359"/>
                  </a:lnTo>
                  <a:lnTo>
                    <a:pt x="97028" y="77215"/>
                  </a:lnTo>
                  <a:lnTo>
                    <a:pt x="97028" y="76072"/>
                  </a:lnTo>
                  <a:lnTo>
                    <a:pt x="98045" y="75057"/>
                  </a:lnTo>
                  <a:lnTo>
                    <a:pt x="98045" y="73914"/>
                  </a:lnTo>
                  <a:lnTo>
                    <a:pt x="99061" y="72771"/>
                  </a:lnTo>
                  <a:lnTo>
                    <a:pt x="99950" y="70611"/>
                  </a:lnTo>
                  <a:lnTo>
                    <a:pt x="99950" y="69469"/>
                  </a:lnTo>
                  <a:lnTo>
                    <a:pt x="101982" y="67309"/>
                  </a:lnTo>
                  <a:lnTo>
                    <a:pt x="101982" y="66166"/>
                  </a:lnTo>
                  <a:lnTo>
                    <a:pt x="102998" y="64008"/>
                  </a:lnTo>
                  <a:lnTo>
                    <a:pt x="104902" y="61848"/>
                  </a:lnTo>
                  <a:lnTo>
                    <a:pt x="104902" y="60706"/>
                  </a:lnTo>
                  <a:lnTo>
                    <a:pt x="105919" y="59563"/>
                  </a:lnTo>
                  <a:lnTo>
                    <a:pt x="107062" y="57403"/>
                  </a:lnTo>
                  <a:lnTo>
                    <a:pt x="109983" y="54102"/>
                  </a:lnTo>
                  <a:lnTo>
                    <a:pt x="110999" y="51942"/>
                  </a:lnTo>
                  <a:lnTo>
                    <a:pt x="112014" y="51942"/>
                  </a:lnTo>
                  <a:lnTo>
                    <a:pt x="113158" y="49657"/>
                  </a:lnTo>
                  <a:lnTo>
                    <a:pt x="117857" y="43941"/>
                  </a:lnTo>
                  <a:lnTo>
                    <a:pt x="120015" y="43052"/>
                  </a:lnTo>
                  <a:lnTo>
                    <a:pt x="123952" y="38481"/>
                  </a:lnTo>
                  <a:lnTo>
                    <a:pt x="126112" y="37338"/>
                  </a:lnTo>
                  <a:lnTo>
                    <a:pt x="127127" y="37338"/>
                  </a:lnTo>
                  <a:lnTo>
                    <a:pt x="127889" y="36448"/>
                  </a:lnTo>
                  <a:lnTo>
                    <a:pt x="130049" y="35433"/>
                  </a:lnTo>
                  <a:lnTo>
                    <a:pt x="131064" y="35433"/>
                  </a:lnTo>
                  <a:lnTo>
                    <a:pt x="131826" y="34035"/>
                  </a:lnTo>
                  <a:lnTo>
                    <a:pt x="133986" y="33020"/>
                  </a:lnTo>
                  <a:lnTo>
                    <a:pt x="135001" y="33020"/>
                  </a:lnTo>
                  <a:lnTo>
                    <a:pt x="136907" y="31877"/>
                  </a:lnTo>
                  <a:lnTo>
                    <a:pt x="137923" y="31877"/>
                  </a:lnTo>
                  <a:lnTo>
                    <a:pt x="138938" y="30734"/>
                  </a:lnTo>
                  <a:lnTo>
                    <a:pt x="141860" y="30734"/>
                  </a:lnTo>
                  <a:lnTo>
                    <a:pt x="143002" y="29971"/>
                  </a:lnTo>
                  <a:lnTo>
                    <a:pt x="144019" y="29971"/>
                  </a:lnTo>
                  <a:lnTo>
                    <a:pt x="145924" y="28575"/>
                  </a:lnTo>
                  <a:lnTo>
                    <a:pt x="163069" y="28575"/>
                  </a:lnTo>
                  <a:lnTo>
                    <a:pt x="164085" y="29971"/>
                  </a:lnTo>
                  <a:lnTo>
                    <a:pt x="168022" y="29971"/>
                  </a:lnTo>
                  <a:lnTo>
                    <a:pt x="168911" y="30734"/>
                  </a:lnTo>
                  <a:lnTo>
                    <a:pt x="172086" y="30734"/>
                  </a:lnTo>
                  <a:lnTo>
                    <a:pt x="173863" y="31877"/>
                  </a:lnTo>
                  <a:lnTo>
                    <a:pt x="176023" y="31877"/>
                  </a:lnTo>
                  <a:lnTo>
                    <a:pt x="177038" y="33020"/>
                  </a:lnTo>
                  <a:lnTo>
                    <a:pt x="178944" y="34035"/>
                  </a:lnTo>
                  <a:lnTo>
                    <a:pt x="180975" y="34035"/>
                  </a:lnTo>
                  <a:lnTo>
                    <a:pt x="182880" y="35433"/>
                  </a:lnTo>
                  <a:lnTo>
                    <a:pt x="183897" y="36448"/>
                  </a:lnTo>
                  <a:lnTo>
                    <a:pt x="186055" y="37338"/>
                  </a:lnTo>
                  <a:lnTo>
                    <a:pt x="187072" y="37338"/>
                  </a:lnTo>
                  <a:lnTo>
                    <a:pt x="187834" y="38481"/>
                  </a:lnTo>
                  <a:lnTo>
                    <a:pt x="188976" y="38481"/>
                  </a:lnTo>
                  <a:lnTo>
                    <a:pt x="192913" y="40894"/>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7" name="Freeform 266"/>
            <p:cNvSpPr/>
            <p:nvPr/>
          </p:nvSpPr>
          <p:spPr>
            <a:xfrm>
              <a:off x="8216301" y="5554925"/>
              <a:ext cx="305515" cy="86271"/>
            </a:xfrm>
            <a:custGeom>
              <a:avLst/>
              <a:gdLst/>
              <a:ahLst/>
              <a:cxnLst/>
              <a:rect l="0" t="0" r="0" b="0"/>
              <a:pathLst>
                <a:path w="304928" h="85981">
                  <a:moveTo>
                    <a:pt x="3936" y="66167"/>
                  </a:moveTo>
                  <a:lnTo>
                    <a:pt x="0" y="36449"/>
                  </a:lnTo>
                  <a:lnTo>
                    <a:pt x="48894" y="0"/>
                  </a:lnTo>
                  <a:lnTo>
                    <a:pt x="243840" y="2160"/>
                  </a:lnTo>
                  <a:lnTo>
                    <a:pt x="297815" y="19812"/>
                  </a:lnTo>
                  <a:lnTo>
                    <a:pt x="304927" y="76074"/>
                  </a:lnTo>
                  <a:lnTo>
                    <a:pt x="262890" y="85980"/>
                  </a:lnTo>
                  <a:lnTo>
                    <a:pt x="215900" y="82678"/>
                  </a:lnTo>
                  <a:lnTo>
                    <a:pt x="162814" y="61849"/>
                  </a:lnTo>
                  <a:lnTo>
                    <a:pt x="143002" y="64009"/>
                  </a:lnTo>
                  <a:lnTo>
                    <a:pt x="57911" y="74930"/>
                  </a:lnTo>
                  <a:lnTo>
                    <a:pt x="13969" y="71629"/>
                  </a:lnTo>
                  <a:close/>
                </a:path>
              </a:pathLst>
            </a:custGeom>
            <a:solidFill>
              <a:srgbClr val="A86EC9"/>
            </a:solidFill>
            <a:ln w="0" cap="flat" cmpd="sng" algn="ctr">
              <a:solidFill>
                <a:srgbClr val="A86EC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8" name="Freeform 267"/>
            <p:cNvSpPr/>
            <p:nvPr/>
          </p:nvSpPr>
          <p:spPr>
            <a:xfrm>
              <a:off x="8286940" y="5505908"/>
              <a:ext cx="158938" cy="82350"/>
            </a:xfrm>
            <a:custGeom>
              <a:avLst/>
              <a:gdLst/>
              <a:ahLst/>
              <a:cxnLst/>
              <a:rect l="0" t="0" r="0" b="0"/>
              <a:pathLst>
                <a:path w="158116" h="81662">
                  <a:moveTo>
                    <a:pt x="2158" y="47497"/>
                  </a:moveTo>
                  <a:lnTo>
                    <a:pt x="0" y="0"/>
                  </a:lnTo>
                  <a:lnTo>
                    <a:pt x="158115" y="2158"/>
                  </a:lnTo>
                  <a:lnTo>
                    <a:pt x="155193" y="57403"/>
                  </a:lnTo>
                  <a:lnTo>
                    <a:pt x="82295" y="81661"/>
                  </a:lnTo>
                  <a:close/>
                </a:path>
              </a:pathLst>
            </a:custGeom>
            <a:solidFill>
              <a:srgbClr val="FFEDED"/>
            </a:solidFill>
            <a:ln w="0" cap="flat" cmpd="sng" algn="ctr">
              <a:solidFill>
                <a:srgbClr val="FF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9" name="Freeform 268"/>
            <p:cNvSpPr/>
            <p:nvPr/>
          </p:nvSpPr>
          <p:spPr>
            <a:xfrm>
              <a:off x="8223365" y="5245133"/>
              <a:ext cx="303748" cy="241168"/>
            </a:xfrm>
            <a:custGeom>
              <a:avLst/>
              <a:gdLst/>
              <a:ahLst/>
              <a:cxnLst/>
              <a:rect l="0" t="0" r="0" b="0"/>
              <a:pathLst>
                <a:path w="304165" h="239522">
                  <a:moveTo>
                    <a:pt x="18923" y="4318"/>
                  </a:moveTo>
                  <a:lnTo>
                    <a:pt x="280035" y="0"/>
                  </a:lnTo>
                  <a:lnTo>
                    <a:pt x="304164" y="197484"/>
                  </a:lnTo>
                  <a:lnTo>
                    <a:pt x="244093" y="227330"/>
                  </a:lnTo>
                  <a:lnTo>
                    <a:pt x="96139" y="239521"/>
                  </a:lnTo>
                  <a:lnTo>
                    <a:pt x="0" y="195326"/>
                  </a:lnTo>
                  <a:close/>
                </a:path>
              </a:pathLst>
            </a:custGeom>
            <a:solidFill>
              <a:srgbClr val="9CB366"/>
            </a:solidFill>
            <a:ln w="0" cap="flat" cmpd="sng" algn="ctr">
              <a:solidFill>
                <a:srgbClr val="9CB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0" name="Freeform 269"/>
            <p:cNvSpPr/>
            <p:nvPr/>
          </p:nvSpPr>
          <p:spPr>
            <a:xfrm>
              <a:off x="8239259" y="5284348"/>
              <a:ext cx="21192" cy="27450"/>
            </a:xfrm>
            <a:custGeom>
              <a:avLst/>
              <a:gdLst/>
              <a:ahLst/>
              <a:cxnLst/>
              <a:rect l="0" t="0" r="0" b="0"/>
              <a:pathLst>
                <a:path w="19813" h="28576">
                  <a:moveTo>
                    <a:pt x="2921" y="0"/>
                  </a:moveTo>
                  <a:lnTo>
                    <a:pt x="19812" y="1016"/>
                  </a:lnTo>
                  <a:lnTo>
                    <a:pt x="16892" y="28575"/>
                  </a:lnTo>
                  <a:lnTo>
                    <a:pt x="0" y="27433"/>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1" name="Freeform 270"/>
            <p:cNvSpPr/>
            <p:nvPr/>
          </p:nvSpPr>
          <p:spPr>
            <a:xfrm>
              <a:off x="8235727" y="5341209"/>
              <a:ext cx="19425" cy="37253"/>
            </a:xfrm>
            <a:custGeom>
              <a:avLst/>
              <a:gdLst/>
              <a:ahLst/>
              <a:cxnLst/>
              <a:rect l="0" t="0" r="0" b="0"/>
              <a:pathLst>
                <a:path w="18923" h="36322">
                  <a:moveTo>
                    <a:pt x="761" y="0"/>
                  </a:moveTo>
                  <a:lnTo>
                    <a:pt x="18922" y="3302"/>
                  </a:lnTo>
                  <a:lnTo>
                    <a:pt x="15747" y="36321"/>
                  </a:lnTo>
                  <a:lnTo>
                    <a:pt x="0" y="35306"/>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2" name="Freeform 271"/>
            <p:cNvSpPr/>
            <p:nvPr/>
          </p:nvSpPr>
          <p:spPr>
            <a:xfrm>
              <a:off x="8232195" y="5401990"/>
              <a:ext cx="17660" cy="29411"/>
            </a:xfrm>
            <a:custGeom>
              <a:avLst/>
              <a:gdLst/>
              <a:ahLst/>
              <a:cxnLst/>
              <a:rect l="0" t="0" r="0" b="0"/>
              <a:pathLst>
                <a:path w="18797" h="28703">
                  <a:moveTo>
                    <a:pt x="0" y="0"/>
                  </a:moveTo>
                  <a:lnTo>
                    <a:pt x="18796" y="4445"/>
                  </a:lnTo>
                  <a:lnTo>
                    <a:pt x="15875" y="28702"/>
                  </a:lnTo>
                  <a:lnTo>
                    <a:pt x="0" y="23114"/>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3" name="Freeform 272"/>
            <p:cNvSpPr/>
            <p:nvPr/>
          </p:nvSpPr>
          <p:spPr>
            <a:xfrm>
              <a:off x="8272812" y="5262780"/>
              <a:ext cx="15894" cy="27450"/>
            </a:xfrm>
            <a:custGeom>
              <a:avLst/>
              <a:gdLst/>
              <a:ahLst/>
              <a:cxnLst/>
              <a:rect l="0" t="0" r="0" b="0"/>
              <a:pathLst>
                <a:path w="15114" h="28576">
                  <a:moveTo>
                    <a:pt x="0" y="0"/>
                  </a:moveTo>
                  <a:lnTo>
                    <a:pt x="15113" y="1143"/>
                  </a:lnTo>
                  <a:lnTo>
                    <a:pt x="13971" y="28575"/>
                  </a:lnTo>
                  <a:lnTo>
                    <a:pt x="0" y="27558"/>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4" name="Freeform 273"/>
            <p:cNvSpPr/>
            <p:nvPr/>
          </p:nvSpPr>
          <p:spPr>
            <a:xfrm>
              <a:off x="8271047" y="5313759"/>
              <a:ext cx="14128" cy="35293"/>
            </a:xfrm>
            <a:custGeom>
              <a:avLst/>
              <a:gdLst/>
              <a:ahLst/>
              <a:cxnLst/>
              <a:rect l="0" t="0" r="0" b="0"/>
              <a:pathLst>
                <a:path w="14098" h="36450">
                  <a:moveTo>
                    <a:pt x="1144" y="0"/>
                  </a:moveTo>
                  <a:lnTo>
                    <a:pt x="14097" y="4318"/>
                  </a:lnTo>
                  <a:lnTo>
                    <a:pt x="14097" y="36449"/>
                  </a:lnTo>
                  <a:lnTo>
                    <a:pt x="0" y="33148"/>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5" name="Freeform 274"/>
            <p:cNvSpPr/>
            <p:nvPr/>
          </p:nvSpPr>
          <p:spPr>
            <a:xfrm>
              <a:off x="8267515" y="5382383"/>
              <a:ext cx="14128" cy="29411"/>
            </a:xfrm>
            <a:custGeom>
              <a:avLst/>
              <a:gdLst/>
              <a:ahLst/>
              <a:cxnLst/>
              <a:rect l="0" t="0" r="0" b="0"/>
              <a:pathLst>
                <a:path w="15114" h="29847">
                  <a:moveTo>
                    <a:pt x="1017" y="0"/>
                  </a:moveTo>
                  <a:lnTo>
                    <a:pt x="15113" y="2160"/>
                  </a:lnTo>
                  <a:lnTo>
                    <a:pt x="15113" y="29846"/>
                  </a:lnTo>
                  <a:lnTo>
                    <a:pt x="0" y="24385"/>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6" name="Freeform 275"/>
            <p:cNvSpPr/>
            <p:nvPr/>
          </p:nvSpPr>
          <p:spPr>
            <a:xfrm>
              <a:off x="8262217" y="5439244"/>
              <a:ext cx="19426" cy="29410"/>
            </a:xfrm>
            <a:custGeom>
              <a:avLst/>
              <a:gdLst/>
              <a:ahLst/>
              <a:cxnLst/>
              <a:rect l="0" t="0" r="0" b="0"/>
              <a:pathLst>
                <a:path w="18925" h="28831">
                  <a:moveTo>
                    <a:pt x="2795" y="0"/>
                  </a:moveTo>
                  <a:lnTo>
                    <a:pt x="18924" y="3302"/>
                  </a:lnTo>
                  <a:lnTo>
                    <a:pt x="18924" y="28830"/>
                  </a:lnTo>
                  <a:lnTo>
                    <a:pt x="0" y="22225"/>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7" name="Freeform 276"/>
            <p:cNvSpPr/>
            <p:nvPr/>
          </p:nvSpPr>
          <p:spPr>
            <a:xfrm>
              <a:off x="8299303" y="5417676"/>
              <a:ext cx="21192" cy="29411"/>
            </a:xfrm>
            <a:custGeom>
              <a:avLst/>
              <a:gdLst/>
              <a:ahLst/>
              <a:cxnLst/>
              <a:rect l="0" t="0" r="0" b="0"/>
              <a:pathLst>
                <a:path w="21971" h="30734">
                  <a:moveTo>
                    <a:pt x="1016" y="0"/>
                  </a:moveTo>
                  <a:lnTo>
                    <a:pt x="21970" y="4445"/>
                  </a:lnTo>
                  <a:lnTo>
                    <a:pt x="21081" y="30733"/>
                  </a:lnTo>
                  <a:lnTo>
                    <a:pt x="0" y="25272"/>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8" name="Freeform 277"/>
            <p:cNvSpPr/>
            <p:nvPr/>
          </p:nvSpPr>
          <p:spPr>
            <a:xfrm>
              <a:off x="8301068" y="5351012"/>
              <a:ext cx="21192" cy="33333"/>
            </a:xfrm>
            <a:custGeom>
              <a:avLst/>
              <a:gdLst/>
              <a:ahLst/>
              <a:cxnLst/>
              <a:rect l="0" t="0" r="0" b="0"/>
              <a:pathLst>
                <a:path w="21973" h="32895">
                  <a:moveTo>
                    <a:pt x="1144" y="0"/>
                  </a:moveTo>
                  <a:lnTo>
                    <a:pt x="21972" y="1017"/>
                  </a:lnTo>
                  <a:lnTo>
                    <a:pt x="19939" y="32894"/>
                  </a:lnTo>
                  <a:lnTo>
                    <a:pt x="0" y="30735"/>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9" name="Freeform 278"/>
            <p:cNvSpPr/>
            <p:nvPr/>
          </p:nvSpPr>
          <p:spPr>
            <a:xfrm>
              <a:off x="8304600" y="5288269"/>
              <a:ext cx="17660" cy="33333"/>
            </a:xfrm>
            <a:custGeom>
              <a:avLst/>
              <a:gdLst/>
              <a:ahLst/>
              <a:cxnLst/>
              <a:rect l="0" t="0" r="0" b="0"/>
              <a:pathLst>
                <a:path w="19051" h="32132">
                  <a:moveTo>
                    <a:pt x="1142" y="0"/>
                  </a:moveTo>
                  <a:lnTo>
                    <a:pt x="19050" y="2160"/>
                  </a:lnTo>
                  <a:lnTo>
                    <a:pt x="18034" y="32131"/>
                  </a:lnTo>
                  <a:lnTo>
                    <a:pt x="0" y="29718"/>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0" name="Freeform 279"/>
            <p:cNvSpPr/>
            <p:nvPr/>
          </p:nvSpPr>
          <p:spPr>
            <a:xfrm>
              <a:off x="8341686" y="5268662"/>
              <a:ext cx="21192" cy="19607"/>
            </a:xfrm>
            <a:custGeom>
              <a:avLst/>
              <a:gdLst/>
              <a:ahLst/>
              <a:cxnLst/>
              <a:rect l="0" t="0" r="0" b="0"/>
              <a:pathLst>
                <a:path w="21844" h="20828">
                  <a:moveTo>
                    <a:pt x="0" y="20827"/>
                  </a:moveTo>
                  <a:lnTo>
                    <a:pt x="2031" y="0"/>
                  </a:lnTo>
                  <a:lnTo>
                    <a:pt x="21843" y="0"/>
                  </a:lnTo>
                  <a:lnTo>
                    <a:pt x="21843" y="20827"/>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1" name="Freeform 280"/>
            <p:cNvSpPr/>
            <p:nvPr/>
          </p:nvSpPr>
          <p:spPr>
            <a:xfrm>
              <a:off x="8339920" y="5325523"/>
              <a:ext cx="24724" cy="23528"/>
            </a:xfrm>
            <a:custGeom>
              <a:avLst/>
              <a:gdLst/>
              <a:ahLst/>
              <a:cxnLst/>
              <a:rect l="0" t="0" r="0" b="0"/>
              <a:pathLst>
                <a:path w="24132" h="24384">
                  <a:moveTo>
                    <a:pt x="0" y="0"/>
                  </a:moveTo>
                  <a:lnTo>
                    <a:pt x="22987" y="0"/>
                  </a:lnTo>
                  <a:lnTo>
                    <a:pt x="24131" y="24383"/>
                  </a:lnTo>
                  <a:lnTo>
                    <a:pt x="1144" y="24383"/>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2" name="Freeform 281"/>
            <p:cNvSpPr/>
            <p:nvPr/>
          </p:nvSpPr>
          <p:spPr>
            <a:xfrm>
              <a:off x="8338154" y="5386304"/>
              <a:ext cx="22957" cy="31371"/>
            </a:xfrm>
            <a:custGeom>
              <a:avLst/>
              <a:gdLst/>
              <a:ahLst/>
              <a:cxnLst/>
              <a:rect l="0" t="0" r="0" b="0"/>
              <a:pathLst>
                <a:path w="22988" h="31117">
                  <a:moveTo>
                    <a:pt x="2159" y="0"/>
                  </a:moveTo>
                  <a:lnTo>
                    <a:pt x="22987" y="0"/>
                  </a:lnTo>
                  <a:lnTo>
                    <a:pt x="22987" y="31116"/>
                  </a:lnTo>
                  <a:lnTo>
                    <a:pt x="0" y="29973"/>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3" name="Freeform 282"/>
            <p:cNvSpPr/>
            <p:nvPr/>
          </p:nvSpPr>
          <p:spPr>
            <a:xfrm>
              <a:off x="8338154" y="5451008"/>
              <a:ext cx="22957" cy="31371"/>
            </a:xfrm>
            <a:custGeom>
              <a:avLst/>
              <a:gdLst/>
              <a:ahLst/>
              <a:cxnLst/>
              <a:rect l="0" t="0" r="0" b="0"/>
              <a:pathLst>
                <a:path w="22226" h="32132">
                  <a:moveTo>
                    <a:pt x="0" y="0"/>
                  </a:moveTo>
                  <a:lnTo>
                    <a:pt x="22225" y="2285"/>
                  </a:lnTo>
                  <a:lnTo>
                    <a:pt x="22225" y="32131"/>
                  </a:lnTo>
                  <a:lnTo>
                    <a:pt x="1015" y="29971"/>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4" name="Freeform 283"/>
            <p:cNvSpPr/>
            <p:nvPr/>
          </p:nvSpPr>
          <p:spPr>
            <a:xfrm>
              <a:off x="8378771" y="5421597"/>
              <a:ext cx="24724" cy="29411"/>
            </a:xfrm>
            <a:custGeom>
              <a:avLst/>
              <a:gdLst/>
              <a:ahLst/>
              <a:cxnLst/>
              <a:rect l="0" t="0" r="0" b="0"/>
              <a:pathLst>
                <a:path w="24893" h="28576">
                  <a:moveTo>
                    <a:pt x="0" y="1142"/>
                  </a:moveTo>
                  <a:lnTo>
                    <a:pt x="24892" y="0"/>
                  </a:lnTo>
                  <a:lnTo>
                    <a:pt x="24892" y="28575"/>
                  </a:lnTo>
                  <a:lnTo>
                    <a:pt x="0" y="28575"/>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5" name="Freeform 284"/>
            <p:cNvSpPr/>
            <p:nvPr/>
          </p:nvSpPr>
          <p:spPr>
            <a:xfrm>
              <a:off x="8378771" y="5351012"/>
              <a:ext cx="24724" cy="31371"/>
            </a:xfrm>
            <a:custGeom>
              <a:avLst/>
              <a:gdLst/>
              <a:ahLst/>
              <a:cxnLst/>
              <a:rect l="0" t="0" r="0" b="0"/>
              <a:pathLst>
                <a:path w="24131" h="30861">
                  <a:moveTo>
                    <a:pt x="0" y="3302"/>
                  </a:moveTo>
                  <a:lnTo>
                    <a:pt x="22986" y="0"/>
                  </a:lnTo>
                  <a:lnTo>
                    <a:pt x="24130" y="30860"/>
                  </a:lnTo>
                  <a:lnTo>
                    <a:pt x="889" y="29718"/>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6" name="Freeform 285"/>
            <p:cNvSpPr/>
            <p:nvPr/>
          </p:nvSpPr>
          <p:spPr>
            <a:xfrm>
              <a:off x="8378771" y="5294152"/>
              <a:ext cx="21192" cy="27450"/>
            </a:xfrm>
            <a:custGeom>
              <a:avLst/>
              <a:gdLst/>
              <a:ahLst/>
              <a:cxnLst/>
              <a:rect l="0" t="0" r="0" b="0"/>
              <a:pathLst>
                <a:path w="20956" h="28576">
                  <a:moveTo>
                    <a:pt x="0" y="0"/>
                  </a:moveTo>
                  <a:lnTo>
                    <a:pt x="19050" y="2160"/>
                  </a:lnTo>
                  <a:lnTo>
                    <a:pt x="20955" y="28575"/>
                  </a:lnTo>
                  <a:lnTo>
                    <a:pt x="0" y="28575"/>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7" name="Freeform 286"/>
            <p:cNvSpPr/>
            <p:nvPr/>
          </p:nvSpPr>
          <p:spPr>
            <a:xfrm>
              <a:off x="8414091" y="5264740"/>
              <a:ext cx="22958" cy="23528"/>
            </a:xfrm>
            <a:custGeom>
              <a:avLst/>
              <a:gdLst/>
              <a:ahLst/>
              <a:cxnLst/>
              <a:rect l="0" t="0" r="0" b="0"/>
              <a:pathLst>
                <a:path w="21971" h="22988">
                  <a:moveTo>
                    <a:pt x="0" y="3303"/>
                  </a:moveTo>
                  <a:lnTo>
                    <a:pt x="21970" y="0"/>
                  </a:lnTo>
                  <a:lnTo>
                    <a:pt x="21970" y="19685"/>
                  </a:lnTo>
                  <a:lnTo>
                    <a:pt x="1904" y="22987"/>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8" name="Freeform 287"/>
            <p:cNvSpPr/>
            <p:nvPr/>
          </p:nvSpPr>
          <p:spPr>
            <a:xfrm>
              <a:off x="8415857" y="5317680"/>
              <a:ext cx="22957" cy="29410"/>
            </a:xfrm>
            <a:custGeom>
              <a:avLst/>
              <a:gdLst/>
              <a:ahLst/>
              <a:cxnLst/>
              <a:rect l="0" t="0" r="0" b="0"/>
              <a:pathLst>
                <a:path w="22226" h="29974">
                  <a:moveTo>
                    <a:pt x="3175" y="3556"/>
                  </a:moveTo>
                  <a:lnTo>
                    <a:pt x="22225" y="0"/>
                  </a:lnTo>
                  <a:lnTo>
                    <a:pt x="22225" y="28830"/>
                  </a:lnTo>
                  <a:lnTo>
                    <a:pt x="0" y="29973"/>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9" name="Freeform 288"/>
            <p:cNvSpPr/>
            <p:nvPr/>
          </p:nvSpPr>
          <p:spPr>
            <a:xfrm>
              <a:off x="8419389" y="5384344"/>
              <a:ext cx="22957" cy="31371"/>
            </a:xfrm>
            <a:custGeom>
              <a:avLst/>
              <a:gdLst/>
              <a:ahLst/>
              <a:cxnLst/>
              <a:rect l="0" t="0" r="0" b="0"/>
              <a:pathLst>
                <a:path w="24130" h="31115">
                  <a:moveTo>
                    <a:pt x="0" y="2286"/>
                  </a:moveTo>
                  <a:lnTo>
                    <a:pt x="21208" y="0"/>
                  </a:lnTo>
                  <a:lnTo>
                    <a:pt x="24129" y="29971"/>
                  </a:lnTo>
                  <a:lnTo>
                    <a:pt x="3175" y="31114"/>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0" name="Freeform 289"/>
            <p:cNvSpPr/>
            <p:nvPr/>
          </p:nvSpPr>
          <p:spPr>
            <a:xfrm>
              <a:off x="8422921" y="5447087"/>
              <a:ext cx="26489" cy="31371"/>
            </a:xfrm>
            <a:custGeom>
              <a:avLst/>
              <a:gdLst/>
              <a:ahLst/>
              <a:cxnLst/>
              <a:rect l="0" t="0" r="0" b="0"/>
              <a:pathLst>
                <a:path w="26163" h="32132">
                  <a:moveTo>
                    <a:pt x="0" y="3302"/>
                  </a:moveTo>
                  <a:lnTo>
                    <a:pt x="22987" y="0"/>
                  </a:lnTo>
                  <a:lnTo>
                    <a:pt x="26162" y="26543"/>
                  </a:lnTo>
                  <a:lnTo>
                    <a:pt x="1015" y="32131"/>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1" name="Freeform 290"/>
            <p:cNvSpPr/>
            <p:nvPr/>
          </p:nvSpPr>
          <p:spPr>
            <a:xfrm>
              <a:off x="8460006" y="5409833"/>
              <a:ext cx="19426" cy="29411"/>
            </a:xfrm>
            <a:custGeom>
              <a:avLst/>
              <a:gdLst/>
              <a:ahLst/>
              <a:cxnLst/>
              <a:rect l="0" t="0" r="0" b="0"/>
              <a:pathLst>
                <a:path w="18034" h="29719">
                  <a:moveTo>
                    <a:pt x="0" y="5588"/>
                  </a:moveTo>
                  <a:lnTo>
                    <a:pt x="15113" y="0"/>
                  </a:lnTo>
                  <a:lnTo>
                    <a:pt x="18033" y="26417"/>
                  </a:lnTo>
                  <a:lnTo>
                    <a:pt x="2158" y="29718"/>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2" name="Freeform 291"/>
            <p:cNvSpPr/>
            <p:nvPr/>
          </p:nvSpPr>
          <p:spPr>
            <a:xfrm>
              <a:off x="8456474" y="5343169"/>
              <a:ext cx="17660" cy="37254"/>
            </a:xfrm>
            <a:custGeom>
              <a:avLst/>
              <a:gdLst/>
              <a:ahLst/>
              <a:cxnLst/>
              <a:rect l="0" t="0" r="0" b="0"/>
              <a:pathLst>
                <a:path w="18034" h="36322">
                  <a:moveTo>
                    <a:pt x="2158" y="36321"/>
                  </a:moveTo>
                  <a:lnTo>
                    <a:pt x="0" y="3302"/>
                  </a:lnTo>
                  <a:lnTo>
                    <a:pt x="13969" y="0"/>
                  </a:lnTo>
                  <a:lnTo>
                    <a:pt x="18033" y="33020"/>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3" name="Freeform 292"/>
            <p:cNvSpPr/>
            <p:nvPr/>
          </p:nvSpPr>
          <p:spPr>
            <a:xfrm>
              <a:off x="8452942" y="5284348"/>
              <a:ext cx="17660" cy="31371"/>
            </a:xfrm>
            <a:custGeom>
              <a:avLst/>
              <a:gdLst/>
              <a:ahLst/>
              <a:cxnLst/>
              <a:rect l="0" t="0" r="0" b="0"/>
              <a:pathLst>
                <a:path w="16891" h="32006">
                  <a:moveTo>
                    <a:pt x="2920" y="32005"/>
                  </a:moveTo>
                  <a:lnTo>
                    <a:pt x="0" y="2287"/>
                  </a:lnTo>
                  <a:lnTo>
                    <a:pt x="13969" y="0"/>
                  </a:lnTo>
                  <a:lnTo>
                    <a:pt x="16890" y="27559"/>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4" name="Freeform 293"/>
            <p:cNvSpPr/>
            <p:nvPr/>
          </p:nvSpPr>
          <p:spPr>
            <a:xfrm>
              <a:off x="8482965" y="5254938"/>
              <a:ext cx="12361" cy="23528"/>
            </a:xfrm>
            <a:custGeom>
              <a:avLst/>
              <a:gdLst/>
              <a:ahLst/>
              <a:cxnLst/>
              <a:rect l="0" t="0" r="0" b="0"/>
              <a:pathLst>
                <a:path w="13209" h="23241">
                  <a:moveTo>
                    <a:pt x="0" y="23240"/>
                  </a:moveTo>
                  <a:lnTo>
                    <a:pt x="1017" y="1143"/>
                  </a:lnTo>
                  <a:lnTo>
                    <a:pt x="11049" y="0"/>
                  </a:lnTo>
                  <a:lnTo>
                    <a:pt x="13208" y="18923"/>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5" name="Freeform 294"/>
            <p:cNvSpPr/>
            <p:nvPr/>
          </p:nvSpPr>
          <p:spPr>
            <a:xfrm>
              <a:off x="8486496" y="5303955"/>
              <a:ext cx="14128" cy="31371"/>
            </a:xfrm>
            <a:custGeom>
              <a:avLst/>
              <a:gdLst/>
              <a:ahLst/>
              <a:cxnLst/>
              <a:rect l="0" t="0" r="0" b="0"/>
              <a:pathLst>
                <a:path w="14860" h="31877">
                  <a:moveTo>
                    <a:pt x="0" y="5587"/>
                  </a:moveTo>
                  <a:lnTo>
                    <a:pt x="11938" y="0"/>
                  </a:lnTo>
                  <a:lnTo>
                    <a:pt x="14859" y="26416"/>
                  </a:lnTo>
                  <a:lnTo>
                    <a:pt x="1906" y="31876"/>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6" name="Freeform 295"/>
            <p:cNvSpPr/>
            <p:nvPr/>
          </p:nvSpPr>
          <p:spPr>
            <a:xfrm>
              <a:off x="8491794" y="5372580"/>
              <a:ext cx="14128" cy="27450"/>
            </a:xfrm>
            <a:custGeom>
              <a:avLst/>
              <a:gdLst/>
              <a:ahLst/>
              <a:cxnLst/>
              <a:rect l="0" t="0" r="0" b="0"/>
              <a:pathLst>
                <a:path w="13970" h="27560">
                  <a:moveTo>
                    <a:pt x="0" y="3302"/>
                  </a:moveTo>
                  <a:lnTo>
                    <a:pt x="11049" y="0"/>
                  </a:lnTo>
                  <a:lnTo>
                    <a:pt x="13969" y="20954"/>
                  </a:lnTo>
                  <a:lnTo>
                    <a:pt x="2031" y="27559"/>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7" name="Freeform 296"/>
            <p:cNvSpPr/>
            <p:nvPr/>
          </p:nvSpPr>
          <p:spPr>
            <a:xfrm>
              <a:off x="8493560" y="5427480"/>
              <a:ext cx="15893" cy="27450"/>
            </a:xfrm>
            <a:custGeom>
              <a:avLst/>
              <a:gdLst/>
              <a:ahLst/>
              <a:cxnLst/>
              <a:rect l="0" t="0" r="0" b="0"/>
              <a:pathLst>
                <a:path w="15114" h="27433">
                  <a:moveTo>
                    <a:pt x="0" y="2158"/>
                  </a:moveTo>
                  <a:lnTo>
                    <a:pt x="11938" y="0"/>
                  </a:lnTo>
                  <a:lnTo>
                    <a:pt x="15113" y="22987"/>
                  </a:lnTo>
                  <a:lnTo>
                    <a:pt x="4064" y="27432"/>
                  </a:lnTo>
                  <a:close/>
                </a:path>
              </a:pathLst>
            </a:custGeom>
            <a:solidFill>
              <a:srgbClr val="599E29"/>
            </a:solidFill>
            <a:ln w="0" cap="flat" cmpd="sng" algn="ctr">
              <a:solidFill>
                <a:srgbClr val="599E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8" name="Freeform 297"/>
            <p:cNvSpPr/>
            <p:nvPr/>
          </p:nvSpPr>
          <p:spPr>
            <a:xfrm>
              <a:off x="8147428" y="4821621"/>
              <a:ext cx="436196" cy="439198"/>
            </a:xfrm>
            <a:custGeom>
              <a:avLst/>
              <a:gdLst/>
              <a:ahLst/>
              <a:cxnLst/>
              <a:rect l="0" t="0" r="0" b="0"/>
              <a:pathLst>
                <a:path w="437136" h="437898">
                  <a:moveTo>
                    <a:pt x="94870" y="8763"/>
                  </a:moveTo>
                  <a:lnTo>
                    <a:pt x="320040" y="0"/>
                  </a:lnTo>
                  <a:lnTo>
                    <a:pt x="417069" y="90424"/>
                  </a:lnTo>
                  <a:lnTo>
                    <a:pt x="437135" y="148972"/>
                  </a:lnTo>
                  <a:lnTo>
                    <a:pt x="430023" y="220599"/>
                  </a:lnTo>
                  <a:lnTo>
                    <a:pt x="408051" y="282449"/>
                  </a:lnTo>
                  <a:lnTo>
                    <a:pt x="369951" y="307975"/>
                  </a:lnTo>
                  <a:lnTo>
                    <a:pt x="362077" y="429134"/>
                  </a:lnTo>
                  <a:lnTo>
                    <a:pt x="181864" y="437897"/>
                  </a:lnTo>
                  <a:lnTo>
                    <a:pt x="85980" y="423673"/>
                  </a:lnTo>
                  <a:lnTo>
                    <a:pt x="70105" y="324486"/>
                  </a:lnTo>
                  <a:lnTo>
                    <a:pt x="35941" y="303530"/>
                  </a:lnTo>
                  <a:lnTo>
                    <a:pt x="6986" y="246126"/>
                  </a:lnTo>
                  <a:lnTo>
                    <a:pt x="0" y="201930"/>
                  </a:lnTo>
                  <a:lnTo>
                    <a:pt x="6986" y="141224"/>
                  </a:lnTo>
                  <a:lnTo>
                    <a:pt x="38100" y="81662"/>
                  </a:lnTo>
                  <a:close/>
                </a:path>
              </a:pathLst>
            </a:custGeom>
            <a:solidFill>
              <a:srgbClr val="BA87E3"/>
            </a:solidFill>
            <a:ln w="0" cap="flat" cmpd="sng" algn="ctr">
              <a:solidFill>
                <a:srgbClr val="BA87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9" name="Freeform 298"/>
            <p:cNvSpPr/>
            <p:nvPr/>
          </p:nvSpPr>
          <p:spPr>
            <a:xfrm>
              <a:off x="8412325" y="4903970"/>
              <a:ext cx="118320" cy="305870"/>
            </a:xfrm>
            <a:custGeom>
              <a:avLst/>
              <a:gdLst/>
              <a:ahLst/>
              <a:cxnLst/>
              <a:rect l="0" t="0" r="0" b="0"/>
              <a:pathLst>
                <a:path w="118111" h="305689">
                  <a:moveTo>
                    <a:pt x="59945" y="0"/>
                  </a:moveTo>
                  <a:lnTo>
                    <a:pt x="83185" y="6604"/>
                  </a:lnTo>
                  <a:lnTo>
                    <a:pt x="108077" y="26543"/>
                  </a:lnTo>
                  <a:lnTo>
                    <a:pt x="112014" y="71627"/>
                  </a:lnTo>
                  <a:lnTo>
                    <a:pt x="101220" y="99313"/>
                  </a:lnTo>
                  <a:lnTo>
                    <a:pt x="98045" y="168910"/>
                  </a:lnTo>
                  <a:lnTo>
                    <a:pt x="118110" y="291337"/>
                  </a:lnTo>
                  <a:lnTo>
                    <a:pt x="105919" y="295782"/>
                  </a:lnTo>
                  <a:lnTo>
                    <a:pt x="76073" y="268097"/>
                  </a:lnTo>
                  <a:lnTo>
                    <a:pt x="63120" y="305688"/>
                  </a:lnTo>
                  <a:lnTo>
                    <a:pt x="41910" y="265811"/>
                  </a:lnTo>
                  <a:lnTo>
                    <a:pt x="9145" y="297942"/>
                  </a:lnTo>
                  <a:lnTo>
                    <a:pt x="0" y="299974"/>
                  </a:lnTo>
                  <a:lnTo>
                    <a:pt x="18161" y="217297"/>
                  </a:lnTo>
                  <a:lnTo>
                    <a:pt x="31115" y="108204"/>
                  </a:lnTo>
                  <a:lnTo>
                    <a:pt x="10034" y="71627"/>
                  </a:lnTo>
                  <a:lnTo>
                    <a:pt x="14986" y="36449"/>
                  </a:lnTo>
                  <a:lnTo>
                    <a:pt x="27940" y="8762"/>
                  </a:lnTo>
                  <a:close/>
                </a:path>
              </a:pathLst>
            </a:custGeom>
            <a:solidFill>
              <a:srgbClr val="FF0000"/>
            </a:solidFill>
            <a:ln w="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0" name="Freeform 299"/>
            <p:cNvSpPr/>
            <p:nvPr/>
          </p:nvSpPr>
          <p:spPr>
            <a:xfrm>
              <a:off x="8094449" y="4492222"/>
              <a:ext cx="513899" cy="396063"/>
            </a:xfrm>
            <a:custGeom>
              <a:avLst/>
              <a:gdLst/>
              <a:ahLst/>
              <a:cxnLst/>
              <a:rect l="0" t="0" r="0" b="0"/>
              <a:pathLst>
                <a:path w="513971" h="396114">
                  <a:moveTo>
                    <a:pt x="0" y="332105"/>
                  </a:moveTo>
                  <a:lnTo>
                    <a:pt x="54230" y="342011"/>
                  </a:lnTo>
                  <a:lnTo>
                    <a:pt x="77979" y="286893"/>
                  </a:lnTo>
                  <a:lnTo>
                    <a:pt x="90171" y="162179"/>
                  </a:lnTo>
                  <a:lnTo>
                    <a:pt x="105157" y="114807"/>
                  </a:lnTo>
                  <a:lnTo>
                    <a:pt x="128144" y="60706"/>
                  </a:lnTo>
                  <a:lnTo>
                    <a:pt x="167006" y="30861"/>
                  </a:lnTo>
                  <a:lnTo>
                    <a:pt x="212980" y="8889"/>
                  </a:lnTo>
                  <a:lnTo>
                    <a:pt x="267971" y="0"/>
                  </a:lnTo>
                  <a:lnTo>
                    <a:pt x="328169" y="17652"/>
                  </a:lnTo>
                  <a:lnTo>
                    <a:pt x="378969" y="62992"/>
                  </a:lnTo>
                  <a:lnTo>
                    <a:pt x="411988" y="130301"/>
                  </a:lnTo>
                  <a:lnTo>
                    <a:pt x="422022" y="192024"/>
                  </a:lnTo>
                  <a:lnTo>
                    <a:pt x="434213" y="254888"/>
                  </a:lnTo>
                  <a:lnTo>
                    <a:pt x="460122" y="313436"/>
                  </a:lnTo>
                  <a:lnTo>
                    <a:pt x="473075" y="318896"/>
                  </a:lnTo>
                  <a:lnTo>
                    <a:pt x="513970" y="308863"/>
                  </a:lnTo>
                  <a:lnTo>
                    <a:pt x="493142" y="354202"/>
                  </a:lnTo>
                  <a:lnTo>
                    <a:pt x="475108" y="369824"/>
                  </a:lnTo>
                  <a:lnTo>
                    <a:pt x="420244" y="368681"/>
                  </a:lnTo>
                  <a:lnTo>
                    <a:pt x="375032" y="335407"/>
                  </a:lnTo>
                  <a:lnTo>
                    <a:pt x="151131" y="350900"/>
                  </a:lnTo>
                  <a:lnTo>
                    <a:pt x="105157" y="396113"/>
                  </a:lnTo>
                  <a:lnTo>
                    <a:pt x="40133" y="395096"/>
                  </a:lnTo>
                  <a:close/>
                </a:path>
              </a:pathLst>
            </a:custGeom>
            <a:solidFill>
              <a:srgbClr val="CC804D"/>
            </a:solidFill>
            <a:ln w="0" cap="flat" cmpd="sng" algn="ctr">
              <a:solidFill>
                <a:srgbClr val="CC80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1" name="Freeform 300"/>
            <p:cNvSpPr/>
            <p:nvPr/>
          </p:nvSpPr>
          <p:spPr>
            <a:xfrm>
              <a:off x="8225132" y="4792211"/>
              <a:ext cx="263130" cy="141171"/>
            </a:xfrm>
            <a:custGeom>
              <a:avLst/>
              <a:gdLst/>
              <a:ahLst/>
              <a:cxnLst/>
              <a:rect l="0" t="0" r="0" b="0"/>
              <a:pathLst>
                <a:path w="263019" h="140971">
                  <a:moveTo>
                    <a:pt x="0" y="59308"/>
                  </a:moveTo>
                  <a:lnTo>
                    <a:pt x="146178" y="0"/>
                  </a:lnTo>
                  <a:lnTo>
                    <a:pt x="263018" y="51688"/>
                  </a:lnTo>
                  <a:lnTo>
                    <a:pt x="257937" y="57150"/>
                  </a:lnTo>
                  <a:lnTo>
                    <a:pt x="257937" y="59308"/>
                  </a:lnTo>
                  <a:lnTo>
                    <a:pt x="252984" y="64770"/>
                  </a:lnTo>
                  <a:lnTo>
                    <a:pt x="252095" y="67056"/>
                  </a:lnTo>
                  <a:lnTo>
                    <a:pt x="250063" y="68326"/>
                  </a:lnTo>
                  <a:lnTo>
                    <a:pt x="248920" y="70612"/>
                  </a:lnTo>
                  <a:lnTo>
                    <a:pt x="247143" y="72517"/>
                  </a:lnTo>
                  <a:lnTo>
                    <a:pt x="245999" y="74930"/>
                  </a:lnTo>
                  <a:lnTo>
                    <a:pt x="242062" y="79375"/>
                  </a:lnTo>
                  <a:lnTo>
                    <a:pt x="241046" y="81533"/>
                  </a:lnTo>
                  <a:lnTo>
                    <a:pt x="238887" y="83693"/>
                  </a:lnTo>
                  <a:lnTo>
                    <a:pt x="237109" y="84836"/>
                  </a:lnTo>
                  <a:lnTo>
                    <a:pt x="233045" y="89281"/>
                  </a:lnTo>
                  <a:lnTo>
                    <a:pt x="231013" y="92582"/>
                  </a:lnTo>
                  <a:lnTo>
                    <a:pt x="228093" y="94742"/>
                  </a:lnTo>
                  <a:lnTo>
                    <a:pt x="221996" y="101345"/>
                  </a:lnTo>
                  <a:lnTo>
                    <a:pt x="219075" y="103505"/>
                  </a:lnTo>
                  <a:lnTo>
                    <a:pt x="217044" y="105790"/>
                  </a:lnTo>
                  <a:lnTo>
                    <a:pt x="210947" y="110108"/>
                  </a:lnTo>
                  <a:lnTo>
                    <a:pt x="209043" y="112395"/>
                  </a:lnTo>
                  <a:lnTo>
                    <a:pt x="200025" y="118999"/>
                  </a:lnTo>
                  <a:lnTo>
                    <a:pt x="197105" y="120014"/>
                  </a:lnTo>
                  <a:lnTo>
                    <a:pt x="185040" y="127762"/>
                  </a:lnTo>
                  <a:lnTo>
                    <a:pt x="182119" y="128777"/>
                  </a:lnTo>
                  <a:lnTo>
                    <a:pt x="178944" y="131063"/>
                  </a:lnTo>
                  <a:lnTo>
                    <a:pt x="173102" y="133476"/>
                  </a:lnTo>
                  <a:lnTo>
                    <a:pt x="169927" y="135382"/>
                  </a:lnTo>
                  <a:lnTo>
                    <a:pt x="159132" y="138938"/>
                  </a:lnTo>
                  <a:lnTo>
                    <a:pt x="155957" y="138938"/>
                  </a:lnTo>
                  <a:lnTo>
                    <a:pt x="149098" y="140970"/>
                  </a:lnTo>
                  <a:lnTo>
                    <a:pt x="127128" y="140970"/>
                  </a:lnTo>
                  <a:lnTo>
                    <a:pt x="123953" y="140081"/>
                  </a:lnTo>
                  <a:lnTo>
                    <a:pt x="120016" y="140081"/>
                  </a:lnTo>
                  <a:lnTo>
                    <a:pt x="112015" y="137795"/>
                  </a:lnTo>
                  <a:lnTo>
                    <a:pt x="108840" y="137795"/>
                  </a:lnTo>
                  <a:lnTo>
                    <a:pt x="88011" y="131063"/>
                  </a:lnTo>
                  <a:lnTo>
                    <a:pt x="85091" y="128777"/>
                  </a:lnTo>
                  <a:lnTo>
                    <a:pt x="78995" y="126619"/>
                  </a:lnTo>
                  <a:lnTo>
                    <a:pt x="76073" y="124459"/>
                  </a:lnTo>
                  <a:lnTo>
                    <a:pt x="67183" y="121157"/>
                  </a:lnTo>
                  <a:lnTo>
                    <a:pt x="58929" y="115696"/>
                  </a:lnTo>
                  <a:lnTo>
                    <a:pt x="56008" y="114553"/>
                  </a:lnTo>
                  <a:lnTo>
                    <a:pt x="53975" y="112395"/>
                  </a:lnTo>
                  <a:lnTo>
                    <a:pt x="51055" y="111251"/>
                  </a:lnTo>
                  <a:lnTo>
                    <a:pt x="48895" y="109093"/>
                  </a:lnTo>
                  <a:lnTo>
                    <a:pt x="39117" y="102488"/>
                  </a:lnTo>
                  <a:lnTo>
                    <a:pt x="37084" y="100202"/>
                  </a:lnTo>
                  <a:lnTo>
                    <a:pt x="34925" y="99187"/>
                  </a:lnTo>
                  <a:lnTo>
                    <a:pt x="28068" y="91439"/>
                  </a:lnTo>
                  <a:lnTo>
                    <a:pt x="25908" y="90296"/>
                  </a:lnTo>
                  <a:lnTo>
                    <a:pt x="20956" y="84836"/>
                  </a:lnTo>
                  <a:lnTo>
                    <a:pt x="19050" y="83693"/>
                  </a:lnTo>
                  <a:lnTo>
                    <a:pt x="15113" y="79375"/>
                  </a:lnTo>
                  <a:lnTo>
                    <a:pt x="14097" y="77088"/>
                  </a:lnTo>
                  <a:lnTo>
                    <a:pt x="11938" y="76072"/>
                  </a:lnTo>
                  <a:lnTo>
                    <a:pt x="10033" y="73787"/>
                  </a:lnTo>
                  <a:lnTo>
                    <a:pt x="9018" y="71374"/>
                  </a:lnTo>
                  <a:lnTo>
                    <a:pt x="5081" y="67056"/>
                  </a:lnTo>
                  <a:lnTo>
                    <a:pt x="5081" y="65913"/>
                  </a:lnTo>
                  <a:lnTo>
                    <a:pt x="3937" y="64770"/>
                  </a:lnTo>
                  <a:lnTo>
                    <a:pt x="2921" y="62611"/>
                  </a:lnTo>
                  <a:close/>
                </a:path>
              </a:pathLst>
            </a:custGeom>
            <a:solidFill>
              <a:srgbClr val="A86EC9"/>
            </a:solidFill>
            <a:ln w="0" cap="flat" cmpd="sng" algn="ctr">
              <a:solidFill>
                <a:srgbClr val="A86EC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2" name="Freeform 301"/>
            <p:cNvSpPr/>
            <p:nvPr/>
          </p:nvSpPr>
          <p:spPr>
            <a:xfrm>
              <a:off x="8290472" y="5476497"/>
              <a:ext cx="162470" cy="50978"/>
            </a:xfrm>
            <a:custGeom>
              <a:avLst/>
              <a:gdLst/>
              <a:ahLst/>
              <a:cxnLst/>
              <a:rect l="0" t="0" r="0" b="0"/>
              <a:pathLst>
                <a:path w="163070" h="51691">
                  <a:moveTo>
                    <a:pt x="1017" y="36196"/>
                  </a:moveTo>
                  <a:lnTo>
                    <a:pt x="0" y="0"/>
                  </a:lnTo>
                  <a:lnTo>
                    <a:pt x="85853" y="9906"/>
                  </a:lnTo>
                  <a:lnTo>
                    <a:pt x="163069" y="1017"/>
                  </a:lnTo>
                  <a:lnTo>
                    <a:pt x="155957" y="39498"/>
                  </a:lnTo>
                  <a:lnTo>
                    <a:pt x="155195" y="40641"/>
                  </a:lnTo>
                  <a:lnTo>
                    <a:pt x="150876" y="42799"/>
                  </a:lnTo>
                  <a:lnTo>
                    <a:pt x="150114" y="43942"/>
                  </a:lnTo>
                  <a:lnTo>
                    <a:pt x="147956" y="45086"/>
                  </a:lnTo>
                  <a:lnTo>
                    <a:pt x="146939" y="45086"/>
                  </a:lnTo>
                  <a:lnTo>
                    <a:pt x="145034" y="46101"/>
                  </a:lnTo>
                  <a:lnTo>
                    <a:pt x="144019" y="47499"/>
                  </a:lnTo>
                  <a:lnTo>
                    <a:pt x="141859" y="47499"/>
                  </a:lnTo>
                  <a:lnTo>
                    <a:pt x="140082" y="48387"/>
                  </a:lnTo>
                  <a:lnTo>
                    <a:pt x="139066" y="48387"/>
                  </a:lnTo>
                  <a:lnTo>
                    <a:pt x="136907" y="49404"/>
                  </a:lnTo>
                  <a:lnTo>
                    <a:pt x="135001" y="49404"/>
                  </a:lnTo>
                  <a:lnTo>
                    <a:pt x="133985" y="50547"/>
                  </a:lnTo>
                  <a:lnTo>
                    <a:pt x="129033" y="50547"/>
                  </a:lnTo>
                  <a:lnTo>
                    <a:pt x="126873" y="51690"/>
                  </a:lnTo>
                  <a:lnTo>
                    <a:pt x="108839" y="51690"/>
                  </a:lnTo>
                  <a:lnTo>
                    <a:pt x="108078" y="50547"/>
                  </a:lnTo>
                  <a:lnTo>
                    <a:pt x="104141" y="50547"/>
                  </a:lnTo>
                  <a:lnTo>
                    <a:pt x="101982" y="49404"/>
                  </a:lnTo>
                  <a:lnTo>
                    <a:pt x="99060" y="49404"/>
                  </a:lnTo>
                  <a:lnTo>
                    <a:pt x="98045" y="48387"/>
                  </a:lnTo>
                  <a:lnTo>
                    <a:pt x="94108" y="48387"/>
                  </a:lnTo>
                  <a:lnTo>
                    <a:pt x="91948" y="47499"/>
                  </a:lnTo>
                  <a:lnTo>
                    <a:pt x="90933" y="46101"/>
                  </a:lnTo>
                  <a:lnTo>
                    <a:pt x="89028" y="46101"/>
                  </a:lnTo>
                  <a:lnTo>
                    <a:pt x="86996" y="45086"/>
                  </a:lnTo>
                  <a:lnTo>
                    <a:pt x="85853" y="45086"/>
                  </a:lnTo>
                  <a:lnTo>
                    <a:pt x="85091" y="43942"/>
                  </a:lnTo>
                  <a:lnTo>
                    <a:pt x="84074" y="43942"/>
                  </a:lnTo>
                  <a:lnTo>
                    <a:pt x="82932" y="42799"/>
                  </a:lnTo>
                  <a:lnTo>
                    <a:pt x="81916" y="42799"/>
                  </a:lnTo>
                  <a:lnTo>
                    <a:pt x="78995" y="43942"/>
                  </a:lnTo>
                  <a:lnTo>
                    <a:pt x="76962" y="43942"/>
                  </a:lnTo>
                  <a:lnTo>
                    <a:pt x="71121" y="46101"/>
                  </a:lnTo>
                  <a:lnTo>
                    <a:pt x="68961" y="46101"/>
                  </a:lnTo>
                  <a:lnTo>
                    <a:pt x="66041" y="47499"/>
                  </a:lnTo>
                  <a:lnTo>
                    <a:pt x="62104" y="47499"/>
                  </a:lnTo>
                  <a:lnTo>
                    <a:pt x="58929" y="48387"/>
                  </a:lnTo>
                  <a:lnTo>
                    <a:pt x="49911" y="48387"/>
                  </a:lnTo>
                  <a:lnTo>
                    <a:pt x="48134" y="49404"/>
                  </a:lnTo>
                  <a:lnTo>
                    <a:pt x="36958" y="49404"/>
                  </a:lnTo>
                  <a:lnTo>
                    <a:pt x="34925" y="48387"/>
                  </a:lnTo>
                  <a:lnTo>
                    <a:pt x="29084" y="48387"/>
                  </a:lnTo>
                  <a:lnTo>
                    <a:pt x="26924" y="47499"/>
                  </a:lnTo>
                  <a:lnTo>
                    <a:pt x="22987" y="47499"/>
                  </a:lnTo>
                  <a:lnTo>
                    <a:pt x="21971" y="46101"/>
                  </a:lnTo>
                  <a:lnTo>
                    <a:pt x="19050" y="46101"/>
                  </a:lnTo>
                  <a:lnTo>
                    <a:pt x="18034" y="45086"/>
                  </a:lnTo>
                  <a:lnTo>
                    <a:pt x="16130" y="45086"/>
                  </a:lnTo>
                  <a:lnTo>
                    <a:pt x="15113" y="43942"/>
                  </a:lnTo>
                  <a:lnTo>
                    <a:pt x="12955" y="43942"/>
                  </a:lnTo>
                  <a:lnTo>
                    <a:pt x="6859" y="40641"/>
                  </a:lnTo>
                  <a:lnTo>
                    <a:pt x="6096" y="40641"/>
                  </a:lnTo>
                  <a:lnTo>
                    <a:pt x="3937" y="38481"/>
                  </a:lnTo>
                  <a:lnTo>
                    <a:pt x="2921" y="38481"/>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3" name="Freeform 302"/>
            <p:cNvSpPr/>
            <p:nvPr/>
          </p:nvSpPr>
          <p:spPr>
            <a:xfrm>
              <a:off x="8158024" y="4609864"/>
              <a:ext cx="376153" cy="284303"/>
            </a:xfrm>
            <a:custGeom>
              <a:avLst/>
              <a:gdLst/>
              <a:ahLst/>
              <a:cxnLst/>
              <a:rect l="0" t="0" r="0" b="0"/>
              <a:pathLst>
                <a:path w="376049" h="284607">
                  <a:moveTo>
                    <a:pt x="45974" y="102488"/>
                  </a:moveTo>
                  <a:lnTo>
                    <a:pt x="49911" y="67310"/>
                  </a:lnTo>
                  <a:lnTo>
                    <a:pt x="64009" y="18669"/>
                  </a:lnTo>
                  <a:lnTo>
                    <a:pt x="78995" y="6604"/>
                  </a:lnTo>
                  <a:lnTo>
                    <a:pt x="304165" y="0"/>
                  </a:lnTo>
                  <a:lnTo>
                    <a:pt x="318135" y="18669"/>
                  </a:lnTo>
                  <a:lnTo>
                    <a:pt x="330073" y="83693"/>
                  </a:lnTo>
                  <a:lnTo>
                    <a:pt x="362077" y="83693"/>
                  </a:lnTo>
                  <a:lnTo>
                    <a:pt x="376048" y="95885"/>
                  </a:lnTo>
                  <a:lnTo>
                    <a:pt x="372110" y="134493"/>
                  </a:lnTo>
                  <a:lnTo>
                    <a:pt x="359157" y="146685"/>
                  </a:lnTo>
                  <a:lnTo>
                    <a:pt x="336170" y="154305"/>
                  </a:lnTo>
                  <a:lnTo>
                    <a:pt x="308864" y="215011"/>
                  </a:lnTo>
                  <a:lnTo>
                    <a:pt x="265049" y="264794"/>
                  </a:lnTo>
                  <a:lnTo>
                    <a:pt x="209043" y="284606"/>
                  </a:lnTo>
                  <a:lnTo>
                    <a:pt x="159132" y="279019"/>
                  </a:lnTo>
                  <a:lnTo>
                    <a:pt x="94108" y="242569"/>
                  </a:lnTo>
                  <a:lnTo>
                    <a:pt x="41022" y="173100"/>
                  </a:lnTo>
                  <a:lnTo>
                    <a:pt x="21210" y="170814"/>
                  </a:lnTo>
                  <a:lnTo>
                    <a:pt x="11049" y="164211"/>
                  </a:lnTo>
                  <a:lnTo>
                    <a:pt x="0" y="142239"/>
                  </a:lnTo>
                  <a:lnTo>
                    <a:pt x="1017" y="116713"/>
                  </a:lnTo>
                  <a:lnTo>
                    <a:pt x="22987" y="99187"/>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4" name="Freeform 303"/>
            <p:cNvSpPr/>
            <p:nvPr/>
          </p:nvSpPr>
          <p:spPr>
            <a:xfrm>
              <a:off x="8226897" y="4609864"/>
              <a:ext cx="243705" cy="284303"/>
            </a:xfrm>
            <a:custGeom>
              <a:avLst/>
              <a:gdLst/>
              <a:ahLst/>
              <a:cxnLst/>
              <a:rect l="0" t="0" r="0" b="0"/>
              <a:pathLst>
                <a:path w="242063" h="284609">
                  <a:moveTo>
                    <a:pt x="35179" y="6604"/>
                  </a:moveTo>
                  <a:lnTo>
                    <a:pt x="209042" y="0"/>
                  </a:lnTo>
                  <a:lnTo>
                    <a:pt x="209042" y="1143"/>
                  </a:lnTo>
                  <a:lnTo>
                    <a:pt x="210059" y="1143"/>
                  </a:lnTo>
                  <a:lnTo>
                    <a:pt x="210059" y="3303"/>
                  </a:lnTo>
                  <a:lnTo>
                    <a:pt x="212217" y="5589"/>
                  </a:lnTo>
                  <a:lnTo>
                    <a:pt x="214123" y="9906"/>
                  </a:lnTo>
                  <a:lnTo>
                    <a:pt x="215138" y="11049"/>
                  </a:lnTo>
                  <a:lnTo>
                    <a:pt x="215138" y="12192"/>
                  </a:lnTo>
                  <a:lnTo>
                    <a:pt x="216154" y="13209"/>
                  </a:lnTo>
                  <a:lnTo>
                    <a:pt x="216154" y="15367"/>
                  </a:lnTo>
                  <a:lnTo>
                    <a:pt x="218060" y="17654"/>
                  </a:lnTo>
                  <a:lnTo>
                    <a:pt x="219075" y="19812"/>
                  </a:lnTo>
                  <a:lnTo>
                    <a:pt x="219075" y="20955"/>
                  </a:lnTo>
                  <a:lnTo>
                    <a:pt x="220091" y="23115"/>
                  </a:lnTo>
                  <a:lnTo>
                    <a:pt x="221235" y="24258"/>
                  </a:lnTo>
                  <a:lnTo>
                    <a:pt x="223012" y="28575"/>
                  </a:lnTo>
                  <a:lnTo>
                    <a:pt x="223012" y="29718"/>
                  </a:lnTo>
                  <a:lnTo>
                    <a:pt x="225934" y="36323"/>
                  </a:lnTo>
                  <a:lnTo>
                    <a:pt x="225934" y="38481"/>
                  </a:lnTo>
                  <a:lnTo>
                    <a:pt x="226949" y="40767"/>
                  </a:lnTo>
                  <a:lnTo>
                    <a:pt x="228092" y="41784"/>
                  </a:lnTo>
                  <a:lnTo>
                    <a:pt x="229109" y="45085"/>
                  </a:lnTo>
                  <a:lnTo>
                    <a:pt x="229109" y="46229"/>
                  </a:lnTo>
                  <a:lnTo>
                    <a:pt x="230124" y="49785"/>
                  </a:lnTo>
                  <a:lnTo>
                    <a:pt x="232029" y="54103"/>
                  </a:lnTo>
                  <a:lnTo>
                    <a:pt x="232029" y="56389"/>
                  </a:lnTo>
                  <a:lnTo>
                    <a:pt x="234188" y="60706"/>
                  </a:lnTo>
                  <a:lnTo>
                    <a:pt x="234188" y="64009"/>
                  </a:lnTo>
                  <a:lnTo>
                    <a:pt x="235966" y="68454"/>
                  </a:lnTo>
                  <a:lnTo>
                    <a:pt x="235966" y="71755"/>
                  </a:lnTo>
                  <a:lnTo>
                    <a:pt x="237110" y="73915"/>
                  </a:lnTo>
                  <a:lnTo>
                    <a:pt x="237110" y="76073"/>
                  </a:lnTo>
                  <a:lnTo>
                    <a:pt x="238125" y="79375"/>
                  </a:lnTo>
                  <a:lnTo>
                    <a:pt x="238125" y="81661"/>
                  </a:lnTo>
                  <a:lnTo>
                    <a:pt x="239141" y="84964"/>
                  </a:lnTo>
                  <a:lnTo>
                    <a:pt x="239141" y="87123"/>
                  </a:lnTo>
                  <a:lnTo>
                    <a:pt x="239903" y="90424"/>
                  </a:lnTo>
                  <a:lnTo>
                    <a:pt x="239903" y="92584"/>
                  </a:lnTo>
                  <a:lnTo>
                    <a:pt x="241047" y="95885"/>
                  </a:lnTo>
                  <a:lnTo>
                    <a:pt x="241047" y="104775"/>
                  </a:lnTo>
                  <a:lnTo>
                    <a:pt x="242062" y="106935"/>
                  </a:lnTo>
                  <a:lnTo>
                    <a:pt x="242062" y="131318"/>
                  </a:lnTo>
                  <a:lnTo>
                    <a:pt x="241047" y="133478"/>
                  </a:lnTo>
                  <a:lnTo>
                    <a:pt x="241047" y="143384"/>
                  </a:lnTo>
                  <a:lnTo>
                    <a:pt x="239141" y="148972"/>
                  </a:lnTo>
                  <a:lnTo>
                    <a:pt x="239141" y="152273"/>
                  </a:lnTo>
                  <a:lnTo>
                    <a:pt x="238125" y="155575"/>
                  </a:lnTo>
                  <a:lnTo>
                    <a:pt x="238125" y="157735"/>
                  </a:lnTo>
                  <a:lnTo>
                    <a:pt x="235966" y="164339"/>
                  </a:lnTo>
                  <a:lnTo>
                    <a:pt x="235966" y="167641"/>
                  </a:lnTo>
                  <a:lnTo>
                    <a:pt x="235204" y="169799"/>
                  </a:lnTo>
                  <a:lnTo>
                    <a:pt x="221235" y="210693"/>
                  </a:lnTo>
                  <a:lnTo>
                    <a:pt x="220091" y="212979"/>
                  </a:lnTo>
                  <a:lnTo>
                    <a:pt x="218060" y="215139"/>
                  </a:lnTo>
                  <a:lnTo>
                    <a:pt x="216154" y="219584"/>
                  </a:lnTo>
                  <a:lnTo>
                    <a:pt x="215138" y="222885"/>
                  </a:lnTo>
                  <a:lnTo>
                    <a:pt x="209042" y="236093"/>
                  </a:lnTo>
                  <a:lnTo>
                    <a:pt x="208026" y="237110"/>
                  </a:lnTo>
                  <a:lnTo>
                    <a:pt x="206122" y="241554"/>
                  </a:lnTo>
                  <a:lnTo>
                    <a:pt x="205106" y="242698"/>
                  </a:lnTo>
                  <a:lnTo>
                    <a:pt x="203962" y="244856"/>
                  </a:lnTo>
                  <a:lnTo>
                    <a:pt x="203962" y="245873"/>
                  </a:lnTo>
                  <a:lnTo>
                    <a:pt x="203200" y="248159"/>
                  </a:lnTo>
                  <a:lnTo>
                    <a:pt x="201169" y="250572"/>
                  </a:lnTo>
                  <a:lnTo>
                    <a:pt x="201169" y="252477"/>
                  </a:lnTo>
                  <a:lnTo>
                    <a:pt x="198248" y="256033"/>
                  </a:lnTo>
                  <a:lnTo>
                    <a:pt x="197104" y="258191"/>
                  </a:lnTo>
                  <a:lnTo>
                    <a:pt x="197104" y="259080"/>
                  </a:lnTo>
                  <a:lnTo>
                    <a:pt x="196088" y="259080"/>
                  </a:lnTo>
                  <a:lnTo>
                    <a:pt x="196088" y="260478"/>
                  </a:lnTo>
                  <a:lnTo>
                    <a:pt x="161163" y="279147"/>
                  </a:lnTo>
                  <a:lnTo>
                    <a:pt x="107062" y="284608"/>
                  </a:lnTo>
                  <a:lnTo>
                    <a:pt x="75058" y="268098"/>
                  </a:lnTo>
                  <a:lnTo>
                    <a:pt x="75058" y="267081"/>
                  </a:lnTo>
                  <a:lnTo>
                    <a:pt x="74296" y="267081"/>
                  </a:lnTo>
                  <a:lnTo>
                    <a:pt x="74296" y="265939"/>
                  </a:lnTo>
                  <a:lnTo>
                    <a:pt x="71121" y="262636"/>
                  </a:lnTo>
                  <a:lnTo>
                    <a:pt x="68962" y="261493"/>
                  </a:lnTo>
                  <a:lnTo>
                    <a:pt x="67184" y="259080"/>
                  </a:lnTo>
                  <a:lnTo>
                    <a:pt x="67184" y="257175"/>
                  </a:lnTo>
                  <a:lnTo>
                    <a:pt x="66040" y="256033"/>
                  </a:lnTo>
                  <a:lnTo>
                    <a:pt x="64262" y="254890"/>
                  </a:lnTo>
                  <a:lnTo>
                    <a:pt x="63120" y="253620"/>
                  </a:lnTo>
                  <a:lnTo>
                    <a:pt x="62103" y="251715"/>
                  </a:lnTo>
                  <a:lnTo>
                    <a:pt x="61087" y="250572"/>
                  </a:lnTo>
                  <a:lnTo>
                    <a:pt x="59945" y="248159"/>
                  </a:lnTo>
                  <a:lnTo>
                    <a:pt x="57150" y="244856"/>
                  </a:lnTo>
                  <a:lnTo>
                    <a:pt x="56008" y="242698"/>
                  </a:lnTo>
                  <a:lnTo>
                    <a:pt x="54229" y="240411"/>
                  </a:lnTo>
                  <a:lnTo>
                    <a:pt x="53087" y="238253"/>
                  </a:lnTo>
                  <a:lnTo>
                    <a:pt x="51054" y="237110"/>
                  </a:lnTo>
                  <a:lnTo>
                    <a:pt x="49912" y="234950"/>
                  </a:lnTo>
                  <a:lnTo>
                    <a:pt x="48134" y="232791"/>
                  </a:lnTo>
                  <a:lnTo>
                    <a:pt x="45974" y="228347"/>
                  </a:lnTo>
                  <a:lnTo>
                    <a:pt x="44197" y="226187"/>
                  </a:lnTo>
                  <a:lnTo>
                    <a:pt x="41275" y="220599"/>
                  </a:lnTo>
                  <a:lnTo>
                    <a:pt x="39116" y="218441"/>
                  </a:lnTo>
                  <a:lnTo>
                    <a:pt x="24003" y="191009"/>
                  </a:lnTo>
                  <a:lnTo>
                    <a:pt x="22987" y="187706"/>
                  </a:lnTo>
                  <a:lnTo>
                    <a:pt x="21210" y="185166"/>
                  </a:lnTo>
                  <a:lnTo>
                    <a:pt x="19050" y="178690"/>
                  </a:lnTo>
                  <a:lnTo>
                    <a:pt x="17146" y="176404"/>
                  </a:lnTo>
                  <a:lnTo>
                    <a:pt x="15113" y="169799"/>
                  </a:lnTo>
                  <a:lnTo>
                    <a:pt x="13209" y="166498"/>
                  </a:lnTo>
                  <a:lnTo>
                    <a:pt x="4191" y="137923"/>
                  </a:lnTo>
                  <a:lnTo>
                    <a:pt x="4191" y="134621"/>
                  </a:lnTo>
                  <a:lnTo>
                    <a:pt x="3175" y="132461"/>
                  </a:lnTo>
                  <a:lnTo>
                    <a:pt x="2160" y="128016"/>
                  </a:lnTo>
                  <a:lnTo>
                    <a:pt x="2160" y="125858"/>
                  </a:lnTo>
                  <a:lnTo>
                    <a:pt x="1016" y="121285"/>
                  </a:lnTo>
                  <a:lnTo>
                    <a:pt x="1016" y="105791"/>
                  </a:lnTo>
                  <a:lnTo>
                    <a:pt x="0" y="102490"/>
                  </a:lnTo>
                  <a:lnTo>
                    <a:pt x="0" y="100330"/>
                  </a:lnTo>
                  <a:lnTo>
                    <a:pt x="1016" y="97029"/>
                  </a:lnTo>
                  <a:lnTo>
                    <a:pt x="1016" y="88266"/>
                  </a:lnTo>
                  <a:lnTo>
                    <a:pt x="2160" y="85979"/>
                  </a:lnTo>
                  <a:lnTo>
                    <a:pt x="2160" y="82678"/>
                  </a:lnTo>
                  <a:lnTo>
                    <a:pt x="3175" y="80518"/>
                  </a:lnTo>
                  <a:lnTo>
                    <a:pt x="3175" y="77216"/>
                  </a:lnTo>
                  <a:lnTo>
                    <a:pt x="4191" y="73915"/>
                  </a:lnTo>
                  <a:lnTo>
                    <a:pt x="4191" y="71755"/>
                  </a:lnTo>
                  <a:lnTo>
                    <a:pt x="5081" y="68454"/>
                  </a:lnTo>
                  <a:lnTo>
                    <a:pt x="6097" y="66295"/>
                  </a:lnTo>
                  <a:lnTo>
                    <a:pt x="6097" y="64009"/>
                  </a:lnTo>
                  <a:lnTo>
                    <a:pt x="7112" y="61849"/>
                  </a:lnTo>
                  <a:lnTo>
                    <a:pt x="8256" y="58548"/>
                  </a:lnTo>
                  <a:lnTo>
                    <a:pt x="9017" y="56389"/>
                  </a:lnTo>
                  <a:lnTo>
                    <a:pt x="9017" y="54103"/>
                  </a:lnTo>
                  <a:lnTo>
                    <a:pt x="12192" y="46229"/>
                  </a:lnTo>
                  <a:lnTo>
                    <a:pt x="13209" y="45085"/>
                  </a:lnTo>
                  <a:lnTo>
                    <a:pt x="19050" y="31878"/>
                  </a:lnTo>
                  <a:lnTo>
                    <a:pt x="20066" y="30861"/>
                  </a:lnTo>
                  <a:lnTo>
                    <a:pt x="20066" y="28575"/>
                  </a:lnTo>
                  <a:lnTo>
                    <a:pt x="22225" y="27560"/>
                  </a:lnTo>
                  <a:lnTo>
                    <a:pt x="22225" y="25273"/>
                  </a:lnTo>
                  <a:lnTo>
                    <a:pt x="22987" y="24258"/>
                  </a:lnTo>
                  <a:lnTo>
                    <a:pt x="24003" y="21972"/>
                  </a:lnTo>
                  <a:lnTo>
                    <a:pt x="26162" y="19812"/>
                  </a:lnTo>
                  <a:lnTo>
                    <a:pt x="27178" y="17654"/>
                  </a:lnTo>
                  <a:lnTo>
                    <a:pt x="27178" y="16510"/>
                  </a:lnTo>
                  <a:lnTo>
                    <a:pt x="30099" y="13209"/>
                  </a:lnTo>
                  <a:lnTo>
                    <a:pt x="30099" y="12192"/>
                  </a:lnTo>
                  <a:lnTo>
                    <a:pt x="33021" y="8891"/>
                  </a:lnTo>
                  <a:lnTo>
                    <a:pt x="34163" y="6604"/>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5" name="Freeform 304"/>
            <p:cNvSpPr/>
            <p:nvPr/>
          </p:nvSpPr>
          <p:spPr>
            <a:xfrm>
              <a:off x="8255153" y="4743192"/>
              <a:ext cx="196024" cy="60783"/>
            </a:xfrm>
            <a:custGeom>
              <a:avLst/>
              <a:gdLst/>
              <a:ahLst/>
              <a:cxnLst/>
              <a:rect l="0" t="0" r="0" b="0"/>
              <a:pathLst>
                <a:path w="196979" h="61724">
                  <a:moveTo>
                    <a:pt x="97029" y="16511"/>
                  </a:moveTo>
                  <a:lnTo>
                    <a:pt x="189993" y="0"/>
                  </a:lnTo>
                  <a:lnTo>
                    <a:pt x="196978" y="2160"/>
                  </a:lnTo>
                  <a:lnTo>
                    <a:pt x="148845" y="49657"/>
                  </a:lnTo>
                  <a:lnTo>
                    <a:pt x="133985" y="58548"/>
                  </a:lnTo>
                  <a:lnTo>
                    <a:pt x="100966" y="61723"/>
                  </a:lnTo>
                  <a:lnTo>
                    <a:pt x="64009" y="60706"/>
                  </a:lnTo>
                  <a:lnTo>
                    <a:pt x="21971" y="34037"/>
                  </a:lnTo>
                  <a:lnTo>
                    <a:pt x="0" y="9906"/>
                  </a:lnTo>
                  <a:lnTo>
                    <a:pt x="0" y="431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6" name="Freeform 305"/>
            <p:cNvSpPr/>
            <p:nvPr/>
          </p:nvSpPr>
          <p:spPr>
            <a:xfrm>
              <a:off x="8437049" y="4921617"/>
              <a:ext cx="12361" cy="13724"/>
            </a:xfrm>
            <a:custGeom>
              <a:avLst/>
              <a:gdLst/>
              <a:ahLst/>
              <a:cxnLst/>
              <a:rect l="0" t="0" r="0" b="0"/>
              <a:pathLst>
                <a:path w="11177" h="13463">
                  <a:moveTo>
                    <a:pt x="0" y="11050"/>
                  </a:moveTo>
                  <a:lnTo>
                    <a:pt x="1142" y="3556"/>
                  </a:lnTo>
                  <a:lnTo>
                    <a:pt x="7112" y="0"/>
                  </a:lnTo>
                  <a:lnTo>
                    <a:pt x="11176" y="13462"/>
                  </a:lnTo>
                  <a:close/>
                </a:path>
              </a:pathLst>
            </a:custGeom>
            <a:solidFill>
              <a:srgbClr val="F79191"/>
            </a:solidFill>
            <a:ln w="0" cap="flat" cmpd="sng" algn="ctr">
              <a:solidFill>
                <a:srgbClr val="F791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 name="Freeform 306"/>
            <p:cNvSpPr/>
            <p:nvPr/>
          </p:nvSpPr>
          <p:spPr>
            <a:xfrm>
              <a:off x="8431751" y="5033377"/>
              <a:ext cx="79470" cy="84311"/>
            </a:xfrm>
            <a:custGeom>
              <a:avLst/>
              <a:gdLst/>
              <a:ahLst/>
              <a:cxnLst/>
              <a:rect l="0" t="0" r="0" b="0"/>
              <a:pathLst>
                <a:path w="80900" h="82677">
                  <a:moveTo>
                    <a:pt x="5842" y="44195"/>
                  </a:moveTo>
                  <a:lnTo>
                    <a:pt x="8001" y="44195"/>
                  </a:lnTo>
                  <a:lnTo>
                    <a:pt x="9017" y="45338"/>
                  </a:lnTo>
                  <a:lnTo>
                    <a:pt x="12954" y="45338"/>
                  </a:lnTo>
                  <a:lnTo>
                    <a:pt x="13971" y="44195"/>
                  </a:lnTo>
                  <a:lnTo>
                    <a:pt x="18035" y="44195"/>
                  </a:lnTo>
                  <a:lnTo>
                    <a:pt x="18797" y="43052"/>
                  </a:lnTo>
                  <a:lnTo>
                    <a:pt x="21972" y="43052"/>
                  </a:lnTo>
                  <a:lnTo>
                    <a:pt x="23749" y="42037"/>
                  </a:lnTo>
                  <a:lnTo>
                    <a:pt x="24892" y="42037"/>
                  </a:lnTo>
                  <a:lnTo>
                    <a:pt x="30988" y="38735"/>
                  </a:lnTo>
                  <a:lnTo>
                    <a:pt x="32004" y="38735"/>
                  </a:lnTo>
                  <a:lnTo>
                    <a:pt x="32766" y="37592"/>
                  </a:lnTo>
                  <a:lnTo>
                    <a:pt x="34925" y="37592"/>
                  </a:lnTo>
                  <a:lnTo>
                    <a:pt x="36703" y="35432"/>
                  </a:lnTo>
                  <a:lnTo>
                    <a:pt x="43942" y="31876"/>
                  </a:lnTo>
                  <a:lnTo>
                    <a:pt x="45974" y="29844"/>
                  </a:lnTo>
                  <a:lnTo>
                    <a:pt x="49912" y="27686"/>
                  </a:lnTo>
                  <a:lnTo>
                    <a:pt x="51816" y="25273"/>
                  </a:lnTo>
                  <a:lnTo>
                    <a:pt x="53975" y="24130"/>
                  </a:lnTo>
                  <a:lnTo>
                    <a:pt x="55753" y="22225"/>
                  </a:lnTo>
                  <a:lnTo>
                    <a:pt x="60072" y="19812"/>
                  </a:lnTo>
                  <a:lnTo>
                    <a:pt x="60834" y="17525"/>
                  </a:lnTo>
                  <a:lnTo>
                    <a:pt x="65024" y="15367"/>
                  </a:lnTo>
                  <a:lnTo>
                    <a:pt x="68962" y="10922"/>
                  </a:lnTo>
                  <a:lnTo>
                    <a:pt x="70866" y="9906"/>
                  </a:lnTo>
                  <a:lnTo>
                    <a:pt x="71883" y="7619"/>
                  </a:lnTo>
                  <a:lnTo>
                    <a:pt x="73787" y="6604"/>
                  </a:lnTo>
                  <a:lnTo>
                    <a:pt x="76962" y="3301"/>
                  </a:lnTo>
                  <a:lnTo>
                    <a:pt x="78995" y="2158"/>
                  </a:lnTo>
                  <a:lnTo>
                    <a:pt x="80899" y="0"/>
                  </a:lnTo>
                  <a:lnTo>
                    <a:pt x="78995" y="24130"/>
                  </a:lnTo>
                  <a:lnTo>
                    <a:pt x="76962" y="26416"/>
                  </a:lnTo>
                  <a:lnTo>
                    <a:pt x="74803" y="27686"/>
                  </a:lnTo>
                  <a:lnTo>
                    <a:pt x="64009" y="39750"/>
                  </a:lnTo>
                  <a:lnTo>
                    <a:pt x="61849" y="40893"/>
                  </a:lnTo>
                  <a:lnTo>
                    <a:pt x="60834" y="42037"/>
                  </a:lnTo>
                  <a:lnTo>
                    <a:pt x="58928" y="43052"/>
                  </a:lnTo>
                  <a:lnTo>
                    <a:pt x="57912" y="44195"/>
                  </a:lnTo>
                  <a:lnTo>
                    <a:pt x="55753" y="45338"/>
                  </a:lnTo>
                  <a:lnTo>
                    <a:pt x="54991" y="47498"/>
                  </a:lnTo>
                  <a:lnTo>
                    <a:pt x="52833" y="47498"/>
                  </a:lnTo>
                  <a:lnTo>
                    <a:pt x="49912" y="50800"/>
                  </a:lnTo>
                  <a:lnTo>
                    <a:pt x="47879" y="51943"/>
                  </a:lnTo>
                  <a:lnTo>
                    <a:pt x="46737" y="52958"/>
                  </a:lnTo>
                  <a:lnTo>
                    <a:pt x="45974" y="52958"/>
                  </a:lnTo>
                  <a:lnTo>
                    <a:pt x="44959" y="54101"/>
                  </a:lnTo>
                  <a:lnTo>
                    <a:pt x="42799" y="55244"/>
                  </a:lnTo>
                  <a:lnTo>
                    <a:pt x="39878" y="55244"/>
                  </a:lnTo>
                  <a:lnTo>
                    <a:pt x="38862" y="56261"/>
                  </a:lnTo>
                  <a:lnTo>
                    <a:pt x="36703" y="56261"/>
                  </a:lnTo>
                  <a:lnTo>
                    <a:pt x="35941" y="57404"/>
                  </a:lnTo>
                  <a:lnTo>
                    <a:pt x="33910" y="57404"/>
                  </a:lnTo>
                  <a:lnTo>
                    <a:pt x="32766" y="58547"/>
                  </a:lnTo>
                  <a:lnTo>
                    <a:pt x="28067" y="58547"/>
                  </a:lnTo>
                  <a:lnTo>
                    <a:pt x="26924" y="59562"/>
                  </a:lnTo>
                  <a:lnTo>
                    <a:pt x="21972" y="59562"/>
                  </a:lnTo>
                  <a:lnTo>
                    <a:pt x="20956" y="60706"/>
                  </a:lnTo>
                  <a:lnTo>
                    <a:pt x="13971" y="60706"/>
                  </a:lnTo>
                  <a:lnTo>
                    <a:pt x="12954" y="61722"/>
                  </a:lnTo>
                  <a:lnTo>
                    <a:pt x="6859" y="61722"/>
                  </a:lnTo>
                  <a:lnTo>
                    <a:pt x="6859" y="62864"/>
                  </a:lnTo>
                  <a:lnTo>
                    <a:pt x="3937" y="74930"/>
                  </a:lnTo>
                  <a:lnTo>
                    <a:pt x="19812" y="74930"/>
                  </a:lnTo>
                  <a:lnTo>
                    <a:pt x="20956" y="73913"/>
                  </a:lnTo>
                  <a:lnTo>
                    <a:pt x="25909" y="73913"/>
                  </a:lnTo>
                  <a:lnTo>
                    <a:pt x="26924" y="72770"/>
                  </a:lnTo>
                  <a:lnTo>
                    <a:pt x="29846" y="72770"/>
                  </a:lnTo>
                  <a:lnTo>
                    <a:pt x="32004" y="71627"/>
                  </a:lnTo>
                  <a:lnTo>
                    <a:pt x="32766" y="71627"/>
                  </a:lnTo>
                  <a:lnTo>
                    <a:pt x="34925" y="70612"/>
                  </a:lnTo>
                  <a:lnTo>
                    <a:pt x="35941" y="70612"/>
                  </a:lnTo>
                  <a:lnTo>
                    <a:pt x="36703" y="69468"/>
                  </a:lnTo>
                  <a:lnTo>
                    <a:pt x="38862" y="68325"/>
                  </a:lnTo>
                  <a:lnTo>
                    <a:pt x="39878" y="67310"/>
                  </a:lnTo>
                  <a:lnTo>
                    <a:pt x="41784" y="67310"/>
                  </a:lnTo>
                  <a:lnTo>
                    <a:pt x="42799" y="66167"/>
                  </a:lnTo>
                  <a:lnTo>
                    <a:pt x="46737" y="64007"/>
                  </a:lnTo>
                  <a:lnTo>
                    <a:pt x="47879" y="62864"/>
                  </a:lnTo>
                  <a:lnTo>
                    <a:pt x="51816" y="60706"/>
                  </a:lnTo>
                  <a:lnTo>
                    <a:pt x="52833" y="59562"/>
                  </a:lnTo>
                  <a:lnTo>
                    <a:pt x="56897" y="57404"/>
                  </a:lnTo>
                  <a:lnTo>
                    <a:pt x="57912" y="56261"/>
                  </a:lnTo>
                  <a:lnTo>
                    <a:pt x="60072" y="55244"/>
                  </a:lnTo>
                  <a:lnTo>
                    <a:pt x="60834" y="54101"/>
                  </a:lnTo>
                  <a:lnTo>
                    <a:pt x="62865" y="52958"/>
                  </a:lnTo>
                  <a:lnTo>
                    <a:pt x="64009" y="51943"/>
                  </a:lnTo>
                  <a:lnTo>
                    <a:pt x="65787" y="50800"/>
                  </a:lnTo>
                  <a:lnTo>
                    <a:pt x="67946" y="48641"/>
                  </a:lnTo>
                  <a:lnTo>
                    <a:pt x="68962" y="48641"/>
                  </a:lnTo>
                  <a:lnTo>
                    <a:pt x="69850" y="47498"/>
                  </a:lnTo>
                  <a:lnTo>
                    <a:pt x="71883" y="46355"/>
                  </a:lnTo>
                  <a:lnTo>
                    <a:pt x="72899" y="45338"/>
                  </a:lnTo>
                  <a:lnTo>
                    <a:pt x="74803" y="44195"/>
                  </a:lnTo>
                  <a:lnTo>
                    <a:pt x="75820" y="44195"/>
                  </a:lnTo>
                  <a:lnTo>
                    <a:pt x="73787" y="59562"/>
                  </a:lnTo>
                  <a:lnTo>
                    <a:pt x="71883" y="59562"/>
                  </a:lnTo>
                  <a:lnTo>
                    <a:pt x="70866" y="60706"/>
                  </a:lnTo>
                  <a:lnTo>
                    <a:pt x="68962" y="61722"/>
                  </a:lnTo>
                  <a:lnTo>
                    <a:pt x="67946" y="61722"/>
                  </a:lnTo>
                  <a:lnTo>
                    <a:pt x="66929" y="62864"/>
                  </a:lnTo>
                  <a:lnTo>
                    <a:pt x="65787" y="62864"/>
                  </a:lnTo>
                  <a:lnTo>
                    <a:pt x="65024" y="64007"/>
                  </a:lnTo>
                  <a:lnTo>
                    <a:pt x="62865" y="65024"/>
                  </a:lnTo>
                  <a:lnTo>
                    <a:pt x="61849" y="66167"/>
                  </a:lnTo>
                  <a:lnTo>
                    <a:pt x="60072" y="66167"/>
                  </a:lnTo>
                  <a:lnTo>
                    <a:pt x="58928" y="67310"/>
                  </a:lnTo>
                  <a:lnTo>
                    <a:pt x="56897" y="68325"/>
                  </a:lnTo>
                  <a:lnTo>
                    <a:pt x="55753" y="69468"/>
                  </a:lnTo>
                  <a:lnTo>
                    <a:pt x="53975" y="69468"/>
                  </a:lnTo>
                  <a:lnTo>
                    <a:pt x="51816" y="70612"/>
                  </a:lnTo>
                  <a:lnTo>
                    <a:pt x="51054" y="71627"/>
                  </a:lnTo>
                  <a:lnTo>
                    <a:pt x="48896" y="71627"/>
                  </a:lnTo>
                  <a:lnTo>
                    <a:pt x="46737" y="72770"/>
                  </a:lnTo>
                  <a:lnTo>
                    <a:pt x="45974" y="73913"/>
                  </a:lnTo>
                  <a:lnTo>
                    <a:pt x="43942" y="74930"/>
                  </a:lnTo>
                  <a:lnTo>
                    <a:pt x="42799" y="74930"/>
                  </a:lnTo>
                  <a:lnTo>
                    <a:pt x="41022" y="76073"/>
                  </a:lnTo>
                  <a:lnTo>
                    <a:pt x="39878" y="76073"/>
                  </a:lnTo>
                  <a:lnTo>
                    <a:pt x="37847" y="77216"/>
                  </a:lnTo>
                  <a:lnTo>
                    <a:pt x="36703" y="78231"/>
                  </a:lnTo>
                  <a:lnTo>
                    <a:pt x="33910" y="78231"/>
                  </a:lnTo>
                  <a:lnTo>
                    <a:pt x="32766" y="79375"/>
                  </a:lnTo>
                  <a:lnTo>
                    <a:pt x="28829" y="79375"/>
                  </a:lnTo>
                  <a:lnTo>
                    <a:pt x="26924" y="80518"/>
                  </a:lnTo>
                  <a:lnTo>
                    <a:pt x="20956" y="80518"/>
                  </a:lnTo>
                  <a:lnTo>
                    <a:pt x="19812" y="81533"/>
                  </a:lnTo>
                  <a:lnTo>
                    <a:pt x="12954" y="81533"/>
                  </a:lnTo>
                  <a:lnTo>
                    <a:pt x="11938" y="82676"/>
                  </a:lnTo>
                  <a:lnTo>
                    <a:pt x="0" y="82676"/>
                  </a:lnTo>
                  <a:close/>
                </a:path>
              </a:pathLst>
            </a:custGeom>
            <a:solidFill>
              <a:srgbClr val="F79191"/>
            </a:solidFill>
            <a:ln w="0" cap="flat" cmpd="sng" algn="ctr">
              <a:solidFill>
                <a:srgbClr val="F791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8" name="Freeform 307"/>
            <p:cNvSpPr/>
            <p:nvPr/>
          </p:nvSpPr>
          <p:spPr>
            <a:xfrm>
              <a:off x="8246323" y="5258859"/>
              <a:ext cx="21192" cy="198031"/>
            </a:xfrm>
            <a:custGeom>
              <a:avLst/>
              <a:gdLst/>
              <a:ahLst/>
              <a:cxnLst/>
              <a:rect l="0" t="0" r="0" b="0"/>
              <a:pathLst>
                <a:path w="21082" h="197360">
                  <a:moveTo>
                    <a:pt x="12064" y="0"/>
                  </a:moveTo>
                  <a:lnTo>
                    <a:pt x="21081" y="0"/>
                  </a:lnTo>
                  <a:lnTo>
                    <a:pt x="8127" y="197359"/>
                  </a:lnTo>
                  <a:lnTo>
                    <a:pt x="0" y="190755"/>
                  </a:lnTo>
                  <a:close/>
                </a:path>
              </a:pathLst>
            </a:custGeom>
            <a:solidFill>
              <a:srgbClr val="FF6600"/>
            </a:solidFill>
            <a:ln w="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9" name="Freeform 308"/>
            <p:cNvSpPr/>
            <p:nvPr/>
          </p:nvSpPr>
          <p:spPr>
            <a:xfrm>
              <a:off x="8278111" y="5260819"/>
              <a:ext cx="15893" cy="207835"/>
            </a:xfrm>
            <a:custGeom>
              <a:avLst/>
              <a:gdLst/>
              <a:ahLst/>
              <a:cxnLst/>
              <a:rect l="0" t="0" r="0" b="0"/>
              <a:pathLst>
                <a:path w="16131" h="207392">
                  <a:moveTo>
                    <a:pt x="7112" y="0"/>
                  </a:moveTo>
                  <a:lnTo>
                    <a:pt x="16130" y="0"/>
                  </a:lnTo>
                  <a:lnTo>
                    <a:pt x="8891" y="207391"/>
                  </a:lnTo>
                  <a:lnTo>
                    <a:pt x="0" y="203200"/>
                  </a:lnTo>
                  <a:close/>
                </a:path>
              </a:pathLst>
            </a:custGeom>
            <a:solidFill>
              <a:srgbClr val="FF6600"/>
            </a:solidFill>
            <a:ln w="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0" name="Freeform 309"/>
            <p:cNvSpPr/>
            <p:nvPr/>
          </p:nvSpPr>
          <p:spPr>
            <a:xfrm>
              <a:off x="8318728" y="5264740"/>
              <a:ext cx="12362" cy="215678"/>
            </a:xfrm>
            <a:custGeom>
              <a:avLst/>
              <a:gdLst/>
              <a:ahLst/>
              <a:cxnLst/>
              <a:rect l="0" t="0" r="0" b="0"/>
              <a:pathLst>
                <a:path w="11938" h="216154">
                  <a:moveTo>
                    <a:pt x="2921" y="0"/>
                  </a:moveTo>
                  <a:lnTo>
                    <a:pt x="11937" y="1142"/>
                  </a:lnTo>
                  <a:lnTo>
                    <a:pt x="6858" y="216153"/>
                  </a:lnTo>
                  <a:lnTo>
                    <a:pt x="0" y="215138"/>
                  </a:lnTo>
                  <a:close/>
                </a:path>
              </a:pathLst>
            </a:custGeom>
            <a:solidFill>
              <a:srgbClr val="FF6600"/>
            </a:solidFill>
            <a:ln w="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1" name="Freeform 310"/>
            <p:cNvSpPr/>
            <p:nvPr/>
          </p:nvSpPr>
          <p:spPr>
            <a:xfrm>
              <a:off x="8359346" y="5264740"/>
              <a:ext cx="8829" cy="221560"/>
            </a:xfrm>
            <a:custGeom>
              <a:avLst/>
              <a:gdLst/>
              <a:ahLst/>
              <a:cxnLst/>
              <a:rect l="0" t="0" r="0" b="0"/>
              <a:pathLst>
                <a:path w="10035" h="220600">
                  <a:moveTo>
                    <a:pt x="2160" y="0"/>
                  </a:moveTo>
                  <a:lnTo>
                    <a:pt x="10034" y="0"/>
                  </a:lnTo>
                  <a:lnTo>
                    <a:pt x="9018" y="220599"/>
                  </a:lnTo>
                  <a:lnTo>
                    <a:pt x="0" y="218314"/>
                  </a:lnTo>
                  <a:close/>
                </a:path>
              </a:pathLst>
            </a:custGeom>
            <a:solidFill>
              <a:srgbClr val="FF6600"/>
            </a:solidFill>
            <a:ln w="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2" name="Freeform 311"/>
            <p:cNvSpPr/>
            <p:nvPr/>
          </p:nvSpPr>
          <p:spPr>
            <a:xfrm>
              <a:off x="8396431" y="5264740"/>
              <a:ext cx="15894" cy="215678"/>
            </a:xfrm>
            <a:custGeom>
              <a:avLst/>
              <a:gdLst/>
              <a:ahLst/>
              <a:cxnLst/>
              <a:rect l="0" t="0" r="0" b="0"/>
              <a:pathLst>
                <a:path w="17018" h="216154">
                  <a:moveTo>
                    <a:pt x="0" y="0"/>
                  </a:moveTo>
                  <a:lnTo>
                    <a:pt x="11176" y="0"/>
                  </a:lnTo>
                  <a:lnTo>
                    <a:pt x="17017" y="216153"/>
                  </a:lnTo>
                  <a:lnTo>
                    <a:pt x="7239" y="215138"/>
                  </a:lnTo>
                  <a:close/>
                </a:path>
              </a:pathLst>
            </a:custGeom>
            <a:solidFill>
              <a:srgbClr val="FF6600"/>
            </a:solidFill>
            <a:ln w="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3" name="Freeform 312"/>
            <p:cNvSpPr/>
            <p:nvPr/>
          </p:nvSpPr>
          <p:spPr>
            <a:xfrm>
              <a:off x="8433517" y="5260819"/>
              <a:ext cx="22957" cy="211756"/>
            </a:xfrm>
            <a:custGeom>
              <a:avLst/>
              <a:gdLst/>
              <a:ahLst/>
              <a:cxnLst/>
              <a:rect l="0" t="0" r="0" b="0"/>
              <a:pathLst>
                <a:path w="22988" h="212091">
                  <a:moveTo>
                    <a:pt x="0" y="1142"/>
                  </a:moveTo>
                  <a:lnTo>
                    <a:pt x="10032" y="0"/>
                  </a:lnTo>
                  <a:lnTo>
                    <a:pt x="22987" y="212090"/>
                  </a:lnTo>
                  <a:lnTo>
                    <a:pt x="11049" y="212090"/>
                  </a:lnTo>
                  <a:close/>
                </a:path>
              </a:pathLst>
            </a:custGeom>
            <a:solidFill>
              <a:srgbClr val="FF6600"/>
            </a:solidFill>
            <a:ln w="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4" name="Freeform 313"/>
            <p:cNvSpPr/>
            <p:nvPr/>
          </p:nvSpPr>
          <p:spPr>
            <a:xfrm>
              <a:off x="8465305" y="5256898"/>
              <a:ext cx="22957" cy="207835"/>
            </a:xfrm>
            <a:custGeom>
              <a:avLst/>
              <a:gdLst/>
              <a:ahLst/>
              <a:cxnLst/>
              <a:rect l="0" t="0" r="0" b="0"/>
              <a:pathLst>
                <a:path w="21973" h="207646">
                  <a:moveTo>
                    <a:pt x="0" y="1398"/>
                  </a:moveTo>
                  <a:lnTo>
                    <a:pt x="6859" y="0"/>
                  </a:lnTo>
                  <a:lnTo>
                    <a:pt x="21972" y="203200"/>
                  </a:lnTo>
                  <a:lnTo>
                    <a:pt x="12954" y="207645"/>
                  </a:lnTo>
                  <a:close/>
                </a:path>
              </a:pathLst>
            </a:custGeom>
            <a:solidFill>
              <a:srgbClr val="FF6600"/>
            </a:solidFill>
            <a:ln w="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5" name="Freeform 314"/>
            <p:cNvSpPr/>
            <p:nvPr/>
          </p:nvSpPr>
          <p:spPr>
            <a:xfrm>
              <a:off x="8491794" y="5251016"/>
              <a:ext cx="26490" cy="205874"/>
            </a:xfrm>
            <a:custGeom>
              <a:avLst/>
              <a:gdLst/>
              <a:ahLst/>
              <a:cxnLst/>
              <a:rect l="0" t="0" r="0" b="0"/>
              <a:pathLst>
                <a:path w="26163" h="206248">
                  <a:moveTo>
                    <a:pt x="0" y="3302"/>
                  </a:moveTo>
                  <a:lnTo>
                    <a:pt x="7112" y="0"/>
                  </a:lnTo>
                  <a:lnTo>
                    <a:pt x="26162" y="199644"/>
                  </a:lnTo>
                  <a:lnTo>
                    <a:pt x="16128" y="206247"/>
                  </a:lnTo>
                  <a:close/>
                </a:path>
              </a:pathLst>
            </a:custGeom>
            <a:solidFill>
              <a:srgbClr val="FF6600"/>
            </a:solidFill>
            <a:ln w="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6" name="Freeform 315"/>
            <p:cNvSpPr/>
            <p:nvPr/>
          </p:nvSpPr>
          <p:spPr>
            <a:xfrm>
              <a:off x="8241025" y="5266702"/>
              <a:ext cx="268429" cy="25489"/>
            </a:xfrm>
            <a:custGeom>
              <a:avLst/>
              <a:gdLst/>
              <a:ahLst/>
              <a:cxnLst/>
              <a:rect l="0" t="0" r="0" b="0"/>
              <a:pathLst>
                <a:path w="268225" h="26417">
                  <a:moveTo>
                    <a:pt x="2158" y="8762"/>
                  </a:moveTo>
                  <a:lnTo>
                    <a:pt x="6095" y="8762"/>
                  </a:lnTo>
                  <a:lnTo>
                    <a:pt x="8254" y="9906"/>
                  </a:lnTo>
                  <a:lnTo>
                    <a:pt x="13207" y="9906"/>
                  </a:lnTo>
                  <a:lnTo>
                    <a:pt x="15113" y="11049"/>
                  </a:lnTo>
                  <a:lnTo>
                    <a:pt x="22225" y="11049"/>
                  </a:lnTo>
                  <a:lnTo>
                    <a:pt x="25145" y="12064"/>
                  </a:lnTo>
                  <a:lnTo>
                    <a:pt x="28066" y="12064"/>
                  </a:lnTo>
                  <a:lnTo>
                    <a:pt x="31241" y="13207"/>
                  </a:lnTo>
                  <a:lnTo>
                    <a:pt x="37083" y="13207"/>
                  </a:lnTo>
                  <a:lnTo>
                    <a:pt x="41275" y="14350"/>
                  </a:lnTo>
                  <a:lnTo>
                    <a:pt x="48132" y="14350"/>
                  </a:lnTo>
                  <a:lnTo>
                    <a:pt x="52069" y="15367"/>
                  </a:lnTo>
                  <a:lnTo>
                    <a:pt x="54991" y="15367"/>
                  </a:lnTo>
                  <a:lnTo>
                    <a:pt x="60325" y="16510"/>
                  </a:lnTo>
                  <a:lnTo>
                    <a:pt x="72136" y="16510"/>
                  </a:lnTo>
                  <a:lnTo>
                    <a:pt x="77216" y="17652"/>
                  </a:lnTo>
                  <a:lnTo>
                    <a:pt x="91186" y="17652"/>
                  </a:lnTo>
                  <a:lnTo>
                    <a:pt x="96266" y="18668"/>
                  </a:lnTo>
                  <a:lnTo>
                    <a:pt x="143002" y="18668"/>
                  </a:lnTo>
                  <a:lnTo>
                    <a:pt x="149098" y="17652"/>
                  </a:lnTo>
                  <a:lnTo>
                    <a:pt x="166242" y="17652"/>
                  </a:lnTo>
                  <a:lnTo>
                    <a:pt x="172085" y="16510"/>
                  </a:lnTo>
                  <a:lnTo>
                    <a:pt x="177038" y="16510"/>
                  </a:lnTo>
                  <a:lnTo>
                    <a:pt x="183133" y="15367"/>
                  </a:lnTo>
                  <a:lnTo>
                    <a:pt x="189229" y="15367"/>
                  </a:lnTo>
                  <a:lnTo>
                    <a:pt x="201167" y="13207"/>
                  </a:lnTo>
                  <a:lnTo>
                    <a:pt x="207264" y="13207"/>
                  </a:lnTo>
                  <a:lnTo>
                    <a:pt x="243204" y="6604"/>
                  </a:lnTo>
                  <a:lnTo>
                    <a:pt x="249301" y="4444"/>
                  </a:lnTo>
                  <a:lnTo>
                    <a:pt x="261112" y="2286"/>
                  </a:lnTo>
                  <a:lnTo>
                    <a:pt x="267207" y="0"/>
                  </a:lnTo>
                  <a:lnTo>
                    <a:pt x="268224" y="8762"/>
                  </a:lnTo>
                  <a:lnTo>
                    <a:pt x="264032" y="8762"/>
                  </a:lnTo>
                  <a:lnTo>
                    <a:pt x="263016" y="9906"/>
                  </a:lnTo>
                  <a:lnTo>
                    <a:pt x="260095" y="9906"/>
                  </a:lnTo>
                  <a:lnTo>
                    <a:pt x="258191" y="11049"/>
                  </a:lnTo>
                  <a:lnTo>
                    <a:pt x="257175" y="11049"/>
                  </a:lnTo>
                  <a:lnTo>
                    <a:pt x="255016" y="12064"/>
                  </a:lnTo>
                  <a:lnTo>
                    <a:pt x="253238" y="12064"/>
                  </a:lnTo>
                  <a:lnTo>
                    <a:pt x="250063" y="13207"/>
                  </a:lnTo>
                  <a:lnTo>
                    <a:pt x="248157" y="13207"/>
                  </a:lnTo>
                  <a:lnTo>
                    <a:pt x="246126" y="14350"/>
                  </a:lnTo>
                  <a:lnTo>
                    <a:pt x="240283" y="14350"/>
                  </a:lnTo>
                  <a:lnTo>
                    <a:pt x="234188" y="16510"/>
                  </a:lnTo>
                  <a:lnTo>
                    <a:pt x="231013" y="16510"/>
                  </a:lnTo>
                  <a:lnTo>
                    <a:pt x="228091" y="17652"/>
                  </a:lnTo>
                  <a:lnTo>
                    <a:pt x="225170" y="17652"/>
                  </a:lnTo>
                  <a:lnTo>
                    <a:pt x="221233" y="18668"/>
                  </a:lnTo>
                  <a:lnTo>
                    <a:pt x="218058" y="18668"/>
                  </a:lnTo>
                  <a:lnTo>
                    <a:pt x="214121" y="19812"/>
                  </a:lnTo>
                  <a:lnTo>
                    <a:pt x="210185" y="19812"/>
                  </a:lnTo>
                  <a:lnTo>
                    <a:pt x="206120" y="20955"/>
                  </a:lnTo>
                  <a:lnTo>
                    <a:pt x="202183" y="20955"/>
                  </a:lnTo>
                  <a:lnTo>
                    <a:pt x="193166" y="23113"/>
                  </a:lnTo>
                  <a:lnTo>
                    <a:pt x="184277" y="23113"/>
                  </a:lnTo>
                  <a:lnTo>
                    <a:pt x="179196" y="24256"/>
                  </a:lnTo>
                  <a:lnTo>
                    <a:pt x="175005" y="24256"/>
                  </a:lnTo>
                  <a:lnTo>
                    <a:pt x="169164" y="25273"/>
                  </a:lnTo>
                  <a:lnTo>
                    <a:pt x="159130" y="25273"/>
                  </a:lnTo>
                  <a:lnTo>
                    <a:pt x="154051" y="26416"/>
                  </a:lnTo>
                  <a:lnTo>
                    <a:pt x="89153" y="26416"/>
                  </a:lnTo>
                  <a:lnTo>
                    <a:pt x="76200" y="25273"/>
                  </a:lnTo>
                  <a:lnTo>
                    <a:pt x="57150" y="24256"/>
                  </a:lnTo>
                  <a:lnTo>
                    <a:pt x="43179" y="21970"/>
                  </a:lnTo>
                  <a:lnTo>
                    <a:pt x="21208" y="19812"/>
                  </a:lnTo>
                  <a:lnTo>
                    <a:pt x="0" y="16510"/>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7" name="Freeform 316"/>
            <p:cNvSpPr/>
            <p:nvPr/>
          </p:nvSpPr>
          <p:spPr>
            <a:xfrm>
              <a:off x="8241025" y="5298073"/>
              <a:ext cx="268429" cy="25489"/>
            </a:xfrm>
            <a:custGeom>
              <a:avLst/>
              <a:gdLst/>
              <a:ahLst/>
              <a:cxnLst/>
              <a:rect l="0" t="0" r="0" b="0"/>
              <a:pathLst>
                <a:path w="268225" h="25275">
                  <a:moveTo>
                    <a:pt x="2158" y="7748"/>
                  </a:moveTo>
                  <a:lnTo>
                    <a:pt x="6095" y="7748"/>
                  </a:lnTo>
                  <a:lnTo>
                    <a:pt x="8254" y="8891"/>
                  </a:lnTo>
                  <a:lnTo>
                    <a:pt x="13207" y="8891"/>
                  </a:lnTo>
                  <a:lnTo>
                    <a:pt x="15113" y="9906"/>
                  </a:lnTo>
                  <a:lnTo>
                    <a:pt x="20192" y="9906"/>
                  </a:lnTo>
                  <a:lnTo>
                    <a:pt x="22225" y="11049"/>
                  </a:lnTo>
                  <a:lnTo>
                    <a:pt x="28066" y="11049"/>
                  </a:lnTo>
                  <a:lnTo>
                    <a:pt x="31241" y="12192"/>
                  </a:lnTo>
                  <a:lnTo>
                    <a:pt x="34163" y="12192"/>
                  </a:lnTo>
                  <a:lnTo>
                    <a:pt x="37083" y="13209"/>
                  </a:lnTo>
                  <a:lnTo>
                    <a:pt x="44195" y="13209"/>
                  </a:lnTo>
                  <a:lnTo>
                    <a:pt x="48132" y="14351"/>
                  </a:lnTo>
                  <a:lnTo>
                    <a:pt x="54991" y="14351"/>
                  </a:lnTo>
                  <a:lnTo>
                    <a:pt x="60325" y="15494"/>
                  </a:lnTo>
                  <a:lnTo>
                    <a:pt x="68199" y="15494"/>
                  </a:lnTo>
                  <a:lnTo>
                    <a:pt x="72136" y="16511"/>
                  </a:lnTo>
                  <a:lnTo>
                    <a:pt x="82295" y="16511"/>
                  </a:lnTo>
                  <a:lnTo>
                    <a:pt x="86994" y="17654"/>
                  </a:lnTo>
                  <a:lnTo>
                    <a:pt x="149098" y="17654"/>
                  </a:lnTo>
                  <a:lnTo>
                    <a:pt x="154051" y="16511"/>
                  </a:lnTo>
                  <a:lnTo>
                    <a:pt x="172085" y="16511"/>
                  </a:lnTo>
                  <a:lnTo>
                    <a:pt x="183133" y="14351"/>
                  </a:lnTo>
                  <a:lnTo>
                    <a:pt x="189229" y="14351"/>
                  </a:lnTo>
                  <a:lnTo>
                    <a:pt x="195071" y="13209"/>
                  </a:lnTo>
                  <a:lnTo>
                    <a:pt x="201167" y="13209"/>
                  </a:lnTo>
                  <a:lnTo>
                    <a:pt x="249301" y="4446"/>
                  </a:lnTo>
                  <a:lnTo>
                    <a:pt x="255016" y="2286"/>
                  </a:lnTo>
                  <a:lnTo>
                    <a:pt x="267207" y="0"/>
                  </a:lnTo>
                  <a:lnTo>
                    <a:pt x="268224" y="7748"/>
                  </a:lnTo>
                  <a:lnTo>
                    <a:pt x="265049" y="7748"/>
                  </a:lnTo>
                  <a:lnTo>
                    <a:pt x="264032" y="8891"/>
                  </a:lnTo>
                  <a:lnTo>
                    <a:pt x="261112" y="8891"/>
                  </a:lnTo>
                  <a:lnTo>
                    <a:pt x="260095" y="9906"/>
                  </a:lnTo>
                  <a:lnTo>
                    <a:pt x="257175" y="9906"/>
                  </a:lnTo>
                  <a:lnTo>
                    <a:pt x="255016" y="11049"/>
                  </a:lnTo>
                  <a:lnTo>
                    <a:pt x="253238" y="11049"/>
                  </a:lnTo>
                  <a:lnTo>
                    <a:pt x="250063" y="12192"/>
                  </a:lnTo>
                  <a:lnTo>
                    <a:pt x="248157" y="12192"/>
                  </a:lnTo>
                  <a:lnTo>
                    <a:pt x="246126" y="13209"/>
                  </a:lnTo>
                  <a:lnTo>
                    <a:pt x="243204" y="13209"/>
                  </a:lnTo>
                  <a:lnTo>
                    <a:pt x="240283" y="14351"/>
                  </a:lnTo>
                  <a:lnTo>
                    <a:pt x="237108" y="14351"/>
                  </a:lnTo>
                  <a:lnTo>
                    <a:pt x="234188" y="15494"/>
                  </a:lnTo>
                  <a:lnTo>
                    <a:pt x="231013" y="15494"/>
                  </a:lnTo>
                  <a:lnTo>
                    <a:pt x="228091" y="16511"/>
                  </a:lnTo>
                  <a:lnTo>
                    <a:pt x="225170" y="16511"/>
                  </a:lnTo>
                  <a:lnTo>
                    <a:pt x="218058" y="18797"/>
                  </a:lnTo>
                  <a:lnTo>
                    <a:pt x="214121" y="18797"/>
                  </a:lnTo>
                  <a:lnTo>
                    <a:pt x="210185" y="19812"/>
                  </a:lnTo>
                  <a:lnTo>
                    <a:pt x="206120" y="19812"/>
                  </a:lnTo>
                  <a:lnTo>
                    <a:pt x="202183" y="20955"/>
                  </a:lnTo>
                  <a:lnTo>
                    <a:pt x="198246" y="20955"/>
                  </a:lnTo>
                  <a:lnTo>
                    <a:pt x="193166" y="22099"/>
                  </a:lnTo>
                  <a:lnTo>
                    <a:pt x="189229" y="22099"/>
                  </a:lnTo>
                  <a:lnTo>
                    <a:pt x="184277" y="23368"/>
                  </a:lnTo>
                  <a:lnTo>
                    <a:pt x="175005" y="23368"/>
                  </a:lnTo>
                  <a:lnTo>
                    <a:pt x="169164" y="24257"/>
                  </a:lnTo>
                  <a:lnTo>
                    <a:pt x="159130" y="24257"/>
                  </a:lnTo>
                  <a:lnTo>
                    <a:pt x="154051" y="25274"/>
                  </a:lnTo>
                  <a:lnTo>
                    <a:pt x="102107" y="25274"/>
                  </a:lnTo>
                  <a:lnTo>
                    <a:pt x="89153" y="24257"/>
                  </a:lnTo>
                  <a:lnTo>
                    <a:pt x="76200" y="24257"/>
                  </a:lnTo>
                  <a:lnTo>
                    <a:pt x="70103" y="23368"/>
                  </a:lnTo>
                  <a:lnTo>
                    <a:pt x="63245" y="23368"/>
                  </a:lnTo>
                  <a:lnTo>
                    <a:pt x="49149" y="20955"/>
                  </a:lnTo>
                  <a:lnTo>
                    <a:pt x="35941" y="19812"/>
                  </a:lnTo>
                  <a:lnTo>
                    <a:pt x="21208" y="17654"/>
                  </a:lnTo>
                  <a:lnTo>
                    <a:pt x="0" y="14351"/>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8" name="Freeform 317"/>
            <p:cNvSpPr/>
            <p:nvPr/>
          </p:nvSpPr>
          <p:spPr>
            <a:xfrm>
              <a:off x="8233961" y="5327483"/>
              <a:ext cx="286089" cy="23528"/>
            </a:xfrm>
            <a:custGeom>
              <a:avLst/>
              <a:gdLst/>
              <a:ahLst/>
              <a:cxnLst/>
              <a:rect l="0" t="0" r="0" b="0"/>
              <a:pathLst>
                <a:path w="286005" h="25274">
                  <a:moveTo>
                    <a:pt x="1905" y="6604"/>
                  </a:moveTo>
                  <a:lnTo>
                    <a:pt x="6097" y="6604"/>
                  </a:lnTo>
                  <a:lnTo>
                    <a:pt x="6859" y="7746"/>
                  </a:lnTo>
                  <a:lnTo>
                    <a:pt x="11938" y="7746"/>
                  </a:lnTo>
                  <a:lnTo>
                    <a:pt x="14098" y="8762"/>
                  </a:lnTo>
                  <a:lnTo>
                    <a:pt x="19050" y="8762"/>
                  </a:lnTo>
                  <a:lnTo>
                    <a:pt x="21972" y="9651"/>
                  </a:lnTo>
                  <a:lnTo>
                    <a:pt x="24130" y="9651"/>
                  </a:lnTo>
                  <a:lnTo>
                    <a:pt x="27051" y="11049"/>
                  </a:lnTo>
                  <a:lnTo>
                    <a:pt x="33021" y="11049"/>
                  </a:lnTo>
                  <a:lnTo>
                    <a:pt x="37085" y="12064"/>
                  </a:lnTo>
                  <a:lnTo>
                    <a:pt x="43942" y="12064"/>
                  </a:lnTo>
                  <a:lnTo>
                    <a:pt x="48134" y="13207"/>
                  </a:lnTo>
                  <a:lnTo>
                    <a:pt x="52071" y="13207"/>
                  </a:lnTo>
                  <a:lnTo>
                    <a:pt x="56008" y="14350"/>
                  </a:lnTo>
                  <a:lnTo>
                    <a:pt x="64009" y="14350"/>
                  </a:lnTo>
                  <a:lnTo>
                    <a:pt x="68962" y="15367"/>
                  </a:lnTo>
                  <a:lnTo>
                    <a:pt x="77978" y="15367"/>
                  </a:lnTo>
                  <a:lnTo>
                    <a:pt x="83059" y="16510"/>
                  </a:lnTo>
                  <a:lnTo>
                    <a:pt x="98045" y="16510"/>
                  </a:lnTo>
                  <a:lnTo>
                    <a:pt x="103125" y="17652"/>
                  </a:lnTo>
                  <a:lnTo>
                    <a:pt x="159132" y="17652"/>
                  </a:lnTo>
                  <a:lnTo>
                    <a:pt x="164974" y="16510"/>
                  </a:lnTo>
                  <a:lnTo>
                    <a:pt x="182880" y="16510"/>
                  </a:lnTo>
                  <a:lnTo>
                    <a:pt x="188976" y="15367"/>
                  </a:lnTo>
                  <a:lnTo>
                    <a:pt x="195073" y="15367"/>
                  </a:lnTo>
                  <a:lnTo>
                    <a:pt x="208026" y="13207"/>
                  </a:lnTo>
                  <a:lnTo>
                    <a:pt x="214123" y="13207"/>
                  </a:lnTo>
                  <a:lnTo>
                    <a:pt x="233935" y="9651"/>
                  </a:lnTo>
                  <a:lnTo>
                    <a:pt x="258953" y="5587"/>
                  </a:lnTo>
                  <a:lnTo>
                    <a:pt x="271908" y="3048"/>
                  </a:lnTo>
                  <a:lnTo>
                    <a:pt x="278003" y="1143"/>
                  </a:lnTo>
                  <a:lnTo>
                    <a:pt x="283846" y="0"/>
                  </a:lnTo>
                  <a:lnTo>
                    <a:pt x="286004" y="6604"/>
                  </a:lnTo>
                  <a:lnTo>
                    <a:pt x="283084" y="6604"/>
                  </a:lnTo>
                  <a:lnTo>
                    <a:pt x="281940" y="7746"/>
                  </a:lnTo>
                  <a:lnTo>
                    <a:pt x="279147" y="7746"/>
                  </a:lnTo>
                  <a:lnTo>
                    <a:pt x="276987" y="8762"/>
                  </a:lnTo>
                  <a:lnTo>
                    <a:pt x="275083" y="8762"/>
                  </a:lnTo>
                  <a:lnTo>
                    <a:pt x="273050" y="9651"/>
                  </a:lnTo>
                  <a:lnTo>
                    <a:pt x="269113" y="9651"/>
                  </a:lnTo>
                  <a:lnTo>
                    <a:pt x="264034" y="12064"/>
                  </a:lnTo>
                  <a:lnTo>
                    <a:pt x="261875" y="12064"/>
                  </a:lnTo>
                  <a:lnTo>
                    <a:pt x="258953" y="13207"/>
                  </a:lnTo>
                  <a:lnTo>
                    <a:pt x="256160" y="13207"/>
                  </a:lnTo>
                  <a:lnTo>
                    <a:pt x="252985" y="14350"/>
                  </a:lnTo>
                  <a:lnTo>
                    <a:pt x="250063" y="14350"/>
                  </a:lnTo>
                  <a:lnTo>
                    <a:pt x="247142" y="15367"/>
                  </a:lnTo>
                  <a:lnTo>
                    <a:pt x="242951" y="15367"/>
                  </a:lnTo>
                  <a:lnTo>
                    <a:pt x="238887" y="16510"/>
                  </a:lnTo>
                  <a:lnTo>
                    <a:pt x="234950" y="16510"/>
                  </a:lnTo>
                  <a:lnTo>
                    <a:pt x="228092" y="18669"/>
                  </a:lnTo>
                  <a:lnTo>
                    <a:pt x="224155" y="18669"/>
                  </a:lnTo>
                  <a:lnTo>
                    <a:pt x="218822" y="19812"/>
                  </a:lnTo>
                  <a:lnTo>
                    <a:pt x="214885" y="19812"/>
                  </a:lnTo>
                  <a:lnTo>
                    <a:pt x="210059" y="20955"/>
                  </a:lnTo>
                  <a:lnTo>
                    <a:pt x="205867" y="20955"/>
                  </a:lnTo>
                  <a:lnTo>
                    <a:pt x="200914" y="21970"/>
                  </a:lnTo>
                  <a:lnTo>
                    <a:pt x="191136" y="21970"/>
                  </a:lnTo>
                  <a:lnTo>
                    <a:pt x="186055" y="23113"/>
                  </a:lnTo>
                  <a:lnTo>
                    <a:pt x="181102" y="23113"/>
                  </a:lnTo>
                  <a:lnTo>
                    <a:pt x="175007" y="24256"/>
                  </a:lnTo>
                  <a:lnTo>
                    <a:pt x="158115" y="24256"/>
                  </a:lnTo>
                  <a:lnTo>
                    <a:pt x="153036" y="25273"/>
                  </a:lnTo>
                  <a:lnTo>
                    <a:pt x="101982" y="25273"/>
                  </a:lnTo>
                  <a:lnTo>
                    <a:pt x="96012" y="24256"/>
                  </a:lnTo>
                  <a:lnTo>
                    <a:pt x="67946" y="23113"/>
                  </a:lnTo>
                  <a:lnTo>
                    <a:pt x="45975" y="20955"/>
                  </a:lnTo>
                  <a:lnTo>
                    <a:pt x="30988" y="18669"/>
                  </a:lnTo>
                  <a:lnTo>
                    <a:pt x="15875" y="16510"/>
                  </a:lnTo>
                  <a:lnTo>
                    <a:pt x="0" y="14350"/>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9" name="Freeform 318"/>
            <p:cNvSpPr/>
            <p:nvPr/>
          </p:nvSpPr>
          <p:spPr>
            <a:xfrm>
              <a:off x="8233961" y="5360816"/>
              <a:ext cx="284323" cy="25489"/>
            </a:xfrm>
            <a:custGeom>
              <a:avLst/>
              <a:gdLst/>
              <a:ahLst/>
              <a:cxnLst/>
              <a:rect l="0" t="0" r="0" b="0"/>
              <a:pathLst>
                <a:path w="283847" h="26290">
                  <a:moveTo>
                    <a:pt x="1144" y="8763"/>
                  </a:moveTo>
                  <a:lnTo>
                    <a:pt x="6097" y="8763"/>
                  </a:lnTo>
                  <a:lnTo>
                    <a:pt x="8001" y="9907"/>
                  </a:lnTo>
                  <a:lnTo>
                    <a:pt x="12954" y="9907"/>
                  </a:lnTo>
                  <a:lnTo>
                    <a:pt x="15875" y="10923"/>
                  </a:lnTo>
                  <a:lnTo>
                    <a:pt x="22987" y="10923"/>
                  </a:lnTo>
                  <a:lnTo>
                    <a:pt x="25909" y="12065"/>
                  </a:lnTo>
                  <a:lnTo>
                    <a:pt x="29084" y="12065"/>
                  </a:lnTo>
                  <a:lnTo>
                    <a:pt x="32004" y="13208"/>
                  </a:lnTo>
                  <a:lnTo>
                    <a:pt x="42800" y="13208"/>
                  </a:lnTo>
                  <a:lnTo>
                    <a:pt x="47117" y="14225"/>
                  </a:lnTo>
                  <a:lnTo>
                    <a:pt x="51054" y="14225"/>
                  </a:lnTo>
                  <a:lnTo>
                    <a:pt x="54991" y="15368"/>
                  </a:lnTo>
                  <a:lnTo>
                    <a:pt x="62992" y="15368"/>
                  </a:lnTo>
                  <a:lnTo>
                    <a:pt x="67946" y="16511"/>
                  </a:lnTo>
                  <a:lnTo>
                    <a:pt x="76962" y="16511"/>
                  </a:lnTo>
                  <a:lnTo>
                    <a:pt x="81915" y="17526"/>
                  </a:lnTo>
                  <a:lnTo>
                    <a:pt x="101982" y="17526"/>
                  </a:lnTo>
                  <a:lnTo>
                    <a:pt x="107062" y="18669"/>
                  </a:lnTo>
                  <a:lnTo>
                    <a:pt x="145924" y="18669"/>
                  </a:lnTo>
                  <a:lnTo>
                    <a:pt x="152020" y="17526"/>
                  </a:lnTo>
                  <a:lnTo>
                    <a:pt x="169926" y="17526"/>
                  </a:lnTo>
                  <a:lnTo>
                    <a:pt x="176023" y="16511"/>
                  </a:lnTo>
                  <a:lnTo>
                    <a:pt x="187961" y="16511"/>
                  </a:lnTo>
                  <a:lnTo>
                    <a:pt x="194057" y="15368"/>
                  </a:lnTo>
                  <a:lnTo>
                    <a:pt x="207011" y="14225"/>
                  </a:lnTo>
                  <a:lnTo>
                    <a:pt x="212979" y="13208"/>
                  </a:lnTo>
                  <a:lnTo>
                    <a:pt x="232791" y="10923"/>
                  </a:lnTo>
                  <a:lnTo>
                    <a:pt x="257937" y="6605"/>
                  </a:lnTo>
                  <a:lnTo>
                    <a:pt x="264034" y="4319"/>
                  </a:lnTo>
                  <a:lnTo>
                    <a:pt x="270891" y="3302"/>
                  </a:lnTo>
                  <a:lnTo>
                    <a:pt x="276987" y="1017"/>
                  </a:lnTo>
                  <a:lnTo>
                    <a:pt x="283084" y="0"/>
                  </a:lnTo>
                  <a:lnTo>
                    <a:pt x="283846" y="8763"/>
                  </a:lnTo>
                  <a:lnTo>
                    <a:pt x="279909" y="8763"/>
                  </a:lnTo>
                  <a:lnTo>
                    <a:pt x="279147" y="9907"/>
                  </a:lnTo>
                  <a:lnTo>
                    <a:pt x="275972" y="9907"/>
                  </a:lnTo>
                  <a:lnTo>
                    <a:pt x="274066" y="10923"/>
                  </a:lnTo>
                  <a:lnTo>
                    <a:pt x="271908" y="10923"/>
                  </a:lnTo>
                  <a:lnTo>
                    <a:pt x="269875" y="12065"/>
                  </a:lnTo>
                  <a:lnTo>
                    <a:pt x="267971" y="12065"/>
                  </a:lnTo>
                  <a:lnTo>
                    <a:pt x="265938" y="13208"/>
                  </a:lnTo>
                  <a:lnTo>
                    <a:pt x="263017" y="13208"/>
                  </a:lnTo>
                  <a:lnTo>
                    <a:pt x="261112" y="14225"/>
                  </a:lnTo>
                  <a:lnTo>
                    <a:pt x="255016" y="14225"/>
                  </a:lnTo>
                  <a:lnTo>
                    <a:pt x="251841" y="15368"/>
                  </a:lnTo>
                  <a:lnTo>
                    <a:pt x="248921" y="15368"/>
                  </a:lnTo>
                  <a:lnTo>
                    <a:pt x="242062" y="17526"/>
                  </a:lnTo>
                  <a:lnTo>
                    <a:pt x="237872" y="17526"/>
                  </a:lnTo>
                  <a:lnTo>
                    <a:pt x="233935" y="18669"/>
                  </a:lnTo>
                  <a:lnTo>
                    <a:pt x="231013" y="18669"/>
                  </a:lnTo>
                  <a:lnTo>
                    <a:pt x="227076" y="19813"/>
                  </a:lnTo>
                  <a:lnTo>
                    <a:pt x="223012" y="19813"/>
                  </a:lnTo>
                  <a:lnTo>
                    <a:pt x="218060" y="20829"/>
                  </a:lnTo>
                  <a:lnTo>
                    <a:pt x="214123" y="20829"/>
                  </a:lnTo>
                  <a:lnTo>
                    <a:pt x="209042" y="21971"/>
                  </a:lnTo>
                  <a:lnTo>
                    <a:pt x="205105" y="21971"/>
                  </a:lnTo>
                  <a:lnTo>
                    <a:pt x="200025" y="22988"/>
                  </a:lnTo>
                  <a:lnTo>
                    <a:pt x="189992" y="22988"/>
                  </a:lnTo>
                  <a:lnTo>
                    <a:pt x="185039" y="24131"/>
                  </a:lnTo>
                  <a:lnTo>
                    <a:pt x="179960" y="24131"/>
                  </a:lnTo>
                  <a:lnTo>
                    <a:pt x="173863" y="25274"/>
                  </a:lnTo>
                  <a:lnTo>
                    <a:pt x="163069" y="25274"/>
                  </a:lnTo>
                  <a:lnTo>
                    <a:pt x="158115" y="26289"/>
                  </a:lnTo>
                  <a:lnTo>
                    <a:pt x="101982" y="26289"/>
                  </a:lnTo>
                  <a:lnTo>
                    <a:pt x="88012" y="25274"/>
                  </a:lnTo>
                  <a:lnTo>
                    <a:pt x="67184" y="24131"/>
                  </a:lnTo>
                  <a:lnTo>
                    <a:pt x="45975" y="21971"/>
                  </a:lnTo>
                  <a:lnTo>
                    <a:pt x="30988" y="20829"/>
                  </a:lnTo>
                  <a:lnTo>
                    <a:pt x="15875" y="18669"/>
                  </a:lnTo>
                  <a:lnTo>
                    <a:pt x="0" y="16511"/>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0" name="Freeform 319"/>
            <p:cNvSpPr/>
            <p:nvPr/>
          </p:nvSpPr>
          <p:spPr>
            <a:xfrm>
              <a:off x="8230429" y="5386304"/>
              <a:ext cx="294919" cy="35293"/>
            </a:xfrm>
            <a:custGeom>
              <a:avLst/>
              <a:gdLst/>
              <a:ahLst/>
              <a:cxnLst/>
              <a:rect l="0" t="0" r="0" b="0"/>
              <a:pathLst>
                <a:path w="293879" h="35434">
                  <a:moveTo>
                    <a:pt x="1016" y="6603"/>
                  </a:moveTo>
                  <a:lnTo>
                    <a:pt x="2922" y="7620"/>
                  </a:lnTo>
                  <a:lnTo>
                    <a:pt x="5842" y="7620"/>
                  </a:lnTo>
                  <a:lnTo>
                    <a:pt x="8001" y="8763"/>
                  </a:lnTo>
                  <a:lnTo>
                    <a:pt x="9017" y="8763"/>
                  </a:lnTo>
                  <a:lnTo>
                    <a:pt x="10796" y="10033"/>
                  </a:lnTo>
                  <a:lnTo>
                    <a:pt x="12954" y="10033"/>
                  </a:lnTo>
                  <a:lnTo>
                    <a:pt x="15875" y="11176"/>
                  </a:lnTo>
                  <a:lnTo>
                    <a:pt x="18035" y="11176"/>
                  </a:lnTo>
                  <a:lnTo>
                    <a:pt x="22987" y="13208"/>
                  </a:lnTo>
                  <a:lnTo>
                    <a:pt x="25909" y="13208"/>
                  </a:lnTo>
                  <a:lnTo>
                    <a:pt x="28829" y="14477"/>
                  </a:lnTo>
                  <a:lnTo>
                    <a:pt x="32004" y="14477"/>
                  </a:lnTo>
                  <a:lnTo>
                    <a:pt x="39878" y="16637"/>
                  </a:lnTo>
                  <a:lnTo>
                    <a:pt x="42799" y="16637"/>
                  </a:lnTo>
                  <a:lnTo>
                    <a:pt x="46737" y="17780"/>
                  </a:lnTo>
                  <a:lnTo>
                    <a:pt x="51054" y="17780"/>
                  </a:lnTo>
                  <a:lnTo>
                    <a:pt x="58928" y="19939"/>
                  </a:lnTo>
                  <a:lnTo>
                    <a:pt x="64009" y="19939"/>
                  </a:lnTo>
                  <a:lnTo>
                    <a:pt x="67946" y="21082"/>
                  </a:lnTo>
                  <a:lnTo>
                    <a:pt x="72899" y="21082"/>
                  </a:lnTo>
                  <a:lnTo>
                    <a:pt x="77978" y="22225"/>
                  </a:lnTo>
                  <a:lnTo>
                    <a:pt x="81915" y="22225"/>
                  </a:lnTo>
                  <a:lnTo>
                    <a:pt x="93091" y="24383"/>
                  </a:lnTo>
                  <a:lnTo>
                    <a:pt x="107824" y="24383"/>
                  </a:lnTo>
                  <a:lnTo>
                    <a:pt x="113920" y="25526"/>
                  </a:lnTo>
                  <a:lnTo>
                    <a:pt x="130811" y="25526"/>
                  </a:lnTo>
                  <a:lnTo>
                    <a:pt x="136907" y="26543"/>
                  </a:lnTo>
                  <a:lnTo>
                    <a:pt x="143002" y="25526"/>
                  </a:lnTo>
                  <a:lnTo>
                    <a:pt x="167006" y="25526"/>
                  </a:lnTo>
                  <a:lnTo>
                    <a:pt x="172848" y="24383"/>
                  </a:lnTo>
                  <a:lnTo>
                    <a:pt x="185801" y="24383"/>
                  </a:lnTo>
                  <a:lnTo>
                    <a:pt x="204851" y="21082"/>
                  </a:lnTo>
                  <a:lnTo>
                    <a:pt x="211963" y="21082"/>
                  </a:lnTo>
                  <a:lnTo>
                    <a:pt x="218060" y="19939"/>
                  </a:lnTo>
                  <a:lnTo>
                    <a:pt x="232029" y="16637"/>
                  </a:lnTo>
                  <a:lnTo>
                    <a:pt x="244984" y="14477"/>
                  </a:lnTo>
                  <a:lnTo>
                    <a:pt x="258953" y="11176"/>
                  </a:lnTo>
                  <a:lnTo>
                    <a:pt x="265049" y="8763"/>
                  </a:lnTo>
                  <a:lnTo>
                    <a:pt x="292862" y="0"/>
                  </a:lnTo>
                  <a:lnTo>
                    <a:pt x="293878" y="6603"/>
                  </a:lnTo>
                  <a:lnTo>
                    <a:pt x="292862" y="6603"/>
                  </a:lnTo>
                  <a:lnTo>
                    <a:pt x="291974" y="7620"/>
                  </a:lnTo>
                  <a:lnTo>
                    <a:pt x="289941" y="7620"/>
                  </a:lnTo>
                  <a:lnTo>
                    <a:pt x="288799" y="8763"/>
                  </a:lnTo>
                  <a:lnTo>
                    <a:pt x="287783" y="8763"/>
                  </a:lnTo>
                  <a:lnTo>
                    <a:pt x="287021" y="10033"/>
                  </a:lnTo>
                  <a:lnTo>
                    <a:pt x="284862" y="10033"/>
                  </a:lnTo>
                  <a:lnTo>
                    <a:pt x="283084" y="11176"/>
                  </a:lnTo>
                  <a:lnTo>
                    <a:pt x="281940" y="12319"/>
                  </a:lnTo>
                  <a:lnTo>
                    <a:pt x="279909" y="12319"/>
                  </a:lnTo>
                  <a:lnTo>
                    <a:pt x="276987" y="13208"/>
                  </a:lnTo>
                  <a:lnTo>
                    <a:pt x="273050" y="15620"/>
                  </a:lnTo>
                  <a:lnTo>
                    <a:pt x="269875" y="15620"/>
                  </a:lnTo>
                  <a:lnTo>
                    <a:pt x="247904" y="23240"/>
                  </a:lnTo>
                  <a:lnTo>
                    <a:pt x="243967" y="23240"/>
                  </a:lnTo>
                  <a:lnTo>
                    <a:pt x="222759" y="28828"/>
                  </a:lnTo>
                  <a:lnTo>
                    <a:pt x="218060" y="28828"/>
                  </a:lnTo>
                  <a:lnTo>
                    <a:pt x="209042" y="30988"/>
                  </a:lnTo>
                  <a:lnTo>
                    <a:pt x="203962" y="30988"/>
                  </a:lnTo>
                  <a:lnTo>
                    <a:pt x="192913" y="33146"/>
                  </a:lnTo>
                  <a:lnTo>
                    <a:pt x="187961" y="33146"/>
                  </a:lnTo>
                  <a:lnTo>
                    <a:pt x="182881" y="34289"/>
                  </a:lnTo>
                  <a:lnTo>
                    <a:pt x="170942" y="34289"/>
                  </a:lnTo>
                  <a:lnTo>
                    <a:pt x="164847" y="35433"/>
                  </a:lnTo>
                  <a:lnTo>
                    <a:pt x="99949" y="34289"/>
                  </a:lnTo>
                  <a:lnTo>
                    <a:pt x="78995" y="30988"/>
                  </a:lnTo>
                  <a:lnTo>
                    <a:pt x="56008" y="27685"/>
                  </a:lnTo>
                  <a:lnTo>
                    <a:pt x="41022" y="24383"/>
                  </a:lnTo>
                  <a:lnTo>
                    <a:pt x="16891" y="19939"/>
                  </a:lnTo>
                  <a:lnTo>
                    <a:pt x="0" y="15620"/>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1" name="Freeform 320"/>
            <p:cNvSpPr/>
            <p:nvPr/>
          </p:nvSpPr>
          <p:spPr>
            <a:xfrm>
              <a:off x="8230429" y="5411794"/>
              <a:ext cx="294919" cy="41174"/>
            </a:xfrm>
            <a:custGeom>
              <a:avLst/>
              <a:gdLst/>
              <a:ahLst/>
              <a:cxnLst/>
              <a:rect l="0" t="0" r="0" b="0"/>
              <a:pathLst>
                <a:path w="293879" h="39624">
                  <a:moveTo>
                    <a:pt x="1016" y="8890"/>
                  </a:moveTo>
                  <a:lnTo>
                    <a:pt x="3937" y="8890"/>
                  </a:lnTo>
                  <a:lnTo>
                    <a:pt x="5081" y="9906"/>
                  </a:lnTo>
                  <a:lnTo>
                    <a:pt x="5842" y="9906"/>
                  </a:lnTo>
                  <a:lnTo>
                    <a:pt x="8001" y="11048"/>
                  </a:lnTo>
                  <a:lnTo>
                    <a:pt x="9017" y="11048"/>
                  </a:lnTo>
                  <a:lnTo>
                    <a:pt x="10796" y="12191"/>
                  </a:lnTo>
                  <a:lnTo>
                    <a:pt x="12954" y="12191"/>
                  </a:lnTo>
                  <a:lnTo>
                    <a:pt x="20828" y="15494"/>
                  </a:lnTo>
                  <a:lnTo>
                    <a:pt x="24003" y="15494"/>
                  </a:lnTo>
                  <a:lnTo>
                    <a:pt x="39878" y="20954"/>
                  </a:lnTo>
                  <a:lnTo>
                    <a:pt x="43942" y="20954"/>
                  </a:lnTo>
                  <a:lnTo>
                    <a:pt x="47879" y="22097"/>
                  </a:lnTo>
                  <a:lnTo>
                    <a:pt x="65024" y="26415"/>
                  </a:lnTo>
                  <a:lnTo>
                    <a:pt x="68962" y="26415"/>
                  </a:lnTo>
                  <a:lnTo>
                    <a:pt x="83821" y="29717"/>
                  </a:lnTo>
                  <a:lnTo>
                    <a:pt x="88012" y="29717"/>
                  </a:lnTo>
                  <a:lnTo>
                    <a:pt x="98807" y="31877"/>
                  </a:lnTo>
                  <a:lnTo>
                    <a:pt x="109983" y="31877"/>
                  </a:lnTo>
                  <a:lnTo>
                    <a:pt x="114936" y="33020"/>
                  </a:lnTo>
                  <a:lnTo>
                    <a:pt x="126874" y="33020"/>
                  </a:lnTo>
                  <a:lnTo>
                    <a:pt x="131826" y="34163"/>
                  </a:lnTo>
                  <a:lnTo>
                    <a:pt x="149861" y="34163"/>
                  </a:lnTo>
                  <a:lnTo>
                    <a:pt x="155957" y="33020"/>
                  </a:lnTo>
                  <a:lnTo>
                    <a:pt x="175007" y="33020"/>
                  </a:lnTo>
                  <a:lnTo>
                    <a:pt x="180975" y="31877"/>
                  </a:lnTo>
                  <a:lnTo>
                    <a:pt x="193929" y="30860"/>
                  </a:lnTo>
                  <a:lnTo>
                    <a:pt x="205867" y="28702"/>
                  </a:lnTo>
                  <a:lnTo>
                    <a:pt x="219837" y="25400"/>
                  </a:lnTo>
                  <a:lnTo>
                    <a:pt x="238887" y="20954"/>
                  </a:lnTo>
                  <a:lnTo>
                    <a:pt x="265812" y="12191"/>
                  </a:lnTo>
                  <a:lnTo>
                    <a:pt x="279020" y="6603"/>
                  </a:lnTo>
                  <a:lnTo>
                    <a:pt x="292862" y="0"/>
                  </a:lnTo>
                  <a:lnTo>
                    <a:pt x="293878" y="8890"/>
                  </a:lnTo>
                  <a:lnTo>
                    <a:pt x="290958" y="8890"/>
                  </a:lnTo>
                  <a:lnTo>
                    <a:pt x="289941" y="9906"/>
                  </a:lnTo>
                  <a:lnTo>
                    <a:pt x="288799" y="9906"/>
                  </a:lnTo>
                  <a:lnTo>
                    <a:pt x="287783" y="11048"/>
                  </a:lnTo>
                  <a:lnTo>
                    <a:pt x="287021" y="11048"/>
                  </a:lnTo>
                  <a:lnTo>
                    <a:pt x="283084" y="13208"/>
                  </a:lnTo>
                  <a:lnTo>
                    <a:pt x="281940" y="14351"/>
                  </a:lnTo>
                  <a:lnTo>
                    <a:pt x="279909" y="14351"/>
                  </a:lnTo>
                  <a:lnTo>
                    <a:pt x="276987" y="15494"/>
                  </a:lnTo>
                  <a:lnTo>
                    <a:pt x="273050" y="17652"/>
                  </a:lnTo>
                  <a:lnTo>
                    <a:pt x="260859" y="22097"/>
                  </a:lnTo>
                  <a:lnTo>
                    <a:pt x="257937" y="22097"/>
                  </a:lnTo>
                  <a:lnTo>
                    <a:pt x="255016" y="24257"/>
                  </a:lnTo>
                  <a:lnTo>
                    <a:pt x="247904" y="26415"/>
                  </a:lnTo>
                  <a:lnTo>
                    <a:pt x="243967" y="26415"/>
                  </a:lnTo>
                  <a:lnTo>
                    <a:pt x="228092" y="30860"/>
                  </a:lnTo>
                  <a:lnTo>
                    <a:pt x="209042" y="35178"/>
                  </a:lnTo>
                  <a:lnTo>
                    <a:pt x="203962" y="35178"/>
                  </a:lnTo>
                  <a:lnTo>
                    <a:pt x="193929" y="37465"/>
                  </a:lnTo>
                  <a:lnTo>
                    <a:pt x="187961" y="37465"/>
                  </a:lnTo>
                  <a:lnTo>
                    <a:pt x="182881" y="38481"/>
                  </a:lnTo>
                  <a:lnTo>
                    <a:pt x="172086" y="38481"/>
                  </a:lnTo>
                  <a:lnTo>
                    <a:pt x="165989" y="39623"/>
                  </a:lnTo>
                  <a:lnTo>
                    <a:pt x="121794" y="39623"/>
                  </a:lnTo>
                  <a:lnTo>
                    <a:pt x="93853" y="36321"/>
                  </a:lnTo>
                  <a:lnTo>
                    <a:pt x="64009" y="31877"/>
                  </a:lnTo>
                  <a:lnTo>
                    <a:pt x="48896" y="28702"/>
                  </a:lnTo>
                  <a:lnTo>
                    <a:pt x="33021" y="25400"/>
                  </a:lnTo>
                  <a:lnTo>
                    <a:pt x="24892" y="22097"/>
                  </a:lnTo>
                  <a:lnTo>
                    <a:pt x="0" y="15494"/>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2" name="Freeform 321"/>
            <p:cNvSpPr/>
            <p:nvPr/>
          </p:nvSpPr>
          <p:spPr>
            <a:xfrm>
              <a:off x="8331090" y="5264740"/>
              <a:ext cx="12361" cy="215678"/>
            </a:xfrm>
            <a:custGeom>
              <a:avLst/>
              <a:gdLst/>
              <a:ahLst/>
              <a:cxnLst/>
              <a:rect l="0" t="0" r="0" b="0"/>
              <a:pathLst>
                <a:path w="12066" h="215012">
                  <a:moveTo>
                    <a:pt x="4953" y="0"/>
                  </a:moveTo>
                  <a:lnTo>
                    <a:pt x="12065" y="1017"/>
                  </a:lnTo>
                  <a:lnTo>
                    <a:pt x="11050" y="215011"/>
                  </a:lnTo>
                  <a:lnTo>
                    <a:pt x="0" y="211710"/>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3" name="Freeform 322"/>
            <p:cNvSpPr/>
            <p:nvPr/>
          </p:nvSpPr>
          <p:spPr>
            <a:xfrm>
              <a:off x="8373474" y="5264740"/>
              <a:ext cx="8829" cy="217639"/>
            </a:xfrm>
            <a:custGeom>
              <a:avLst/>
              <a:gdLst/>
              <a:ahLst/>
              <a:cxnLst/>
              <a:rect l="0" t="0" r="0" b="0"/>
              <a:pathLst>
                <a:path w="9017" h="217299">
                  <a:moveTo>
                    <a:pt x="0" y="1017"/>
                  </a:moveTo>
                  <a:lnTo>
                    <a:pt x="9016" y="0"/>
                  </a:lnTo>
                  <a:lnTo>
                    <a:pt x="8001" y="217298"/>
                  </a:lnTo>
                  <a:lnTo>
                    <a:pt x="0" y="215011"/>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4" name="Freeform 323"/>
            <p:cNvSpPr/>
            <p:nvPr/>
          </p:nvSpPr>
          <p:spPr>
            <a:xfrm>
              <a:off x="8412325" y="5262780"/>
              <a:ext cx="14128" cy="215678"/>
            </a:xfrm>
            <a:custGeom>
              <a:avLst/>
              <a:gdLst/>
              <a:ahLst/>
              <a:cxnLst/>
              <a:rect l="0" t="0" r="0" b="0"/>
              <a:pathLst>
                <a:path w="14861" h="216282">
                  <a:moveTo>
                    <a:pt x="0" y="0"/>
                  </a:moveTo>
                  <a:lnTo>
                    <a:pt x="5842" y="1143"/>
                  </a:lnTo>
                  <a:lnTo>
                    <a:pt x="14860" y="216281"/>
                  </a:lnTo>
                  <a:lnTo>
                    <a:pt x="4826" y="215138"/>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5" name="Freeform 324"/>
            <p:cNvSpPr/>
            <p:nvPr/>
          </p:nvSpPr>
          <p:spPr>
            <a:xfrm>
              <a:off x="8447645" y="5258859"/>
              <a:ext cx="19425" cy="211756"/>
            </a:xfrm>
            <a:custGeom>
              <a:avLst/>
              <a:gdLst/>
              <a:ahLst/>
              <a:cxnLst/>
              <a:rect l="0" t="0" r="0" b="0"/>
              <a:pathLst>
                <a:path w="20067" h="211837">
                  <a:moveTo>
                    <a:pt x="0" y="890"/>
                  </a:moveTo>
                  <a:lnTo>
                    <a:pt x="6859" y="0"/>
                  </a:lnTo>
                  <a:lnTo>
                    <a:pt x="20066" y="209423"/>
                  </a:lnTo>
                  <a:lnTo>
                    <a:pt x="13971" y="211836"/>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6" name="Freeform 325"/>
            <p:cNvSpPr/>
            <p:nvPr/>
          </p:nvSpPr>
          <p:spPr>
            <a:xfrm>
              <a:off x="8479433" y="5252976"/>
              <a:ext cx="21192" cy="211756"/>
            </a:xfrm>
            <a:custGeom>
              <a:avLst/>
              <a:gdLst/>
              <a:ahLst/>
              <a:cxnLst/>
              <a:rect l="0" t="0" r="0" b="0"/>
              <a:pathLst>
                <a:path w="21084" h="210947">
                  <a:moveTo>
                    <a:pt x="0" y="1143"/>
                  </a:moveTo>
                  <a:lnTo>
                    <a:pt x="4954" y="0"/>
                  </a:lnTo>
                  <a:lnTo>
                    <a:pt x="21083" y="206501"/>
                  </a:lnTo>
                  <a:lnTo>
                    <a:pt x="12955" y="210946"/>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7" name="Freeform 326"/>
            <p:cNvSpPr/>
            <p:nvPr/>
          </p:nvSpPr>
          <p:spPr>
            <a:xfrm>
              <a:off x="8292239" y="5264740"/>
              <a:ext cx="15893" cy="209796"/>
            </a:xfrm>
            <a:custGeom>
              <a:avLst/>
              <a:gdLst/>
              <a:ahLst/>
              <a:cxnLst/>
              <a:rect l="0" t="0" r="0" b="0"/>
              <a:pathLst>
                <a:path w="15876" h="210693">
                  <a:moveTo>
                    <a:pt x="7875" y="0"/>
                  </a:moveTo>
                  <a:lnTo>
                    <a:pt x="15875" y="0"/>
                  </a:lnTo>
                  <a:lnTo>
                    <a:pt x="5842" y="210692"/>
                  </a:lnTo>
                  <a:lnTo>
                    <a:pt x="0" y="207390"/>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8" name="Freeform 327"/>
            <p:cNvSpPr/>
            <p:nvPr/>
          </p:nvSpPr>
          <p:spPr>
            <a:xfrm>
              <a:off x="8256919" y="5258859"/>
              <a:ext cx="19425" cy="201952"/>
            </a:xfrm>
            <a:custGeom>
              <a:avLst/>
              <a:gdLst/>
              <a:ahLst/>
              <a:cxnLst/>
              <a:rect l="0" t="0" r="0" b="0"/>
              <a:pathLst>
                <a:path w="19051" h="200788">
                  <a:moveTo>
                    <a:pt x="12954" y="0"/>
                  </a:moveTo>
                  <a:lnTo>
                    <a:pt x="19050" y="0"/>
                  </a:lnTo>
                  <a:lnTo>
                    <a:pt x="6859" y="200787"/>
                  </a:lnTo>
                  <a:lnTo>
                    <a:pt x="0" y="196216"/>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9" name="Freeform 328"/>
            <p:cNvSpPr/>
            <p:nvPr/>
          </p:nvSpPr>
          <p:spPr>
            <a:xfrm>
              <a:off x="8458241" y="4927499"/>
              <a:ext cx="38852" cy="62743"/>
            </a:xfrm>
            <a:custGeom>
              <a:avLst/>
              <a:gdLst/>
              <a:ahLst/>
              <a:cxnLst/>
              <a:rect l="0" t="0" r="0" b="0"/>
              <a:pathLst>
                <a:path w="40006" h="62865">
                  <a:moveTo>
                    <a:pt x="1905" y="14477"/>
                  </a:moveTo>
                  <a:lnTo>
                    <a:pt x="14860" y="0"/>
                  </a:lnTo>
                  <a:lnTo>
                    <a:pt x="28829" y="1270"/>
                  </a:lnTo>
                  <a:lnTo>
                    <a:pt x="25909" y="50800"/>
                  </a:lnTo>
                  <a:lnTo>
                    <a:pt x="40005" y="49657"/>
                  </a:lnTo>
                  <a:lnTo>
                    <a:pt x="40005" y="60706"/>
                  </a:lnTo>
                  <a:lnTo>
                    <a:pt x="1143" y="62864"/>
                  </a:lnTo>
                  <a:lnTo>
                    <a:pt x="0" y="54101"/>
                  </a:lnTo>
                  <a:lnTo>
                    <a:pt x="14860" y="51943"/>
                  </a:lnTo>
                  <a:lnTo>
                    <a:pt x="17018" y="11176"/>
                  </a:lnTo>
                  <a:lnTo>
                    <a:pt x="8001" y="233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0" name="Freeform 329"/>
            <p:cNvSpPr/>
            <p:nvPr/>
          </p:nvSpPr>
          <p:spPr>
            <a:xfrm>
              <a:off x="8422921" y="4903970"/>
              <a:ext cx="100660" cy="111761"/>
            </a:xfrm>
            <a:custGeom>
              <a:avLst/>
              <a:gdLst/>
              <a:ahLst/>
              <a:cxnLst/>
              <a:rect l="0" t="0" r="0" b="0"/>
              <a:pathLst>
                <a:path w="100965" h="111507">
                  <a:moveTo>
                    <a:pt x="14986" y="27686"/>
                  </a:moveTo>
                  <a:lnTo>
                    <a:pt x="22987" y="35306"/>
                  </a:lnTo>
                  <a:lnTo>
                    <a:pt x="11049" y="40893"/>
                  </a:lnTo>
                  <a:lnTo>
                    <a:pt x="22098" y="46355"/>
                  </a:lnTo>
                  <a:lnTo>
                    <a:pt x="8127" y="54101"/>
                  </a:lnTo>
                  <a:lnTo>
                    <a:pt x="19050" y="58419"/>
                  </a:lnTo>
                  <a:lnTo>
                    <a:pt x="8889" y="67310"/>
                  </a:lnTo>
                  <a:lnTo>
                    <a:pt x="22098" y="68325"/>
                  </a:lnTo>
                  <a:lnTo>
                    <a:pt x="12064" y="81533"/>
                  </a:lnTo>
                  <a:lnTo>
                    <a:pt x="26162" y="78231"/>
                  </a:lnTo>
                  <a:lnTo>
                    <a:pt x="21081" y="93852"/>
                  </a:lnTo>
                  <a:lnTo>
                    <a:pt x="31876" y="89407"/>
                  </a:lnTo>
                  <a:lnTo>
                    <a:pt x="31876" y="100456"/>
                  </a:lnTo>
                  <a:lnTo>
                    <a:pt x="42037" y="92582"/>
                  </a:lnTo>
                  <a:lnTo>
                    <a:pt x="45974" y="104901"/>
                  </a:lnTo>
                  <a:lnTo>
                    <a:pt x="54101" y="93852"/>
                  </a:lnTo>
                  <a:lnTo>
                    <a:pt x="59181" y="107061"/>
                  </a:lnTo>
                  <a:lnTo>
                    <a:pt x="67055" y="94995"/>
                  </a:lnTo>
                  <a:lnTo>
                    <a:pt x="73151" y="103758"/>
                  </a:lnTo>
                  <a:lnTo>
                    <a:pt x="75056" y="89407"/>
                  </a:lnTo>
                  <a:lnTo>
                    <a:pt x="85089" y="93852"/>
                  </a:lnTo>
                  <a:lnTo>
                    <a:pt x="81914" y="80391"/>
                  </a:lnTo>
                  <a:lnTo>
                    <a:pt x="93979" y="80391"/>
                  </a:lnTo>
                  <a:lnTo>
                    <a:pt x="85089" y="69468"/>
                  </a:lnTo>
                  <a:lnTo>
                    <a:pt x="95885" y="66167"/>
                  </a:lnTo>
                  <a:lnTo>
                    <a:pt x="82930" y="59562"/>
                  </a:lnTo>
                  <a:lnTo>
                    <a:pt x="95123" y="51816"/>
                  </a:lnTo>
                  <a:lnTo>
                    <a:pt x="81026" y="46355"/>
                  </a:lnTo>
                  <a:lnTo>
                    <a:pt x="91948" y="36449"/>
                  </a:lnTo>
                  <a:lnTo>
                    <a:pt x="75056" y="33147"/>
                  </a:lnTo>
                  <a:lnTo>
                    <a:pt x="82930" y="22987"/>
                  </a:lnTo>
                  <a:lnTo>
                    <a:pt x="68961" y="24130"/>
                  </a:lnTo>
                  <a:lnTo>
                    <a:pt x="68961" y="9779"/>
                  </a:lnTo>
                  <a:lnTo>
                    <a:pt x="58039" y="19938"/>
                  </a:lnTo>
                  <a:lnTo>
                    <a:pt x="54990" y="7619"/>
                  </a:lnTo>
                  <a:lnTo>
                    <a:pt x="45974" y="21081"/>
                  </a:lnTo>
                  <a:lnTo>
                    <a:pt x="36956" y="9779"/>
                  </a:lnTo>
                  <a:lnTo>
                    <a:pt x="35051" y="26543"/>
                  </a:lnTo>
                  <a:lnTo>
                    <a:pt x="22987" y="19938"/>
                  </a:lnTo>
                  <a:lnTo>
                    <a:pt x="24002" y="6604"/>
                  </a:lnTo>
                  <a:lnTo>
                    <a:pt x="57023" y="0"/>
                  </a:lnTo>
                  <a:lnTo>
                    <a:pt x="87122" y="12064"/>
                  </a:lnTo>
                  <a:lnTo>
                    <a:pt x="100964" y="43052"/>
                  </a:lnTo>
                  <a:lnTo>
                    <a:pt x="100076" y="80391"/>
                  </a:lnTo>
                  <a:lnTo>
                    <a:pt x="87122" y="102616"/>
                  </a:lnTo>
                  <a:lnTo>
                    <a:pt x="67055" y="110362"/>
                  </a:lnTo>
                  <a:lnTo>
                    <a:pt x="44830" y="111506"/>
                  </a:lnTo>
                  <a:lnTo>
                    <a:pt x="17144" y="101600"/>
                  </a:lnTo>
                  <a:lnTo>
                    <a:pt x="2031" y="74930"/>
                  </a:lnTo>
                  <a:lnTo>
                    <a:pt x="0" y="46355"/>
                  </a:lnTo>
                  <a:close/>
                </a:path>
              </a:pathLst>
            </a:custGeom>
            <a:solidFill>
              <a:srgbClr val="F79191"/>
            </a:solidFill>
            <a:ln w="0" cap="flat" cmpd="sng" algn="ctr">
              <a:solidFill>
                <a:srgbClr val="F791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1" name="Freeform 330"/>
            <p:cNvSpPr/>
            <p:nvPr/>
          </p:nvSpPr>
          <p:spPr>
            <a:xfrm>
              <a:off x="8248089" y="4637314"/>
              <a:ext cx="54746" cy="33333"/>
            </a:xfrm>
            <a:custGeom>
              <a:avLst/>
              <a:gdLst/>
              <a:ahLst/>
              <a:cxnLst/>
              <a:rect l="0" t="0" r="0" b="0"/>
              <a:pathLst>
                <a:path w="54993" h="34291">
                  <a:moveTo>
                    <a:pt x="3937" y="34290"/>
                  </a:moveTo>
                  <a:lnTo>
                    <a:pt x="2921" y="33275"/>
                  </a:lnTo>
                  <a:lnTo>
                    <a:pt x="1144" y="33275"/>
                  </a:lnTo>
                  <a:lnTo>
                    <a:pt x="0" y="30862"/>
                  </a:lnTo>
                  <a:lnTo>
                    <a:pt x="0" y="28830"/>
                  </a:lnTo>
                  <a:lnTo>
                    <a:pt x="1144" y="27687"/>
                  </a:lnTo>
                  <a:lnTo>
                    <a:pt x="2159" y="25274"/>
                  </a:lnTo>
                  <a:lnTo>
                    <a:pt x="2921" y="24257"/>
                  </a:lnTo>
                  <a:lnTo>
                    <a:pt x="3937" y="22225"/>
                  </a:lnTo>
                  <a:lnTo>
                    <a:pt x="6096" y="19813"/>
                  </a:lnTo>
                  <a:lnTo>
                    <a:pt x="7112" y="17654"/>
                  </a:lnTo>
                  <a:lnTo>
                    <a:pt x="10033" y="15368"/>
                  </a:lnTo>
                  <a:lnTo>
                    <a:pt x="16892" y="7748"/>
                  </a:lnTo>
                  <a:lnTo>
                    <a:pt x="19050" y="6605"/>
                  </a:lnTo>
                  <a:lnTo>
                    <a:pt x="20067" y="5462"/>
                  </a:lnTo>
                  <a:lnTo>
                    <a:pt x="21209" y="5462"/>
                  </a:lnTo>
                  <a:lnTo>
                    <a:pt x="22987" y="4445"/>
                  </a:lnTo>
                  <a:lnTo>
                    <a:pt x="24131" y="3302"/>
                  </a:lnTo>
                  <a:lnTo>
                    <a:pt x="25146" y="3302"/>
                  </a:lnTo>
                  <a:lnTo>
                    <a:pt x="25908" y="2159"/>
                  </a:lnTo>
                  <a:lnTo>
                    <a:pt x="28068" y="2159"/>
                  </a:lnTo>
                  <a:lnTo>
                    <a:pt x="29083" y="1144"/>
                  </a:lnTo>
                  <a:lnTo>
                    <a:pt x="32005" y="1144"/>
                  </a:lnTo>
                  <a:lnTo>
                    <a:pt x="33021" y="0"/>
                  </a:lnTo>
                  <a:lnTo>
                    <a:pt x="41021" y="0"/>
                  </a:lnTo>
                  <a:lnTo>
                    <a:pt x="43054" y="2159"/>
                  </a:lnTo>
                  <a:lnTo>
                    <a:pt x="44958" y="3302"/>
                  </a:lnTo>
                  <a:lnTo>
                    <a:pt x="47118" y="5462"/>
                  </a:lnTo>
                  <a:lnTo>
                    <a:pt x="48133" y="5462"/>
                  </a:lnTo>
                  <a:lnTo>
                    <a:pt x="48896" y="7748"/>
                  </a:lnTo>
                  <a:lnTo>
                    <a:pt x="53086" y="9907"/>
                  </a:lnTo>
                  <a:lnTo>
                    <a:pt x="54230" y="12065"/>
                  </a:lnTo>
                  <a:lnTo>
                    <a:pt x="54992" y="13208"/>
                  </a:lnTo>
                  <a:lnTo>
                    <a:pt x="54992" y="15368"/>
                  </a:lnTo>
                  <a:lnTo>
                    <a:pt x="54230" y="17654"/>
                  </a:lnTo>
                  <a:lnTo>
                    <a:pt x="52071" y="19813"/>
                  </a:lnTo>
                  <a:lnTo>
                    <a:pt x="50038" y="19813"/>
                  </a:lnTo>
                  <a:lnTo>
                    <a:pt x="48133" y="18669"/>
                  </a:lnTo>
                  <a:lnTo>
                    <a:pt x="45974" y="18669"/>
                  </a:lnTo>
                  <a:lnTo>
                    <a:pt x="44958" y="17654"/>
                  </a:lnTo>
                  <a:lnTo>
                    <a:pt x="44196" y="17654"/>
                  </a:lnTo>
                  <a:lnTo>
                    <a:pt x="42037" y="16511"/>
                  </a:lnTo>
                  <a:lnTo>
                    <a:pt x="41021" y="15368"/>
                  </a:lnTo>
                  <a:lnTo>
                    <a:pt x="35942" y="15368"/>
                  </a:lnTo>
                  <a:lnTo>
                    <a:pt x="35180" y="14351"/>
                  </a:lnTo>
                  <a:lnTo>
                    <a:pt x="33021" y="15368"/>
                  </a:lnTo>
                  <a:lnTo>
                    <a:pt x="29083" y="15368"/>
                  </a:lnTo>
                  <a:lnTo>
                    <a:pt x="25146" y="17654"/>
                  </a:lnTo>
                  <a:lnTo>
                    <a:pt x="24131" y="17654"/>
                  </a:lnTo>
                  <a:lnTo>
                    <a:pt x="22987" y="18669"/>
                  </a:lnTo>
                  <a:lnTo>
                    <a:pt x="21971" y="18669"/>
                  </a:lnTo>
                  <a:lnTo>
                    <a:pt x="21209" y="19813"/>
                  </a:lnTo>
                  <a:lnTo>
                    <a:pt x="19050" y="20956"/>
                  </a:lnTo>
                  <a:lnTo>
                    <a:pt x="16892" y="23369"/>
                  </a:lnTo>
                  <a:lnTo>
                    <a:pt x="14097" y="24257"/>
                  </a:lnTo>
                  <a:lnTo>
                    <a:pt x="11938" y="25274"/>
                  </a:lnTo>
                  <a:lnTo>
                    <a:pt x="9018" y="28830"/>
                  </a:lnTo>
                  <a:lnTo>
                    <a:pt x="7112" y="29973"/>
                  </a:lnTo>
                  <a:lnTo>
                    <a:pt x="5081" y="321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2" name="Freeform 331"/>
            <p:cNvSpPr/>
            <p:nvPr/>
          </p:nvSpPr>
          <p:spPr>
            <a:xfrm>
              <a:off x="8391134" y="4633393"/>
              <a:ext cx="56511" cy="25490"/>
            </a:xfrm>
            <a:custGeom>
              <a:avLst/>
              <a:gdLst/>
              <a:ahLst/>
              <a:cxnLst/>
              <a:rect l="0" t="0" r="0" b="0"/>
              <a:pathLst>
                <a:path w="56007" h="26670">
                  <a:moveTo>
                    <a:pt x="0" y="9906"/>
                  </a:moveTo>
                  <a:lnTo>
                    <a:pt x="0" y="8889"/>
                  </a:lnTo>
                  <a:lnTo>
                    <a:pt x="1142" y="8889"/>
                  </a:lnTo>
                  <a:lnTo>
                    <a:pt x="2159" y="7746"/>
                  </a:lnTo>
                  <a:lnTo>
                    <a:pt x="3937" y="6603"/>
                  </a:lnTo>
                  <a:lnTo>
                    <a:pt x="5079" y="6603"/>
                  </a:lnTo>
                  <a:lnTo>
                    <a:pt x="12953" y="2286"/>
                  </a:lnTo>
                  <a:lnTo>
                    <a:pt x="15113" y="2286"/>
                  </a:lnTo>
                  <a:lnTo>
                    <a:pt x="16128" y="1143"/>
                  </a:lnTo>
                  <a:lnTo>
                    <a:pt x="20065" y="1143"/>
                  </a:lnTo>
                  <a:lnTo>
                    <a:pt x="20954" y="0"/>
                  </a:lnTo>
                  <a:lnTo>
                    <a:pt x="29082" y="0"/>
                  </a:lnTo>
                  <a:lnTo>
                    <a:pt x="30099" y="1143"/>
                  </a:lnTo>
                  <a:lnTo>
                    <a:pt x="32003" y="1143"/>
                  </a:lnTo>
                  <a:lnTo>
                    <a:pt x="34163" y="2286"/>
                  </a:lnTo>
                  <a:lnTo>
                    <a:pt x="34925" y="2286"/>
                  </a:lnTo>
                  <a:lnTo>
                    <a:pt x="35940" y="3301"/>
                  </a:lnTo>
                  <a:lnTo>
                    <a:pt x="37084" y="3301"/>
                  </a:lnTo>
                  <a:lnTo>
                    <a:pt x="38100" y="4444"/>
                  </a:lnTo>
                  <a:lnTo>
                    <a:pt x="39877" y="5588"/>
                  </a:lnTo>
                  <a:lnTo>
                    <a:pt x="41021" y="6603"/>
                  </a:lnTo>
                  <a:lnTo>
                    <a:pt x="42037" y="6603"/>
                  </a:lnTo>
                  <a:lnTo>
                    <a:pt x="43941" y="8889"/>
                  </a:lnTo>
                  <a:lnTo>
                    <a:pt x="45974" y="9906"/>
                  </a:lnTo>
                  <a:lnTo>
                    <a:pt x="50038" y="14351"/>
                  </a:lnTo>
                  <a:lnTo>
                    <a:pt x="52069" y="15494"/>
                  </a:lnTo>
                  <a:lnTo>
                    <a:pt x="54990" y="18795"/>
                  </a:lnTo>
                  <a:lnTo>
                    <a:pt x="54990" y="19812"/>
                  </a:lnTo>
                  <a:lnTo>
                    <a:pt x="56006" y="20955"/>
                  </a:lnTo>
                  <a:lnTo>
                    <a:pt x="56006" y="23113"/>
                  </a:lnTo>
                  <a:lnTo>
                    <a:pt x="54990" y="25400"/>
                  </a:lnTo>
                  <a:lnTo>
                    <a:pt x="53086" y="26669"/>
                  </a:lnTo>
                  <a:lnTo>
                    <a:pt x="52069" y="26669"/>
                  </a:lnTo>
                  <a:lnTo>
                    <a:pt x="51053" y="25400"/>
                  </a:lnTo>
                  <a:lnTo>
                    <a:pt x="50038" y="25400"/>
                  </a:lnTo>
                  <a:lnTo>
                    <a:pt x="48894" y="24257"/>
                  </a:lnTo>
                  <a:lnTo>
                    <a:pt x="47116" y="23113"/>
                  </a:lnTo>
                  <a:lnTo>
                    <a:pt x="45974" y="22098"/>
                  </a:lnTo>
                  <a:lnTo>
                    <a:pt x="43941" y="20955"/>
                  </a:lnTo>
                  <a:lnTo>
                    <a:pt x="43052" y="18795"/>
                  </a:lnTo>
                  <a:lnTo>
                    <a:pt x="33019" y="13207"/>
                  </a:lnTo>
                  <a:lnTo>
                    <a:pt x="29082" y="13207"/>
                  </a:lnTo>
                  <a:lnTo>
                    <a:pt x="26924" y="12192"/>
                  </a:lnTo>
                  <a:lnTo>
                    <a:pt x="20065" y="12192"/>
                  </a:lnTo>
                  <a:lnTo>
                    <a:pt x="19050" y="13207"/>
                  </a:lnTo>
                  <a:lnTo>
                    <a:pt x="16890" y="13207"/>
                  </a:lnTo>
                  <a:lnTo>
                    <a:pt x="16128" y="14351"/>
                  </a:lnTo>
                  <a:lnTo>
                    <a:pt x="15113" y="14351"/>
                  </a:lnTo>
                  <a:lnTo>
                    <a:pt x="12953" y="15494"/>
                  </a:lnTo>
                  <a:lnTo>
                    <a:pt x="11938" y="16509"/>
                  </a:lnTo>
                  <a:lnTo>
                    <a:pt x="11176" y="16509"/>
                  </a:lnTo>
                  <a:lnTo>
                    <a:pt x="10032" y="17652"/>
                  </a:lnTo>
                  <a:lnTo>
                    <a:pt x="6857" y="17652"/>
                  </a:lnTo>
                  <a:lnTo>
                    <a:pt x="6096" y="18795"/>
                  </a:lnTo>
                  <a:lnTo>
                    <a:pt x="2159" y="18795"/>
                  </a:lnTo>
                  <a:lnTo>
                    <a:pt x="1142" y="17652"/>
                  </a:lnTo>
                  <a:lnTo>
                    <a:pt x="1142" y="16509"/>
                  </a:lnTo>
                  <a:lnTo>
                    <a:pt x="0" y="154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3" name="Freeform 332"/>
            <p:cNvSpPr/>
            <p:nvPr/>
          </p:nvSpPr>
          <p:spPr>
            <a:xfrm>
              <a:off x="8320494" y="4680450"/>
              <a:ext cx="61809" cy="29411"/>
            </a:xfrm>
            <a:custGeom>
              <a:avLst/>
              <a:gdLst/>
              <a:ahLst/>
              <a:cxnLst/>
              <a:rect l="0" t="0" r="0" b="0"/>
              <a:pathLst>
                <a:path w="60961" h="29719">
                  <a:moveTo>
                    <a:pt x="54865" y="0"/>
                  </a:moveTo>
                  <a:lnTo>
                    <a:pt x="56008" y="0"/>
                  </a:lnTo>
                  <a:lnTo>
                    <a:pt x="58040" y="1143"/>
                  </a:lnTo>
                  <a:lnTo>
                    <a:pt x="60960" y="4446"/>
                  </a:lnTo>
                  <a:lnTo>
                    <a:pt x="60960" y="6604"/>
                  </a:lnTo>
                  <a:lnTo>
                    <a:pt x="59945" y="7748"/>
                  </a:lnTo>
                  <a:lnTo>
                    <a:pt x="59945" y="8763"/>
                  </a:lnTo>
                  <a:lnTo>
                    <a:pt x="58929" y="9906"/>
                  </a:lnTo>
                  <a:lnTo>
                    <a:pt x="58040" y="12066"/>
                  </a:lnTo>
                  <a:lnTo>
                    <a:pt x="51944" y="18669"/>
                  </a:lnTo>
                  <a:lnTo>
                    <a:pt x="49149" y="20955"/>
                  </a:lnTo>
                  <a:lnTo>
                    <a:pt x="46991" y="21972"/>
                  </a:lnTo>
                  <a:lnTo>
                    <a:pt x="44070" y="25273"/>
                  </a:lnTo>
                  <a:lnTo>
                    <a:pt x="43054" y="25273"/>
                  </a:lnTo>
                  <a:lnTo>
                    <a:pt x="41910" y="26417"/>
                  </a:lnTo>
                  <a:lnTo>
                    <a:pt x="40133" y="26417"/>
                  </a:lnTo>
                  <a:lnTo>
                    <a:pt x="37973" y="28575"/>
                  </a:lnTo>
                  <a:lnTo>
                    <a:pt x="36958" y="28575"/>
                  </a:lnTo>
                  <a:lnTo>
                    <a:pt x="36196" y="29718"/>
                  </a:lnTo>
                  <a:lnTo>
                    <a:pt x="24004" y="29718"/>
                  </a:lnTo>
                  <a:lnTo>
                    <a:pt x="22987" y="28575"/>
                  </a:lnTo>
                  <a:lnTo>
                    <a:pt x="21083" y="27560"/>
                  </a:lnTo>
                  <a:lnTo>
                    <a:pt x="20067" y="27560"/>
                  </a:lnTo>
                  <a:lnTo>
                    <a:pt x="18923" y="26417"/>
                  </a:lnTo>
                  <a:lnTo>
                    <a:pt x="17146" y="25273"/>
                  </a:lnTo>
                  <a:lnTo>
                    <a:pt x="14986" y="23115"/>
                  </a:lnTo>
                  <a:lnTo>
                    <a:pt x="12955" y="21972"/>
                  </a:lnTo>
                  <a:lnTo>
                    <a:pt x="8891" y="17654"/>
                  </a:lnTo>
                  <a:lnTo>
                    <a:pt x="7112" y="16511"/>
                  </a:lnTo>
                  <a:lnTo>
                    <a:pt x="5970" y="14352"/>
                  </a:lnTo>
                  <a:lnTo>
                    <a:pt x="3937" y="13209"/>
                  </a:lnTo>
                  <a:lnTo>
                    <a:pt x="2033" y="11049"/>
                  </a:lnTo>
                  <a:lnTo>
                    <a:pt x="0" y="6604"/>
                  </a:lnTo>
                  <a:lnTo>
                    <a:pt x="0" y="3303"/>
                  </a:lnTo>
                  <a:lnTo>
                    <a:pt x="2033" y="3303"/>
                  </a:lnTo>
                  <a:lnTo>
                    <a:pt x="3175" y="4446"/>
                  </a:lnTo>
                  <a:lnTo>
                    <a:pt x="3937" y="4446"/>
                  </a:lnTo>
                  <a:lnTo>
                    <a:pt x="4954" y="5461"/>
                  </a:lnTo>
                  <a:lnTo>
                    <a:pt x="7874" y="5461"/>
                  </a:lnTo>
                  <a:lnTo>
                    <a:pt x="8891" y="6604"/>
                  </a:lnTo>
                  <a:lnTo>
                    <a:pt x="11049" y="6604"/>
                  </a:lnTo>
                  <a:lnTo>
                    <a:pt x="12066" y="7748"/>
                  </a:lnTo>
                  <a:lnTo>
                    <a:pt x="14986" y="7748"/>
                  </a:lnTo>
                  <a:lnTo>
                    <a:pt x="16003" y="8763"/>
                  </a:lnTo>
                  <a:lnTo>
                    <a:pt x="22098" y="8763"/>
                  </a:lnTo>
                  <a:lnTo>
                    <a:pt x="24004" y="9906"/>
                  </a:lnTo>
                  <a:lnTo>
                    <a:pt x="31116" y="9906"/>
                  </a:lnTo>
                  <a:lnTo>
                    <a:pt x="33021" y="8763"/>
                  </a:lnTo>
                  <a:lnTo>
                    <a:pt x="35053" y="8763"/>
                  </a:lnTo>
                  <a:lnTo>
                    <a:pt x="38990" y="6604"/>
                  </a:lnTo>
                  <a:lnTo>
                    <a:pt x="40895" y="6604"/>
                  </a:lnTo>
                  <a:lnTo>
                    <a:pt x="43054" y="5461"/>
                  </a:lnTo>
                  <a:lnTo>
                    <a:pt x="44070" y="5461"/>
                  </a:lnTo>
                  <a:lnTo>
                    <a:pt x="45974" y="4446"/>
                  </a:lnTo>
                  <a:lnTo>
                    <a:pt x="46991" y="4446"/>
                  </a:lnTo>
                  <a:lnTo>
                    <a:pt x="49149" y="3303"/>
                  </a:lnTo>
                  <a:lnTo>
                    <a:pt x="50166" y="3303"/>
                  </a:lnTo>
                  <a:lnTo>
                    <a:pt x="50928" y="2286"/>
                  </a:lnTo>
                  <a:lnTo>
                    <a:pt x="51944" y="2286"/>
                  </a:lnTo>
                  <a:lnTo>
                    <a:pt x="5410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4" name="Freeform 333"/>
            <p:cNvSpPr/>
            <p:nvPr/>
          </p:nvSpPr>
          <p:spPr>
            <a:xfrm>
              <a:off x="8248089" y="4739271"/>
              <a:ext cx="208386" cy="64704"/>
            </a:xfrm>
            <a:custGeom>
              <a:avLst/>
              <a:gdLst/>
              <a:ahLst/>
              <a:cxnLst/>
              <a:rect l="0" t="0" r="0" b="0"/>
              <a:pathLst>
                <a:path w="206883" h="65025">
                  <a:moveTo>
                    <a:pt x="71881" y="61849"/>
                  </a:moveTo>
                  <a:lnTo>
                    <a:pt x="73914" y="61849"/>
                  </a:lnTo>
                  <a:lnTo>
                    <a:pt x="75056" y="62864"/>
                  </a:lnTo>
                  <a:lnTo>
                    <a:pt x="76835" y="64007"/>
                  </a:lnTo>
                  <a:lnTo>
                    <a:pt x="76835" y="65024"/>
                  </a:lnTo>
                  <a:lnTo>
                    <a:pt x="67817" y="65024"/>
                  </a:lnTo>
                  <a:lnTo>
                    <a:pt x="65786" y="64007"/>
                  </a:lnTo>
                  <a:lnTo>
                    <a:pt x="63880" y="64007"/>
                  </a:lnTo>
                  <a:lnTo>
                    <a:pt x="62864" y="62864"/>
                  </a:lnTo>
                  <a:lnTo>
                    <a:pt x="59943" y="61849"/>
                  </a:lnTo>
                  <a:lnTo>
                    <a:pt x="57785" y="60451"/>
                  </a:lnTo>
                  <a:lnTo>
                    <a:pt x="57023" y="60451"/>
                  </a:lnTo>
                  <a:lnTo>
                    <a:pt x="56006" y="59563"/>
                  </a:lnTo>
                  <a:lnTo>
                    <a:pt x="54864" y="59563"/>
                  </a:lnTo>
                  <a:lnTo>
                    <a:pt x="53086" y="57404"/>
                  </a:lnTo>
                  <a:lnTo>
                    <a:pt x="50927" y="57404"/>
                  </a:lnTo>
                  <a:lnTo>
                    <a:pt x="48894" y="54990"/>
                  </a:lnTo>
                  <a:lnTo>
                    <a:pt x="46989" y="54990"/>
                  </a:lnTo>
                  <a:lnTo>
                    <a:pt x="43814" y="51943"/>
                  </a:lnTo>
                  <a:lnTo>
                    <a:pt x="41910" y="50545"/>
                  </a:lnTo>
                  <a:lnTo>
                    <a:pt x="40893" y="50545"/>
                  </a:lnTo>
                  <a:lnTo>
                    <a:pt x="38735" y="48387"/>
                  </a:lnTo>
                  <a:lnTo>
                    <a:pt x="36956" y="47244"/>
                  </a:lnTo>
                  <a:lnTo>
                    <a:pt x="35940" y="47244"/>
                  </a:lnTo>
                  <a:lnTo>
                    <a:pt x="34798" y="45085"/>
                  </a:lnTo>
                  <a:lnTo>
                    <a:pt x="34036" y="45085"/>
                  </a:lnTo>
                  <a:lnTo>
                    <a:pt x="31877" y="43942"/>
                  </a:lnTo>
                  <a:lnTo>
                    <a:pt x="28702" y="40639"/>
                  </a:lnTo>
                  <a:lnTo>
                    <a:pt x="26924" y="39624"/>
                  </a:lnTo>
                  <a:lnTo>
                    <a:pt x="25780" y="38481"/>
                  </a:lnTo>
                  <a:lnTo>
                    <a:pt x="24764" y="38481"/>
                  </a:lnTo>
                  <a:lnTo>
                    <a:pt x="21843" y="35179"/>
                  </a:lnTo>
                  <a:lnTo>
                    <a:pt x="20065" y="34036"/>
                  </a:lnTo>
                  <a:lnTo>
                    <a:pt x="18923" y="33019"/>
                  </a:lnTo>
                  <a:lnTo>
                    <a:pt x="16890" y="31876"/>
                  </a:lnTo>
                  <a:lnTo>
                    <a:pt x="14986" y="29718"/>
                  </a:lnTo>
                  <a:lnTo>
                    <a:pt x="12953" y="28575"/>
                  </a:lnTo>
                  <a:lnTo>
                    <a:pt x="10032" y="25273"/>
                  </a:lnTo>
                  <a:lnTo>
                    <a:pt x="7874" y="24130"/>
                  </a:lnTo>
                  <a:lnTo>
                    <a:pt x="1777" y="17525"/>
                  </a:lnTo>
                  <a:lnTo>
                    <a:pt x="1015" y="15367"/>
                  </a:lnTo>
                  <a:lnTo>
                    <a:pt x="0" y="14224"/>
                  </a:lnTo>
                  <a:lnTo>
                    <a:pt x="0" y="9906"/>
                  </a:lnTo>
                  <a:lnTo>
                    <a:pt x="1015" y="7619"/>
                  </a:lnTo>
                  <a:lnTo>
                    <a:pt x="2793" y="6604"/>
                  </a:lnTo>
                  <a:lnTo>
                    <a:pt x="3937" y="5461"/>
                  </a:lnTo>
                  <a:lnTo>
                    <a:pt x="17906" y="5461"/>
                  </a:lnTo>
                  <a:lnTo>
                    <a:pt x="18923" y="6604"/>
                  </a:lnTo>
                  <a:lnTo>
                    <a:pt x="25780" y="6604"/>
                  </a:lnTo>
                  <a:lnTo>
                    <a:pt x="27939" y="7619"/>
                  </a:lnTo>
                  <a:lnTo>
                    <a:pt x="35940" y="7619"/>
                  </a:lnTo>
                  <a:lnTo>
                    <a:pt x="37973" y="8763"/>
                  </a:lnTo>
                  <a:lnTo>
                    <a:pt x="43814" y="8763"/>
                  </a:lnTo>
                  <a:lnTo>
                    <a:pt x="45974" y="9906"/>
                  </a:lnTo>
                  <a:lnTo>
                    <a:pt x="50927" y="9906"/>
                  </a:lnTo>
                  <a:lnTo>
                    <a:pt x="53086" y="10921"/>
                  </a:lnTo>
                  <a:lnTo>
                    <a:pt x="61722" y="10921"/>
                  </a:lnTo>
                  <a:lnTo>
                    <a:pt x="63880" y="12064"/>
                  </a:lnTo>
                  <a:lnTo>
                    <a:pt x="70992" y="12064"/>
                  </a:lnTo>
                  <a:lnTo>
                    <a:pt x="72898" y="13207"/>
                  </a:lnTo>
                  <a:lnTo>
                    <a:pt x="78993" y="13207"/>
                  </a:lnTo>
                  <a:lnTo>
                    <a:pt x="80772" y="14224"/>
                  </a:lnTo>
                  <a:lnTo>
                    <a:pt x="86867" y="14224"/>
                  </a:lnTo>
                  <a:lnTo>
                    <a:pt x="89027" y="15367"/>
                  </a:lnTo>
                  <a:lnTo>
                    <a:pt x="99822" y="15367"/>
                  </a:lnTo>
                  <a:lnTo>
                    <a:pt x="101980" y="16510"/>
                  </a:lnTo>
                  <a:lnTo>
                    <a:pt x="112014" y="16510"/>
                  </a:lnTo>
                  <a:lnTo>
                    <a:pt x="112776" y="15367"/>
                  </a:lnTo>
                  <a:lnTo>
                    <a:pt x="118872" y="15367"/>
                  </a:lnTo>
                  <a:lnTo>
                    <a:pt x="119888" y="14224"/>
                  </a:lnTo>
                  <a:lnTo>
                    <a:pt x="124967" y="14224"/>
                  </a:lnTo>
                  <a:lnTo>
                    <a:pt x="125984" y="13207"/>
                  </a:lnTo>
                  <a:lnTo>
                    <a:pt x="130810" y="13207"/>
                  </a:lnTo>
                  <a:lnTo>
                    <a:pt x="132841" y="12064"/>
                  </a:lnTo>
                  <a:lnTo>
                    <a:pt x="136778" y="12064"/>
                  </a:lnTo>
                  <a:lnTo>
                    <a:pt x="138938" y="10921"/>
                  </a:lnTo>
                  <a:lnTo>
                    <a:pt x="142875" y="10921"/>
                  </a:lnTo>
                  <a:lnTo>
                    <a:pt x="145034" y="9906"/>
                  </a:lnTo>
                  <a:lnTo>
                    <a:pt x="145796" y="9906"/>
                  </a:lnTo>
                  <a:lnTo>
                    <a:pt x="147954" y="8763"/>
                  </a:lnTo>
                  <a:lnTo>
                    <a:pt x="152907" y="8763"/>
                  </a:lnTo>
                  <a:lnTo>
                    <a:pt x="154813" y="7619"/>
                  </a:lnTo>
                  <a:lnTo>
                    <a:pt x="159003" y="7619"/>
                  </a:lnTo>
                  <a:lnTo>
                    <a:pt x="160909" y="6604"/>
                  </a:lnTo>
                  <a:lnTo>
                    <a:pt x="162940" y="6604"/>
                  </a:lnTo>
                  <a:lnTo>
                    <a:pt x="163829" y="5461"/>
                  </a:lnTo>
                  <a:lnTo>
                    <a:pt x="169799" y="5461"/>
                  </a:lnTo>
                  <a:lnTo>
                    <a:pt x="171957" y="4318"/>
                  </a:lnTo>
                  <a:lnTo>
                    <a:pt x="173863" y="4318"/>
                  </a:lnTo>
                  <a:lnTo>
                    <a:pt x="175894" y="3301"/>
                  </a:lnTo>
                  <a:lnTo>
                    <a:pt x="180975" y="3301"/>
                  </a:lnTo>
                  <a:lnTo>
                    <a:pt x="182752" y="2158"/>
                  </a:lnTo>
                  <a:lnTo>
                    <a:pt x="187832" y="2158"/>
                  </a:lnTo>
                  <a:lnTo>
                    <a:pt x="188849" y="1143"/>
                  </a:lnTo>
                  <a:lnTo>
                    <a:pt x="193928" y="1143"/>
                  </a:lnTo>
                  <a:lnTo>
                    <a:pt x="194944" y="0"/>
                  </a:lnTo>
                  <a:lnTo>
                    <a:pt x="202946" y="0"/>
                  </a:lnTo>
                  <a:lnTo>
                    <a:pt x="203962" y="1143"/>
                  </a:lnTo>
                  <a:lnTo>
                    <a:pt x="205739" y="1143"/>
                  </a:lnTo>
                  <a:lnTo>
                    <a:pt x="206882" y="2158"/>
                  </a:lnTo>
                  <a:lnTo>
                    <a:pt x="205739" y="3301"/>
                  </a:lnTo>
                  <a:lnTo>
                    <a:pt x="205739" y="4318"/>
                  </a:lnTo>
                  <a:lnTo>
                    <a:pt x="204724" y="4318"/>
                  </a:lnTo>
                  <a:lnTo>
                    <a:pt x="204724" y="5461"/>
                  </a:lnTo>
                  <a:lnTo>
                    <a:pt x="203962" y="6604"/>
                  </a:lnTo>
                  <a:lnTo>
                    <a:pt x="203962" y="8763"/>
                  </a:lnTo>
                  <a:lnTo>
                    <a:pt x="202946" y="8763"/>
                  </a:lnTo>
                  <a:lnTo>
                    <a:pt x="202946" y="9906"/>
                  </a:lnTo>
                  <a:lnTo>
                    <a:pt x="201802" y="10921"/>
                  </a:lnTo>
                  <a:lnTo>
                    <a:pt x="200787" y="13207"/>
                  </a:lnTo>
                  <a:lnTo>
                    <a:pt x="198881" y="14224"/>
                  </a:lnTo>
                  <a:lnTo>
                    <a:pt x="186816" y="27431"/>
                  </a:lnTo>
                  <a:lnTo>
                    <a:pt x="185927" y="27431"/>
                  </a:lnTo>
                  <a:lnTo>
                    <a:pt x="184912" y="28575"/>
                  </a:lnTo>
                  <a:lnTo>
                    <a:pt x="182752" y="29718"/>
                  </a:lnTo>
                  <a:lnTo>
                    <a:pt x="175894" y="37338"/>
                  </a:lnTo>
                  <a:lnTo>
                    <a:pt x="173863" y="37338"/>
                  </a:lnTo>
                  <a:lnTo>
                    <a:pt x="168782" y="42925"/>
                  </a:lnTo>
                  <a:lnTo>
                    <a:pt x="167004" y="43942"/>
                  </a:lnTo>
                  <a:lnTo>
                    <a:pt x="164846" y="46227"/>
                  </a:lnTo>
                  <a:lnTo>
                    <a:pt x="162940" y="47244"/>
                  </a:lnTo>
                  <a:lnTo>
                    <a:pt x="160909" y="49530"/>
                  </a:lnTo>
                  <a:lnTo>
                    <a:pt x="159003" y="50545"/>
                  </a:lnTo>
                  <a:lnTo>
                    <a:pt x="157988" y="51943"/>
                  </a:lnTo>
                  <a:lnTo>
                    <a:pt x="155828" y="52958"/>
                  </a:lnTo>
                  <a:lnTo>
                    <a:pt x="154813" y="53848"/>
                  </a:lnTo>
                  <a:lnTo>
                    <a:pt x="151891" y="53848"/>
                  </a:lnTo>
                  <a:lnTo>
                    <a:pt x="150876" y="54990"/>
                  </a:lnTo>
                  <a:lnTo>
                    <a:pt x="150876" y="51943"/>
                  </a:lnTo>
                  <a:lnTo>
                    <a:pt x="154051" y="48387"/>
                  </a:lnTo>
                  <a:lnTo>
                    <a:pt x="155828" y="47244"/>
                  </a:lnTo>
                  <a:lnTo>
                    <a:pt x="156972" y="45085"/>
                  </a:lnTo>
                  <a:lnTo>
                    <a:pt x="159003" y="42925"/>
                  </a:lnTo>
                  <a:lnTo>
                    <a:pt x="160909" y="41782"/>
                  </a:lnTo>
                  <a:lnTo>
                    <a:pt x="167766" y="34036"/>
                  </a:lnTo>
                  <a:lnTo>
                    <a:pt x="168782" y="34036"/>
                  </a:lnTo>
                  <a:lnTo>
                    <a:pt x="170941" y="33019"/>
                  </a:lnTo>
                  <a:lnTo>
                    <a:pt x="177038" y="26415"/>
                  </a:lnTo>
                  <a:lnTo>
                    <a:pt x="178815" y="25273"/>
                  </a:lnTo>
                  <a:lnTo>
                    <a:pt x="180975" y="23113"/>
                  </a:lnTo>
                  <a:lnTo>
                    <a:pt x="182752" y="21970"/>
                  </a:lnTo>
                  <a:lnTo>
                    <a:pt x="186816" y="17525"/>
                  </a:lnTo>
                  <a:lnTo>
                    <a:pt x="188849" y="16510"/>
                  </a:lnTo>
                  <a:lnTo>
                    <a:pt x="189991" y="14224"/>
                  </a:lnTo>
                  <a:lnTo>
                    <a:pt x="191769" y="13207"/>
                  </a:lnTo>
                  <a:lnTo>
                    <a:pt x="195961" y="8763"/>
                  </a:lnTo>
                  <a:lnTo>
                    <a:pt x="195961" y="6604"/>
                  </a:lnTo>
                  <a:lnTo>
                    <a:pt x="178815" y="6604"/>
                  </a:lnTo>
                  <a:lnTo>
                    <a:pt x="177800" y="7619"/>
                  </a:lnTo>
                  <a:lnTo>
                    <a:pt x="172974" y="7619"/>
                  </a:lnTo>
                  <a:lnTo>
                    <a:pt x="170941" y="8763"/>
                  </a:lnTo>
                  <a:lnTo>
                    <a:pt x="167004" y="8763"/>
                  </a:lnTo>
                  <a:lnTo>
                    <a:pt x="164846" y="9906"/>
                  </a:lnTo>
                  <a:lnTo>
                    <a:pt x="159765" y="9906"/>
                  </a:lnTo>
                  <a:lnTo>
                    <a:pt x="157988" y="10921"/>
                  </a:lnTo>
                  <a:lnTo>
                    <a:pt x="154813" y="10921"/>
                  </a:lnTo>
                  <a:lnTo>
                    <a:pt x="152907" y="12064"/>
                  </a:lnTo>
                  <a:lnTo>
                    <a:pt x="148971" y="12064"/>
                  </a:lnTo>
                  <a:lnTo>
                    <a:pt x="147954" y="13207"/>
                  </a:lnTo>
                  <a:lnTo>
                    <a:pt x="141859" y="13207"/>
                  </a:lnTo>
                  <a:lnTo>
                    <a:pt x="140842" y="14224"/>
                  </a:lnTo>
                  <a:lnTo>
                    <a:pt x="138938" y="14224"/>
                  </a:lnTo>
                  <a:lnTo>
                    <a:pt x="136778" y="15367"/>
                  </a:lnTo>
                  <a:lnTo>
                    <a:pt x="133985" y="15367"/>
                  </a:lnTo>
                  <a:lnTo>
                    <a:pt x="131826" y="16510"/>
                  </a:lnTo>
                  <a:lnTo>
                    <a:pt x="128904" y="16510"/>
                  </a:lnTo>
                  <a:lnTo>
                    <a:pt x="127889" y="17525"/>
                  </a:lnTo>
                  <a:lnTo>
                    <a:pt x="122809" y="17525"/>
                  </a:lnTo>
                  <a:lnTo>
                    <a:pt x="122047" y="18669"/>
                  </a:lnTo>
                  <a:lnTo>
                    <a:pt x="118872" y="18669"/>
                  </a:lnTo>
                  <a:lnTo>
                    <a:pt x="117855" y="19812"/>
                  </a:lnTo>
                  <a:lnTo>
                    <a:pt x="116713" y="19812"/>
                  </a:lnTo>
                  <a:lnTo>
                    <a:pt x="114935" y="20827"/>
                  </a:lnTo>
                  <a:lnTo>
                    <a:pt x="112014" y="20827"/>
                  </a:lnTo>
                  <a:lnTo>
                    <a:pt x="109854" y="21970"/>
                  </a:lnTo>
                  <a:lnTo>
                    <a:pt x="77851" y="21970"/>
                  </a:lnTo>
                  <a:lnTo>
                    <a:pt x="75818" y="20827"/>
                  </a:lnTo>
                  <a:lnTo>
                    <a:pt x="69977" y="20827"/>
                  </a:lnTo>
                  <a:lnTo>
                    <a:pt x="67817" y="19812"/>
                  </a:lnTo>
                  <a:lnTo>
                    <a:pt x="57785" y="19812"/>
                  </a:lnTo>
                  <a:lnTo>
                    <a:pt x="56006" y="18669"/>
                  </a:lnTo>
                  <a:lnTo>
                    <a:pt x="51942" y="18669"/>
                  </a:lnTo>
                  <a:lnTo>
                    <a:pt x="50927" y="17525"/>
                  </a:lnTo>
                  <a:lnTo>
                    <a:pt x="46989" y="17525"/>
                  </a:lnTo>
                  <a:lnTo>
                    <a:pt x="44830" y="16510"/>
                  </a:lnTo>
                  <a:lnTo>
                    <a:pt x="39877" y="16510"/>
                  </a:lnTo>
                  <a:lnTo>
                    <a:pt x="37973" y="15367"/>
                  </a:lnTo>
                  <a:lnTo>
                    <a:pt x="34036" y="15367"/>
                  </a:lnTo>
                  <a:lnTo>
                    <a:pt x="31877" y="14224"/>
                  </a:lnTo>
                  <a:lnTo>
                    <a:pt x="27939" y="14224"/>
                  </a:lnTo>
                  <a:lnTo>
                    <a:pt x="26924" y="13207"/>
                  </a:lnTo>
                  <a:lnTo>
                    <a:pt x="20827" y="13207"/>
                  </a:lnTo>
                  <a:lnTo>
                    <a:pt x="18923" y="12064"/>
                  </a:lnTo>
                  <a:lnTo>
                    <a:pt x="16890" y="12064"/>
                  </a:lnTo>
                  <a:lnTo>
                    <a:pt x="14986" y="10921"/>
                  </a:lnTo>
                  <a:lnTo>
                    <a:pt x="12953" y="10921"/>
                  </a:lnTo>
                  <a:lnTo>
                    <a:pt x="10794" y="9906"/>
                  </a:lnTo>
                  <a:lnTo>
                    <a:pt x="10032" y="9906"/>
                  </a:lnTo>
                  <a:lnTo>
                    <a:pt x="10032" y="12064"/>
                  </a:lnTo>
                  <a:lnTo>
                    <a:pt x="11811" y="14224"/>
                  </a:lnTo>
                  <a:lnTo>
                    <a:pt x="11811" y="15367"/>
                  </a:lnTo>
                  <a:lnTo>
                    <a:pt x="12953" y="16510"/>
                  </a:lnTo>
                  <a:lnTo>
                    <a:pt x="12953" y="17525"/>
                  </a:lnTo>
                  <a:lnTo>
                    <a:pt x="16890" y="21970"/>
                  </a:lnTo>
                  <a:lnTo>
                    <a:pt x="18923" y="23113"/>
                  </a:lnTo>
                  <a:lnTo>
                    <a:pt x="24002" y="28575"/>
                  </a:lnTo>
                  <a:lnTo>
                    <a:pt x="30861" y="33019"/>
                  </a:lnTo>
                  <a:lnTo>
                    <a:pt x="31877" y="34036"/>
                  </a:lnTo>
                  <a:lnTo>
                    <a:pt x="33019" y="34036"/>
                  </a:lnTo>
                  <a:lnTo>
                    <a:pt x="35940" y="37338"/>
                  </a:lnTo>
                  <a:lnTo>
                    <a:pt x="37973" y="38481"/>
                  </a:lnTo>
                  <a:lnTo>
                    <a:pt x="38735" y="38481"/>
                  </a:lnTo>
                  <a:lnTo>
                    <a:pt x="41910" y="41782"/>
                  </a:lnTo>
                  <a:lnTo>
                    <a:pt x="43814" y="41782"/>
                  </a:lnTo>
                  <a:lnTo>
                    <a:pt x="46989" y="45085"/>
                  </a:lnTo>
                  <a:lnTo>
                    <a:pt x="47752" y="45085"/>
                  </a:lnTo>
                  <a:lnTo>
                    <a:pt x="49911" y="46227"/>
                  </a:lnTo>
                  <a:lnTo>
                    <a:pt x="51942" y="48387"/>
                  </a:lnTo>
                  <a:lnTo>
                    <a:pt x="53086" y="48387"/>
                  </a:lnTo>
                  <a:lnTo>
                    <a:pt x="57023" y="50545"/>
                  </a:lnTo>
                  <a:lnTo>
                    <a:pt x="58927" y="52958"/>
                  </a:lnTo>
                  <a:lnTo>
                    <a:pt x="62864" y="54990"/>
                  </a:lnTo>
                  <a:lnTo>
                    <a:pt x="63880" y="56006"/>
                  </a:lnTo>
                  <a:lnTo>
                    <a:pt x="65786" y="57404"/>
                  </a:lnTo>
                  <a:lnTo>
                    <a:pt x="66802" y="58546"/>
                  </a:lnTo>
                  <a:lnTo>
                    <a:pt x="68961" y="59563"/>
                  </a:lnTo>
                  <a:lnTo>
                    <a:pt x="69977" y="595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5" name="Freeform 334"/>
            <p:cNvSpPr/>
            <p:nvPr/>
          </p:nvSpPr>
          <p:spPr>
            <a:xfrm>
              <a:off x="8341686" y="4802014"/>
              <a:ext cx="37085" cy="7843"/>
            </a:xfrm>
            <a:custGeom>
              <a:avLst/>
              <a:gdLst/>
              <a:ahLst/>
              <a:cxnLst/>
              <a:rect l="0" t="0" r="0" b="0"/>
              <a:pathLst>
                <a:path w="37974" h="8764">
                  <a:moveTo>
                    <a:pt x="24003" y="1015"/>
                  </a:moveTo>
                  <a:lnTo>
                    <a:pt x="24765" y="0"/>
                  </a:lnTo>
                  <a:lnTo>
                    <a:pt x="37973" y="0"/>
                  </a:lnTo>
                  <a:lnTo>
                    <a:pt x="36956" y="1015"/>
                  </a:lnTo>
                  <a:lnTo>
                    <a:pt x="36956" y="2158"/>
                  </a:lnTo>
                  <a:lnTo>
                    <a:pt x="34798" y="2158"/>
                  </a:lnTo>
                  <a:lnTo>
                    <a:pt x="34036" y="3175"/>
                  </a:lnTo>
                  <a:lnTo>
                    <a:pt x="33019" y="3175"/>
                  </a:lnTo>
                  <a:lnTo>
                    <a:pt x="29082" y="5461"/>
                  </a:lnTo>
                  <a:lnTo>
                    <a:pt x="27940" y="5461"/>
                  </a:lnTo>
                  <a:lnTo>
                    <a:pt x="25907" y="6476"/>
                  </a:lnTo>
                  <a:lnTo>
                    <a:pt x="24003" y="6476"/>
                  </a:lnTo>
                  <a:lnTo>
                    <a:pt x="22987" y="7620"/>
                  </a:lnTo>
                  <a:lnTo>
                    <a:pt x="20828" y="8763"/>
                  </a:lnTo>
                  <a:lnTo>
                    <a:pt x="11811" y="8763"/>
                  </a:lnTo>
                  <a:lnTo>
                    <a:pt x="10032" y="7620"/>
                  </a:lnTo>
                  <a:lnTo>
                    <a:pt x="7874" y="7620"/>
                  </a:lnTo>
                  <a:lnTo>
                    <a:pt x="6857" y="6476"/>
                  </a:lnTo>
                  <a:lnTo>
                    <a:pt x="3937" y="6476"/>
                  </a:lnTo>
                  <a:lnTo>
                    <a:pt x="2031" y="5461"/>
                  </a:lnTo>
                  <a:lnTo>
                    <a:pt x="0" y="3175"/>
                  </a:lnTo>
                  <a:lnTo>
                    <a:pt x="1016" y="2158"/>
                  </a:lnTo>
                  <a:lnTo>
                    <a:pt x="2031" y="2158"/>
                  </a:lnTo>
                  <a:lnTo>
                    <a:pt x="3937" y="101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6" name="Freeform 335"/>
            <p:cNvSpPr/>
            <p:nvPr/>
          </p:nvSpPr>
          <p:spPr>
            <a:xfrm>
              <a:off x="8152726" y="4562807"/>
              <a:ext cx="386750" cy="335281"/>
            </a:xfrm>
            <a:custGeom>
              <a:avLst/>
              <a:gdLst/>
              <a:ahLst/>
              <a:cxnLst/>
              <a:rect l="0" t="0" r="0" b="0"/>
              <a:pathLst>
                <a:path w="385827" h="335408">
                  <a:moveTo>
                    <a:pt x="48894" y="159893"/>
                  </a:moveTo>
                  <a:lnTo>
                    <a:pt x="48894" y="156592"/>
                  </a:lnTo>
                  <a:lnTo>
                    <a:pt x="47878" y="155449"/>
                  </a:lnTo>
                  <a:lnTo>
                    <a:pt x="47878" y="154305"/>
                  </a:lnTo>
                  <a:lnTo>
                    <a:pt x="46863" y="154305"/>
                  </a:lnTo>
                  <a:lnTo>
                    <a:pt x="44958" y="153289"/>
                  </a:lnTo>
                  <a:lnTo>
                    <a:pt x="42037" y="153289"/>
                  </a:lnTo>
                  <a:lnTo>
                    <a:pt x="41021" y="154305"/>
                  </a:lnTo>
                  <a:lnTo>
                    <a:pt x="37846" y="154305"/>
                  </a:lnTo>
                  <a:lnTo>
                    <a:pt x="35940" y="155449"/>
                  </a:lnTo>
                  <a:lnTo>
                    <a:pt x="34925" y="156592"/>
                  </a:lnTo>
                  <a:lnTo>
                    <a:pt x="32765" y="157607"/>
                  </a:lnTo>
                  <a:lnTo>
                    <a:pt x="30988" y="157607"/>
                  </a:lnTo>
                  <a:lnTo>
                    <a:pt x="28828" y="158750"/>
                  </a:lnTo>
                  <a:lnTo>
                    <a:pt x="28066" y="158750"/>
                  </a:lnTo>
                  <a:lnTo>
                    <a:pt x="23876" y="161163"/>
                  </a:lnTo>
                  <a:lnTo>
                    <a:pt x="22987" y="162053"/>
                  </a:lnTo>
                  <a:lnTo>
                    <a:pt x="21971" y="162053"/>
                  </a:lnTo>
                  <a:lnTo>
                    <a:pt x="19812" y="164212"/>
                  </a:lnTo>
                  <a:lnTo>
                    <a:pt x="18034" y="165609"/>
                  </a:lnTo>
                  <a:lnTo>
                    <a:pt x="16890" y="165609"/>
                  </a:lnTo>
                  <a:lnTo>
                    <a:pt x="16890" y="166624"/>
                  </a:lnTo>
                  <a:lnTo>
                    <a:pt x="14859" y="168656"/>
                  </a:lnTo>
                  <a:lnTo>
                    <a:pt x="12953" y="173229"/>
                  </a:lnTo>
                  <a:lnTo>
                    <a:pt x="12953" y="175261"/>
                  </a:lnTo>
                  <a:lnTo>
                    <a:pt x="11938" y="176530"/>
                  </a:lnTo>
                  <a:lnTo>
                    <a:pt x="11938" y="187580"/>
                  </a:lnTo>
                  <a:lnTo>
                    <a:pt x="12953" y="188595"/>
                  </a:lnTo>
                  <a:lnTo>
                    <a:pt x="12953" y="193041"/>
                  </a:lnTo>
                  <a:lnTo>
                    <a:pt x="14097" y="195199"/>
                  </a:lnTo>
                  <a:lnTo>
                    <a:pt x="14097" y="196343"/>
                  </a:lnTo>
                  <a:lnTo>
                    <a:pt x="14859" y="197486"/>
                  </a:lnTo>
                  <a:lnTo>
                    <a:pt x="14859" y="199644"/>
                  </a:lnTo>
                  <a:lnTo>
                    <a:pt x="20954" y="206249"/>
                  </a:lnTo>
                  <a:lnTo>
                    <a:pt x="22987" y="207392"/>
                  </a:lnTo>
                  <a:lnTo>
                    <a:pt x="25908" y="210693"/>
                  </a:lnTo>
                  <a:lnTo>
                    <a:pt x="28066" y="211710"/>
                  </a:lnTo>
                  <a:lnTo>
                    <a:pt x="28828" y="211710"/>
                  </a:lnTo>
                  <a:lnTo>
                    <a:pt x="30988" y="212853"/>
                  </a:lnTo>
                  <a:lnTo>
                    <a:pt x="32003" y="212853"/>
                  </a:lnTo>
                  <a:lnTo>
                    <a:pt x="33909" y="213995"/>
                  </a:lnTo>
                  <a:lnTo>
                    <a:pt x="34925" y="213995"/>
                  </a:lnTo>
                  <a:lnTo>
                    <a:pt x="35940" y="215012"/>
                  </a:lnTo>
                  <a:lnTo>
                    <a:pt x="37846" y="215012"/>
                  </a:lnTo>
                  <a:lnTo>
                    <a:pt x="39877" y="216155"/>
                  </a:lnTo>
                  <a:lnTo>
                    <a:pt x="50038" y="216155"/>
                  </a:lnTo>
                  <a:lnTo>
                    <a:pt x="51053" y="217298"/>
                  </a:lnTo>
                  <a:lnTo>
                    <a:pt x="51053" y="218313"/>
                  </a:lnTo>
                  <a:lnTo>
                    <a:pt x="52831" y="220599"/>
                  </a:lnTo>
                  <a:lnTo>
                    <a:pt x="52831" y="221616"/>
                  </a:lnTo>
                  <a:lnTo>
                    <a:pt x="53975" y="222759"/>
                  </a:lnTo>
                  <a:lnTo>
                    <a:pt x="54990" y="224918"/>
                  </a:lnTo>
                  <a:lnTo>
                    <a:pt x="58927" y="229617"/>
                  </a:lnTo>
                  <a:lnTo>
                    <a:pt x="60833" y="233680"/>
                  </a:lnTo>
                  <a:lnTo>
                    <a:pt x="62864" y="235078"/>
                  </a:lnTo>
                  <a:lnTo>
                    <a:pt x="64008" y="237237"/>
                  </a:lnTo>
                  <a:lnTo>
                    <a:pt x="69850" y="243841"/>
                  </a:lnTo>
                  <a:lnTo>
                    <a:pt x="70865" y="245999"/>
                  </a:lnTo>
                  <a:lnTo>
                    <a:pt x="73025" y="248286"/>
                  </a:lnTo>
                  <a:lnTo>
                    <a:pt x="74802" y="251587"/>
                  </a:lnTo>
                  <a:lnTo>
                    <a:pt x="83819" y="261493"/>
                  </a:lnTo>
                  <a:lnTo>
                    <a:pt x="86994" y="263653"/>
                  </a:lnTo>
                  <a:lnTo>
                    <a:pt x="88773" y="266955"/>
                  </a:lnTo>
                  <a:lnTo>
                    <a:pt x="91948" y="269113"/>
                  </a:lnTo>
                  <a:lnTo>
                    <a:pt x="93852" y="272416"/>
                  </a:lnTo>
                  <a:lnTo>
                    <a:pt x="99949" y="276861"/>
                  </a:lnTo>
                  <a:lnTo>
                    <a:pt x="104901" y="282322"/>
                  </a:lnTo>
                  <a:lnTo>
                    <a:pt x="110998" y="286767"/>
                  </a:lnTo>
                  <a:lnTo>
                    <a:pt x="113918" y="290068"/>
                  </a:lnTo>
                  <a:lnTo>
                    <a:pt x="126873" y="299086"/>
                  </a:lnTo>
                  <a:lnTo>
                    <a:pt x="143764" y="310007"/>
                  </a:lnTo>
                  <a:lnTo>
                    <a:pt x="147954" y="311150"/>
                  </a:lnTo>
                  <a:lnTo>
                    <a:pt x="150876" y="313310"/>
                  </a:lnTo>
                  <a:lnTo>
                    <a:pt x="154939" y="314453"/>
                  </a:lnTo>
                  <a:lnTo>
                    <a:pt x="158876" y="316612"/>
                  </a:lnTo>
                  <a:lnTo>
                    <a:pt x="169926" y="319913"/>
                  </a:lnTo>
                  <a:lnTo>
                    <a:pt x="173863" y="322199"/>
                  </a:lnTo>
                  <a:lnTo>
                    <a:pt x="177926" y="322199"/>
                  </a:lnTo>
                  <a:lnTo>
                    <a:pt x="185801" y="324359"/>
                  </a:lnTo>
                  <a:lnTo>
                    <a:pt x="190880" y="324359"/>
                  </a:lnTo>
                  <a:lnTo>
                    <a:pt x="194817" y="325501"/>
                  </a:lnTo>
                  <a:lnTo>
                    <a:pt x="211963" y="325501"/>
                  </a:lnTo>
                  <a:lnTo>
                    <a:pt x="215900" y="324359"/>
                  </a:lnTo>
                  <a:lnTo>
                    <a:pt x="219837" y="324359"/>
                  </a:lnTo>
                  <a:lnTo>
                    <a:pt x="227838" y="322199"/>
                  </a:lnTo>
                  <a:lnTo>
                    <a:pt x="245744" y="315595"/>
                  </a:lnTo>
                  <a:lnTo>
                    <a:pt x="266953" y="303404"/>
                  </a:lnTo>
                  <a:lnTo>
                    <a:pt x="269875" y="300229"/>
                  </a:lnTo>
                  <a:lnTo>
                    <a:pt x="275971" y="295530"/>
                  </a:lnTo>
                  <a:lnTo>
                    <a:pt x="283844" y="286767"/>
                  </a:lnTo>
                  <a:lnTo>
                    <a:pt x="287019" y="284607"/>
                  </a:lnTo>
                  <a:lnTo>
                    <a:pt x="289940" y="281305"/>
                  </a:lnTo>
                  <a:lnTo>
                    <a:pt x="291973" y="278004"/>
                  </a:lnTo>
                  <a:lnTo>
                    <a:pt x="294893" y="275718"/>
                  </a:lnTo>
                  <a:lnTo>
                    <a:pt x="296799" y="272416"/>
                  </a:lnTo>
                  <a:lnTo>
                    <a:pt x="301751" y="266955"/>
                  </a:lnTo>
                  <a:lnTo>
                    <a:pt x="303911" y="263653"/>
                  </a:lnTo>
                  <a:lnTo>
                    <a:pt x="308990" y="258192"/>
                  </a:lnTo>
                  <a:lnTo>
                    <a:pt x="310006" y="254889"/>
                  </a:lnTo>
                  <a:lnTo>
                    <a:pt x="313943" y="248286"/>
                  </a:lnTo>
                  <a:lnTo>
                    <a:pt x="315849" y="245999"/>
                  </a:lnTo>
                  <a:lnTo>
                    <a:pt x="317880" y="242698"/>
                  </a:lnTo>
                  <a:lnTo>
                    <a:pt x="319024" y="239523"/>
                  </a:lnTo>
                  <a:lnTo>
                    <a:pt x="320801" y="237237"/>
                  </a:lnTo>
                  <a:lnTo>
                    <a:pt x="325881" y="228219"/>
                  </a:lnTo>
                  <a:lnTo>
                    <a:pt x="327914" y="222759"/>
                  </a:lnTo>
                  <a:lnTo>
                    <a:pt x="329818" y="220599"/>
                  </a:lnTo>
                  <a:lnTo>
                    <a:pt x="335914" y="207392"/>
                  </a:lnTo>
                  <a:lnTo>
                    <a:pt x="336930" y="206249"/>
                  </a:lnTo>
                  <a:lnTo>
                    <a:pt x="336930" y="204089"/>
                  </a:lnTo>
                  <a:lnTo>
                    <a:pt x="338074" y="201804"/>
                  </a:lnTo>
                  <a:lnTo>
                    <a:pt x="338074" y="200787"/>
                  </a:lnTo>
                  <a:lnTo>
                    <a:pt x="339851" y="198501"/>
                  </a:lnTo>
                  <a:lnTo>
                    <a:pt x="339851" y="196343"/>
                  </a:lnTo>
                  <a:lnTo>
                    <a:pt x="340867" y="195199"/>
                  </a:lnTo>
                  <a:lnTo>
                    <a:pt x="340867" y="194184"/>
                  </a:lnTo>
                  <a:lnTo>
                    <a:pt x="352805" y="194184"/>
                  </a:lnTo>
                  <a:lnTo>
                    <a:pt x="354964" y="193041"/>
                  </a:lnTo>
                  <a:lnTo>
                    <a:pt x="357886" y="193041"/>
                  </a:lnTo>
                  <a:lnTo>
                    <a:pt x="359917" y="191898"/>
                  </a:lnTo>
                  <a:lnTo>
                    <a:pt x="361061" y="191898"/>
                  </a:lnTo>
                  <a:lnTo>
                    <a:pt x="362839" y="190881"/>
                  </a:lnTo>
                  <a:lnTo>
                    <a:pt x="363854" y="189738"/>
                  </a:lnTo>
                  <a:lnTo>
                    <a:pt x="365760" y="188595"/>
                  </a:lnTo>
                  <a:lnTo>
                    <a:pt x="366776" y="187580"/>
                  </a:lnTo>
                  <a:lnTo>
                    <a:pt x="368935" y="186437"/>
                  </a:lnTo>
                  <a:lnTo>
                    <a:pt x="372872" y="181992"/>
                  </a:lnTo>
                  <a:lnTo>
                    <a:pt x="375030" y="177674"/>
                  </a:lnTo>
                  <a:lnTo>
                    <a:pt x="375030" y="176530"/>
                  </a:lnTo>
                  <a:lnTo>
                    <a:pt x="375792" y="175261"/>
                  </a:lnTo>
                  <a:lnTo>
                    <a:pt x="375792" y="174372"/>
                  </a:lnTo>
                  <a:lnTo>
                    <a:pt x="376809" y="173229"/>
                  </a:lnTo>
                  <a:lnTo>
                    <a:pt x="376809" y="168656"/>
                  </a:lnTo>
                  <a:lnTo>
                    <a:pt x="377951" y="167768"/>
                  </a:lnTo>
                  <a:lnTo>
                    <a:pt x="377951" y="154305"/>
                  </a:lnTo>
                  <a:lnTo>
                    <a:pt x="376809" y="153289"/>
                  </a:lnTo>
                  <a:lnTo>
                    <a:pt x="376809" y="148844"/>
                  </a:lnTo>
                  <a:lnTo>
                    <a:pt x="375030" y="146686"/>
                  </a:lnTo>
                  <a:lnTo>
                    <a:pt x="375030" y="144399"/>
                  </a:lnTo>
                  <a:lnTo>
                    <a:pt x="370839" y="140081"/>
                  </a:lnTo>
                  <a:lnTo>
                    <a:pt x="363854" y="136780"/>
                  </a:lnTo>
                  <a:lnTo>
                    <a:pt x="361823" y="136780"/>
                  </a:lnTo>
                  <a:lnTo>
                    <a:pt x="359917" y="135637"/>
                  </a:lnTo>
                  <a:lnTo>
                    <a:pt x="354964" y="135637"/>
                  </a:lnTo>
                  <a:lnTo>
                    <a:pt x="352805" y="134493"/>
                  </a:lnTo>
                  <a:lnTo>
                    <a:pt x="350901" y="134493"/>
                  </a:lnTo>
                  <a:lnTo>
                    <a:pt x="348868" y="135637"/>
                  </a:lnTo>
                  <a:lnTo>
                    <a:pt x="343789" y="135637"/>
                  </a:lnTo>
                  <a:lnTo>
                    <a:pt x="342011" y="136780"/>
                  </a:lnTo>
                  <a:lnTo>
                    <a:pt x="339851" y="136780"/>
                  </a:lnTo>
                  <a:lnTo>
                    <a:pt x="338836" y="137795"/>
                  </a:lnTo>
                  <a:lnTo>
                    <a:pt x="335914" y="137795"/>
                  </a:lnTo>
                  <a:lnTo>
                    <a:pt x="334899" y="138938"/>
                  </a:lnTo>
                  <a:lnTo>
                    <a:pt x="333755" y="138938"/>
                  </a:lnTo>
                  <a:lnTo>
                    <a:pt x="332993" y="140081"/>
                  </a:lnTo>
                  <a:lnTo>
                    <a:pt x="332993" y="134493"/>
                  </a:lnTo>
                  <a:lnTo>
                    <a:pt x="331977" y="133478"/>
                  </a:lnTo>
                  <a:lnTo>
                    <a:pt x="331977" y="129032"/>
                  </a:lnTo>
                  <a:lnTo>
                    <a:pt x="330835" y="126874"/>
                  </a:lnTo>
                  <a:lnTo>
                    <a:pt x="330835" y="120269"/>
                  </a:lnTo>
                  <a:lnTo>
                    <a:pt x="329818" y="118111"/>
                  </a:lnTo>
                  <a:lnTo>
                    <a:pt x="329818" y="113666"/>
                  </a:lnTo>
                  <a:lnTo>
                    <a:pt x="329056" y="111506"/>
                  </a:lnTo>
                  <a:lnTo>
                    <a:pt x="329056" y="107062"/>
                  </a:lnTo>
                  <a:lnTo>
                    <a:pt x="327914" y="104903"/>
                  </a:lnTo>
                  <a:lnTo>
                    <a:pt x="327914" y="101347"/>
                  </a:lnTo>
                  <a:lnTo>
                    <a:pt x="326898" y="99187"/>
                  </a:lnTo>
                  <a:lnTo>
                    <a:pt x="326898" y="97155"/>
                  </a:lnTo>
                  <a:lnTo>
                    <a:pt x="325881" y="95886"/>
                  </a:lnTo>
                  <a:lnTo>
                    <a:pt x="325881" y="91441"/>
                  </a:lnTo>
                  <a:lnTo>
                    <a:pt x="324739" y="89281"/>
                  </a:lnTo>
                  <a:lnTo>
                    <a:pt x="324739" y="88138"/>
                  </a:lnTo>
                  <a:lnTo>
                    <a:pt x="323976" y="85980"/>
                  </a:lnTo>
                  <a:lnTo>
                    <a:pt x="323976" y="83693"/>
                  </a:lnTo>
                  <a:lnTo>
                    <a:pt x="322961" y="82678"/>
                  </a:lnTo>
                  <a:lnTo>
                    <a:pt x="322961" y="80392"/>
                  </a:lnTo>
                  <a:lnTo>
                    <a:pt x="321944" y="78232"/>
                  </a:lnTo>
                  <a:lnTo>
                    <a:pt x="321944" y="77089"/>
                  </a:lnTo>
                  <a:lnTo>
                    <a:pt x="320801" y="74930"/>
                  </a:lnTo>
                  <a:lnTo>
                    <a:pt x="320801" y="73787"/>
                  </a:lnTo>
                  <a:lnTo>
                    <a:pt x="319024" y="69469"/>
                  </a:lnTo>
                  <a:lnTo>
                    <a:pt x="319024" y="68326"/>
                  </a:lnTo>
                  <a:lnTo>
                    <a:pt x="317880" y="66168"/>
                  </a:lnTo>
                  <a:lnTo>
                    <a:pt x="316864" y="65024"/>
                  </a:lnTo>
                  <a:lnTo>
                    <a:pt x="316864" y="63881"/>
                  </a:lnTo>
                  <a:lnTo>
                    <a:pt x="315849" y="61723"/>
                  </a:lnTo>
                  <a:lnTo>
                    <a:pt x="313943" y="59563"/>
                  </a:lnTo>
                  <a:lnTo>
                    <a:pt x="313943" y="57405"/>
                  </a:lnTo>
                  <a:lnTo>
                    <a:pt x="311912" y="55118"/>
                  </a:lnTo>
                  <a:lnTo>
                    <a:pt x="310768" y="52960"/>
                  </a:lnTo>
                  <a:lnTo>
                    <a:pt x="308990" y="50800"/>
                  </a:lnTo>
                  <a:lnTo>
                    <a:pt x="308990" y="47499"/>
                  </a:lnTo>
                  <a:lnTo>
                    <a:pt x="307848" y="46355"/>
                  </a:lnTo>
                  <a:lnTo>
                    <a:pt x="307848" y="39751"/>
                  </a:lnTo>
                  <a:lnTo>
                    <a:pt x="306831" y="38609"/>
                  </a:lnTo>
                  <a:lnTo>
                    <a:pt x="306831" y="34291"/>
                  </a:lnTo>
                  <a:lnTo>
                    <a:pt x="306069" y="33148"/>
                  </a:lnTo>
                  <a:lnTo>
                    <a:pt x="306069" y="29592"/>
                  </a:lnTo>
                  <a:lnTo>
                    <a:pt x="304926" y="27687"/>
                  </a:lnTo>
                  <a:lnTo>
                    <a:pt x="303911" y="24130"/>
                  </a:lnTo>
                  <a:lnTo>
                    <a:pt x="303911" y="22987"/>
                  </a:lnTo>
                  <a:lnTo>
                    <a:pt x="302894" y="20829"/>
                  </a:lnTo>
                  <a:lnTo>
                    <a:pt x="300736" y="19686"/>
                  </a:lnTo>
                  <a:lnTo>
                    <a:pt x="299974" y="17526"/>
                  </a:lnTo>
                  <a:lnTo>
                    <a:pt x="297814" y="15368"/>
                  </a:lnTo>
                  <a:lnTo>
                    <a:pt x="296037" y="14224"/>
                  </a:lnTo>
                  <a:lnTo>
                    <a:pt x="294893" y="12066"/>
                  </a:lnTo>
                  <a:lnTo>
                    <a:pt x="293877" y="10923"/>
                  </a:lnTo>
                  <a:lnTo>
                    <a:pt x="292862" y="10923"/>
                  </a:lnTo>
                  <a:lnTo>
                    <a:pt x="291973" y="8763"/>
                  </a:lnTo>
                  <a:lnTo>
                    <a:pt x="290956" y="8763"/>
                  </a:lnTo>
                  <a:lnTo>
                    <a:pt x="289940" y="7620"/>
                  </a:lnTo>
                  <a:lnTo>
                    <a:pt x="289940" y="5462"/>
                  </a:lnTo>
                  <a:lnTo>
                    <a:pt x="290956" y="3175"/>
                  </a:lnTo>
                  <a:lnTo>
                    <a:pt x="294893" y="1017"/>
                  </a:lnTo>
                  <a:lnTo>
                    <a:pt x="296037" y="1017"/>
                  </a:lnTo>
                  <a:lnTo>
                    <a:pt x="296799" y="0"/>
                  </a:lnTo>
                  <a:lnTo>
                    <a:pt x="298958" y="0"/>
                  </a:lnTo>
                  <a:lnTo>
                    <a:pt x="299974" y="1017"/>
                  </a:lnTo>
                  <a:lnTo>
                    <a:pt x="300736" y="1017"/>
                  </a:lnTo>
                  <a:lnTo>
                    <a:pt x="302894" y="2160"/>
                  </a:lnTo>
                  <a:lnTo>
                    <a:pt x="303911" y="2160"/>
                  </a:lnTo>
                  <a:lnTo>
                    <a:pt x="304926" y="4318"/>
                  </a:lnTo>
                  <a:lnTo>
                    <a:pt x="306069" y="4318"/>
                  </a:lnTo>
                  <a:lnTo>
                    <a:pt x="306831" y="5462"/>
                  </a:lnTo>
                  <a:lnTo>
                    <a:pt x="306831" y="6478"/>
                  </a:lnTo>
                  <a:lnTo>
                    <a:pt x="308990" y="8763"/>
                  </a:lnTo>
                  <a:lnTo>
                    <a:pt x="310006" y="10923"/>
                  </a:lnTo>
                  <a:lnTo>
                    <a:pt x="310006" y="12066"/>
                  </a:lnTo>
                  <a:lnTo>
                    <a:pt x="310768" y="14224"/>
                  </a:lnTo>
                  <a:lnTo>
                    <a:pt x="311912" y="15368"/>
                  </a:lnTo>
                  <a:lnTo>
                    <a:pt x="311912" y="18669"/>
                  </a:lnTo>
                  <a:lnTo>
                    <a:pt x="312927" y="19686"/>
                  </a:lnTo>
                  <a:lnTo>
                    <a:pt x="312927" y="21972"/>
                  </a:lnTo>
                  <a:lnTo>
                    <a:pt x="313943" y="22987"/>
                  </a:lnTo>
                  <a:lnTo>
                    <a:pt x="313943" y="27687"/>
                  </a:lnTo>
                  <a:lnTo>
                    <a:pt x="314705" y="28703"/>
                  </a:lnTo>
                  <a:lnTo>
                    <a:pt x="314705" y="46355"/>
                  </a:lnTo>
                  <a:lnTo>
                    <a:pt x="316864" y="48514"/>
                  </a:lnTo>
                  <a:lnTo>
                    <a:pt x="319024" y="49657"/>
                  </a:lnTo>
                  <a:lnTo>
                    <a:pt x="319024" y="50800"/>
                  </a:lnTo>
                  <a:lnTo>
                    <a:pt x="320801" y="52960"/>
                  </a:lnTo>
                  <a:lnTo>
                    <a:pt x="321944" y="55118"/>
                  </a:lnTo>
                  <a:lnTo>
                    <a:pt x="322961" y="56262"/>
                  </a:lnTo>
                  <a:lnTo>
                    <a:pt x="323976" y="58420"/>
                  </a:lnTo>
                  <a:lnTo>
                    <a:pt x="324739" y="59563"/>
                  </a:lnTo>
                  <a:lnTo>
                    <a:pt x="325881" y="62866"/>
                  </a:lnTo>
                  <a:lnTo>
                    <a:pt x="326898" y="62866"/>
                  </a:lnTo>
                  <a:lnTo>
                    <a:pt x="326898" y="63881"/>
                  </a:lnTo>
                  <a:lnTo>
                    <a:pt x="327914" y="66168"/>
                  </a:lnTo>
                  <a:lnTo>
                    <a:pt x="327914" y="67184"/>
                  </a:lnTo>
                  <a:lnTo>
                    <a:pt x="329056" y="68326"/>
                  </a:lnTo>
                  <a:lnTo>
                    <a:pt x="329056" y="69469"/>
                  </a:lnTo>
                  <a:lnTo>
                    <a:pt x="329818" y="71629"/>
                  </a:lnTo>
                  <a:lnTo>
                    <a:pt x="329818" y="72772"/>
                  </a:lnTo>
                  <a:lnTo>
                    <a:pt x="330835" y="73787"/>
                  </a:lnTo>
                  <a:lnTo>
                    <a:pt x="330835" y="77089"/>
                  </a:lnTo>
                  <a:lnTo>
                    <a:pt x="332993" y="81535"/>
                  </a:lnTo>
                  <a:lnTo>
                    <a:pt x="332993" y="84837"/>
                  </a:lnTo>
                  <a:lnTo>
                    <a:pt x="333755" y="86995"/>
                  </a:lnTo>
                  <a:lnTo>
                    <a:pt x="333755" y="89281"/>
                  </a:lnTo>
                  <a:lnTo>
                    <a:pt x="334899" y="91441"/>
                  </a:lnTo>
                  <a:lnTo>
                    <a:pt x="334899" y="95886"/>
                  </a:lnTo>
                  <a:lnTo>
                    <a:pt x="335914" y="98299"/>
                  </a:lnTo>
                  <a:lnTo>
                    <a:pt x="335914" y="102617"/>
                  </a:lnTo>
                  <a:lnTo>
                    <a:pt x="336930" y="105792"/>
                  </a:lnTo>
                  <a:lnTo>
                    <a:pt x="336930" y="113666"/>
                  </a:lnTo>
                  <a:lnTo>
                    <a:pt x="338074" y="115824"/>
                  </a:lnTo>
                  <a:lnTo>
                    <a:pt x="338074" y="129032"/>
                  </a:lnTo>
                  <a:lnTo>
                    <a:pt x="338074" y="127889"/>
                  </a:lnTo>
                  <a:lnTo>
                    <a:pt x="339851" y="126874"/>
                  </a:lnTo>
                  <a:lnTo>
                    <a:pt x="340867" y="126874"/>
                  </a:lnTo>
                  <a:lnTo>
                    <a:pt x="342011" y="125730"/>
                  </a:lnTo>
                  <a:lnTo>
                    <a:pt x="343026" y="125730"/>
                  </a:lnTo>
                  <a:lnTo>
                    <a:pt x="344931" y="124587"/>
                  </a:lnTo>
                  <a:lnTo>
                    <a:pt x="346964" y="124587"/>
                  </a:lnTo>
                  <a:lnTo>
                    <a:pt x="348868" y="123572"/>
                  </a:lnTo>
                  <a:lnTo>
                    <a:pt x="364998" y="123572"/>
                  </a:lnTo>
                  <a:lnTo>
                    <a:pt x="366776" y="124587"/>
                  </a:lnTo>
                  <a:lnTo>
                    <a:pt x="369951" y="124587"/>
                  </a:lnTo>
                  <a:lnTo>
                    <a:pt x="374014" y="126874"/>
                  </a:lnTo>
                  <a:lnTo>
                    <a:pt x="375030" y="127889"/>
                  </a:lnTo>
                  <a:lnTo>
                    <a:pt x="376809" y="127889"/>
                  </a:lnTo>
                  <a:lnTo>
                    <a:pt x="380873" y="132335"/>
                  </a:lnTo>
                  <a:lnTo>
                    <a:pt x="381889" y="134493"/>
                  </a:lnTo>
                  <a:lnTo>
                    <a:pt x="382904" y="135637"/>
                  </a:lnTo>
                  <a:lnTo>
                    <a:pt x="382904" y="136780"/>
                  </a:lnTo>
                  <a:lnTo>
                    <a:pt x="384048" y="137795"/>
                  </a:lnTo>
                  <a:lnTo>
                    <a:pt x="384048" y="140081"/>
                  </a:lnTo>
                  <a:lnTo>
                    <a:pt x="384810" y="141098"/>
                  </a:lnTo>
                  <a:lnTo>
                    <a:pt x="384810" y="145543"/>
                  </a:lnTo>
                  <a:lnTo>
                    <a:pt x="385826" y="146686"/>
                  </a:lnTo>
                  <a:lnTo>
                    <a:pt x="385826" y="168656"/>
                  </a:lnTo>
                  <a:lnTo>
                    <a:pt x="384810" y="171069"/>
                  </a:lnTo>
                  <a:lnTo>
                    <a:pt x="384810" y="178817"/>
                  </a:lnTo>
                  <a:lnTo>
                    <a:pt x="384048" y="179832"/>
                  </a:lnTo>
                  <a:lnTo>
                    <a:pt x="384048" y="181992"/>
                  </a:lnTo>
                  <a:lnTo>
                    <a:pt x="382904" y="183135"/>
                  </a:lnTo>
                  <a:lnTo>
                    <a:pt x="381889" y="185293"/>
                  </a:lnTo>
                  <a:lnTo>
                    <a:pt x="379984" y="187580"/>
                  </a:lnTo>
                  <a:lnTo>
                    <a:pt x="378967" y="189738"/>
                  </a:lnTo>
                  <a:lnTo>
                    <a:pt x="375792" y="193041"/>
                  </a:lnTo>
                  <a:lnTo>
                    <a:pt x="374014" y="194184"/>
                  </a:lnTo>
                  <a:lnTo>
                    <a:pt x="371855" y="196343"/>
                  </a:lnTo>
                  <a:lnTo>
                    <a:pt x="369951" y="197486"/>
                  </a:lnTo>
                  <a:lnTo>
                    <a:pt x="368935" y="198501"/>
                  </a:lnTo>
                  <a:lnTo>
                    <a:pt x="366776" y="199644"/>
                  </a:lnTo>
                  <a:lnTo>
                    <a:pt x="365760" y="199644"/>
                  </a:lnTo>
                  <a:lnTo>
                    <a:pt x="363854" y="200787"/>
                  </a:lnTo>
                  <a:lnTo>
                    <a:pt x="362839" y="200787"/>
                  </a:lnTo>
                  <a:lnTo>
                    <a:pt x="361061" y="201804"/>
                  </a:lnTo>
                  <a:lnTo>
                    <a:pt x="358901" y="201804"/>
                  </a:lnTo>
                  <a:lnTo>
                    <a:pt x="357886" y="202947"/>
                  </a:lnTo>
                  <a:lnTo>
                    <a:pt x="355980" y="202947"/>
                  </a:lnTo>
                  <a:lnTo>
                    <a:pt x="354964" y="204089"/>
                  </a:lnTo>
                  <a:lnTo>
                    <a:pt x="346964" y="204089"/>
                  </a:lnTo>
                  <a:lnTo>
                    <a:pt x="345948" y="205105"/>
                  </a:lnTo>
                  <a:lnTo>
                    <a:pt x="344931" y="205105"/>
                  </a:lnTo>
                  <a:lnTo>
                    <a:pt x="344931" y="206249"/>
                  </a:lnTo>
                  <a:lnTo>
                    <a:pt x="343789" y="207392"/>
                  </a:lnTo>
                  <a:lnTo>
                    <a:pt x="343789" y="210693"/>
                  </a:lnTo>
                  <a:lnTo>
                    <a:pt x="343026" y="212853"/>
                  </a:lnTo>
                  <a:lnTo>
                    <a:pt x="343026" y="213995"/>
                  </a:lnTo>
                  <a:lnTo>
                    <a:pt x="342011" y="216155"/>
                  </a:lnTo>
                  <a:lnTo>
                    <a:pt x="340867" y="217298"/>
                  </a:lnTo>
                  <a:lnTo>
                    <a:pt x="340867" y="219456"/>
                  </a:lnTo>
                  <a:lnTo>
                    <a:pt x="339851" y="221616"/>
                  </a:lnTo>
                  <a:lnTo>
                    <a:pt x="339851" y="223901"/>
                  </a:lnTo>
                  <a:lnTo>
                    <a:pt x="338074" y="228219"/>
                  </a:lnTo>
                  <a:lnTo>
                    <a:pt x="332993" y="238125"/>
                  </a:lnTo>
                  <a:lnTo>
                    <a:pt x="330835" y="243841"/>
                  </a:lnTo>
                  <a:lnTo>
                    <a:pt x="329056" y="245999"/>
                  </a:lnTo>
                  <a:lnTo>
                    <a:pt x="327914" y="249301"/>
                  </a:lnTo>
                  <a:lnTo>
                    <a:pt x="325881" y="251587"/>
                  </a:lnTo>
                  <a:lnTo>
                    <a:pt x="324739" y="254889"/>
                  </a:lnTo>
                  <a:lnTo>
                    <a:pt x="322961" y="258192"/>
                  </a:lnTo>
                  <a:lnTo>
                    <a:pt x="320801" y="260350"/>
                  </a:lnTo>
                  <a:lnTo>
                    <a:pt x="319786" y="263653"/>
                  </a:lnTo>
                  <a:lnTo>
                    <a:pt x="317880" y="266955"/>
                  </a:lnTo>
                  <a:lnTo>
                    <a:pt x="315849" y="269113"/>
                  </a:lnTo>
                  <a:lnTo>
                    <a:pt x="311912" y="275718"/>
                  </a:lnTo>
                  <a:lnTo>
                    <a:pt x="308990" y="278004"/>
                  </a:lnTo>
                  <a:lnTo>
                    <a:pt x="304926" y="284607"/>
                  </a:lnTo>
                  <a:lnTo>
                    <a:pt x="301751" y="286767"/>
                  </a:lnTo>
                  <a:lnTo>
                    <a:pt x="299974" y="290068"/>
                  </a:lnTo>
                  <a:lnTo>
                    <a:pt x="296799" y="292228"/>
                  </a:lnTo>
                  <a:lnTo>
                    <a:pt x="293877" y="295530"/>
                  </a:lnTo>
                  <a:lnTo>
                    <a:pt x="290956" y="297943"/>
                  </a:lnTo>
                  <a:lnTo>
                    <a:pt x="287781" y="300991"/>
                  </a:lnTo>
                  <a:lnTo>
                    <a:pt x="281939" y="305689"/>
                  </a:lnTo>
                  <a:lnTo>
                    <a:pt x="278764" y="308992"/>
                  </a:lnTo>
                  <a:lnTo>
                    <a:pt x="260858" y="319913"/>
                  </a:lnTo>
                  <a:lnTo>
                    <a:pt x="256921" y="321056"/>
                  </a:lnTo>
                  <a:lnTo>
                    <a:pt x="248919" y="325501"/>
                  </a:lnTo>
                  <a:lnTo>
                    <a:pt x="244983" y="326518"/>
                  </a:lnTo>
                  <a:lnTo>
                    <a:pt x="241046" y="328804"/>
                  </a:lnTo>
                  <a:lnTo>
                    <a:pt x="221996" y="333122"/>
                  </a:lnTo>
                  <a:lnTo>
                    <a:pt x="218059" y="333122"/>
                  </a:lnTo>
                  <a:lnTo>
                    <a:pt x="208026" y="335407"/>
                  </a:lnTo>
                  <a:lnTo>
                    <a:pt x="187960" y="335407"/>
                  </a:lnTo>
                  <a:lnTo>
                    <a:pt x="182879" y="334264"/>
                  </a:lnTo>
                  <a:lnTo>
                    <a:pt x="177926" y="334264"/>
                  </a:lnTo>
                  <a:lnTo>
                    <a:pt x="163829" y="330962"/>
                  </a:lnTo>
                  <a:lnTo>
                    <a:pt x="143001" y="324359"/>
                  </a:lnTo>
                  <a:lnTo>
                    <a:pt x="139064" y="322199"/>
                  </a:lnTo>
                  <a:lnTo>
                    <a:pt x="135889" y="321056"/>
                  </a:lnTo>
                  <a:lnTo>
                    <a:pt x="113918" y="307594"/>
                  </a:lnTo>
                  <a:lnTo>
                    <a:pt x="110998" y="304547"/>
                  </a:lnTo>
                  <a:lnTo>
                    <a:pt x="107823" y="303404"/>
                  </a:lnTo>
                  <a:lnTo>
                    <a:pt x="104901" y="300229"/>
                  </a:lnTo>
                  <a:lnTo>
                    <a:pt x="101980" y="297943"/>
                  </a:lnTo>
                  <a:lnTo>
                    <a:pt x="98805" y="294387"/>
                  </a:lnTo>
                  <a:lnTo>
                    <a:pt x="92837" y="290068"/>
                  </a:lnTo>
                  <a:lnTo>
                    <a:pt x="88011" y="284607"/>
                  </a:lnTo>
                  <a:lnTo>
                    <a:pt x="84836" y="282322"/>
                  </a:lnTo>
                  <a:lnTo>
                    <a:pt x="79883" y="276861"/>
                  </a:lnTo>
                  <a:lnTo>
                    <a:pt x="77977" y="273559"/>
                  </a:lnTo>
                  <a:lnTo>
                    <a:pt x="70865" y="265812"/>
                  </a:lnTo>
                  <a:lnTo>
                    <a:pt x="68961" y="262510"/>
                  </a:lnTo>
                  <a:lnTo>
                    <a:pt x="65024" y="258192"/>
                  </a:lnTo>
                  <a:lnTo>
                    <a:pt x="64008" y="254889"/>
                  </a:lnTo>
                  <a:lnTo>
                    <a:pt x="60071" y="250444"/>
                  </a:lnTo>
                  <a:lnTo>
                    <a:pt x="58927" y="248286"/>
                  </a:lnTo>
                  <a:lnTo>
                    <a:pt x="56896" y="245999"/>
                  </a:lnTo>
                  <a:lnTo>
                    <a:pt x="54990" y="241681"/>
                  </a:lnTo>
                  <a:lnTo>
                    <a:pt x="52831" y="239523"/>
                  </a:lnTo>
                  <a:lnTo>
                    <a:pt x="51815" y="237237"/>
                  </a:lnTo>
                  <a:lnTo>
                    <a:pt x="51053" y="236220"/>
                  </a:lnTo>
                  <a:lnTo>
                    <a:pt x="48894" y="231522"/>
                  </a:lnTo>
                  <a:lnTo>
                    <a:pt x="47878" y="230632"/>
                  </a:lnTo>
                  <a:lnTo>
                    <a:pt x="47878" y="229617"/>
                  </a:lnTo>
                  <a:lnTo>
                    <a:pt x="46863" y="228219"/>
                  </a:lnTo>
                  <a:lnTo>
                    <a:pt x="44958" y="223901"/>
                  </a:lnTo>
                  <a:lnTo>
                    <a:pt x="44958" y="222759"/>
                  </a:lnTo>
                  <a:lnTo>
                    <a:pt x="39877" y="222759"/>
                  </a:lnTo>
                  <a:lnTo>
                    <a:pt x="38862" y="223901"/>
                  </a:lnTo>
                  <a:lnTo>
                    <a:pt x="37846" y="222759"/>
                  </a:lnTo>
                  <a:lnTo>
                    <a:pt x="28066" y="222759"/>
                  </a:lnTo>
                  <a:lnTo>
                    <a:pt x="26924" y="221616"/>
                  </a:lnTo>
                  <a:lnTo>
                    <a:pt x="24891" y="221616"/>
                  </a:lnTo>
                  <a:lnTo>
                    <a:pt x="18796" y="218313"/>
                  </a:lnTo>
                  <a:lnTo>
                    <a:pt x="18034" y="217298"/>
                  </a:lnTo>
                  <a:lnTo>
                    <a:pt x="14097" y="215012"/>
                  </a:lnTo>
                  <a:lnTo>
                    <a:pt x="6858" y="207392"/>
                  </a:lnTo>
                  <a:lnTo>
                    <a:pt x="6858" y="205105"/>
                  </a:lnTo>
                  <a:lnTo>
                    <a:pt x="4826" y="202947"/>
                  </a:lnTo>
                  <a:lnTo>
                    <a:pt x="4826" y="201804"/>
                  </a:lnTo>
                  <a:lnTo>
                    <a:pt x="3937" y="199644"/>
                  </a:lnTo>
                  <a:lnTo>
                    <a:pt x="3937" y="198501"/>
                  </a:lnTo>
                  <a:lnTo>
                    <a:pt x="2921" y="196343"/>
                  </a:lnTo>
                  <a:lnTo>
                    <a:pt x="1904" y="195199"/>
                  </a:lnTo>
                  <a:lnTo>
                    <a:pt x="1904" y="191898"/>
                  </a:lnTo>
                  <a:lnTo>
                    <a:pt x="889" y="189738"/>
                  </a:lnTo>
                  <a:lnTo>
                    <a:pt x="889" y="186437"/>
                  </a:lnTo>
                  <a:lnTo>
                    <a:pt x="0" y="184278"/>
                  </a:lnTo>
                  <a:lnTo>
                    <a:pt x="0" y="171069"/>
                  </a:lnTo>
                  <a:lnTo>
                    <a:pt x="889" y="169799"/>
                  </a:lnTo>
                  <a:lnTo>
                    <a:pt x="889" y="167768"/>
                  </a:lnTo>
                  <a:lnTo>
                    <a:pt x="1904" y="165609"/>
                  </a:lnTo>
                  <a:lnTo>
                    <a:pt x="1904" y="163195"/>
                  </a:lnTo>
                  <a:lnTo>
                    <a:pt x="2921" y="162053"/>
                  </a:lnTo>
                  <a:lnTo>
                    <a:pt x="2921" y="161163"/>
                  </a:lnTo>
                  <a:lnTo>
                    <a:pt x="4826" y="158750"/>
                  </a:lnTo>
                  <a:lnTo>
                    <a:pt x="5841" y="156592"/>
                  </a:lnTo>
                  <a:lnTo>
                    <a:pt x="11938" y="149987"/>
                  </a:lnTo>
                  <a:lnTo>
                    <a:pt x="14097" y="148844"/>
                  </a:lnTo>
                  <a:lnTo>
                    <a:pt x="14859" y="147701"/>
                  </a:lnTo>
                  <a:lnTo>
                    <a:pt x="16890" y="146686"/>
                  </a:lnTo>
                  <a:lnTo>
                    <a:pt x="18034" y="145543"/>
                  </a:lnTo>
                  <a:lnTo>
                    <a:pt x="19812" y="145543"/>
                  </a:lnTo>
                  <a:lnTo>
                    <a:pt x="20954" y="144399"/>
                  </a:lnTo>
                  <a:lnTo>
                    <a:pt x="22987" y="144399"/>
                  </a:lnTo>
                  <a:lnTo>
                    <a:pt x="24891" y="142241"/>
                  </a:lnTo>
                  <a:lnTo>
                    <a:pt x="28066" y="142241"/>
                  </a:lnTo>
                  <a:lnTo>
                    <a:pt x="28828" y="141098"/>
                  </a:lnTo>
                  <a:lnTo>
                    <a:pt x="30988" y="141098"/>
                  </a:lnTo>
                  <a:lnTo>
                    <a:pt x="32765" y="140081"/>
                  </a:lnTo>
                  <a:lnTo>
                    <a:pt x="37846" y="140081"/>
                  </a:lnTo>
                  <a:lnTo>
                    <a:pt x="38862" y="141098"/>
                  </a:lnTo>
                  <a:lnTo>
                    <a:pt x="39877" y="141098"/>
                  </a:lnTo>
                  <a:lnTo>
                    <a:pt x="41021" y="142241"/>
                  </a:lnTo>
                  <a:lnTo>
                    <a:pt x="44958" y="144399"/>
                  </a:lnTo>
                  <a:lnTo>
                    <a:pt x="44958" y="145543"/>
                  </a:lnTo>
                  <a:lnTo>
                    <a:pt x="45974" y="145543"/>
                  </a:lnTo>
                  <a:lnTo>
                    <a:pt x="45974" y="140081"/>
                  </a:lnTo>
                  <a:lnTo>
                    <a:pt x="46863" y="137795"/>
                  </a:lnTo>
                  <a:lnTo>
                    <a:pt x="46863" y="131192"/>
                  </a:lnTo>
                  <a:lnTo>
                    <a:pt x="47878" y="129032"/>
                  </a:lnTo>
                  <a:lnTo>
                    <a:pt x="47878" y="125730"/>
                  </a:lnTo>
                  <a:lnTo>
                    <a:pt x="48894" y="124587"/>
                  </a:lnTo>
                  <a:lnTo>
                    <a:pt x="48894" y="120269"/>
                  </a:lnTo>
                  <a:lnTo>
                    <a:pt x="50038" y="119126"/>
                  </a:lnTo>
                  <a:lnTo>
                    <a:pt x="50038" y="116968"/>
                  </a:lnTo>
                  <a:lnTo>
                    <a:pt x="51053" y="114809"/>
                  </a:lnTo>
                  <a:lnTo>
                    <a:pt x="51053" y="113666"/>
                  </a:lnTo>
                  <a:lnTo>
                    <a:pt x="51815" y="111506"/>
                  </a:lnTo>
                  <a:lnTo>
                    <a:pt x="51815" y="109220"/>
                  </a:lnTo>
                  <a:lnTo>
                    <a:pt x="52831" y="107062"/>
                  </a:lnTo>
                  <a:lnTo>
                    <a:pt x="52831" y="104903"/>
                  </a:lnTo>
                  <a:lnTo>
                    <a:pt x="53975" y="103760"/>
                  </a:lnTo>
                  <a:lnTo>
                    <a:pt x="53975" y="100204"/>
                  </a:lnTo>
                  <a:lnTo>
                    <a:pt x="55752" y="95886"/>
                  </a:lnTo>
                  <a:lnTo>
                    <a:pt x="55752" y="94743"/>
                  </a:lnTo>
                  <a:lnTo>
                    <a:pt x="57912" y="90298"/>
                  </a:lnTo>
                  <a:lnTo>
                    <a:pt x="57912" y="88138"/>
                  </a:lnTo>
                  <a:lnTo>
                    <a:pt x="60833" y="81535"/>
                  </a:lnTo>
                  <a:lnTo>
                    <a:pt x="60833" y="79375"/>
                  </a:lnTo>
                  <a:lnTo>
                    <a:pt x="62864" y="77089"/>
                  </a:lnTo>
                  <a:lnTo>
                    <a:pt x="62864" y="74930"/>
                  </a:lnTo>
                  <a:lnTo>
                    <a:pt x="64008" y="72772"/>
                  </a:lnTo>
                  <a:lnTo>
                    <a:pt x="65024" y="71629"/>
                  </a:lnTo>
                  <a:lnTo>
                    <a:pt x="67944" y="65024"/>
                  </a:lnTo>
                  <a:lnTo>
                    <a:pt x="70865" y="61723"/>
                  </a:lnTo>
                  <a:lnTo>
                    <a:pt x="71881" y="59563"/>
                  </a:lnTo>
                  <a:lnTo>
                    <a:pt x="73025" y="58420"/>
                  </a:lnTo>
                  <a:lnTo>
                    <a:pt x="73787" y="56262"/>
                  </a:lnTo>
                  <a:lnTo>
                    <a:pt x="74802" y="55118"/>
                  </a:lnTo>
                  <a:lnTo>
                    <a:pt x="76962" y="54103"/>
                  </a:lnTo>
                  <a:lnTo>
                    <a:pt x="77977" y="51817"/>
                  </a:lnTo>
                  <a:lnTo>
                    <a:pt x="78993" y="50800"/>
                  </a:lnTo>
                  <a:lnTo>
                    <a:pt x="80899" y="49657"/>
                  </a:lnTo>
                  <a:lnTo>
                    <a:pt x="83058" y="47499"/>
                  </a:lnTo>
                  <a:lnTo>
                    <a:pt x="86994" y="45212"/>
                  </a:lnTo>
                  <a:lnTo>
                    <a:pt x="86994" y="39751"/>
                  </a:lnTo>
                  <a:lnTo>
                    <a:pt x="88011" y="38609"/>
                  </a:lnTo>
                  <a:lnTo>
                    <a:pt x="88011" y="36195"/>
                  </a:lnTo>
                  <a:lnTo>
                    <a:pt x="88773" y="34291"/>
                  </a:lnTo>
                  <a:lnTo>
                    <a:pt x="88773" y="31878"/>
                  </a:lnTo>
                  <a:lnTo>
                    <a:pt x="89915" y="30735"/>
                  </a:lnTo>
                  <a:lnTo>
                    <a:pt x="89915" y="28703"/>
                  </a:lnTo>
                  <a:lnTo>
                    <a:pt x="90931" y="27687"/>
                  </a:lnTo>
                  <a:lnTo>
                    <a:pt x="90931" y="26289"/>
                  </a:lnTo>
                  <a:lnTo>
                    <a:pt x="91948" y="24130"/>
                  </a:lnTo>
                  <a:lnTo>
                    <a:pt x="92837" y="22987"/>
                  </a:lnTo>
                  <a:lnTo>
                    <a:pt x="92837" y="21972"/>
                  </a:lnTo>
                  <a:lnTo>
                    <a:pt x="93852" y="20829"/>
                  </a:lnTo>
                  <a:lnTo>
                    <a:pt x="93852" y="19686"/>
                  </a:lnTo>
                  <a:lnTo>
                    <a:pt x="94868" y="17526"/>
                  </a:lnTo>
                  <a:lnTo>
                    <a:pt x="96012" y="16384"/>
                  </a:lnTo>
                  <a:lnTo>
                    <a:pt x="96012" y="15368"/>
                  </a:lnTo>
                  <a:lnTo>
                    <a:pt x="97789" y="13081"/>
                  </a:lnTo>
                  <a:lnTo>
                    <a:pt x="103886" y="9780"/>
                  </a:lnTo>
                  <a:lnTo>
                    <a:pt x="104901" y="8763"/>
                  </a:lnTo>
                  <a:lnTo>
                    <a:pt x="106806" y="8763"/>
                  </a:lnTo>
                  <a:lnTo>
                    <a:pt x="108965" y="7620"/>
                  </a:lnTo>
                  <a:lnTo>
                    <a:pt x="111760" y="7620"/>
                  </a:lnTo>
                  <a:lnTo>
                    <a:pt x="112902" y="8763"/>
                  </a:lnTo>
                  <a:lnTo>
                    <a:pt x="114935" y="8763"/>
                  </a:lnTo>
                  <a:lnTo>
                    <a:pt x="116077" y="9780"/>
                  </a:lnTo>
                  <a:lnTo>
                    <a:pt x="116077" y="12066"/>
                  </a:lnTo>
                  <a:lnTo>
                    <a:pt x="114935" y="13081"/>
                  </a:lnTo>
                  <a:lnTo>
                    <a:pt x="114935" y="15368"/>
                  </a:lnTo>
                  <a:lnTo>
                    <a:pt x="112902" y="16384"/>
                  </a:lnTo>
                  <a:lnTo>
                    <a:pt x="109981" y="19686"/>
                  </a:lnTo>
                  <a:lnTo>
                    <a:pt x="107823" y="20829"/>
                  </a:lnTo>
                  <a:lnTo>
                    <a:pt x="106044" y="22987"/>
                  </a:lnTo>
                  <a:lnTo>
                    <a:pt x="103886" y="22987"/>
                  </a:lnTo>
                  <a:lnTo>
                    <a:pt x="102869" y="24130"/>
                  </a:lnTo>
                  <a:lnTo>
                    <a:pt x="101980" y="26289"/>
                  </a:lnTo>
                  <a:lnTo>
                    <a:pt x="101980" y="27687"/>
                  </a:lnTo>
                  <a:lnTo>
                    <a:pt x="100964" y="28703"/>
                  </a:lnTo>
                  <a:lnTo>
                    <a:pt x="99949" y="30735"/>
                  </a:lnTo>
                  <a:lnTo>
                    <a:pt x="99949" y="33148"/>
                  </a:lnTo>
                  <a:lnTo>
                    <a:pt x="98805" y="34291"/>
                  </a:lnTo>
                  <a:lnTo>
                    <a:pt x="98805" y="35306"/>
                  </a:lnTo>
                  <a:lnTo>
                    <a:pt x="97789" y="37338"/>
                  </a:lnTo>
                  <a:lnTo>
                    <a:pt x="97789" y="51817"/>
                  </a:lnTo>
                  <a:lnTo>
                    <a:pt x="98805" y="52960"/>
                  </a:lnTo>
                  <a:lnTo>
                    <a:pt x="98805" y="55118"/>
                  </a:lnTo>
                  <a:lnTo>
                    <a:pt x="97789" y="54103"/>
                  </a:lnTo>
                  <a:lnTo>
                    <a:pt x="97027" y="55118"/>
                  </a:lnTo>
                  <a:lnTo>
                    <a:pt x="91948" y="55118"/>
                  </a:lnTo>
                  <a:lnTo>
                    <a:pt x="88011" y="57405"/>
                  </a:lnTo>
                  <a:lnTo>
                    <a:pt x="86994" y="58420"/>
                  </a:lnTo>
                  <a:lnTo>
                    <a:pt x="84836" y="59563"/>
                  </a:lnTo>
                  <a:lnTo>
                    <a:pt x="83058" y="61723"/>
                  </a:lnTo>
                  <a:lnTo>
                    <a:pt x="81914" y="61723"/>
                  </a:lnTo>
                  <a:lnTo>
                    <a:pt x="79883" y="63881"/>
                  </a:lnTo>
                  <a:lnTo>
                    <a:pt x="78993" y="66168"/>
                  </a:lnTo>
                  <a:lnTo>
                    <a:pt x="76962" y="68326"/>
                  </a:lnTo>
                  <a:lnTo>
                    <a:pt x="76962" y="69469"/>
                  </a:lnTo>
                  <a:lnTo>
                    <a:pt x="74802" y="73787"/>
                  </a:lnTo>
                  <a:lnTo>
                    <a:pt x="73787" y="74930"/>
                  </a:lnTo>
                  <a:lnTo>
                    <a:pt x="70865" y="81535"/>
                  </a:lnTo>
                  <a:lnTo>
                    <a:pt x="70865" y="83693"/>
                  </a:lnTo>
                  <a:lnTo>
                    <a:pt x="69850" y="85980"/>
                  </a:lnTo>
                  <a:lnTo>
                    <a:pt x="69850" y="86995"/>
                  </a:lnTo>
                  <a:lnTo>
                    <a:pt x="68961" y="88138"/>
                  </a:lnTo>
                  <a:lnTo>
                    <a:pt x="68961" y="89281"/>
                  </a:lnTo>
                  <a:lnTo>
                    <a:pt x="67944" y="90298"/>
                  </a:lnTo>
                  <a:lnTo>
                    <a:pt x="67944" y="93599"/>
                  </a:lnTo>
                  <a:lnTo>
                    <a:pt x="66928" y="94743"/>
                  </a:lnTo>
                  <a:lnTo>
                    <a:pt x="66928" y="95886"/>
                  </a:lnTo>
                  <a:lnTo>
                    <a:pt x="65786" y="97155"/>
                  </a:lnTo>
                  <a:lnTo>
                    <a:pt x="65786" y="99187"/>
                  </a:lnTo>
                  <a:lnTo>
                    <a:pt x="65024" y="100204"/>
                  </a:lnTo>
                  <a:lnTo>
                    <a:pt x="65024" y="103760"/>
                  </a:lnTo>
                  <a:lnTo>
                    <a:pt x="64008" y="104903"/>
                  </a:lnTo>
                  <a:lnTo>
                    <a:pt x="64008" y="107062"/>
                  </a:lnTo>
                  <a:lnTo>
                    <a:pt x="62864" y="109220"/>
                  </a:lnTo>
                  <a:lnTo>
                    <a:pt x="62864" y="111506"/>
                  </a:lnTo>
                  <a:lnTo>
                    <a:pt x="61849" y="113666"/>
                  </a:lnTo>
                  <a:lnTo>
                    <a:pt x="61849" y="114809"/>
                  </a:lnTo>
                  <a:lnTo>
                    <a:pt x="60833" y="115824"/>
                  </a:lnTo>
                  <a:lnTo>
                    <a:pt x="60833" y="120269"/>
                  </a:lnTo>
                  <a:lnTo>
                    <a:pt x="60071" y="121286"/>
                  </a:lnTo>
                  <a:lnTo>
                    <a:pt x="60071" y="123572"/>
                  </a:lnTo>
                  <a:lnTo>
                    <a:pt x="58927" y="124587"/>
                  </a:lnTo>
                  <a:lnTo>
                    <a:pt x="58927" y="129032"/>
                  </a:lnTo>
                  <a:lnTo>
                    <a:pt x="57912" y="130175"/>
                  </a:lnTo>
                  <a:lnTo>
                    <a:pt x="57912" y="134493"/>
                  </a:lnTo>
                  <a:lnTo>
                    <a:pt x="56896" y="136780"/>
                  </a:lnTo>
                  <a:lnTo>
                    <a:pt x="56896" y="151004"/>
                  </a:lnTo>
                  <a:lnTo>
                    <a:pt x="54990" y="153289"/>
                  </a:lnTo>
                  <a:lnTo>
                    <a:pt x="54990" y="155449"/>
                  </a:lnTo>
                  <a:lnTo>
                    <a:pt x="53975" y="155449"/>
                  </a:lnTo>
                  <a:lnTo>
                    <a:pt x="51815" y="157607"/>
                  </a:lnTo>
                  <a:lnTo>
                    <a:pt x="50038" y="1587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7" name="Freeform 336"/>
            <p:cNvSpPr/>
            <p:nvPr/>
          </p:nvSpPr>
          <p:spPr>
            <a:xfrm>
              <a:off x="8235727" y="4605943"/>
              <a:ext cx="229577" cy="15686"/>
            </a:xfrm>
            <a:custGeom>
              <a:avLst/>
              <a:gdLst/>
              <a:ahLst/>
              <a:cxnLst/>
              <a:rect l="0" t="0" r="0" b="0"/>
              <a:pathLst>
                <a:path w="228855" h="15367">
                  <a:moveTo>
                    <a:pt x="11810" y="5460"/>
                  </a:moveTo>
                  <a:lnTo>
                    <a:pt x="226948" y="0"/>
                  </a:lnTo>
                  <a:lnTo>
                    <a:pt x="228854" y="9906"/>
                  </a:lnTo>
                  <a:lnTo>
                    <a:pt x="0" y="1536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8" name="Freeform 337"/>
            <p:cNvSpPr/>
            <p:nvPr/>
          </p:nvSpPr>
          <p:spPr>
            <a:xfrm>
              <a:off x="8173918" y="4488301"/>
              <a:ext cx="354962" cy="227442"/>
            </a:xfrm>
            <a:custGeom>
              <a:avLst/>
              <a:gdLst/>
              <a:ahLst/>
              <a:cxnLst/>
              <a:rect l="0" t="0" r="0" b="0"/>
              <a:pathLst>
                <a:path w="355856" h="227203">
                  <a:moveTo>
                    <a:pt x="11049" y="220598"/>
                  </a:moveTo>
                  <a:lnTo>
                    <a:pt x="0" y="227202"/>
                  </a:lnTo>
                  <a:lnTo>
                    <a:pt x="0" y="210692"/>
                  </a:lnTo>
                  <a:lnTo>
                    <a:pt x="1017" y="207390"/>
                  </a:lnTo>
                  <a:lnTo>
                    <a:pt x="1017" y="203072"/>
                  </a:lnTo>
                  <a:lnTo>
                    <a:pt x="2033" y="199771"/>
                  </a:lnTo>
                  <a:lnTo>
                    <a:pt x="2033" y="195326"/>
                  </a:lnTo>
                  <a:lnTo>
                    <a:pt x="2922" y="192023"/>
                  </a:lnTo>
                  <a:lnTo>
                    <a:pt x="2922" y="187706"/>
                  </a:lnTo>
                  <a:lnTo>
                    <a:pt x="3937" y="184403"/>
                  </a:lnTo>
                  <a:lnTo>
                    <a:pt x="3937" y="178689"/>
                  </a:lnTo>
                  <a:lnTo>
                    <a:pt x="12955" y="139065"/>
                  </a:lnTo>
                  <a:lnTo>
                    <a:pt x="16892" y="130302"/>
                  </a:lnTo>
                  <a:lnTo>
                    <a:pt x="21083" y="115696"/>
                  </a:lnTo>
                  <a:lnTo>
                    <a:pt x="29084" y="97027"/>
                  </a:lnTo>
                  <a:lnTo>
                    <a:pt x="31877" y="92583"/>
                  </a:lnTo>
                  <a:lnTo>
                    <a:pt x="35942" y="83820"/>
                  </a:lnTo>
                  <a:lnTo>
                    <a:pt x="41910" y="75057"/>
                  </a:lnTo>
                  <a:lnTo>
                    <a:pt x="44070" y="70611"/>
                  </a:lnTo>
                  <a:lnTo>
                    <a:pt x="60960" y="50800"/>
                  </a:lnTo>
                  <a:lnTo>
                    <a:pt x="63882" y="46227"/>
                  </a:lnTo>
                  <a:lnTo>
                    <a:pt x="80010" y="33020"/>
                  </a:lnTo>
                  <a:lnTo>
                    <a:pt x="102997" y="17652"/>
                  </a:lnTo>
                  <a:lnTo>
                    <a:pt x="118872" y="11048"/>
                  </a:lnTo>
                  <a:lnTo>
                    <a:pt x="136018" y="5588"/>
                  </a:lnTo>
                  <a:lnTo>
                    <a:pt x="154813" y="2285"/>
                  </a:lnTo>
                  <a:lnTo>
                    <a:pt x="169037" y="0"/>
                  </a:lnTo>
                  <a:lnTo>
                    <a:pt x="189993" y="0"/>
                  </a:lnTo>
                  <a:lnTo>
                    <a:pt x="202947" y="2285"/>
                  </a:lnTo>
                  <a:lnTo>
                    <a:pt x="210059" y="2285"/>
                  </a:lnTo>
                  <a:lnTo>
                    <a:pt x="215900" y="4445"/>
                  </a:lnTo>
                  <a:lnTo>
                    <a:pt x="221870" y="5588"/>
                  </a:lnTo>
                  <a:lnTo>
                    <a:pt x="238887" y="12191"/>
                  </a:lnTo>
                  <a:lnTo>
                    <a:pt x="253873" y="19811"/>
                  </a:lnTo>
                  <a:lnTo>
                    <a:pt x="267971" y="29717"/>
                  </a:lnTo>
                  <a:lnTo>
                    <a:pt x="272923" y="33020"/>
                  </a:lnTo>
                  <a:lnTo>
                    <a:pt x="276860" y="37591"/>
                  </a:lnTo>
                  <a:lnTo>
                    <a:pt x="292989" y="54102"/>
                  </a:lnTo>
                  <a:lnTo>
                    <a:pt x="303022" y="67309"/>
                  </a:lnTo>
                  <a:lnTo>
                    <a:pt x="317882" y="90423"/>
                  </a:lnTo>
                  <a:lnTo>
                    <a:pt x="336043" y="129159"/>
                  </a:lnTo>
                  <a:lnTo>
                    <a:pt x="336932" y="133603"/>
                  </a:lnTo>
                  <a:lnTo>
                    <a:pt x="340869" y="142366"/>
                  </a:lnTo>
                  <a:lnTo>
                    <a:pt x="342900" y="151129"/>
                  </a:lnTo>
                  <a:lnTo>
                    <a:pt x="344806" y="155575"/>
                  </a:lnTo>
                  <a:lnTo>
                    <a:pt x="350901" y="178689"/>
                  </a:lnTo>
                  <a:lnTo>
                    <a:pt x="350901" y="182117"/>
                  </a:lnTo>
                  <a:lnTo>
                    <a:pt x="353060" y="187706"/>
                  </a:lnTo>
                  <a:lnTo>
                    <a:pt x="353060" y="191008"/>
                  </a:lnTo>
                  <a:lnTo>
                    <a:pt x="354076" y="193166"/>
                  </a:lnTo>
                  <a:lnTo>
                    <a:pt x="354076" y="197484"/>
                  </a:lnTo>
                  <a:lnTo>
                    <a:pt x="354838" y="199771"/>
                  </a:lnTo>
                  <a:lnTo>
                    <a:pt x="354838" y="201929"/>
                  </a:lnTo>
                  <a:lnTo>
                    <a:pt x="355855" y="204089"/>
                  </a:lnTo>
                  <a:lnTo>
                    <a:pt x="355855" y="205232"/>
                  </a:lnTo>
                  <a:lnTo>
                    <a:pt x="337947" y="197484"/>
                  </a:lnTo>
                  <a:lnTo>
                    <a:pt x="337947" y="189865"/>
                  </a:lnTo>
                  <a:lnTo>
                    <a:pt x="336932" y="187706"/>
                  </a:lnTo>
                  <a:lnTo>
                    <a:pt x="336932" y="183260"/>
                  </a:lnTo>
                  <a:lnTo>
                    <a:pt x="336043" y="181102"/>
                  </a:lnTo>
                  <a:lnTo>
                    <a:pt x="336043" y="176657"/>
                  </a:lnTo>
                  <a:lnTo>
                    <a:pt x="334010" y="170052"/>
                  </a:lnTo>
                  <a:lnTo>
                    <a:pt x="334010" y="166496"/>
                  </a:lnTo>
                  <a:lnTo>
                    <a:pt x="331851" y="159892"/>
                  </a:lnTo>
                  <a:lnTo>
                    <a:pt x="331851" y="156590"/>
                  </a:lnTo>
                  <a:lnTo>
                    <a:pt x="327914" y="141223"/>
                  </a:lnTo>
                  <a:lnTo>
                    <a:pt x="326010" y="137921"/>
                  </a:lnTo>
                  <a:lnTo>
                    <a:pt x="323977" y="130302"/>
                  </a:lnTo>
                  <a:lnTo>
                    <a:pt x="322072" y="125857"/>
                  </a:lnTo>
                  <a:lnTo>
                    <a:pt x="321057" y="121411"/>
                  </a:lnTo>
                  <a:lnTo>
                    <a:pt x="308864" y="95884"/>
                  </a:lnTo>
                  <a:lnTo>
                    <a:pt x="305944" y="92583"/>
                  </a:lnTo>
                  <a:lnTo>
                    <a:pt x="303911" y="88265"/>
                  </a:lnTo>
                  <a:lnTo>
                    <a:pt x="285877" y="64008"/>
                  </a:lnTo>
                  <a:lnTo>
                    <a:pt x="266827" y="46227"/>
                  </a:lnTo>
                  <a:lnTo>
                    <a:pt x="257810" y="39623"/>
                  </a:lnTo>
                  <a:lnTo>
                    <a:pt x="252858" y="37591"/>
                  </a:lnTo>
                  <a:lnTo>
                    <a:pt x="248032" y="34163"/>
                  </a:lnTo>
                  <a:lnTo>
                    <a:pt x="226949" y="25272"/>
                  </a:lnTo>
                  <a:lnTo>
                    <a:pt x="215011" y="20954"/>
                  </a:lnTo>
                  <a:lnTo>
                    <a:pt x="201804" y="18669"/>
                  </a:lnTo>
                  <a:lnTo>
                    <a:pt x="196088" y="16509"/>
                  </a:lnTo>
                  <a:lnTo>
                    <a:pt x="154051" y="15366"/>
                  </a:lnTo>
                  <a:lnTo>
                    <a:pt x="133985" y="18669"/>
                  </a:lnTo>
                  <a:lnTo>
                    <a:pt x="128144" y="19811"/>
                  </a:lnTo>
                  <a:lnTo>
                    <a:pt x="112014" y="26415"/>
                  </a:lnTo>
                  <a:lnTo>
                    <a:pt x="105919" y="28575"/>
                  </a:lnTo>
                  <a:lnTo>
                    <a:pt x="101982" y="31877"/>
                  </a:lnTo>
                  <a:lnTo>
                    <a:pt x="96901" y="34163"/>
                  </a:lnTo>
                  <a:lnTo>
                    <a:pt x="78995" y="47497"/>
                  </a:lnTo>
                  <a:lnTo>
                    <a:pt x="75058" y="51942"/>
                  </a:lnTo>
                  <a:lnTo>
                    <a:pt x="67057" y="59690"/>
                  </a:lnTo>
                  <a:lnTo>
                    <a:pt x="63882" y="64008"/>
                  </a:lnTo>
                  <a:lnTo>
                    <a:pt x="59945" y="68452"/>
                  </a:lnTo>
                  <a:lnTo>
                    <a:pt x="48007" y="85978"/>
                  </a:lnTo>
                  <a:lnTo>
                    <a:pt x="30099" y="124714"/>
                  </a:lnTo>
                  <a:lnTo>
                    <a:pt x="29084" y="130302"/>
                  </a:lnTo>
                  <a:lnTo>
                    <a:pt x="26924" y="134620"/>
                  </a:lnTo>
                  <a:lnTo>
                    <a:pt x="17908" y="166496"/>
                  </a:lnTo>
                  <a:lnTo>
                    <a:pt x="17908" y="171196"/>
                  </a:lnTo>
                  <a:lnTo>
                    <a:pt x="14986" y="184403"/>
                  </a:lnTo>
                  <a:lnTo>
                    <a:pt x="14986" y="187706"/>
                  </a:lnTo>
                  <a:lnTo>
                    <a:pt x="12955" y="194183"/>
                  </a:lnTo>
                  <a:lnTo>
                    <a:pt x="12955" y="200786"/>
                  </a:lnTo>
                  <a:lnTo>
                    <a:pt x="11811" y="204089"/>
                  </a:lnTo>
                  <a:lnTo>
                    <a:pt x="11811" y="212978"/>
                  </a:lnTo>
                  <a:lnTo>
                    <a:pt x="11049" y="21513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9" name="Freeform 338"/>
            <p:cNvSpPr/>
            <p:nvPr/>
          </p:nvSpPr>
          <p:spPr>
            <a:xfrm>
              <a:off x="8092683" y="4776525"/>
              <a:ext cx="130682" cy="117642"/>
            </a:xfrm>
            <a:custGeom>
              <a:avLst/>
              <a:gdLst/>
              <a:ahLst/>
              <a:cxnLst/>
              <a:rect l="0" t="0" r="0" b="0"/>
              <a:pathLst>
                <a:path w="130812" h="118111">
                  <a:moveTo>
                    <a:pt x="88012" y="5461"/>
                  </a:moveTo>
                  <a:lnTo>
                    <a:pt x="86869" y="7621"/>
                  </a:lnTo>
                  <a:lnTo>
                    <a:pt x="85852" y="8764"/>
                  </a:lnTo>
                  <a:lnTo>
                    <a:pt x="85852" y="10923"/>
                  </a:lnTo>
                  <a:lnTo>
                    <a:pt x="84837" y="12066"/>
                  </a:lnTo>
                  <a:lnTo>
                    <a:pt x="83948" y="14224"/>
                  </a:lnTo>
                  <a:lnTo>
                    <a:pt x="82932" y="15622"/>
                  </a:lnTo>
                  <a:lnTo>
                    <a:pt x="82932" y="17527"/>
                  </a:lnTo>
                  <a:lnTo>
                    <a:pt x="80773" y="23242"/>
                  </a:lnTo>
                  <a:lnTo>
                    <a:pt x="78995" y="25528"/>
                  </a:lnTo>
                  <a:lnTo>
                    <a:pt x="78995" y="26543"/>
                  </a:lnTo>
                  <a:lnTo>
                    <a:pt x="77851" y="27686"/>
                  </a:lnTo>
                  <a:lnTo>
                    <a:pt x="77851" y="28703"/>
                  </a:lnTo>
                  <a:lnTo>
                    <a:pt x="76836" y="30989"/>
                  </a:lnTo>
                  <a:lnTo>
                    <a:pt x="75820" y="32004"/>
                  </a:lnTo>
                  <a:lnTo>
                    <a:pt x="75820" y="33148"/>
                  </a:lnTo>
                  <a:lnTo>
                    <a:pt x="75058" y="34291"/>
                  </a:lnTo>
                  <a:lnTo>
                    <a:pt x="75058" y="35306"/>
                  </a:lnTo>
                  <a:lnTo>
                    <a:pt x="73914" y="37592"/>
                  </a:lnTo>
                  <a:lnTo>
                    <a:pt x="71883" y="39752"/>
                  </a:lnTo>
                  <a:lnTo>
                    <a:pt x="71883" y="40894"/>
                  </a:lnTo>
                  <a:lnTo>
                    <a:pt x="70994" y="41910"/>
                  </a:lnTo>
                  <a:lnTo>
                    <a:pt x="69977" y="44197"/>
                  </a:lnTo>
                  <a:lnTo>
                    <a:pt x="69977" y="45212"/>
                  </a:lnTo>
                  <a:lnTo>
                    <a:pt x="67819" y="47498"/>
                  </a:lnTo>
                  <a:lnTo>
                    <a:pt x="67819" y="48515"/>
                  </a:lnTo>
                  <a:lnTo>
                    <a:pt x="65787" y="50800"/>
                  </a:lnTo>
                  <a:lnTo>
                    <a:pt x="64898" y="52960"/>
                  </a:lnTo>
                  <a:lnTo>
                    <a:pt x="62865" y="55118"/>
                  </a:lnTo>
                  <a:lnTo>
                    <a:pt x="61850" y="57404"/>
                  </a:lnTo>
                  <a:lnTo>
                    <a:pt x="56770" y="62866"/>
                  </a:lnTo>
                  <a:lnTo>
                    <a:pt x="56008" y="62866"/>
                  </a:lnTo>
                  <a:lnTo>
                    <a:pt x="54864" y="64009"/>
                  </a:lnTo>
                  <a:lnTo>
                    <a:pt x="52833" y="64009"/>
                  </a:lnTo>
                  <a:lnTo>
                    <a:pt x="52071" y="65024"/>
                  </a:lnTo>
                  <a:lnTo>
                    <a:pt x="42800" y="65024"/>
                  </a:lnTo>
                  <a:lnTo>
                    <a:pt x="40895" y="64009"/>
                  </a:lnTo>
                  <a:lnTo>
                    <a:pt x="39878" y="64009"/>
                  </a:lnTo>
                  <a:lnTo>
                    <a:pt x="37974" y="62866"/>
                  </a:lnTo>
                  <a:lnTo>
                    <a:pt x="33021" y="62866"/>
                  </a:lnTo>
                  <a:lnTo>
                    <a:pt x="30862" y="61723"/>
                  </a:lnTo>
                  <a:lnTo>
                    <a:pt x="29846" y="61723"/>
                  </a:lnTo>
                  <a:lnTo>
                    <a:pt x="25909" y="59564"/>
                  </a:lnTo>
                  <a:lnTo>
                    <a:pt x="24765" y="59564"/>
                  </a:lnTo>
                  <a:lnTo>
                    <a:pt x="24003" y="58421"/>
                  </a:lnTo>
                  <a:lnTo>
                    <a:pt x="21845" y="58421"/>
                  </a:lnTo>
                  <a:lnTo>
                    <a:pt x="20828" y="57404"/>
                  </a:lnTo>
                  <a:lnTo>
                    <a:pt x="17908" y="57404"/>
                  </a:lnTo>
                  <a:lnTo>
                    <a:pt x="15749" y="56261"/>
                  </a:lnTo>
                  <a:lnTo>
                    <a:pt x="14733" y="55118"/>
                  </a:lnTo>
                  <a:lnTo>
                    <a:pt x="13971" y="55118"/>
                  </a:lnTo>
                  <a:lnTo>
                    <a:pt x="13971" y="57404"/>
                  </a:lnTo>
                  <a:lnTo>
                    <a:pt x="14733" y="57404"/>
                  </a:lnTo>
                  <a:lnTo>
                    <a:pt x="14733" y="58421"/>
                  </a:lnTo>
                  <a:lnTo>
                    <a:pt x="15749" y="60706"/>
                  </a:lnTo>
                  <a:lnTo>
                    <a:pt x="15749" y="61723"/>
                  </a:lnTo>
                  <a:lnTo>
                    <a:pt x="16891" y="62866"/>
                  </a:lnTo>
                  <a:lnTo>
                    <a:pt x="17908" y="65024"/>
                  </a:lnTo>
                  <a:lnTo>
                    <a:pt x="17908" y="67310"/>
                  </a:lnTo>
                  <a:lnTo>
                    <a:pt x="20066" y="69469"/>
                  </a:lnTo>
                  <a:lnTo>
                    <a:pt x="24003" y="78233"/>
                  </a:lnTo>
                  <a:lnTo>
                    <a:pt x="25909" y="80392"/>
                  </a:lnTo>
                  <a:lnTo>
                    <a:pt x="27940" y="85091"/>
                  </a:lnTo>
                  <a:lnTo>
                    <a:pt x="31877" y="89409"/>
                  </a:lnTo>
                  <a:lnTo>
                    <a:pt x="33783" y="90552"/>
                  </a:lnTo>
                  <a:lnTo>
                    <a:pt x="37974" y="94997"/>
                  </a:lnTo>
                  <a:lnTo>
                    <a:pt x="39878" y="96012"/>
                  </a:lnTo>
                  <a:lnTo>
                    <a:pt x="42800" y="99315"/>
                  </a:lnTo>
                  <a:lnTo>
                    <a:pt x="44832" y="99315"/>
                  </a:lnTo>
                  <a:lnTo>
                    <a:pt x="46990" y="101600"/>
                  </a:lnTo>
                  <a:lnTo>
                    <a:pt x="47752" y="101600"/>
                  </a:lnTo>
                  <a:lnTo>
                    <a:pt x="48896" y="102617"/>
                  </a:lnTo>
                  <a:lnTo>
                    <a:pt x="50927" y="102617"/>
                  </a:lnTo>
                  <a:lnTo>
                    <a:pt x="52071" y="103760"/>
                  </a:lnTo>
                  <a:lnTo>
                    <a:pt x="54864" y="103760"/>
                  </a:lnTo>
                  <a:lnTo>
                    <a:pt x="56008" y="104903"/>
                  </a:lnTo>
                  <a:lnTo>
                    <a:pt x="61850" y="104903"/>
                  </a:lnTo>
                  <a:lnTo>
                    <a:pt x="62865" y="105918"/>
                  </a:lnTo>
                  <a:lnTo>
                    <a:pt x="83948" y="105918"/>
                  </a:lnTo>
                  <a:lnTo>
                    <a:pt x="84837" y="104903"/>
                  </a:lnTo>
                  <a:lnTo>
                    <a:pt x="90805" y="104903"/>
                  </a:lnTo>
                  <a:lnTo>
                    <a:pt x="92964" y="103760"/>
                  </a:lnTo>
                  <a:lnTo>
                    <a:pt x="98807" y="103760"/>
                  </a:lnTo>
                  <a:lnTo>
                    <a:pt x="99823" y="102617"/>
                  </a:lnTo>
                  <a:lnTo>
                    <a:pt x="105919" y="102617"/>
                  </a:lnTo>
                  <a:lnTo>
                    <a:pt x="106935" y="101600"/>
                  </a:lnTo>
                  <a:lnTo>
                    <a:pt x="109855" y="101600"/>
                  </a:lnTo>
                  <a:lnTo>
                    <a:pt x="110999" y="100458"/>
                  </a:lnTo>
                  <a:lnTo>
                    <a:pt x="113792" y="100458"/>
                  </a:lnTo>
                  <a:lnTo>
                    <a:pt x="115951" y="99315"/>
                  </a:lnTo>
                  <a:lnTo>
                    <a:pt x="117857" y="99315"/>
                  </a:lnTo>
                  <a:lnTo>
                    <a:pt x="119888" y="98298"/>
                  </a:lnTo>
                  <a:lnTo>
                    <a:pt x="123825" y="98298"/>
                  </a:lnTo>
                  <a:lnTo>
                    <a:pt x="124969" y="97155"/>
                  </a:lnTo>
                  <a:lnTo>
                    <a:pt x="125985" y="97155"/>
                  </a:lnTo>
                  <a:lnTo>
                    <a:pt x="127889" y="96012"/>
                  </a:lnTo>
                  <a:lnTo>
                    <a:pt x="130811" y="96012"/>
                  </a:lnTo>
                  <a:lnTo>
                    <a:pt x="112014" y="113666"/>
                  </a:lnTo>
                  <a:lnTo>
                    <a:pt x="110999" y="113666"/>
                  </a:lnTo>
                  <a:lnTo>
                    <a:pt x="109855" y="114809"/>
                  </a:lnTo>
                  <a:lnTo>
                    <a:pt x="102998" y="114809"/>
                  </a:lnTo>
                  <a:lnTo>
                    <a:pt x="100838" y="115824"/>
                  </a:lnTo>
                  <a:lnTo>
                    <a:pt x="93726" y="115824"/>
                  </a:lnTo>
                  <a:lnTo>
                    <a:pt x="92964" y="116967"/>
                  </a:lnTo>
                  <a:lnTo>
                    <a:pt x="83948" y="116967"/>
                  </a:lnTo>
                  <a:lnTo>
                    <a:pt x="82932" y="118110"/>
                  </a:lnTo>
                  <a:lnTo>
                    <a:pt x="56008" y="118110"/>
                  </a:lnTo>
                  <a:lnTo>
                    <a:pt x="54864" y="116967"/>
                  </a:lnTo>
                  <a:lnTo>
                    <a:pt x="49912" y="116967"/>
                  </a:lnTo>
                  <a:lnTo>
                    <a:pt x="47752" y="115824"/>
                  </a:lnTo>
                  <a:lnTo>
                    <a:pt x="45975" y="115824"/>
                  </a:lnTo>
                  <a:lnTo>
                    <a:pt x="44832" y="114809"/>
                  </a:lnTo>
                  <a:lnTo>
                    <a:pt x="43815" y="114809"/>
                  </a:lnTo>
                  <a:lnTo>
                    <a:pt x="41911" y="113666"/>
                  </a:lnTo>
                  <a:lnTo>
                    <a:pt x="39878" y="111506"/>
                  </a:lnTo>
                  <a:lnTo>
                    <a:pt x="37974" y="110364"/>
                  </a:lnTo>
                  <a:lnTo>
                    <a:pt x="36958" y="110364"/>
                  </a:lnTo>
                  <a:lnTo>
                    <a:pt x="26925" y="99315"/>
                  </a:lnTo>
                  <a:lnTo>
                    <a:pt x="25909" y="97155"/>
                  </a:lnTo>
                  <a:lnTo>
                    <a:pt x="22987" y="93599"/>
                  </a:lnTo>
                  <a:lnTo>
                    <a:pt x="21845" y="91694"/>
                  </a:lnTo>
                  <a:lnTo>
                    <a:pt x="18924" y="88139"/>
                  </a:lnTo>
                  <a:lnTo>
                    <a:pt x="17908" y="86234"/>
                  </a:lnTo>
                  <a:lnTo>
                    <a:pt x="16891" y="85091"/>
                  </a:lnTo>
                  <a:lnTo>
                    <a:pt x="15749" y="82678"/>
                  </a:lnTo>
                  <a:lnTo>
                    <a:pt x="13971" y="80392"/>
                  </a:lnTo>
                  <a:lnTo>
                    <a:pt x="12954" y="78233"/>
                  </a:lnTo>
                  <a:lnTo>
                    <a:pt x="10796" y="76073"/>
                  </a:lnTo>
                  <a:lnTo>
                    <a:pt x="10796" y="73915"/>
                  </a:lnTo>
                  <a:lnTo>
                    <a:pt x="8890" y="71629"/>
                  </a:lnTo>
                  <a:lnTo>
                    <a:pt x="7875" y="69469"/>
                  </a:lnTo>
                  <a:lnTo>
                    <a:pt x="7875" y="68327"/>
                  </a:lnTo>
                  <a:lnTo>
                    <a:pt x="6859" y="67310"/>
                  </a:lnTo>
                  <a:lnTo>
                    <a:pt x="5715" y="65024"/>
                  </a:lnTo>
                  <a:lnTo>
                    <a:pt x="5715" y="64009"/>
                  </a:lnTo>
                  <a:lnTo>
                    <a:pt x="3937" y="61723"/>
                  </a:lnTo>
                  <a:lnTo>
                    <a:pt x="3937" y="59564"/>
                  </a:lnTo>
                  <a:lnTo>
                    <a:pt x="2922" y="58421"/>
                  </a:lnTo>
                  <a:lnTo>
                    <a:pt x="1778" y="56261"/>
                  </a:lnTo>
                  <a:lnTo>
                    <a:pt x="1778" y="55118"/>
                  </a:lnTo>
                  <a:lnTo>
                    <a:pt x="1016" y="52960"/>
                  </a:lnTo>
                  <a:lnTo>
                    <a:pt x="1016" y="50800"/>
                  </a:lnTo>
                  <a:lnTo>
                    <a:pt x="0" y="48515"/>
                  </a:lnTo>
                  <a:lnTo>
                    <a:pt x="0" y="46355"/>
                  </a:lnTo>
                  <a:lnTo>
                    <a:pt x="1016" y="44197"/>
                  </a:lnTo>
                  <a:lnTo>
                    <a:pt x="1016" y="43054"/>
                  </a:lnTo>
                  <a:lnTo>
                    <a:pt x="1778" y="41910"/>
                  </a:lnTo>
                  <a:lnTo>
                    <a:pt x="3937" y="41910"/>
                  </a:lnTo>
                  <a:lnTo>
                    <a:pt x="4953" y="40894"/>
                  </a:lnTo>
                  <a:lnTo>
                    <a:pt x="8890" y="40894"/>
                  </a:lnTo>
                  <a:lnTo>
                    <a:pt x="10796" y="41910"/>
                  </a:lnTo>
                  <a:lnTo>
                    <a:pt x="12954" y="41910"/>
                  </a:lnTo>
                  <a:lnTo>
                    <a:pt x="15749" y="43054"/>
                  </a:lnTo>
                  <a:lnTo>
                    <a:pt x="18924" y="43054"/>
                  </a:lnTo>
                  <a:lnTo>
                    <a:pt x="20066" y="44197"/>
                  </a:lnTo>
                  <a:lnTo>
                    <a:pt x="21845" y="45212"/>
                  </a:lnTo>
                  <a:lnTo>
                    <a:pt x="24003" y="45212"/>
                  </a:lnTo>
                  <a:lnTo>
                    <a:pt x="27940" y="47498"/>
                  </a:lnTo>
                  <a:lnTo>
                    <a:pt x="29846" y="47498"/>
                  </a:lnTo>
                  <a:lnTo>
                    <a:pt x="30862" y="48515"/>
                  </a:lnTo>
                  <a:lnTo>
                    <a:pt x="33021" y="48515"/>
                  </a:lnTo>
                  <a:lnTo>
                    <a:pt x="34799" y="49658"/>
                  </a:lnTo>
                  <a:lnTo>
                    <a:pt x="35941" y="49658"/>
                  </a:lnTo>
                  <a:lnTo>
                    <a:pt x="37974" y="50800"/>
                  </a:lnTo>
                  <a:lnTo>
                    <a:pt x="38862" y="50800"/>
                  </a:lnTo>
                  <a:lnTo>
                    <a:pt x="40895" y="51817"/>
                  </a:lnTo>
                  <a:lnTo>
                    <a:pt x="43815" y="51817"/>
                  </a:lnTo>
                  <a:lnTo>
                    <a:pt x="45975" y="52960"/>
                  </a:lnTo>
                  <a:lnTo>
                    <a:pt x="49912" y="52960"/>
                  </a:lnTo>
                  <a:lnTo>
                    <a:pt x="50927" y="51817"/>
                  </a:lnTo>
                  <a:lnTo>
                    <a:pt x="52833" y="51817"/>
                  </a:lnTo>
                  <a:lnTo>
                    <a:pt x="52833" y="50800"/>
                  </a:lnTo>
                  <a:lnTo>
                    <a:pt x="56008" y="47498"/>
                  </a:lnTo>
                  <a:lnTo>
                    <a:pt x="56008" y="46355"/>
                  </a:lnTo>
                  <a:lnTo>
                    <a:pt x="56770" y="45212"/>
                  </a:lnTo>
                  <a:lnTo>
                    <a:pt x="57786" y="43054"/>
                  </a:lnTo>
                  <a:lnTo>
                    <a:pt x="58928" y="41910"/>
                  </a:lnTo>
                  <a:lnTo>
                    <a:pt x="65787" y="26543"/>
                  </a:lnTo>
                  <a:lnTo>
                    <a:pt x="67819" y="24130"/>
                  </a:lnTo>
                  <a:lnTo>
                    <a:pt x="67819" y="22225"/>
                  </a:lnTo>
                  <a:lnTo>
                    <a:pt x="69977" y="19685"/>
                  </a:lnTo>
                  <a:lnTo>
                    <a:pt x="69977" y="16637"/>
                  </a:lnTo>
                  <a:lnTo>
                    <a:pt x="70994" y="15622"/>
                  </a:lnTo>
                  <a:lnTo>
                    <a:pt x="71883" y="12066"/>
                  </a:lnTo>
                  <a:lnTo>
                    <a:pt x="72899" y="10923"/>
                  </a:lnTo>
                  <a:lnTo>
                    <a:pt x="75058" y="6604"/>
                  </a:lnTo>
                  <a:lnTo>
                    <a:pt x="75058" y="5461"/>
                  </a:lnTo>
                  <a:lnTo>
                    <a:pt x="75820" y="4318"/>
                  </a:lnTo>
                  <a:lnTo>
                    <a:pt x="75820" y="2160"/>
                  </a:lnTo>
                  <a:lnTo>
                    <a:pt x="76836" y="2160"/>
                  </a:lnTo>
                  <a:lnTo>
                    <a:pt x="76836" y="0"/>
                  </a:lnTo>
                  <a:lnTo>
                    <a:pt x="7785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0" name="Freeform 339"/>
            <p:cNvSpPr/>
            <p:nvPr/>
          </p:nvSpPr>
          <p:spPr>
            <a:xfrm>
              <a:off x="8498858" y="4743192"/>
              <a:ext cx="116555" cy="125485"/>
            </a:xfrm>
            <a:custGeom>
              <a:avLst/>
              <a:gdLst/>
              <a:ahLst/>
              <a:cxnLst/>
              <a:rect l="0" t="0" r="0" b="0"/>
              <a:pathLst>
                <a:path w="115952" h="125603">
                  <a:moveTo>
                    <a:pt x="28066" y="14351"/>
                  </a:moveTo>
                  <a:lnTo>
                    <a:pt x="34925" y="0"/>
                  </a:lnTo>
                  <a:lnTo>
                    <a:pt x="35941" y="2286"/>
                  </a:lnTo>
                  <a:lnTo>
                    <a:pt x="35941" y="3301"/>
                  </a:lnTo>
                  <a:lnTo>
                    <a:pt x="36956" y="4445"/>
                  </a:lnTo>
                  <a:lnTo>
                    <a:pt x="38100" y="6603"/>
                  </a:lnTo>
                  <a:lnTo>
                    <a:pt x="38100" y="7746"/>
                  </a:lnTo>
                  <a:lnTo>
                    <a:pt x="39878" y="12192"/>
                  </a:lnTo>
                  <a:lnTo>
                    <a:pt x="39878" y="13207"/>
                  </a:lnTo>
                  <a:lnTo>
                    <a:pt x="40893" y="14351"/>
                  </a:lnTo>
                  <a:lnTo>
                    <a:pt x="40893" y="15494"/>
                  </a:lnTo>
                  <a:lnTo>
                    <a:pt x="43053" y="19812"/>
                  </a:lnTo>
                  <a:lnTo>
                    <a:pt x="43053" y="20955"/>
                  </a:lnTo>
                  <a:lnTo>
                    <a:pt x="43815" y="22097"/>
                  </a:lnTo>
                  <a:lnTo>
                    <a:pt x="43815" y="23113"/>
                  </a:lnTo>
                  <a:lnTo>
                    <a:pt x="44957" y="25400"/>
                  </a:lnTo>
                  <a:lnTo>
                    <a:pt x="45974" y="26415"/>
                  </a:lnTo>
                  <a:lnTo>
                    <a:pt x="45974" y="27558"/>
                  </a:lnTo>
                  <a:lnTo>
                    <a:pt x="46990" y="28701"/>
                  </a:lnTo>
                  <a:lnTo>
                    <a:pt x="46990" y="29718"/>
                  </a:lnTo>
                  <a:lnTo>
                    <a:pt x="48132" y="32003"/>
                  </a:lnTo>
                  <a:lnTo>
                    <a:pt x="48132" y="33020"/>
                  </a:lnTo>
                  <a:lnTo>
                    <a:pt x="48894" y="34163"/>
                  </a:lnTo>
                  <a:lnTo>
                    <a:pt x="48894" y="35306"/>
                  </a:lnTo>
                  <a:lnTo>
                    <a:pt x="49911" y="36321"/>
                  </a:lnTo>
                  <a:lnTo>
                    <a:pt x="51053" y="38607"/>
                  </a:lnTo>
                  <a:lnTo>
                    <a:pt x="51053" y="39624"/>
                  </a:lnTo>
                  <a:lnTo>
                    <a:pt x="52069" y="40767"/>
                  </a:lnTo>
                  <a:lnTo>
                    <a:pt x="52069" y="41909"/>
                  </a:lnTo>
                  <a:lnTo>
                    <a:pt x="52831" y="42926"/>
                  </a:lnTo>
                  <a:lnTo>
                    <a:pt x="54991" y="48640"/>
                  </a:lnTo>
                  <a:lnTo>
                    <a:pt x="56006" y="49530"/>
                  </a:lnTo>
                  <a:lnTo>
                    <a:pt x="57912" y="54228"/>
                  </a:lnTo>
                  <a:lnTo>
                    <a:pt x="62103" y="58546"/>
                  </a:lnTo>
                  <a:lnTo>
                    <a:pt x="62103" y="59689"/>
                  </a:lnTo>
                  <a:lnTo>
                    <a:pt x="62865" y="59689"/>
                  </a:lnTo>
                  <a:lnTo>
                    <a:pt x="65024" y="60706"/>
                  </a:lnTo>
                  <a:lnTo>
                    <a:pt x="70866" y="60706"/>
                  </a:lnTo>
                  <a:lnTo>
                    <a:pt x="71881" y="59689"/>
                  </a:lnTo>
                  <a:lnTo>
                    <a:pt x="74041" y="59689"/>
                  </a:lnTo>
                  <a:lnTo>
                    <a:pt x="75056" y="58546"/>
                  </a:lnTo>
                  <a:lnTo>
                    <a:pt x="76835" y="58546"/>
                  </a:lnTo>
                  <a:lnTo>
                    <a:pt x="78993" y="57531"/>
                  </a:lnTo>
                  <a:lnTo>
                    <a:pt x="80010" y="57531"/>
                  </a:lnTo>
                  <a:lnTo>
                    <a:pt x="81915" y="56133"/>
                  </a:lnTo>
                  <a:lnTo>
                    <a:pt x="84074" y="56133"/>
                  </a:lnTo>
                  <a:lnTo>
                    <a:pt x="85852" y="55245"/>
                  </a:lnTo>
                  <a:lnTo>
                    <a:pt x="86994" y="55245"/>
                  </a:lnTo>
                  <a:lnTo>
                    <a:pt x="90931" y="53086"/>
                  </a:lnTo>
                  <a:lnTo>
                    <a:pt x="92964" y="53086"/>
                  </a:lnTo>
                  <a:lnTo>
                    <a:pt x="93853" y="51688"/>
                  </a:lnTo>
                  <a:lnTo>
                    <a:pt x="94868" y="51688"/>
                  </a:lnTo>
                  <a:lnTo>
                    <a:pt x="97028" y="50672"/>
                  </a:lnTo>
                  <a:lnTo>
                    <a:pt x="99821" y="50672"/>
                  </a:lnTo>
                  <a:lnTo>
                    <a:pt x="100965" y="49530"/>
                  </a:lnTo>
                  <a:lnTo>
                    <a:pt x="103886" y="49530"/>
                  </a:lnTo>
                  <a:lnTo>
                    <a:pt x="105917" y="48640"/>
                  </a:lnTo>
                  <a:lnTo>
                    <a:pt x="109981" y="48640"/>
                  </a:lnTo>
                  <a:lnTo>
                    <a:pt x="110998" y="49530"/>
                  </a:lnTo>
                  <a:lnTo>
                    <a:pt x="112776" y="49530"/>
                  </a:lnTo>
                  <a:lnTo>
                    <a:pt x="114935" y="51688"/>
                  </a:lnTo>
                  <a:lnTo>
                    <a:pt x="115951" y="54228"/>
                  </a:lnTo>
                  <a:lnTo>
                    <a:pt x="114935" y="54228"/>
                  </a:lnTo>
                  <a:lnTo>
                    <a:pt x="114935" y="58546"/>
                  </a:lnTo>
                  <a:lnTo>
                    <a:pt x="113918" y="60706"/>
                  </a:lnTo>
                  <a:lnTo>
                    <a:pt x="113918" y="62992"/>
                  </a:lnTo>
                  <a:lnTo>
                    <a:pt x="112776" y="62992"/>
                  </a:lnTo>
                  <a:lnTo>
                    <a:pt x="112776" y="64007"/>
                  </a:lnTo>
                  <a:lnTo>
                    <a:pt x="112014" y="66294"/>
                  </a:lnTo>
                  <a:lnTo>
                    <a:pt x="112014" y="67309"/>
                  </a:lnTo>
                  <a:lnTo>
                    <a:pt x="110998" y="68452"/>
                  </a:lnTo>
                  <a:lnTo>
                    <a:pt x="110998" y="69595"/>
                  </a:lnTo>
                  <a:lnTo>
                    <a:pt x="108839" y="71755"/>
                  </a:lnTo>
                  <a:lnTo>
                    <a:pt x="108839" y="73913"/>
                  </a:lnTo>
                  <a:lnTo>
                    <a:pt x="107061" y="76200"/>
                  </a:lnTo>
                  <a:lnTo>
                    <a:pt x="107061" y="77215"/>
                  </a:lnTo>
                  <a:lnTo>
                    <a:pt x="105917" y="79501"/>
                  </a:lnTo>
                  <a:lnTo>
                    <a:pt x="103886" y="81661"/>
                  </a:lnTo>
                  <a:lnTo>
                    <a:pt x="103886" y="83820"/>
                  </a:lnTo>
                  <a:lnTo>
                    <a:pt x="101980" y="86106"/>
                  </a:lnTo>
                  <a:lnTo>
                    <a:pt x="100965" y="88264"/>
                  </a:lnTo>
                  <a:lnTo>
                    <a:pt x="99060" y="90424"/>
                  </a:lnTo>
                  <a:lnTo>
                    <a:pt x="98043" y="92709"/>
                  </a:lnTo>
                  <a:lnTo>
                    <a:pt x="97028" y="93726"/>
                  </a:lnTo>
                  <a:lnTo>
                    <a:pt x="97028" y="94869"/>
                  </a:lnTo>
                  <a:lnTo>
                    <a:pt x="95885" y="97027"/>
                  </a:lnTo>
                  <a:lnTo>
                    <a:pt x="93853" y="99313"/>
                  </a:lnTo>
                  <a:lnTo>
                    <a:pt x="92964" y="101472"/>
                  </a:lnTo>
                  <a:lnTo>
                    <a:pt x="85090" y="110236"/>
                  </a:lnTo>
                  <a:lnTo>
                    <a:pt x="85090" y="111378"/>
                  </a:lnTo>
                  <a:lnTo>
                    <a:pt x="82930" y="112395"/>
                  </a:lnTo>
                  <a:lnTo>
                    <a:pt x="77978" y="118237"/>
                  </a:lnTo>
                  <a:lnTo>
                    <a:pt x="75818" y="118999"/>
                  </a:lnTo>
                  <a:lnTo>
                    <a:pt x="74041" y="121412"/>
                  </a:lnTo>
                  <a:lnTo>
                    <a:pt x="68961" y="123697"/>
                  </a:lnTo>
                  <a:lnTo>
                    <a:pt x="67944" y="124713"/>
                  </a:lnTo>
                  <a:lnTo>
                    <a:pt x="61087" y="124713"/>
                  </a:lnTo>
                  <a:lnTo>
                    <a:pt x="58928" y="125602"/>
                  </a:lnTo>
                  <a:lnTo>
                    <a:pt x="32003" y="125602"/>
                  </a:lnTo>
                  <a:lnTo>
                    <a:pt x="29844" y="124713"/>
                  </a:lnTo>
                  <a:lnTo>
                    <a:pt x="24003" y="124713"/>
                  </a:lnTo>
                  <a:lnTo>
                    <a:pt x="21970" y="123697"/>
                  </a:lnTo>
                  <a:lnTo>
                    <a:pt x="19050" y="123697"/>
                  </a:lnTo>
                  <a:lnTo>
                    <a:pt x="17906" y="122555"/>
                  </a:lnTo>
                  <a:lnTo>
                    <a:pt x="15875" y="122555"/>
                  </a:lnTo>
                  <a:lnTo>
                    <a:pt x="0" y="105918"/>
                  </a:lnTo>
                  <a:lnTo>
                    <a:pt x="1016" y="105918"/>
                  </a:lnTo>
                  <a:lnTo>
                    <a:pt x="1904" y="106933"/>
                  </a:lnTo>
                  <a:lnTo>
                    <a:pt x="3937" y="106933"/>
                  </a:lnTo>
                  <a:lnTo>
                    <a:pt x="5079" y="108076"/>
                  </a:lnTo>
                  <a:lnTo>
                    <a:pt x="7874" y="108076"/>
                  </a:lnTo>
                  <a:lnTo>
                    <a:pt x="10032" y="109220"/>
                  </a:lnTo>
                  <a:lnTo>
                    <a:pt x="11049" y="109220"/>
                  </a:lnTo>
                  <a:lnTo>
                    <a:pt x="12953" y="110236"/>
                  </a:lnTo>
                  <a:lnTo>
                    <a:pt x="15113" y="110236"/>
                  </a:lnTo>
                  <a:lnTo>
                    <a:pt x="16891" y="111378"/>
                  </a:lnTo>
                  <a:lnTo>
                    <a:pt x="21970" y="111378"/>
                  </a:lnTo>
                  <a:lnTo>
                    <a:pt x="22987" y="112395"/>
                  </a:lnTo>
                  <a:lnTo>
                    <a:pt x="29082" y="112395"/>
                  </a:lnTo>
                  <a:lnTo>
                    <a:pt x="29844" y="113538"/>
                  </a:lnTo>
                  <a:lnTo>
                    <a:pt x="51053" y="113538"/>
                  </a:lnTo>
                  <a:lnTo>
                    <a:pt x="52831" y="112395"/>
                  </a:lnTo>
                  <a:lnTo>
                    <a:pt x="57912" y="112395"/>
                  </a:lnTo>
                  <a:lnTo>
                    <a:pt x="59943" y="111378"/>
                  </a:lnTo>
                  <a:lnTo>
                    <a:pt x="62865" y="111378"/>
                  </a:lnTo>
                  <a:lnTo>
                    <a:pt x="64007" y="110236"/>
                  </a:lnTo>
                  <a:lnTo>
                    <a:pt x="65024" y="110236"/>
                  </a:lnTo>
                  <a:lnTo>
                    <a:pt x="66040" y="109220"/>
                  </a:lnTo>
                  <a:lnTo>
                    <a:pt x="67944" y="109220"/>
                  </a:lnTo>
                  <a:lnTo>
                    <a:pt x="69977" y="106933"/>
                  </a:lnTo>
                  <a:lnTo>
                    <a:pt x="70866" y="106933"/>
                  </a:lnTo>
                  <a:lnTo>
                    <a:pt x="72898" y="104775"/>
                  </a:lnTo>
                  <a:lnTo>
                    <a:pt x="75056" y="103632"/>
                  </a:lnTo>
                  <a:lnTo>
                    <a:pt x="75818" y="103632"/>
                  </a:lnTo>
                  <a:lnTo>
                    <a:pt x="82930" y="96012"/>
                  </a:lnTo>
                  <a:lnTo>
                    <a:pt x="85090" y="94869"/>
                  </a:lnTo>
                  <a:lnTo>
                    <a:pt x="85852" y="92709"/>
                  </a:lnTo>
                  <a:lnTo>
                    <a:pt x="88011" y="90424"/>
                  </a:lnTo>
                  <a:lnTo>
                    <a:pt x="89027" y="88264"/>
                  </a:lnTo>
                  <a:lnTo>
                    <a:pt x="90931" y="86106"/>
                  </a:lnTo>
                  <a:lnTo>
                    <a:pt x="98043" y="70612"/>
                  </a:lnTo>
                  <a:lnTo>
                    <a:pt x="98043" y="69595"/>
                  </a:lnTo>
                  <a:lnTo>
                    <a:pt x="99060" y="68452"/>
                  </a:lnTo>
                  <a:lnTo>
                    <a:pt x="99060" y="66294"/>
                  </a:lnTo>
                  <a:lnTo>
                    <a:pt x="99821" y="65151"/>
                  </a:lnTo>
                  <a:lnTo>
                    <a:pt x="100965" y="62992"/>
                  </a:lnTo>
                  <a:lnTo>
                    <a:pt x="99821" y="62992"/>
                  </a:lnTo>
                  <a:lnTo>
                    <a:pt x="95885" y="65151"/>
                  </a:lnTo>
                  <a:lnTo>
                    <a:pt x="93853" y="65151"/>
                  </a:lnTo>
                  <a:lnTo>
                    <a:pt x="92964" y="66294"/>
                  </a:lnTo>
                  <a:lnTo>
                    <a:pt x="90931" y="66294"/>
                  </a:lnTo>
                  <a:lnTo>
                    <a:pt x="89789" y="67309"/>
                  </a:lnTo>
                  <a:lnTo>
                    <a:pt x="88011" y="68452"/>
                  </a:lnTo>
                  <a:lnTo>
                    <a:pt x="86994" y="68452"/>
                  </a:lnTo>
                  <a:lnTo>
                    <a:pt x="85090" y="69595"/>
                  </a:lnTo>
                  <a:lnTo>
                    <a:pt x="81915" y="69595"/>
                  </a:lnTo>
                  <a:lnTo>
                    <a:pt x="80010" y="70612"/>
                  </a:lnTo>
                  <a:lnTo>
                    <a:pt x="76835" y="70612"/>
                  </a:lnTo>
                  <a:lnTo>
                    <a:pt x="75056" y="71755"/>
                  </a:lnTo>
                  <a:lnTo>
                    <a:pt x="72898" y="71755"/>
                  </a:lnTo>
                  <a:lnTo>
                    <a:pt x="71881" y="72897"/>
                  </a:lnTo>
                  <a:lnTo>
                    <a:pt x="61087" y="72897"/>
                  </a:lnTo>
                  <a:lnTo>
                    <a:pt x="59943" y="71755"/>
                  </a:lnTo>
                  <a:lnTo>
                    <a:pt x="58928" y="71755"/>
                  </a:lnTo>
                  <a:lnTo>
                    <a:pt x="57912" y="70612"/>
                  </a:lnTo>
                  <a:lnTo>
                    <a:pt x="56006" y="69595"/>
                  </a:lnTo>
                  <a:lnTo>
                    <a:pt x="54991" y="68452"/>
                  </a:lnTo>
                  <a:lnTo>
                    <a:pt x="53848" y="66294"/>
                  </a:lnTo>
                  <a:lnTo>
                    <a:pt x="51053" y="62992"/>
                  </a:lnTo>
                  <a:lnTo>
                    <a:pt x="48894" y="58546"/>
                  </a:lnTo>
                  <a:lnTo>
                    <a:pt x="45974" y="55245"/>
                  </a:lnTo>
                  <a:lnTo>
                    <a:pt x="45974" y="54228"/>
                  </a:lnTo>
                  <a:lnTo>
                    <a:pt x="44957" y="53086"/>
                  </a:lnTo>
                  <a:lnTo>
                    <a:pt x="44957" y="51688"/>
                  </a:lnTo>
                  <a:lnTo>
                    <a:pt x="43815" y="50672"/>
                  </a:lnTo>
                  <a:lnTo>
                    <a:pt x="43053" y="48640"/>
                  </a:lnTo>
                  <a:lnTo>
                    <a:pt x="43053" y="47625"/>
                  </a:lnTo>
                  <a:lnTo>
                    <a:pt x="40893" y="45212"/>
                  </a:lnTo>
                  <a:lnTo>
                    <a:pt x="40893" y="44069"/>
                  </a:lnTo>
                  <a:lnTo>
                    <a:pt x="38862" y="41909"/>
                  </a:lnTo>
                  <a:lnTo>
                    <a:pt x="38862" y="39624"/>
                  </a:lnTo>
                  <a:lnTo>
                    <a:pt x="38100" y="38607"/>
                  </a:lnTo>
                  <a:lnTo>
                    <a:pt x="38100" y="37464"/>
                  </a:lnTo>
                  <a:lnTo>
                    <a:pt x="35941" y="35306"/>
                  </a:lnTo>
                  <a:lnTo>
                    <a:pt x="35941" y="33020"/>
                  </a:lnTo>
                  <a:lnTo>
                    <a:pt x="34925" y="32003"/>
                  </a:lnTo>
                  <a:lnTo>
                    <a:pt x="34925" y="30861"/>
                  </a:lnTo>
                  <a:lnTo>
                    <a:pt x="33019" y="28701"/>
                  </a:lnTo>
                  <a:lnTo>
                    <a:pt x="33019" y="26415"/>
                  </a:lnTo>
                  <a:lnTo>
                    <a:pt x="32003" y="24257"/>
                  </a:lnTo>
                  <a:lnTo>
                    <a:pt x="30861" y="23113"/>
                  </a:lnTo>
                  <a:lnTo>
                    <a:pt x="29844" y="20955"/>
                  </a:lnTo>
                  <a:lnTo>
                    <a:pt x="29844" y="18795"/>
                  </a:lnTo>
                  <a:lnTo>
                    <a:pt x="29082" y="17652"/>
                  </a:lnTo>
                  <a:lnTo>
                    <a:pt x="29082" y="165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1" name="Freeform 340"/>
            <p:cNvSpPr/>
            <p:nvPr/>
          </p:nvSpPr>
          <p:spPr>
            <a:xfrm>
              <a:off x="8117406" y="4515751"/>
              <a:ext cx="47682" cy="33333"/>
            </a:xfrm>
            <a:custGeom>
              <a:avLst/>
              <a:gdLst/>
              <a:ahLst/>
              <a:cxnLst/>
              <a:rect l="0" t="0" r="0" b="0"/>
              <a:pathLst>
                <a:path w="48006" h="33276">
                  <a:moveTo>
                    <a:pt x="48005" y="24385"/>
                  </a:moveTo>
                  <a:lnTo>
                    <a:pt x="48005" y="33275"/>
                  </a:lnTo>
                  <a:lnTo>
                    <a:pt x="46990" y="32131"/>
                  </a:lnTo>
                  <a:lnTo>
                    <a:pt x="45974" y="32131"/>
                  </a:lnTo>
                  <a:lnTo>
                    <a:pt x="45085" y="30988"/>
                  </a:lnTo>
                  <a:lnTo>
                    <a:pt x="41910" y="30988"/>
                  </a:lnTo>
                  <a:lnTo>
                    <a:pt x="40893" y="29973"/>
                  </a:lnTo>
                  <a:lnTo>
                    <a:pt x="38989" y="29973"/>
                  </a:lnTo>
                  <a:lnTo>
                    <a:pt x="37973" y="28830"/>
                  </a:lnTo>
                  <a:lnTo>
                    <a:pt x="35941" y="28830"/>
                  </a:lnTo>
                  <a:lnTo>
                    <a:pt x="35052" y="27687"/>
                  </a:lnTo>
                  <a:lnTo>
                    <a:pt x="33019" y="26670"/>
                  </a:lnTo>
                  <a:lnTo>
                    <a:pt x="30861" y="26670"/>
                  </a:lnTo>
                  <a:lnTo>
                    <a:pt x="26924" y="24385"/>
                  </a:lnTo>
                  <a:lnTo>
                    <a:pt x="25018" y="24385"/>
                  </a:lnTo>
                  <a:lnTo>
                    <a:pt x="24003" y="23369"/>
                  </a:lnTo>
                  <a:lnTo>
                    <a:pt x="21843" y="23369"/>
                  </a:lnTo>
                  <a:lnTo>
                    <a:pt x="17906" y="21082"/>
                  </a:lnTo>
                  <a:lnTo>
                    <a:pt x="16002" y="21082"/>
                  </a:lnTo>
                  <a:lnTo>
                    <a:pt x="14986" y="19812"/>
                  </a:lnTo>
                  <a:lnTo>
                    <a:pt x="12827" y="18924"/>
                  </a:lnTo>
                  <a:lnTo>
                    <a:pt x="11049" y="18924"/>
                  </a:lnTo>
                  <a:lnTo>
                    <a:pt x="10032" y="17781"/>
                  </a:lnTo>
                  <a:lnTo>
                    <a:pt x="8890" y="17781"/>
                  </a:lnTo>
                  <a:lnTo>
                    <a:pt x="7112" y="16764"/>
                  </a:lnTo>
                  <a:lnTo>
                    <a:pt x="5968" y="16764"/>
                  </a:lnTo>
                  <a:lnTo>
                    <a:pt x="4953" y="15368"/>
                  </a:lnTo>
                  <a:lnTo>
                    <a:pt x="2793" y="14351"/>
                  </a:lnTo>
                  <a:lnTo>
                    <a:pt x="1016" y="12319"/>
                  </a:lnTo>
                  <a:lnTo>
                    <a:pt x="0" y="12319"/>
                  </a:lnTo>
                  <a:lnTo>
                    <a:pt x="0" y="8763"/>
                  </a:lnTo>
                  <a:lnTo>
                    <a:pt x="1016" y="6605"/>
                  </a:lnTo>
                  <a:lnTo>
                    <a:pt x="2793" y="5462"/>
                  </a:lnTo>
                  <a:lnTo>
                    <a:pt x="4953" y="3302"/>
                  </a:lnTo>
                  <a:lnTo>
                    <a:pt x="7112" y="2160"/>
                  </a:lnTo>
                  <a:lnTo>
                    <a:pt x="8890" y="0"/>
                  </a:lnTo>
                  <a:lnTo>
                    <a:pt x="10032" y="0"/>
                  </a:lnTo>
                  <a:lnTo>
                    <a:pt x="11049" y="1144"/>
                  </a:lnTo>
                  <a:lnTo>
                    <a:pt x="13969" y="1144"/>
                  </a:lnTo>
                  <a:lnTo>
                    <a:pt x="14986" y="2160"/>
                  </a:lnTo>
                  <a:lnTo>
                    <a:pt x="16891" y="2160"/>
                  </a:lnTo>
                  <a:lnTo>
                    <a:pt x="17906" y="3302"/>
                  </a:lnTo>
                  <a:lnTo>
                    <a:pt x="20066" y="4445"/>
                  </a:lnTo>
                  <a:lnTo>
                    <a:pt x="21081" y="5462"/>
                  </a:lnTo>
                  <a:lnTo>
                    <a:pt x="22987" y="6605"/>
                  </a:lnTo>
                  <a:lnTo>
                    <a:pt x="25018" y="6605"/>
                  </a:lnTo>
                  <a:lnTo>
                    <a:pt x="26924" y="8763"/>
                  </a:lnTo>
                  <a:lnTo>
                    <a:pt x="27940" y="8763"/>
                  </a:lnTo>
                  <a:lnTo>
                    <a:pt x="30099" y="9906"/>
                  </a:lnTo>
                  <a:lnTo>
                    <a:pt x="34036" y="14351"/>
                  </a:lnTo>
                  <a:lnTo>
                    <a:pt x="37973" y="16764"/>
                  </a:lnTo>
                  <a:lnTo>
                    <a:pt x="38989" y="17781"/>
                  </a:lnTo>
                  <a:lnTo>
                    <a:pt x="40893" y="18924"/>
                  </a:lnTo>
                  <a:lnTo>
                    <a:pt x="44068" y="22225"/>
                  </a:lnTo>
                  <a:lnTo>
                    <a:pt x="45085" y="22225"/>
                  </a:lnTo>
                  <a:lnTo>
                    <a:pt x="46990" y="2438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2" name="Freeform 341"/>
            <p:cNvSpPr/>
            <p:nvPr/>
          </p:nvSpPr>
          <p:spPr>
            <a:xfrm>
              <a:off x="8196876" y="4431441"/>
              <a:ext cx="33553" cy="52938"/>
            </a:xfrm>
            <a:custGeom>
              <a:avLst/>
              <a:gdLst/>
              <a:ahLst/>
              <a:cxnLst/>
              <a:rect l="0" t="0" r="0" b="0"/>
              <a:pathLst>
                <a:path w="34037" h="51944">
                  <a:moveTo>
                    <a:pt x="34036" y="45338"/>
                  </a:moveTo>
                  <a:lnTo>
                    <a:pt x="27940" y="51943"/>
                  </a:lnTo>
                  <a:lnTo>
                    <a:pt x="26924" y="50800"/>
                  </a:lnTo>
                  <a:lnTo>
                    <a:pt x="25020" y="46481"/>
                  </a:lnTo>
                  <a:lnTo>
                    <a:pt x="22987" y="44195"/>
                  </a:lnTo>
                  <a:lnTo>
                    <a:pt x="21845" y="42037"/>
                  </a:lnTo>
                  <a:lnTo>
                    <a:pt x="21083" y="40767"/>
                  </a:lnTo>
                  <a:lnTo>
                    <a:pt x="20067" y="38735"/>
                  </a:lnTo>
                  <a:lnTo>
                    <a:pt x="18923" y="37592"/>
                  </a:lnTo>
                  <a:lnTo>
                    <a:pt x="17908" y="35179"/>
                  </a:lnTo>
                  <a:lnTo>
                    <a:pt x="13971" y="30988"/>
                  </a:lnTo>
                  <a:lnTo>
                    <a:pt x="11049" y="24256"/>
                  </a:lnTo>
                  <a:lnTo>
                    <a:pt x="10034" y="23113"/>
                  </a:lnTo>
                  <a:lnTo>
                    <a:pt x="8890" y="20955"/>
                  </a:lnTo>
                  <a:lnTo>
                    <a:pt x="7874" y="19812"/>
                  </a:lnTo>
                  <a:lnTo>
                    <a:pt x="7112" y="17652"/>
                  </a:lnTo>
                  <a:lnTo>
                    <a:pt x="4953" y="15367"/>
                  </a:lnTo>
                  <a:lnTo>
                    <a:pt x="3937" y="13207"/>
                  </a:lnTo>
                  <a:lnTo>
                    <a:pt x="2922" y="12064"/>
                  </a:lnTo>
                  <a:lnTo>
                    <a:pt x="2922" y="11049"/>
                  </a:lnTo>
                  <a:lnTo>
                    <a:pt x="2033" y="9906"/>
                  </a:lnTo>
                  <a:lnTo>
                    <a:pt x="1017" y="7746"/>
                  </a:lnTo>
                  <a:lnTo>
                    <a:pt x="0" y="6604"/>
                  </a:lnTo>
                  <a:lnTo>
                    <a:pt x="0" y="2286"/>
                  </a:lnTo>
                  <a:lnTo>
                    <a:pt x="2033" y="2286"/>
                  </a:lnTo>
                  <a:lnTo>
                    <a:pt x="2033" y="1143"/>
                  </a:lnTo>
                  <a:lnTo>
                    <a:pt x="7112" y="1143"/>
                  </a:lnTo>
                  <a:lnTo>
                    <a:pt x="7874" y="0"/>
                  </a:lnTo>
                  <a:lnTo>
                    <a:pt x="12955" y="0"/>
                  </a:lnTo>
                  <a:lnTo>
                    <a:pt x="13971" y="1143"/>
                  </a:lnTo>
                  <a:lnTo>
                    <a:pt x="14986" y="1143"/>
                  </a:lnTo>
                  <a:lnTo>
                    <a:pt x="16130" y="2286"/>
                  </a:lnTo>
                  <a:lnTo>
                    <a:pt x="16130" y="3301"/>
                  </a:lnTo>
                  <a:lnTo>
                    <a:pt x="17908" y="5588"/>
                  </a:lnTo>
                  <a:lnTo>
                    <a:pt x="18923" y="7746"/>
                  </a:lnTo>
                  <a:lnTo>
                    <a:pt x="20067" y="8889"/>
                  </a:lnTo>
                  <a:lnTo>
                    <a:pt x="21083" y="11049"/>
                  </a:lnTo>
                  <a:lnTo>
                    <a:pt x="21083" y="12064"/>
                  </a:lnTo>
                  <a:lnTo>
                    <a:pt x="24003" y="18669"/>
                  </a:lnTo>
                  <a:lnTo>
                    <a:pt x="25020" y="19812"/>
                  </a:lnTo>
                  <a:lnTo>
                    <a:pt x="25909" y="21970"/>
                  </a:lnTo>
                  <a:lnTo>
                    <a:pt x="25909" y="24256"/>
                  </a:lnTo>
                  <a:lnTo>
                    <a:pt x="26924" y="26669"/>
                  </a:lnTo>
                  <a:lnTo>
                    <a:pt x="27940" y="27558"/>
                  </a:lnTo>
                  <a:lnTo>
                    <a:pt x="27940" y="29718"/>
                  </a:lnTo>
                  <a:lnTo>
                    <a:pt x="29846" y="34163"/>
                  </a:lnTo>
                  <a:lnTo>
                    <a:pt x="29846" y="35179"/>
                  </a:lnTo>
                  <a:lnTo>
                    <a:pt x="30861" y="37592"/>
                  </a:lnTo>
                  <a:lnTo>
                    <a:pt x="31877" y="38735"/>
                  </a:lnTo>
                  <a:lnTo>
                    <a:pt x="31877" y="40767"/>
                  </a:lnTo>
                  <a:lnTo>
                    <a:pt x="33021" y="42037"/>
                  </a:lnTo>
                  <a:lnTo>
                    <a:pt x="33021" y="43180"/>
                  </a:lnTo>
                  <a:lnTo>
                    <a:pt x="34036" y="4419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3" name="Freeform 342"/>
            <p:cNvSpPr/>
            <p:nvPr/>
          </p:nvSpPr>
          <p:spPr>
            <a:xfrm>
              <a:off x="8094449" y="4635354"/>
              <a:ext cx="51213" cy="21567"/>
            </a:xfrm>
            <a:custGeom>
              <a:avLst/>
              <a:gdLst/>
              <a:ahLst/>
              <a:cxnLst/>
              <a:rect l="0" t="0" r="0" b="0"/>
              <a:pathLst>
                <a:path w="52072" h="21972">
                  <a:moveTo>
                    <a:pt x="47118" y="0"/>
                  </a:moveTo>
                  <a:lnTo>
                    <a:pt x="52071" y="7620"/>
                  </a:lnTo>
                  <a:lnTo>
                    <a:pt x="51055" y="7620"/>
                  </a:lnTo>
                  <a:lnTo>
                    <a:pt x="50293" y="8763"/>
                  </a:lnTo>
                  <a:lnTo>
                    <a:pt x="48134" y="8763"/>
                  </a:lnTo>
                  <a:lnTo>
                    <a:pt x="47118" y="9906"/>
                  </a:lnTo>
                  <a:lnTo>
                    <a:pt x="44197" y="9906"/>
                  </a:lnTo>
                  <a:lnTo>
                    <a:pt x="43054" y="10921"/>
                  </a:lnTo>
                  <a:lnTo>
                    <a:pt x="41022" y="10921"/>
                  </a:lnTo>
                  <a:lnTo>
                    <a:pt x="39117" y="12065"/>
                  </a:lnTo>
                  <a:lnTo>
                    <a:pt x="38100" y="12065"/>
                  </a:lnTo>
                  <a:lnTo>
                    <a:pt x="36196" y="13208"/>
                  </a:lnTo>
                  <a:lnTo>
                    <a:pt x="34163" y="13208"/>
                  </a:lnTo>
                  <a:lnTo>
                    <a:pt x="32005" y="14223"/>
                  </a:lnTo>
                  <a:lnTo>
                    <a:pt x="30099" y="14223"/>
                  </a:lnTo>
                  <a:lnTo>
                    <a:pt x="28068" y="15366"/>
                  </a:lnTo>
                  <a:lnTo>
                    <a:pt x="26162" y="15366"/>
                  </a:lnTo>
                  <a:lnTo>
                    <a:pt x="25147" y="16509"/>
                  </a:lnTo>
                  <a:lnTo>
                    <a:pt x="22987" y="16509"/>
                  </a:lnTo>
                  <a:lnTo>
                    <a:pt x="21209" y="17526"/>
                  </a:lnTo>
                  <a:lnTo>
                    <a:pt x="19050" y="17526"/>
                  </a:lnTo>
                  <a:lnTo>
                    <a:pt x="17146" y="18669"/>
                  </a:lnTo>
                  <a:lnTo>
                    <a:pt x="15113" y="18669"/>
                  </a:lnTo>
                  <a:lnTo>
                    <a:pt x="13971" y="19812"/>
                  </a:lnTo>
                  <a:lnTo>
                    <a:pt x="12193" y="19812"/>
                  </a:lnTo>
                  <a:lnTo>
                    <a:pt x="11176" y="20827"/>
                  </a:lnTo>
                  <a:lnTo>
                    <a:pt x="8256" y="20827"/>
                  </a:lnTo>
                  <a:lnTo>
                    <a:pt x="7112" y="21971"/>
                  </a:lnTo>
                  <a:lnTo>
                    <a:pt x="2159" y="21971"/>
                  </a:lnTo>
                  <a:lnTo>
                    <a:pt x="0" y="19812"/>
                  </a:lnTo>
                  <a:lnTo>
                    <a:pt x="0" y="15366"/>
                  </a:lnTo>
                  <a:lnTo>
                    <a:pt x="1144" y="14223"/>
                  </a:lnTo>
                  <a:lnTo>
                    <a:pt x="1144" y="7620"/>
                  </a:lnTo>
                  <a:lnTo>
                    <a:pt x="3175" y="5460"/>
                  </a:lnTo>
                  <a:lnTo>
                    <a:pt x="3937" y="5460"/>
                  </a:lnTo>
                  <a:lnTo>
                    <a:pt x="5081" y="4317"/>
                  </a:lnTo>
                  <a:lnTo>
                    <a:pt x="6097" y="4317"/>
                  </a:lnTo>
                  <a:lnTo>
                    <a:pt x="7112" y="3302"/>
                  </a:lnTo>
                  <a:lnTo>
                    <a:pt x="10034" y="3302"/>
                  </a:lnTo>
                  <a:lnTo>
                    <a:pt x="12193" y="2158"/>
                  </a:lnTo>
                  <a:lnTo>
                    <a:pt x="17146" y="2158"/>
                  </a:lnTo>
                  <a:lnTo>
                    <a:pt x="19050" y="1015"/>
                  </a:lnTo>
                  <a:lnTo>
                    <a:pt x="36196" y="1015"/>
                  </a:lnTo>
                  <a:lnTo>
                    <a:pt x="3810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4" name="Freeform 343"/>
            <p:cNvSpPr/>
            <p:nvPr/>
          </p:nvSpPr>
          <p:spPr>
            <a:xfrm>
              <a:off x="8345218" y="4400069"/>
              <a:ext cx="15893" cy="58821"/>
            </a:xfrm>
            <a:custGeom>
              <a:avLst/>
              <a:gdLst/>
              <a:ahLst/>
              <a:cxnLst/>
              <a:rect l="0" t="0" r="0" b="0"/>
              <a:pathLst>
                <a:path w="15876" h="57405">
                  <a:moveTo>
                    <a:pt x="11938" y="54991"/>
                  </a:moveTo>
                  <a:lnTo>
                    <a:pt x="3937" y="57404"/>
                  </a:lnTo>
                  <a:lnTo>
                    <a:pt x="3937" y="50547"/>
                  </a:lnTo>
                  <a:lnTo>
                    <a:pt x="2921" y="49404"/>
                  </a:lnTo>
                  <a:lnTo>
                    <a:pt x="2921" y="41784"/>
                  </a:lnTo>
                  <a:lnTo>
                    <a:pt x="1904" y="39624"/>
                  </a:lnTo>
                  <a:lnTo>
                    <a:pt x="1904" y="31878"/>
                  </a:lnTo>
                  <a:lnTo>
                    <a:pt x="1142" y="28575"/>
                  </a:lnTo>
                  <a:lnTo>
                    <a:pt x="1142" y="18670"/>
                  </a:lnTo>
                  <a:lnTo>
                    <a:pt x="0" y="17527"/>
                  </a:lnTo>
                  <a:lnTo>
                    <a:pt x="0" y="1016"/>
                  </a:lnTo>
                  <a:lnTo>
                    <a:pt x="1904" y="0"/>
                  </a:lnTo>
                  <a:lnTo>
                    <a:pt x="5079" y="0"/>
                  </a:lnTo>
                  <a:lnTo>
                    <a:pt x="6096" y="1016"/>
                  </a:lnTo>
                  <a:lnTo>
                    <a:pt x="6858" y="1016"/>
                  </a:lnTo>
                  <a:lnTo>
                    <a:pt x="9016" y="1905"/>
                  </a:lnTo>
                  <a:lnTo>
                    <a:pt x="11176" y="1905"/>
                  </a:lnTo>
                  <a:lnTo>
                    <a:pt x="12953" y="3303"/>
                  </a:lnTo>
                  <a:lnTo>
                    <a:pt x="15113" y="5461"/>
                  </a:lnTo>
                  <a:lnTo>
                    <a:pt x="15113" y="8764"/>
                  </a:lnTo>
                  <a:lnTo>
                    <a:pt x="15875" y="10923"/>
                  </a:lnTo>
                  <a:lnTo>
                    <a:pt x="15875" y="17527"/>
                  </a:lnTo>
                  <a:lnTo>
                    <a:pt x="15113" y="19812"/>
                  </a:lnTo>
                  <a:lnTo>
                    <a:pt x="15113" y="28575"/>
                  </a:lnTo>
                  <a:lnTo>
                    <a:pt x="13970" y="29718"/>
                  </a:lnTo>
                  <a:lnTo>
                    <a:pt x="13970" y="36323"/>
                  </a:lnTo>
                  <a:lnTo>
                    <a:pt x="12953" y="38481"/>
                  </a:lnTo>
                  <a:lnTo>
                    <a:pt x="12953" y="45085"/>
                  </a:lnTo>
                  <a:lnTo>
                    <a:pt x="11938" y="4610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5" name="Freeform 344"/>
            <p:cNvSpPr/>
            <p:nvPr/>
          </p:nvSpPr>
          <p:spPr>
            <a:xfrm>
              <a:off x="8534177" y="4515751"/>
              <a:ext cx="49447" cy="33333"/>
            </a:xfrm>
            <a:custGeom>
              <a:avLst/>
              <a:gdLst/>
              <a:ahLst/>
              <a:cxnLst/>
              <a:rect l="0" t="0" r="0" b="0"/>
              <a:pathLst>
                <a:path w="49150" h="33276">
                  <a:moveTo>
                    <a:pt x="0" y="24385"/>
                  </a:moveTo>
                  <a:lnTo>
                    <a:pt x="1015" y="24385"/>
                  </a:lnTo>
                  <a:lnTo>
                    <a:pt x="2921" y="22225"/>
                  </a:lnTo>
                  <a:lnTo>
                    <a:pt x="3937" y="22225"/>
                  </a:lnTo>
                  <a:lnTo>
                    <a:pt x="6096" y="19812"/>
                  </a:lnTo>
                  <a:lnTo>
                    <a:pt x="7874" y="18924"/>
                  </a:lnTo>
                  <a:lnTo>
                    <a:pt x="9016" y="17781"/>
                  </a:lnTo>
                  <a:lnTo>
                    <a:pt x="11049" y="16764"/>
                  </a:lnTo>
                  <a:lnTo>
                    <a:pt x="12191" y="15368"/>
                  </a:lnTo>
                  <a:lnTo>
                    <a:pt x="16128" y="13208"/>
                  </a:lnTo>
                  <a:lnTo>
                    <a:pt x="16890" y="11176"/>
                  </a:lnTo>
                  <a:lnTo>
                    <a:pt x="20827" y="8763"/>
                  </a:lnTo>
                  <a:lnTo>
                    <a:pt x="21971" y="8763"/>
                  </a:lnTo>
                  <a:lnTo>
                    <a:pt x="24002" y="6605"/>
                  </a:lnTo>
                  <a:lnTo>
                    <a:pt x="26162" y="6605"/>
                  </a:lnTo>
                  <a:lnTo>
                    <a:pt x="26924" y="5462"/>
                  </a:lnTo>
                  <a:lnTo>
                    <a:pt x="29083" y="4445"/>
                  </a:lnTo>
                  <a:lnTo>
                    <a:pt x="30099" y="3302"/>
                  </a:lnTo>
                  <a:lnTo>
                    <a:pt x="32003" y="2160"/>
                  </a:lnTo>
                  <a:lnTo>
                    <a:pt x="33020" y="2160"/>
                  </a:lnTo>
                  <a:lnTo>
                    <a:pt x="34925" y="1144"/>
                  </a:lnTo>
                  <a:lnTo>
                    <a:pt x="36957" y="1144"/>
                  </a:lnTo>
                  <a:lnTo>
                    <a:pt x="38100" y="0"/>
                  </a:lnTo>
                  <a:lnTo>
                    <a:pt x="39115" y="0"/>
                  </a:lnTo>
                  <a:lnTo>
                    <a:pt x="40894" y="1144"/>
                  </a:lnTo>
                  <a:lnTo>
                    <a:pt x="42037" y="2160"/>
                  </a:lnTo>
                  <a:lnTo>
                    <a:pt x="44069" y="3302"/>
                  </a:lnTo>
                  <a:lnTo>
                    <a:pt x="49149" y="8763"/>
                  </a:lnTo>
                  <a:lnTo>
                    <a:pt x="49149" y="12319"/>
                  </a:lnTo>
                  <a:lnTo>
                    <a:pt x="48133" y="13208"/>
                  </a:lnTo>
                  <a:lnTo>
                    <a:pt x="45974" y="14351"/>
                  </a:lnTo>
                  <a:lnTo>
                    <a:pt x="44958" y="15368"/>
                  </a:lnTo>
                  <a:lnTo>
                    <a:pt x="44069" y="15368"/>
                  </a:lnTo>
                  <a:lnTo>
                    <a:pt x="43052" y="16764"/>
                  </a:lnTo>
                  <a:lnTo>
                    <a:pt x="42037" y="16764"/>
                  </a:lnTo>
                  <a:lnTo>
                    <a:pt x="40894" y="17781"/>
                  </a:lnTo>
                  <a:lnTo>
                    <a:pt x="39115" y="17781"/>
                  </a:lnTo>
                  <a:lnTo>
                    <a:pt x="38100" y="18924"/>
                  </a:lnTo>
                  <a:lnTo>
                    <a:pt x="35940" y="18924"/>
                  </a:lnTo>
                  <a:lnTo>
                    <a:pt x="34925" y="19812"/>
                  </a:lnTo>
                  <a:lnTo>
                    <a:pt x="33020" y="21082"/>
                  </a:lnTo>
                  <a:lnTo>
                    <a:pt x="30861" y="21082"/>
                  </a:lnTo>
                  <a:lnTo>
                    <a:pt x="26924" y="23369"/>
                  </a:lnTo>
                  <a:lnTo>
                    <a:pt x="25146" y="23369"/>
                  </a:lnTo>
                  <a:lnTo>
                    <a:pt x="24002" y="24385"/>
                  </a:lnTo>
                  <a:lnTo>
                    <a:pt x="21971" y="24385"/>
                  </a:lnTo>
                  <a:lnTo>
                    <a:pt x="17907" y="26670"/>
                  </a:lnTo>
                  <a:lnTo>
                    <a:pt x="16128" y="26670"/>
                  </a:lnTo>
                  <a:lnTo>
                    <a:pt x="13970" y="27687"/>
                  </a:lnTo>
                  <a:lnTo>
                    <a:pt x="12953" y="28830"/>
                  </a:lnTo>
                  <a:lnTo>
                    <a:pt x="11049" y="28830"/>
                  </a:lnTo>
                  <a:lnTo>
                    <a:pt x="9016" y="29973"/>
                  </a:lnTo>
                  <a:lnTo>
                    <a:pt x="7874" y="29973"/>
                  </a:lnTo>
                  <a:lnTo>
                    <a:pt x="7112" y="30988"/>
                  </a:lnTo>
                  <a:lnTo>
                    <a:pt x="3937" y="30988"/>
                  </a:lnTo>
                  <a:lnTo>
                    <a:pt x="2921" y="32131"/>
                  </a:lnTo>
                  <a:lnTo>
                    <a:pt x="1015" y="332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6" name="Freeform 345"/>
            <p:cNvSpPr/>
            <p:nvPr/>
          </p:nvSpPr>
          <p:spPr>
            <a:xfrm>
              <a:off x="8470602" y="4431441"/>
              <a:ext cx="35320" cy="52938"/>
            </a:xfrm>
            <a:custGeom>
              <a:avLst/>
              <a:gdLst/>
              <a:ahLst/>
              <a:cxnLst/>
              <a:rect l="0" t="0" r="0" b="0"/>
              <a:pathLst>
                <a:path w="34926" h="51944">
                  <a:moveTo>
                    <a:pt x="0" y="45338"/>
                  </a:moveTo>
                  <a:lnTo>
                    <a:pt x="1144" y="44195"/>
                  </a:lnTo>
                  <a:lnTo>
                    <a:pt x="1144" y="42037"/>
                  </a:lnTo>
                  <a:lnTo>
                    <a:pt x="1906" y="40767"/>
                  </a:lnTo>
                  <a:lnTo>
                    <a:pt x="2921" y="38735"/>
                  </a:lnTo>
                  <a:lnTo>
                    <a:pt x="2921" y="37592"/>
                  </a:lnTo>
                  <a:lnTo>
                    <a:pt x="4064" y="35179"/>
                  </a:lnTo>
                  <a:lnTo>
                    <a:pt x="4064" y="34163"/>
                  </a:lnTo>
                  <a:lnTo>
                    <a:pt x="6096" y="29718"/>
                  </a:lnTo>
                  <a:lnTo>
                    <a:pt x="6096" y="27558"/>
                  </a:lnTo>
                  <a:lnTo>
                    <a:pt x="6859" y="26669"/>
                  </a:lnTo>
                  <a:lnTo>
                    <a:pt x="8001" y="24256"/>
                  </a:lnTo>
                  <a:lnTo>
                    <a:pt x="8001" y="21970"/>
                  </a:lnTo>
                  <a:lnTo>
                    <a:pt x="9018" y="19812"/>
                  </a:lnTo>
                  <a:lnTo>
                    <a:pt x="10034" y="18669"/>
                  </a:lnTo>
                  <a:lnTo>
                    <a:pt x="11938" y="14350"/>
                  </a:lnTo>
                  <a:lnTo>
                    <a:pt x="11938" y="12064"/>
                  </a:lnTo>
                  <a:lnTo>
                    <a:pt x="12955" y="11049"/>
                  </a:lnTo>
                  <a:lnTo>
                    <a:pt x="14097" y="8889"/>
                  </a:lnTo>
                  <a:lnTo>
                    <a:pt x="15113" y="7746"/>
                  </a:lnTo>
                  <a:lnTo>
                    <a:pt x="15113" y="5588"/>
                  </a:lnTo>
                  <a:lnTo>
                    <a:pt x="19050" y="1143"/>
                  </a:lnTo>
                  <a:lnTo>
                    <a:pt x="20956" y="0"/>
                  </a:lnTo>
                  <a:lnTo>
                    <a:pt x="25146" y="0"/>
                  </a:lnTo>
                  <a:lnTo>
                    <a:pt x="27051" y="1143"/>
                  </a:lnTo>
                  <a:lnTo>
                    <a:pt x="30988" y="1143"/>
                  </a:lnTo>
                  <a:lnTo>
                    <a:pt x="33021" y="2286"/>
                  </a:lnTo>
                  <a:lnTo>
                    <a:pt x="33909" y="2286"/>
                  </a:lnTo>
                  <a:lnTo>
                    <a:pt x="34925" y="4444"/>
                  </a:lnTo>
                  <a:lnTo>
                    <a:pt x="33909" y="5588"/>
                  </a:lnTo>
                  <a:lnTo>
                    <a:pt x="33909" y="7746"/>
                  </a:lnTo>
                  <a:lnTo>
                    <a:pt x="33021" y="9906"/>
                  </a:lnTo>
                  <a:lnTo>
                    <a:pt x="32005" y="9906"/>
                  </a:lnTo>
                  <a:lnTo>
                    <a:pt x="30988" y="11049"/>
                  </a:lnTo>
                  <a:lnTo>
                    <a:pt x="30988" y="12064"/>
                  </a:lnTo>
                  <a:lnTo>
                    <a:pt x="29972" y="13207"/>
                  </a:lnTo>
                  <a:lnTo>
                    <a:pt x="29084" y="15367"/>
                  </a:lnTo>
                  <a:lnTo>
                    <a:pt x="27051" y="17652"/>
                  </a:lnTo>
                  <a:lnTo>
                    <a:pt x="25909" y="19812"/>
                  </a:lnTo>
                  <a:lnTo>
                    <a:pt x="25146" y="20955"/>
                  </a:lnTo>
                  <a:lnTo>
                    <a:pt x="24131" y="23113"/>
                  </a:lnTo>
                  <a:lnTo>
                    <a:pt x="22987" y="24256"/>
                  </a:lnTo>
                  <a:lnTo>
                    <a:pt x="21971" y="26669"/>
                  </a:lnTo>
                  <a:lnTo>
                    <a:pt x="20194" y="28575"/>
                  </a:lnTo>
                  <a:lnTo>
                    <a:pt x="19050" y="30988"/>
                  </a:lnTo>
                  <a:lnTo>
                    <a:pt x="18034" y="32131"/>
                  </a:lnTo>
                  <a:lnTo>
                    <a:pt x="17019" y="34163"/>
                  </a:lnTo>
                  <a:lnTo>
                    <a:pt x="15875" y="35179"/>
                  </a:lnTo>
                  <a:lnTo>
                    <a:pt x="15113" y="37592"/>
                  </a:lnTo>
                  <a:lnTo>
                    <a:pt x="14097" y="38735"/>
                  </a:lnTo>
                  <a:lnTo>
                    <a:pt x="12955" y="40767"/>
                  </a:lnTo>
                  <a:lnTo>
                    <a:pt x="11938" y="42037"/>
                  </a:lnTo>
                  <a:lnTo>
                    <a:pt x="11176" y="44195"/>
                  </a:lnTo>
                  <a:lnTo>
                    <a:pt x="6859" y="48640"/>
                  </a:lnTo>
                  <a:lnTo>
                    <a:pt x="6096" y="50800"/>
                  </a:lnTo>
                  <a:lnTo>
                    <a:pt x="6096" y="5194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7" name="Freeform 346"/>
            <p:cNvSpPr/>
            <p:nvPr/>
          </p:nvSpPr>
          <p:spPr>
            <a:xfrm>
              <a:off x="8557136" y="4635354"/>
              <a:ext cx="51213" cy="21567"/>
            </a:xfrm>
            <a:custGeom>
              <a:avLst/>
              <a:gdLst/>
              <a:ahLst/>
              <a:cxnLst/>
              <a:rect l="0" t="0" r="0" b="0"/>
              <a:pathLst>
                <a:path w="50928" h="21972">
                  <a:moveTo>
                    <a:pt x="4191" y="0"/>
                  </a:moveTo>
                  <a:lnTo>
                    <a:pt x="12954" y="0"/>
                  </a:lnTo>
                  <a:lnTo>
                    <a:pt x="14986" y="1015"/>
                  </a:lnTo>
                  <a:lnTo>
                    <a:pt x="31877" y="1015"/>
                  </a:lnTo>
                  <a:lnTo>
                    <a:pt x="34036" y="2158"/>
                  </a:lnTo>
                  <a:lnTo>
                    <a:pt x="39116" y="2158"/>
                  </a:lnTo>
                  <a:lnTo>
                    <a:pt x="41148" y="3302"/>
                  </a:lnTo>
                  <a:lnTo>
                    <a:pt x="44068" y="3302"/>
                  </a:lnTo>
                  <a:lnTo>
                    <a:pt x="45084" y="4317"/>
                  </a:lnTo>
                  <a:lnTo>
                    <a:pt x="45974" y="4317"/>
                  </a:lnTo>
                  <a:lnTo>
                    <a:pt x="46990" y="5460"/>
                  </a:lnTo>
                  <a:lnTo>
                    <a:pt x="48005" y="5460"/>
                  </a:lnTo>
                  <a:lnTo>
                    <a:pt x="49911" y="7620"/>
                  </a:lnTo>
                  <a:lnTo>
                    <a:pt x="49911" y="10921"/>
                  </a:lnTo>
                  <a:lnTo>
                    <a:pt x="50927" y="13208"/>
                  </a:lnTo>
                  <a:lnTo>
                    <a:pt x="50927" y="20827"/>
                  </a:lnTo>
                  <a:lnTo>
                    <a:pt x="49911" y="21971"/>
                  </a:lnTo>
                  <a:lnTo>
                    <a:pt x="44068" y="21971"/>
                  </a:lnTo>
                  <a:lnTo>
                    <a:pt x="43053" y="20827"/>
                  </a:lnTo>
                  <a:lnTo>
                    <a:pt x="40131" y="20827"/>
                  </a:lnTo>
                  <a:lnTo>
                    <a:pt x="39116" y="19812"/>
                  </a:lnTo>
                  <a:lnTo>
                    <a:pt x="36956" y="19812"/>
                  </a:lnTo>
                  <a:lnTo>
                    <a:pt x="35052" y="18669"/>
                  </a:lnTo>
                  <a:lnTo>
                    <a:pt x="34036" y="18669"/>
                  </a:lnTo>
                  <a:lnTo>
                    <a:pt x="31877" y="17526"/>
                  </a:lnTo>
                  <a:lnTo>
                    <a:pt x="30099" y="17526"/>
                  </a:lnTo>
                  <a:lnTo>
                    <a:pt x="27940" y="16509"/>
                  </a:lnTo>
                  <a:lnTo>
                    <a:pt x="26162" y="16509"/>
                  </a:lnTo>
                  <a:lnTo>
                    <a:pt x="24003" y="15366"/>
                  </a:lnTo>
                  <a:lnTo>
                    <a:pt x="22098" y="15366"/>
                  </a:lnTo>
                  <a:lnTo>
                    <a:pt x="21081" y="14223"/>
                  </a:lnTo>
                  <a:lnTo>
                    <a:pt x="18923" y="14223"/>
                  </a:lnTo>
                  <a:lnTo>
                    <a:pt x="17144" y="13208"/>
                  </a:lnTo>
                  <a:lnTo>
                    <a:pt x="14986" y="13208"/>
                  </a:lnTo>
                  <a:lnTo>
                    <a:pt x="12954" y="12065"/>
                  </a:lnTo>
                  <a:lnTo>
                    <a:pt x="12065" y="12065"/>
                  </a:lnTo>
                  <a:lnTo>
                    <a:pt x="10032" y="10921"/>
                  </a:lnTo>
                  <a:lnTo>
                    <a:pt x="8128" y="10921"/>
                  </a:lnTo>
                  <a:lnTo>
                    <a:pt x="7112" y="9906"/>
                  </a:lnTo>
                  <a:lnTo>
                    <a:pt x="4191" y="9906"/>
                  </a:lnTo>
                  <a:lnTo>
                    <a:pt x="3175" y="8763"/>
                  </a:lnTo>
                  <a:lnTo>
                    <a:pt x="2031" y="8763"/>
                  </a:lnTo>
                  <a:lnTo>
                    <a:pt x="0" y="762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8" name="Freeform 347"/>
            <p:cNvSpPr/>
            <p:nvPr/>
          </p:nvSpPr>
          <p:spPr>
            <a:xfrm>
              <a:off x="8419389" y="4900049"/>
              <a:ext cx="111256" cy="121564"/>
            </a:xfrm>
            <a:custGeom>
              <a:avLst/>
              <a:gdLst/>
              <a:ahLst/>
              <a:cxnLst/>
              <a:rect l="0" t="0" r="0" b="0"/>
              <a:pathLst>
                <a:path w="112141" h="121413">
                  <a:moveTo>
                    <a:pt x="61087" y="11049"/>
                  </a:moveTo>
                  <a:lnTo>
                    <a:pt x="53975" y="11049"/>
                  </a:lnTo>
                  <a:lnTo>
                    <a:pt x="53213" y="12064"/>
                  </a:lnTo>
                  <a:lnTo>
                    <a:pt x="47116" y="12064"/>
                  </a:lnTo>
                  <a:lnTo>
                    <a:pt x="44957" y="13207"/>
                  </a:lnTo>
                  <a:lnTo>
                    <a:pt x="44195" y="13207"/>
                  </a:lnTo>
                  <a:lnTo>
                    <a:pt x="43179" y="14224"/>
                  </a:lnTo>
                  <a:lnTo>
                    <a:pt x="42037" y="14224"/>
                  </a:lnTo>
                  <a:lnTo>
                    <a:pt x="41020" y="15367"/>
                  </a:lnTo>
                  <a:lnTo>
                    <a:pt x="39115" y="15367"/>
                  </a:lnTo>
                  <a:lnTo>
                    <a:pt x="38100" y="16509"/>
                  </a:lnTo>
                  <a:lnTo>
                    <a:pt x="37083" y="16509"/>
                  </a:lnTo>
                  <a:lnTo>
                    <a:pt x="34925" y="17526"/>
                  </a:lnTo>
                  <a:lnTo>
                    <a:pt x="34163" y="17526"/>
                  </a:lnTo>
                  <a:lnTo>
                    <a:pt x="32003" y="19812"/>
                  </a:lnTo>
                  <a:lnTo>
                    <a:pt x="30988" y="19812"/>
                  </a:lnTo>
                  <a:lnTo>
                    <a:pt x="29082" y="20827"/>
                  </a:lnTo>
                  <a:lnTo>
                    <a:pt x="27051" y="23113"/>
                  </a:lnTo>
                  <a:lnTo>
                    <a:pt x="25145" y="24383"/>
                  </a:lnTo>
                  <a:lnTo>
                    <a:pt x="21970" y="27432"/>
                  </a:lnTo>
                  <a:lnTo>
                    <a:pt x="21208" y="29845"/>
                  </a:lnTo>
                  <a:lnTo>
                    <a:pt x="20192" y="30988"/>
                  </a:lnTo>
                  <a:lnTo>
                    <a:pt x="20192" y="32131"/>
                  </a:lnTo>
                  <a:lnTo>
                    <a:pt x="18033" y="34036"/>
                  </a:lnTo>
                  <a:lnTo>
                    <a:pt x="17017" y="36449"/>
                  </a:lnTo>
                  <a:lnTo>
                    <a:pt x="16128" y="37592"/>
                  </a:lnTo>
                  <a:lnTo>
                    <a:pt x="16128" y="39751"/>
                  </a:lnTo>
                  <a:lnTo>
                    <a:pt x="15113" y="40894"/>
                  </a:lnTo>
                  <a:lnTo>
                    <a:pt x="14097" y="43052"/>
                  </a:lnTo>
                  <a:lnTo>
                    <a:pt x="14097" y="45338"/>
                  </a:lnTo>
                  <a:lnTo>
                    <a:pt x="12953" y="46355"/>
                  </a:lnTo>
                  <a:lnTo>
                    <a:pt x="12953" y="48640"/>
                  </a:lnTo>
                  <a:lnTo>
                    <a:pt x="12191" y="50800"/>
                  </a:lnTo>
                  <a:lnTo>
                    <a:pt x="12191" y="72770"/>
                  </a:lnTo>
                  <a:lnTo>
                    <a:pt x="12953" y="74930"/>
                  </a:lnTo>
                  <a:lnTo>
                    <a:pt x="12953" y="77215"/>
                  </a:lnTo>
                  <a:lnTo>
                    <a:pt x="14097" y="79375"/>
                  </a:lnTo>
                  <a:lnTo>
                    <a:pt x="14097" y="80518"/>
                  </a:lnTo>
                  <a:lnTo>
                    <a:pt x="15113" y="82676"/>
                  </a:lnTo>
                  <a:lnTo>
                    <a:pt x="15113" y="83820"/>
                  </a:lnTo>
                  <a:lnTo>
                    <a:pt x="16128" y="85978"/>
                  </a:lnTo>
                  <a:lnTo>
                    <a:pt x="18033" y="88138"/>
                  </a:lnTo>
                  <a:lnTo>
                    <a:pt x="19050" y="90424"/>
                  </a:lnTo>
                  <a:lnTo>
                    <a:pt x="20192" y="91439"/>
                  </a:lnTo>
                  <a:lnTo>
                    <a:pt x="20192" y="92582"/>
                  </a:lnTo>
                  <a:lnTo>
                    <a:pt x="25145" y="98297"/>
                  </a:lnTo>
                  <a:lnTo>
                    <a:pt x="27051" y="99440"/>
                  </a:lnTo>
                  <a:lnTo>
                    <a:pt x="29082" y="101600"/>
                  </a:lnTo>
                  <a:lnTo>
                    <a:pt x="30226" y="101600"/>
                  </a:lnTo>
                  <a:lnTo>
                    <a:pt x="30988" y="102488"/>
                  </a:lnTo>
                  <a:lnTo>
                    <a:pt x="33147" y="103758"/>
                  </a:lnTo>
                  <a:lnTo>
                    <a:pt x="34163" y="103758"/>
                  </a:lnTo>
                  <a:lnTo>
                    <a:pt x="35940" y="106045"/>
                  </a:lnTo>
                  <a:lnTo>
                    <a:pt x="38100" y="106045"/>
                  </a:lnTo>
                  <a:lnTo>
                    <a:pt x="40258" y="107061"/>
                  </a:lnTo>
                  <a:lnTo>
                    <a:pt x="41020" y="107061"/>
                  </a:lnTo>
                  <a:lnTo>
                    <a:pt x="42037" y="108203"/>
                  </a:lnTo>
                  <a:lnTo>
                    <a:pt x="44195" y="108203"/>
                  </a:lnTo>
                  <a:lnTo>
                    <a:pt x="44957" y="109346"/>
                  </a:lnTo>
                  <a:lnTo>
                    <a:pt x="48894" y="109346"/>
                  </a:lnTo>
                  <a:lnTo>
                    <a:pt x="51053" y="110363"/>
                  </a:lnTo>
                  <a:lnTo>
                    <a:pt x="53213" y="110363"/>
                  </a:lnTo>
                  <a:lnTo>
                    <a:pt x="54990" y="111506"/>
                  </a:lnTo>
                  <a:lnTo>
                    <a:pt x="63245" y="111506"/>
                  </a:lnTo>
                  <a:lnTo>
                    <a:pt x="63245" y="113664"/>
                  </a:lnTo>
                  <a:lnTo>
                    <a:pt x="64007" y="115951"/>
                  </a:lnTo>
                  <a:lnTo>
                    <a:pt x="62103" y="118109"/>
                  </a:lnTo>
                  <a:lnTo>
                    <a:pt x="62103" y="119252"/>
                  </a:lnTo>
                  <a:lnTo>
                    <a:pt x="61087" y="119252"/>
                  </a:lnTo>
                  <a:lnTo>
                    <a:pt x="58928" y="121412"/>
                  </a:lnTo>
                  <a:lnTo>
                    <a:pt x="53975" y="121412"/>
                  </a:lnTo>
                  <a:lnTo>
                    <a:pt x="52069" y="120269"/>
                  </a:lnTo>
                  <a:lnTo>
                    <a:pt x="44195" y="120269"/>
                  </a:lnTo>
                  <a:lnTo>
                    <a:pt x="43179" y="119252"/>
                  </a:lnTo>
                  <a:lnTo>
                    <a:pt x="39115" y="119252"/>
                  </a:lnTo>
                  <a:lnTo>
                    <a:pt x="38100" y="118109"/>
                  </a:lnTo>
                  <a:lnTo>
                    <a:pt x="34925" y="118109"/>
                  </a:lnTo>
                  <a:lnTo>
                    <a:pt x="34163" y="116967"/>
                  </a:lnTo>
                  <a:lnTo>
                    <a:pt x="32003" y="116967"/>
                  </a:lnTo>
                  <a:lnTo>
                    <a:pt x="30988" y="115951"/>
                  </a:lnTo>
                  <a:lnTo>
                    <a:pt x="29082" y="115951"/>
                  </a:lnTo>
                  <a:lnTo>
                    <a:pt x="28066" y="114807"/>
                  </a:lnTo>
                  <a:lnTo>
                    <a:pt x="27051" y="114807"/>
                  </a:lnTo>
                  <a:lnTo>
                    <a:pt x="26162" y="113664"/>
                  </a:lnTo>
                  <a:lnTo>
                    <a:pt x="24129" y="112649"/>
                  </a:lnTo>
                  <a:lnTo>
                    <a:pt x="23114" y="111506"/>
                  </a:lnTo>
                  <a:lnTo>
                    <a:pt x="21970" y="111506"/>
                  </a:lnTo>
                  <a:lnTo>
                    <a:pt x="21208" y="110363"/>
                  </a:lnTo>
                  <a:lnTo>
                    <a:pt x="19050" y="109346"/>
                  </a:lnTo>
                  <a:lnTo>
                    <a:pt x="18033" y="108203"/>
                  </a:lnTo>
                  <a:lnTo>
                    <a:pt x="17017" y="108203"/>
                  </a:lnTo>
                  <a:lnTo>
                    <a:pt x="15113" y="106045"/>
                  </a:lnTo>
                  <a:lnTo>
                    <a:pt x="14097" y="103758"/>
                  </a:lnTo>
                  <a:lnTo>
                    <a:pt x="12953" y="102488"/>
                  </a:lnTo>
                  <a:lnTo>
                    <a:pt x="11176" y="101600"/>
                  </a:lnTo>
                  <a:lnTo>
                    <a:pt x="10160" y="100457"/>
                  </a:lnTo>
                  <a:lnTo>
                    <a:pt x="10160" y="99440"/>
                  </a:lnTo>
                  <a:lnTo>
                    <a:pt x="9016" y="98297"/>
                  </a:lnTo>
                  <a:lnTo>
                    <a:pt x="8001" y="95884"/>
                  </a:lnTo>
                  <a:lnTo>
                    <a:pt x="6095" y="93852"/>
                  </a:lnTo>
                  <a:lnTo>
                    <a:pt x="5079" y="91439"/>
                  </a:lnTo>
                  <a:lnTo>
                    <a:pt x="4064" y="90424"/>
                  </a:lnTo>
                  <a:lnTo>
                    <a:pt x="4064" y="88138"/>
                  </a:lnTo>
                  <a:lnTo>
                    <a:pt x="3175" y="85978"/>
                  </a:lnTo>
                  <a:lnTo>
                    <a:pt x="3175" y="83820"/>
                  </a:lnTo>
                  <a:lnTo>
                    <a:pt x="2158" y="81533"/>
                  </a:lnTo>
                  <a:lnTo>
                    <a:pt x="1142" y="80518"/>
                  </a:lnTo>
                  <a:lnTo>
                    <a:pt x="1142" y="76072"/>
                  </a:lnTo>
                  <a:lnTo>
                    <a:pt x="0" y="73913"/>
                  </a:lnTo>
                  <a:lnTo>
                    <a:pt x="0" y="54101"/>
                  </a:lnTo>
                  <a:lnTo>
                    <a:pt x="1142" y="51943"/>
                  </a:lnTo>
                  <a:lnTo>
                    <a:pt x="1142" y="47497"/>
                  </a:lnTo>
                  <a:lnTo>
                    <a:pt x="2158" y="45338"/>
                  </a:lnTo>
                  <a:lnTo>
                    <a:pt x="2158" y="42037"/>
                  </a:lnTo>
                  <a:lnTo>
                    <a:pt x="4064" y="37592"/>
                  </a:lnTo>
                  <a:lnTo>
                    <a:pt x="4064" y="35432"/>
                  </a:lnTo>
                  <a:lnTo>
                    <a:pt x="5079" y="34036"/>
                  </a:lnTo>
                  <a:lnTo>
                    <a:pt x="6095" y="32131"/>
                  </a:lnTo>
                  <a:lnTo>
                    <a:pt x="6095" y="29845"/>
                  </a:lnTo>
                  <a:lnTo>
                    <a:pt x="7239" y="28575"/>
                  </a:lnTo>
                  <a:lnTo>
                    <a:pt x="8001" y="26415"/>
                  </a:lnTo>
                  <a:lnTo>
                    <a:pt x="10160" y="24383"/>
                  </a:lnTo>
                  <a:lnTo>
                    <a:pt x="10160" y="23113"/>
                  </a:lnTo>
                  <a:lnTo>
                    <a:pt x="11176" y="20827"/>
                  </a:lnTo>
                  <a:lnTo>
                    <a:pt x="12953" y="19812"/>
                  </a:lnTo>
                  <a:lnTo>
                    <a:pt x="17017" y="15367"/>
                  </a:lnTo>
                  <a:lnTo>
                    <a:pt x="18033" y="13207"/>
                  </a:lnTo>
                  <a:lnTo>
                    <a:pt x="20192" y="11049"/>
                  </a:lnTo>
                  <a:lnTo>
                    <a:pt x="21970" y="11049"/>
                  </a:lnTo>
                  <a:lnTo>
                    <a:pt x="26162" y="6603"/>
                  </a:lnTo>
                  <a:lnTo>
                    <a:pt x="28066" y="6603"/>
                  </a:lnTo>
                  <a:lnTo>
                    <a:pt x="30226" y="4445"/>
                  </a:lnTo>
                  <a:lnTo>
                    <a:pt x="32003" y="4445"/>
                  </a:lnTo>
                  <a:lnTo>
                    <a:pt x="33147" y="3301"/>
                  </a:lnTo>
                  <a:lnTo>
                    <a:pt x="34163" y="3301"/>
                  </a:lnTo>
                  <a:lnTo>
                    <a:pt x="35940" y="2158"/>
                  </a:lnTo>
                  <a:lnTo>
                    <a:pt x="37083" y="2158"/>
                  </a:lnTo>
                  <a:lnTo>
                    <a:pt x="39115" y="1143"/>
                  </a:lnTo>
                  <a:lnTo>
                    <a:pt x="43179" y="1143"/>
                  </a:lnTo>
                  <a:lnTo>
                    <a:pt x="44195" y="0"/>
                  </a:lnTo>
                  <a:lnTo>
                    <a:pt x="58165" y="0"/>
                  </a:lnTo>
                  <a:lnTo>
                    <a:pt x="60070" y="1143"/>
                  </a:lnTo>
                  <a:lnTo>
                    <a:pt x="64007" y="1143"/>
                  </a:lnTo>
                  <a:lnTo>
                    <a:pt x="66166" y="2158"/>
                  </a:lnTo>
                  <a:lnTo>
                    <a:pt x="70103" y="2158"/>
                  </a:lnTo>
                  <a:lnTo>
                    <a:pt x="71119" y="3301"/>
                  </a:lnTo>
                  <a:lnTo>
                    <a:pt x="73025" y="3301"/>
                  </a:lnTo>
                  <a:lnTo>
                    <a:pt x="75056" y="4445"/>
                  </a:lnTo>
                  <a:lnTo>
                    <a:pt x="77215" y="4445"/>
                  </a:lnTo>
                  <a:lnTo>
                    <a:pt x="77978" y="5461"/>
                  </a:lnTo>
                  <a:lnTo>
                    <a:pt x="79120" y="5461"/>
                  </a:lnTo>
                  <a:lnTo>
                    <a:pt x="81153" y="6603"/>
                  </a:lnTo>
                  <a:lnTo>
                    <a:pt x="82041" y="6603"/>
                  </a:lnTo>
                  <a:lnTo>
                    <a:pt x="83057" y="7746"/>
                  </a:lnTo>
                  <a:lnTo>
                    <a:pt x="84074" y="7746"/>
                  </a:lnTo>
                  <a:lnTo>
                    <a:pt x="85090" y="8763"/>
                  </a:lnTo>
                  <a:lnTo>
                    <a:pt x="86994" y="8763"/>
                  </a:lnTo>
                  <a:lnTo>
                    <a:pt x="93090" y="12064"/>
                  </a:lnTo>
                  <a:lnTo>
                    <a:pt x="94106" y="14224"/>
                  </a:lnTo>
                  <a:lnTo>
                    <a:pt x="96012" y="15367"/>
                  </a:lnTo>
                  <a:lnTo>
                    <a:pt x="97028" y="16509"/>
                  </a:lnTo>
                  <a:lnTo>
                    <a:pt x="99187" y="17526"/>
                  </a:lnTo>
                  <a:lnTo>
                    <a:pt x="99949" y="19812"/>
                  </a:lnTo>
                  <a:lnTo>
                    <a:pt x="100965" y="20827"/>
                  </a:lnTo>
                  <a:lnTo>
                    <a:pt x="103124" y="21970"/>
                  </a:lnTo>
                  <a:lnTo>
                    <a:pt x="104140" y="24383"/>
                  </a:lnTo>
                  <a:lnTo>
                    <a:pt x="105028" y="25526"/>
                  </a:lnTo>
                  <a:lnTo>
                    <a:pt x="108203" y="32131"/>
                  </a:lnTo>
                  <a:lnTo>
                    <a:pt x="108203" y="33020"/>
                  </a:lnTo>
                  <a:lnTo>
                    <a:pt x="110998" y="39751"/>
                  </a:lnTo>
                  <a:lnTo>
                    <a:pt x="110998" y="46355"/>
                  </a:lnTo>
                  <a:lnTo>
                    <a:pt x="112140" y="48640"/>
                  </a:lnTo>
                  <a:lnTo>
                    <a:pt x="112140" y="61849"/>
                  </a:lnTo>
                  <a:lnTo>
                    <a:pt x="110998" y="62864"/>
                  </a:lnTo>
                  <a:lnTo>
                    <a:pt x="110998" y="67309"/>
                  </a:lnTo>
                  <a:lnTo>
                    <a:pt x="109981" y="68452"/>
                  </a:lnTo>
                  <a:lnTo>
                    <a:pt x="109981" y="69469"/>
                  </a:lnTo>
                  <a:lnTo>
                    <a:pt x="108203" y="71755"/>
                  </a:lnTo>
                  <a:lnTo>
                    <a:pt x="106044" y="72770"/>
                  </a:lnTo>
                  <a:lnTo>
                    <a:pt x="104140" y="71755"/>
                  </a:lnTo>
                  <a:lnTo>
                    <a:pt x="103124" y="71755"/>
                  </a:lnTo>
                  <a:lnTo>
                    <a:pt x="103124" y="70612"/>
                  </a:lnTo>
                  <a:lnTo>
                    <a:pt x="102107" y="68452"/>
                  </a:lnTo>
                  <a:lnTo>
                    <a:pt x="100965" y="67309"/>
                  </a:lnTo>
                  <a:lnTo>
                    <a:pt x="100965" y="62864"/>
                  </a:lnTo>
                  <a:lnTo>
                    <a:pt x="99949" y="61849"/>
                  </a:lnTo>
                  <a:lnTo>
                    <a:pt x="99949" y="56261"/>
                  </a:lnTo>
                  <a:lnTo>
                    <a:pt x="99187" y="55245"/>
                  </a:lnTo>
                  <a:lnTo>
                    <a:pt x="99187" y="52958"/>
                  </a:lnTo>
                  <a:lnTo>
                    <a:pt x="98043" y="50800"/>
                  </a:lnTo>
                  <a:lnTo>
                    <a:pt x="98043" y="48640"/>
                  </a:lnTo>
                  <a:lnTo>
                    <a:pt x="95250" y="42037"/>
                  </a:lnTo>
                  <a:lnTo>
                    <a:pt x="95250" y="40894"/>
                  </a:lnTo>
                  <a:lnTo>
                    <a:pt x="94106" y="37592"/>
                  </a:lnTo>
                  <a:lnTo>
                    <a:pt x="92075" y="35432"/>
                  </a:lnTo>
                  <a:lnTo>
                    <a:pt x="90169" y="30988"/>
                  </a:lnTo>
                  <a:lnTo>
                    <a:pt x="88011" y="28575"/>
                  </a:lnTo>
                  <a:lnTo>
                    <a:pt x="86994" y="26415"/>
                  </a:lnTo>
                  <a:lnTo>
                    <a:pt x="85090" y="25526"/>
                  </a:lnTo>
                  <a:lnTo>
                    <a:pt x="81153" y="20827"/>
                  </a:lnTo>
                  <a:lnTo>
                    <a:pt x="79120" y="19812"/>
                  </a:lnTo>
                  <a:lnTo>
                    <a:pt x="77978" y="19812"/>
                  </a:lnTo>
                  <a:lnTo>
                    <a:pt x="75056" y="16509"/>
                  </a:lnTo>
                  <a:lnTo>
                    <a:pt x="73025" y="16509"/>
                  </a:lnTo>
                  <a:lnTo>
                    <a:pt x="72263" y="15367"/>
                  </a:lnTo>
                  <a:lnTo>
                    <a:pt x="70103" y="14224"/>
                  </a:lnTo>
                  <a:lnTo>
                    <a:pt x="69088" y="14224"/>
                  </a:lnTo>
                  <a:lnTo>
                    <a:pt x="67182" y="13207"/>
                  </a:lnTo>
                  <a:lnTo>
                    <a:pt x="66166" y="12064"/>
                  </a:lnTo>
                  <a:lnTo>
                    <a:pt x="64007" y="12064"/>
                  </a:lnTo>
                  <a:lnTo>
                    <a:pt x="62103" y="110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9" name="Freeform 348"/>
            <p:cNvSpPr/>
            <p:nvPr/>
          </p:nvSpPr>
          <p:spPr>
            <a:xfrm>
              <a:off x="8410559" y="4954949"/>
              <a:ext cx="118321" cy="258813"/>
            </a:xfrm>
            <a:custGeom>
              <a:avLst/>
              <a:gdLst/>
              <a:ahLst/>
              <a:cxnLst/>
              <a:rect l="0" t="0" r="0" b="0"/>
              <a:pathLst>
                <a:path w="118873" h="258191">
                  <a:moveTo>
                    <a:pt x="36956" y="53085"/>
                  </a:moveTo>
                  <a:lnTo>
                    <a:pt x="36956" y="58546"/>
                  </a:lnTo>
                  <a:lnTo>
                    <a:pt x="35940" y="59690"/>
                  </a:lnTo>
                  <a:lnTo>
                    <a:pt x="35940" y="69596"/>
                  </a:lnTo>
                  <a:lnTo>
                    <a:pt x="34925" y="71754"/>
                  </a:lnTo>
                  <a:lnTo>
                    <a:pt x="34925" y="81660"/>
                  </a:lnTo>
                  <a:lnTo>
                    <a:pt x="34036" y="83820"/>
                  </a:lnTo>
                  <a:lnTo>
                    <a:pt x="34036" y="90423"/>
                  </a:lnTo>
                  <a:lnTo>
                    <a:pt x="33019" y="92583"/>
                  </a:lnTo>
                  <a:lnTo>
                    <a:pt x="33019" y="101600"/>
                  </a:lnTo>
                  <a:lnTo>
                    <a:pt x="32003" y="103632"/>
                  </a:lnTo>
                  <a:lnTo>
                    <a:pt x="32003" y="110235"/>
                  </a:lnTo>
                  <a:lnTo>
                    <a:pt x="30988" y="112648"/>
                  </a:lnTo>
                  <a:lnTo>
                    <a:pt x="30988" y="119252"/>
                  </a:lnTo>
                  <a:lnTo>
                    <a:pt x="29844" y="122554"/>
                  </a:lnTo>
                  <a:lnTo>
                    <a:pt x="29844" y="128015"/>
                  </a:lnTo>
                  <a:lnTo>
                    <a:pt x="29082" y="131317"/>
                  </a:lnTo>
                  <a:lnTo>
                    <a:pt x="29082" y="136778"/>
                  </a:lnTo>
                  <a:lnTo>
                    <a:pt x="28066" y="139065"/>
                  </a:lnTo>
                  <a:lnTo>
                    <a:pt x="28066" y="142366"/>
                  </a:lnTo>
                  <a:lnTo>
                    <a:pt x="26924" y="144526"/>
                  </a:lnTo>
                  <a:lnTo>
                    <a:pt x="26924" y="149986"/>
                  </a:lnTo>
                  <a:lnTo>
                    <a:pt x="25907" y="151129"/>
                  </a:lnTo>
                  <a:lnTo>
                    <a:pt x="25907" y="155575"/>
                  </a:lnTo>
                  <a:lnTo>
                    <a:pt x="24891" y="156590"/>
                  </a:lnTo>
                  <a:lnTo>
                    <a:pt x="24891" y="159892"/>
                  </a:lnTo>
                  <a:lnTo>
                    <a:pt x="24002" y="162178"/>
                  </a:lnTo>
                  <a:lnTo>
                    <a:pt x="24002" y="164338"/>
                  </a:lnTo>
                  <a:lnTo>
                    <a:pt x="22987" y="165481"/>
                  </a:lnTo>
                  <a:lnTo>
                    <a:pt x="22987" y="170052"/>
                  </a:lnTo>
                  <a:lnTo>
                    <a:pt x="21971" y="171196"/>
                  </a:lnTo>
                  <a:lnTo>
                    <a:pt x="21971" y="172084"/>
                  </a:lnTo>
                  <a:lnTo>
                    <a:pt x="20827" y="173101"/>
                  </a:lnTo>
                  <a:lnTo>
                    <a:pt x="20827" y="176657"/>
                  </a:lnTo>
                  <a:lnTo>
                    <a:pt x="20065" y="178689"/>
                  </a:lnTo>
                  <a:lnTo>
                    <a:pt x="20065" y="179959"/>
                  </a:lnTo>
                  <a:lnTo>
                    <a:pt x="19050" y="182117"/>
                  </a:lnTo>
                  <a:lnTo>
                    <a:pt x="19050" y="184403"/>
                  </a:lnTo>
                  <a:lnTo>
                    <a:pt x="18034" y="186563"/>
                  </a:lnTo>
                  <a:lnTo>
                    <a:pt x="18034" y="189865"/>
                  </a:lnTo>
                  <a:lnTo>
                    <a:pt x="16890" y="192023"/>
                  </a:lnTo>
                  <a:lnTo>
                    <a:pt x="16890" y="195326"/>
                  </a:lnTo>
                  <a:lnTo>
                    <a:pt x="15875" y="196469"/>
                  </a:lnTo>
                  <a:lnTo>
                    <a:pt x="15875" y="198627"/>
                  </a:lnTo>
                  <a:lnTo>
                    <a:pt x="15113" y="199771"/>
                  </a:lnTo>
                  <a:lnTo>
                    <a:pt x="15113" y="201929"/>
                  </a:lnTo>
                  <a:lnTo>
                    <a:pt x="13969" y="203072"/>
                  </a:lnTo>
                  <a:lnTo>
                    <a:pt x="13969" y="208534"/>
                  </a:lnTo>
                  <a:lnTo>
                    <a:pt x="12953" y="209677"/>
                  </a:lnTo>
                  <a:lnTo>
                    <a:pt x="12953" y="211835"/>
                  </a:lnTo>
                  <a:lnTo>
                    <a:pt x="11938" y="212978"/>
                  </a:lnTo>
                  <a:lnTo>
                    <a:pt x="11938" y="216281"/>
                  </a:lnTo>
                  <a:lnTo>
                    <a:pt x="11049" y="217296"/>
                  </a:lnTo>
                  <a:lnTo>
                    <a:pt x="11049" y="221741"/>
                  </a:lnTo>
                  <a:lnTo>
                    <a:pt x="10032" y="222884"/>
                  </a:lnTo>
                  <a:lnTo>
                    <a:pt x="10032" y="228346"/>
                  </a:lnTo>
                  <a:lnTo>
                    <a:pt x="9016" y="229489"/>
                  </a:lnTo>
                  <a:lnTo>
                    <a:pt x="9016" y="239521"/>
                  </a:lnTo>
                  <a:lnTo>
                    <a:pt x="10032" y="240665"/>
                  </a:lnTo>
                  <a:lnTo>
                    <a:pt x="11049" y="239521"/>
                  </a:lnTo>
                  <a:lnTo>
                    <a:pt x="12953" y="238506"/>
                  </a:lnTo>
                  <a:lnTo>
                    <a:pt x="15113" y="236092"/>
                  </a:lnTo>
                  <a:lnTo>
                    <a:pt x="16890" y="234950"/>
                  </a:lnTo>
                  <a:lnTo>
                    <a:pt x="18034" y="233807"/>
                  </a:lnTo>
                  <a:lnTo>
                    <a:pt x="19050" y="231647"/>
                  </a:lnTo>
                  <a:lnTo>
                    <a:pt x="26924" y="222884"/>
                  </a:lnTo>
                  <a:lnTo>
                    <a:pt x="28066" y="220598"/>
                  </a:lnTo>
                  <a:lnTo>
                    <a:pt x="29844" y="219583"/>
                  </a:lnTo>
                  <a:lnTo>
                    <a:pt x="30988" y="217296"/>
                  </a:lnTo>
                  <a:lnTo>
                    <a:pt x="33019" y="215138"/>
                  </a:lnTo>
                  <a:lnTo>
                    <a:pt x="34036" y="212978"/>
                  </a:lnTo>
                  <a:lnTo>
                    <a:pt x="36956" y="209677"/>
                  </a:lnTo>
                  <a:lnTo>
                    <a:pt x="38100" y="207390"/>
                  </a:lnTo>
                  <a:lnTo>
                    <a:pt x="39877" y="206375"/>
                  </a:lnTo>
                  <a:lnTo>
                    <a:pt x="41021" y="204089"/>
                  </a:lnTo>
                  <a:lnTo>
                    <a:pt x="41021" y="203072"/>
                  </a:lnTo>
                  <a:lnTo>
                    <a:pt x="44957" y="198627"/>
                  </a:lnTo>
                  <a:lnTo>
                    <a:pt x="45974" y="198627"/>
                  </a:lnTo>
                  <a:lnTo>
                    <a:pt x="45974" y="200786"/>
                  </a:lnTo>
                  <a:lnTo>
                    <a:pt x="46989" y="201929"/>
                  </a:lnTo>
                  <a:lnTo>
                    <a:pt x="46989" y="204089"/>
                  </a:lnTo>
                  <a:lnTo>
                    <a:pt x="48132" y="205232"/>
                  </a:lnTo>
                  <a:lnTo>
                    <a:pt x="48132" y="207390"/>
                  </a:lnTo>
                  <a:lnTo>
                    <a:pt x="48894" y="208534"/>
                  </a:lnTo>
                  <a:lnTo>
                    <a:pt x="49911" y="210692"/>
                  </a:lnTo>
                  <a:lnTo>
                    <a:pt x="49911" y="212978"/>
                  </a:lnTo>
                  <a:lnTo>
                    <a:pt x="53975" y="221741"/>
                  </a:lnTo>
                  <a:lnTo>
                    <a:pt x="53975" y="223901"/>
                  </a:lnTo>
                  <a:lnTo>
                    <a:pt x="54990" y="225044"/>
                  </a:lnTo>
                  <a:lnTo>
                    <a:pt x="57912" y="231647"/>
                  </a:lnTo>
                  <a:lnTo>
                    <a:pt x="57912" y="233807"/>
                  </a:lnTo>
                  <a:lnTo>
                    <a:pt x="59943" y="236092"/>
                  </a:lnTo>
                  <a:lnTo>
                    <a:pt x="61087" y="238506"/>
                  </a:lnTo>
                  <a:lnTo>
                    <a:pt x="61849" y="239521"/>
                  </a:lnTo>
                  <a:lnTo>
                    <a:pt x="61849" y="240665"/>
                  </a:lnTo>
                  <a:lnTo>
                    <a:pt x="64007" y="242696"/>
                  </a:lnTo>
                  <a:lnTo>
                    <a:pt x="66039" y="242696"/>
                  </a:lnTo>
                  <a:lnTo>
                    <a:pt x="66039" y="241553"/>
                  </a:lnTo>
                  <a:lnTo>
                    <a:pt x="66928" y="239521"/>
                  </a:lnTo>
                  <a:lnTo>
                    <a:pt x="66928" y="237109"/>
                  </a:lnTo>
                  <a:lnTo>
                    <a:pt x="67944" y="236092"/>
                  </a:lnTo>
                  <a:lnTo>
                    <a:pt x="67944" y="234950"/>
                  </a:lnTo>
                  <a:lnTo>
                    <a:pt x="68961" y="232917"/>
                  </a:lnTo>
                  <a:lnTo>
                    <a:pt x="68961" y="231647"/>
                  </a:lnTo>
                  <a:lnTo>
                    <a:pt x="69977" y="229489"/>
                  </a:lnTo>
                  <a:lnTo>
                    <a:pt x="69977" y="227202"/>
                  </a:lnTo>
                  <a:lnTo>
                    <a:pt x="71119" y="225044"/>
                  </a:lnTo>
                  <a:lnTo>
                    <a:pt x="71119" y="222884"/>
                  </a:lnTo>
                  <a:lnTo>
                    <a:pt x="72898" y="217296"/>
                  </a:lnTo>
                  <a:lnTo>
                    <a:pt x="72898" y="215138"/>
                  </a:lnTo>
                  <a:lnTo>
                    <a:pt x="75056" y="208534"/>
                  </a:lnTo>
                  <a:lnTo>
                    <a:pt x="75056" y="206375"/>
                  </a:lnTo>
                  <a:lnTo>
                    <a:pt x="76962" y="199771"/>
                  </a:lnTo>
                  <a:lnTo>
                    <a:pt x="76962" y="196469"/>
                  </a:lnTo>
                  <a:lnTo>
                    <a:pt x="80137" y="186563"/>
                  </a:lnTo>
                  <a:lnTo>
                    <a:pt x="80137" y="183260"/>
                  </a:lnTo>
                  <a:lnTo>
                    <a:pt x="82930" y="172084"/>
                  </a:lnTo>
                  <a:lnTo>
                    <a:pt x="82930" y="167640"/>
                  </a:lnTo>
                  <a:lnTo>
                    <a:pt x="85852" y="156590"/>
                  </a:lnTo>
                  <a:lnTo>
                    <a:pt x="85852" y="152272"/>
                  </a:lnTo>
                  <a:lnTo>
                    <a:pt x="88011" y="144526"/>
                  </a:lnTo>
                  <a:lnTo>
                    <a:pt x="88011" y="141223"/>
                  </a:lnTo>
                  <a:lnTo>
                    <a:pt x="89915" y="133603"/>
                  </a:lnTo>
                  <a:lnTo>
                    <a:pt x="89915" y="129159"/>
                  </a:lnTo>
                  <a:lnTo>
                    <a:pt x="90931" y="125857"/>
                  </a:lnTo>
                  <a:lnTo>
                    <a:pt x="90931" y="122554"/>
                  </a:lnTo>
                  <a:lnTo>
                    <a:pt x="91948" y="118109"/>
                  </a:lnTo>
                  <a:lnTo>
                    <a:pt x="91948" y="114808"/>
                  </a:lnTo>
                  <a:lnTo>
                    <a:pt x="93852" y="107188"/>
                  </a:lnTo>
                  <a:lnTo>
                    <a:pt x="93852" y="103632"/>
                  </a:lnTo>
                  <a:lnTo>
                    <a:pt x="94868" y="100584"/>
                  </a:lnTo>
                  <a:lnTo>
                    <a:pt x="94868" y="93726"/>
                  </a:lnTo>
                  <a:lnTo>
                    <a:pt x="95885" y="90423"/>
                  </a:lnTo>
                  <a:lnTo>
                    <a:pt x="95885" y="80517"/>
                  </a:lnTo>
                  <a:lnTo>
                    <a:pt x="97027" y="77215"/>
                  </a:lnTo>
                  <a:lnTo>
                    <a:pt x="97027" y="57403"/>
                  </a:lnTo>
                  <a:lnTo>
                    <a:pt x="95885" y="57403"/>
                  </a:lnTo>
                  <a:lnTo>
                    <a:pt x="91948" y="59690"/>
                  </a:lnTo>
                  <a:lnTo>
                    <a:pt x="89027" y="59690"/>
                  </a:lnTo>
                  <a:lnTo>
                    <a:pt x="88011" y="60706"/>
                  </a:lnTo>
                  <a:lnTo>
                    <a:pt x="85089" y="60706"/>
                  </a:lnTo>
                  <a:lnTo>
                    <a:pt x="84074" y="61848"/>
                  </a:lnTo>
                  <a:lnTo>
                    <a:pt x="80137" y="61848"/>
                  </a:lnTo>
                  <a:lnTo>
                    <a:pt x="77977" y="62991"/>
                  </a:lnTo>
                  <a:lnTo>
                    <a:pt x="74040" y="62991"/>
                  </a:lnTo>
                  <a:lnTo>
                    <a:pt x="71881" y="64008"/>
                  </a:lnTo>
                  <a:lnTo>
                    <a:pt x="61849" y="64008"/>
                  </a:lnTo>
                  <a:lnTo>
                    <a:pt x="62864" y="62991"/>
                  </a:lnTo>
                  <a:lnTo>
                    <a:pt x="64007" y="60706"/>
                  </a:lnTo>
                  <a:lnTo>
                    <a:pt x="64007" y="59690"/>
                  </a:lnTo>
                  <a:lnTo>
                    <a:pt x="65024" y="57403"/>
                  </a:lnTo>
                  <a:lnTo>
                    <a:pt x="66039" y="57403"/>
                  </a:lnTo>
                  <a:lnTo>
                    <a:pt x="67944" y="56388"/>
                  </a:lnTo>
                  <a:lnTo>
                    <a:pt x="74040" y="56388"/>
                  </a:lnTo>
                  <a:lnTo>
                    <a:pt x="75818" y="55245"/>
                  </a:lnTo>
                  <a:lnTo>
                    <a:pt x="80137" y="55245"/>
                  </a:lnTo>
                  <a:lnTo>
                    <a:pt x="80899" y="54102"/>
                  </a:lnTo>
                  <a:lnTo>
                    <a:pt x="82930" y="54102"/>
                  </a:lnTo>
                  <a:lnTo>
                    <a:pt x="84074" y="53085"/>
                  </a:lnTo>
                  <a:lnTo>
                    <a:pt x="85089" y="53085"/>
                  </a:lnTo>
                  <a:lnTo>
                    <a:pt x="85852" y="51942"/>
                  </a:lnTo>
                  <a:lnTo>
                    <a:pt x="86994" y="51942"/>
                  </a:lnTo>
                  <a:lnTo>
                    <a:pt x="89027" y="50800"/>
                  </a:lnTo>
                  <a:lnTo>
                    <a:pt x="89915" y="50800"/>
                  </a:lnTo>
                  <a:lnTo>
                    <a:pt x="91948" y="48640"/>
                  </a:lnTo>
                  <a:lnTo>
                    <a:pt x="93852" y="48640"/>
                  </a:lnTo>
                  <a:lnTo>
                    <a:pt x="97027" y="45339"/>
                  </a:lnTo>
                  <a:lnTo>
                    <a:pt x="99060" y="44196"/>
                  </a:lnTo>
                  <a:lnTo>
                    <a:pt x="99949" y="43179"/>
                  </a:lnTo>
                  <a:lnTo>
                    <a:pt x="100964" y="40766"/>
                  </a:lnTo>
                  <a:lnTo>
                    <a:pt x="103886" y="37591"/>
                  </a:lnTo>
                  <a:lnTo>
                    <a:pt x="103886" y="35178"/>
                  </a:lnTo>
                  <a:lnTo>
                    <a:pt x="104902" y="34163"/>
                  </a:lnTo>
                  <a:lnTo>
                    <a:pt x="105917" y="31877"/>
                  </a:lnTo>
                  <a:lnTo>
                    <a:pt x="105917" y="30860"/>
                  </a:lnTo>
                  <a:lnTo>
                    <a:pt x="107061" y="28575"/>
                  </a:lnTo>
                  <a:lnTo>
                    <a:pt x="107061" y="27559"/>
                  </a:lnTo>
                  <a:lnTo>
                    <a:pt x="107823" y="26415"/>
                  </a:lnTo>
                  <a:lnTo>
                    <a:pt x="107823" y="21971"/>
                  </a:lnTo>
                  <a:lnTo>
                    <a:pt x="108839" y="19811"/>
                  </a:lnTo>
                  <a:lnTo>
                    <a:pt x="108839" y="11048"/>
                  </a:lnTo>
                  <a:lnTo>
                    <a:pt x="109981" y="9906"/>
                  </a:lnTo>
                  <a:lnTo>
                    <a:pt x="109981" y="4445"/>
                  </a:lnTo>
                  <a:lnTo>
                    <a:pt x="110998" y="3302"/>
                  </a:lnTo>
                  <a:lnTo>
                    <a:pt x="112902" y="2285"/>
                  </a:lnTo>
                  <a:lnTo>
                    <a:pt x="113918" y="1142"/>
                  </a:lnTo>
                  <a:lnTo>
                    <a:pt x="116077" y="0"/>
                  </a:lnTo>
                  <a:lnTo>
                    <a:pt x="117093" y="0"/>
                  </a:lnTo>
                  <a:lnTo>
                    <a:pt x="117855" y="2285"/>
                  </a:lnTo>
                  <a:lnTo>
                    <a:pt x="117855" y="3302"/>
                  </a:lnTo>
                  <a:lnTo>
                    <a:pt x="118872" y="5588"/>
                  </a:lnTo>
                  <a:lnTo>
                    <a:pt x="118872" y="25272"/>
                  </a:lnTo>
                  <a:lnTo>
                    <a:pt x="117855" y="27559"/>
                  </a:lnTo>
                  <a:lnTo>
                    <a:pt x="117855" y="30860"/>
                  </a:lnTo>
                  <a:lnTo>
                    <a:pt x="117093" y="33020"/>
                  </a:lnTo>
                  <a:lnTo>
                    <a:pt x="117093" y="35178"/>
                  </a:lnTo>
                  <a:lnTo>
                    <a:pt x="114935" y="39623"/>
                  </a:lnTo>
                  <a:lnTo>
                    <a:pt x="114935" y="40766"/>
                  </a:lnTo>
                  <a:lnTo>
                    <a:pt x="112014" y="47497"/>
                  </a:lnTo>
                  <a:lnTo>
                    <a:pt x="110998" y="48640"/>
                  </a:lnTo>
                  <a:lnTo>
                    <a:pt x="109981" y="50800"/>
                  </a:lnTo>
                  <a:lnTo>
                    <a:pt x="107823" y="53085"/>
                  </a:lnTo>
                  <a:lnTo>
                    <a:pt x="107823" y="65151"/>
                  </a:lnTo>
                  <a:lnTo>
                    <a:pt x="107061" y="66294"/>
                  </a:lnTo>
                  <a:lnTo>
                    <a:pt x="107061" y="82677"/>
                  </a:lnTo>
                  <a:lnTo>
                    <a:pt x="105917" y="83820"/>
                  </a:lnTo>
                  <a:lnTo>
                    <a:pt x="105917" y="90423"/>
                  </a:lnTo>
                  <a:lnTo>
                    <a:pt x="104902" y="92583"/>
                  </a:lnTo>
                  <a:lnTo>
                    <a:pt x="104902" y="100584"/>
                  </a:lnTo>
                  <a:lnTo>
                    <a:pt x="103886" y="101600"/>
                  </a:lnTo>
                  <a:lnTo>
                    <a:pt x="103886" y="111506"/>
                  </a:lnTo>
                  <a:lnTo>
                    <a:pt x="103124" y="113791"/>
                  </a:lnTo>
                  <a:lnTo>
                    <a:pt x="103124" y="118109"/>
                  </a:lnTo>
                  <a:lnTo>
                    <a:pt x="101980" y="120396"/>
                  </a:lnTo>
                  <a:lnTo>
                    <a:pt x="101980" y="123697"/>
                  </a:lnTo>
                  <a:lnTo>
                    <a:pt x="100964" y="125857"/>
                  </a:lnTo>
                  <a:lnTo>
                    <a:pt x="100964" y="130302"/>
                  </a:lnTo>
                  <a:lnTo>
                    <a:pt x="99949" y="132460"/>
                  </a:lnTo>
                  <a:lnTo>
                    <a:pt x="99949" y="135763"/>
                  </a:lnTo>
                  <a:lnTo>
                    <a:pt x="99060" y="137921"/>
                  </a:lnTo>
                  <a:lnTo>
                    <a:pt x="99060" y="140081"/>
                  </a:lnTo>
                  <a:lnTo>
                    <a:pt x="98043" y="142366"/>
                  </a:lnTo>
                  <a:lnTo>
                    <a:pt x="98043" y="144526"/>
                  </a:lnTo>
                  <a:lnTo>
                    <a:pt x="97027" y="146684"/>
                  </a:lnTo>
                  <a:lnTo>
                    <a:pt x="97027" y="147827"/>
                  </a:lnTo>
                  <a:lnTo>
                    <a:pt x="95885" y="149986"/>
                  </a:lnTo>
                  <a:lnTo>
                    <a:pt x="95885" y="154432"/>
                  </a:lnTo>
                  <a:lnTo>
                    <a:pt x="94868" y="156590"/>
                  </a:lnTo>
                  <a:lnTo>
                    <a:pt x="94868" y="158877"/>
                  </a:lnTo>
                  <a:lnTo>
                    <a:pt x="93852" y="161035"/>
                  </a:lnTo>
                  <a:lnTo>
                    <a:pt x="93852" y="163195"/>
                  </a:lnTo>
                  <a:lnTo>
                    <a:pt x="92964" y="165481"/>
                  </a:lnTo>
                  <a:lnTo>
                    <a:pt x="92964" y="167640"/>
                  </a:lnTo>
                  <a:lnTo>
                    <a:pt x="91948" y="170052"/>
                  </a:lnTo>
                  <a:lnTo>
                    <a:pt x="91948" y="172084"/>
                  </a:lnTo>
                  <a:lnTo>
                    <a:pt x="90931" y="174497"/>
                  </a:lnTo>
                  <a:lnTo>
                    <a:pt x="90931" y="176657"/>
                  </a:lnTo>
                  <a:lnTo>
                    <a:pt x="89915" y="178689"/>
                  </a:lnTo>
                  <a:lnTo>
                    <a:pt x="89915" y="181102"/>
                  </a:lnTo>
                  <a:lnTo>
                    <a:pt x="88011" y="185420"/>
                  </a:lnTo>
                  <a:lnTo>
                    <a:pt x="88011" y="188721"/>
                  </a:lnTo>
                  <a:lnTo>
                    <a:pt x="86994" y="191008"/>
                  </a:lnTo>
                  <a:lnTo>
                    <a:pt x="86994" y="193166"/>
                  </a:lnTo>
                  <a:lnTo>
                    <a:pt x="85852" y="195326"/>
                  </a:lnTo>
                  <a:lnTo>
                    <a:pt x="85852" y="197484"/>
                  </a:lnTo>
                  <a:lnTo>
                    <a:pt x="85089" y="199771"/>
                  </a:lnTo>
                  <a:lnTo>
                    <a:pt x="85089" y="201929"/>
                  </a:lnTo>
                  <a:lnTo>
                    <a:pt x="84074" y="204089"/>
                  </a:lnTo>
                  <a:lnTo>
                    <a:pt x="84074" y="206375"/>
                  </a:lnTo>
                  <a:lnTo>
                    <a:pt x="82930" y="208534"/>
                  </a:lnTo>
                  <a:lnTo>
                    <a:pt x="82930" y="210692"/>
                  </a:lnTo>
                  <a:lnTo>
                    <a:pt x="81914" y="212978"/>
                  </a:lnTo>
                  <a:lnTo>
                    <a:pt x="81914" y="215138"/>
                  </a:lnTo>
                  <a:lnTo>
                    <a:pt x="80899" y="217296"/>
                  </a:lnTo>
                  <a:lnTo>
                    <a:pt x="80899" y="218440"/>
                  </a:lnTo>
                  <a:lnTo>
                    <a:pt x="80137" y="220598"/>
                  </a:lnTo>
                  <a:lnTo>
                    <a:pt x="80137" y="222884"/>
                  </a:lnTo>
                  <a:lnTo>
                    <a:pt x="78993" y="225044"/>
                  </a:lnTo>
                  <a:lnTo>
                    <a:pt x="78993" y="226186"/>
                  </a:lnTo>
                  <a:lnTo>
                    <a:pt x="77977" y="228346"/>
                  </a:lnTo>
                  <a:lnTo>
                    <a:pt x="77977" y="230504"/>
                  </a:lnTo>
                  <a:lnTo>
                    <a:pt x="76962" y="231647"/>
                  </a:lnTo>
                  <a:lnTo>
                    <a:pt x="76962" y="233807"/>
                  </a:lnTo>
                  <a:lnTo>
                    <a:pt x="75818" y="234950"/>
                  </a:lnTo>
                  <a:lnTo>
                    <a:pt x="75818" y="237109"/>
                  </a:lnTo>
                  <a:lnTo>
                    <a:pt x="75056" y="238506"/>
                  </a:lnTo>
                  <a:lnTo>
                    <a:pt x="75056" y="241553"/>
                  </a:lnTo>
                  <a:lnTo>
                    <a:pt x="72898" y="243966"/>
                  </a:lnTo>
                  <a:lnTo>
                    <a:pt x="72898" y="247269"/>
                  </a:lnTo>
                  <a:lnTo>
                    <a:pt x="71881" y="248411"/>
                  </a:lnTo>
                  <a:lnTo>
                    <a:pt x="71119" y="250571"/>
                  </a:lnTo>
                  <a:lnTo>
                    <a:pt x="71119" y="251714"/>
                  </a:lnTo>
                  <a:lnTo>
                    <a:pt x="69977" y="253872"/>
                  </a:lnTo>
                  <a:lnTo>
                    <a:pt x="67944" y="256032"/>
                  </a:lnTo>
                  <a:lnTo>
                    <a:pt x="66039" y="257175"/>
                  </a:lnTo>
                  <a:lnTo>
                    <a:pt x="65024" y="257175"/>
                  </a:lnTo>
                  <a:lnTo>
                    <a:pt x="64007" y="258190"/>
                  </a:lnTo>
                  <a:lnTo>
                    <a:pt x="61849" y="258190"/>
                  </a:lnTo>
                  <a:lnTo>
                    <a:pt x="59943" y="256032"/>
                  </a:lnTo>
                  <a:lnTo>
                    <a:pt x="58927" y="253872"/>
                  </a:lnTo>
                  <a:lnTo>
                    <a:pt x="57912" y="252729"/>
                  </a:lnTo>
                  <a:lnTo>
                    <a:pt x="56768" y="250571"/>
                  </a:lnTo>
                  <a:lnTo>
                    <a:pt x="56006" y="249427"/>
                  </a:lnTo>
                  <a:lnTo>
                    <a:pt x="56006" y="247269"/>
                  </a:lnTo>
                  <a:lnTo>
                    <a:pt x="53975" y="242696"/>
                  </a:lnTo>
                  <a:lnTo>
                    <a:pt x="52069" y="240665"/>
                  </a:lnTo>
                  <a:lnTo>
                    <a:pt x="52069" y="239521"/>
                  </a:lnTo>
                  <a:lnTo>
                    <a:pt x="51053" y="238506"/>
                  </a:lnTo>
                  <a:lnTo>
                    <a:pt x="51053" y="236092"/>
                  </a:lnTo>
                  <a:lnTo>
                    <a:pt x="48894" y="233807"/>
                  </a:lnTo>
                  <a:lnTo>
                    <a:pt x="48894" y="232917"/>
                  </a:lnTo>
                  <a:lnTo>
                    <a:pt x="48132" y="231647"/>
                  </a:lnTo>
                  <a:lnTo>
                    <a:pt x="48132" y="230504"/>
                  </a:lnTo>
                  <a:lnTo>
                    <a:pt x="45974" y="228346"/>
                  </a:lnTo>
                  <a:lnTo>
                    <a:pt x="44957" y="226186"/>
                  </a:lnTo>
                  <a:lnTo>
                    <a:pt x="44957" y="223901"/>
                  </a:lnTo>
                  <a:lnTo>
                    <a:pt x="42799" y="222884"/>
                  </a:lnTo>
                  <a:lnTo>
                    <a:pt x="42799" y="220598"/>
                  </a:lnTo>
                  <a:lnTo>
                    <a:pt x="42037" y="220598"/>
                  </a:lnTo>
                  <a:lnTo>
                    <a:pt x="33019" y="230504"/>
                  </a:lnTo>
                  <a:lnTo>
                    <a:pt x="32003" y="232917"/>
                  </a:lnTo>
                  <a:lnTo>
                    <a:pt x="29844" y="233807"/>
                  </a:lnTo>
                  <a:lnTo>
                    <a:pt x="29082" y="234950"/>
                  </a:lnTo>
                  <a:lnTo>
                    <a:pt x="28066" y="237109"/>
                  </a:lnTo>
                  <a:lnTo>
                    <a:pt x="25907" y="238506"/>
                  </a:lnTo>
                  <a:lnTo>
                    <a:pt x="24891" y="239521"/>
                  </a:lnTo>
                  <a:lnTo>
                    <a:pt x="24002" y="241553"/>
                  </a:lnTo>
                  <a:lnTo>
                    <a:pt x="21971" y="242696"/>
                  </a:lnTo>
                  <a:lnTo>
                    <a:pt x="20827" y="243966"/>
                  </a:lnTo>
                  <a:lnTo>
                    <a:pt x="19050" y="245109"/>
                  </a:lnTo>
                  <a:lnTo>
                    <a:pt x="15875" y="248411"/>
                  </a:lnTo>
                  <a:lnTo>
                    <a:pt x="10032" y="251714"/>
                  </a:lnTo>
                  <a:lnTo>
                    <a:pt x="5079" y="251714"/>
                  </a:lnTo>
                  <a:lnTo>
                    <a:pt x="3937" y="250571"/>
                  </a:lnTo>
                  <a:lnTo>
                    <a:pt x="1904" y="249427"/>
                  </a:lnTo>
                  <a:lnTo>
                    <a:pt x="1015" y="247269"/>
                  </a:lnTo>
                  <a:lnTo>
                    <a:pt x="0" y="246126"/>
                  </a:lnTo>
                  <a:lnTo>
                    <a:pt x="0" y="231647"/>
                  </a:lnTo>
                  <a:lnTo>
                    <a:pt x="1015" y="230504"/>
                  </a:lnTo>
                  <a:lnTo>
                    <a:pt x="1015" y="226186"/>
                  </a:lnTo>
                  <a:lnTo>
                    <a:pt x="1904" y="225044"/>
                  </a:lnTo>
                  <a:lnTo>
                    <a:pt x="1904" y="220598"/>
                  </a:lnTo>
                  <a:lnTo>
                    <a:pt x="2921" y="219583"/>
                  </a:lnTo>
                  <a:lnTo>
                    <a:pt x="2921" y="216281"/>
                  </a:lnTo>
                  <a:lnTo>
                    <a:pt x="3937" y="213995"/>
                  </a:lnTo>
                  <a:lnTo>
                    <a:pt x="3937" y="210692"/>
                  </a:lnTo>
                  <a:lnTo>
                    <a:pt x="5079" y="209677"/>
                  </a:lnTo>
                  <a:lnTo>
                    <a:pt x="5079" y="206375"/>
                  </a:lnTo>
                  <a:lnTo>
                    <a:pt x="5841" y="204089"/>
                  </a:lnTo>
                  <a:lnTo>
                    <a:pt x="5841" y="201929"/>
                  </a:lnTo>
                  <a:lnTo>
                    <a:pt x="6857" y="200786"/>
                  </a:lnTo>
                  <a:lnTo>
                    <a:pt x="6857" y="197484"/>
                  </a:lnTo>
                  <a:lnTo>
                    <a:pt x="8001" y="195326"/>
                  </a:lnTo>
                  <a:lnTo>
                    <a:pt x="8001" y="193166"/>
                  </a:lnTo>
                  <a:lnTo>
                    <a:pt x="9016" y="192023"/>
                  </a:lnTo>
                  <a:lnTo>
                    <a:pt x="9016" y="188721"/>
                  </a:lnTo>
                  <a:lnTo>
                    <a:pt x="10032" y="186563"/>
                  </a:lnTo>
                  <a:lnTo>
                    <a:pt x="10032" y="183260"/>
                  </a:lnTo>
                  <a:lnTo>
                    <a:pt x="11049" y="182117"/>
                  </a:lnTo>
                  <a:lnTo>
                    <a:pt x="11049" y="179959"/>
                  </a:lnTo>
                  <a:lnTo>
                    <a:pt x="11938" y="178689"/>
                  </a:lnTo>
                  <a:lnTo>
                    <a:pt x="11938" y="174497"/>
                  </a:lnTo>
                  <a:lnTo>
                    <a:pt x="12953" y="173101"/>
                  </a:lnTo>
                  <a:lnTo>
                    <a:pt x="12953" y="171196"/>
                  </a:lnTo>
                  <a:lnTo>
                    <a:pt x="13969" y="170052"/>
                  </a:lnTo>
                  <a:lnTo>
                    <a:pt x="13969" y="166496"/>
                  </a:lnTo>
                  <a:lnTo>
                    <a:pt x="15113" y="165481"/>
                  </a:lnTo>
                  <a:lnTo>
                    <a:pt x="15113" y="163195"/>
                  </a:lnTo>
                  <a:lnTo>
                    <a:pt x="15875" y="162178"/>
                  </a:lnTo>
                  <a:lnTo>
                    <a:pt x="15875" y="158877"/>
                  </a:lnTo>
                  <a:lnTo>
                    <a:pt x="16890" y="158877"/>
                  </a:lnTo>
                  <a:lnTo>
                    <a:pt x="29082" y="519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0" name="Freeform 349"/>
            <p:cNvSpPr/>
            <p:nvPr/>
          </p:nvSpPr>
          <p:spPr>
            <a:xfrm>
              <a:off x="8460006" y="4821621"/>
              <a:ext cx="128917" cy="382338"/>
            </a:xfrm>
            <a:custGeom>
              <a:avLst/>
              <a:gdLst/>
              <a:ahLst/>
              <a:cxnLst/>
              <a:rect l="0" t="0" r="0" b="0"/>
              <a:pathLst>
                <a:path w="129032" h="381637">
                  <a:moveTo>
                    <a:pt x="32003" y="338710"/>
                  </a:moveTo>
                  <a:lnTo>
                    <a:pt x="33019" y="338710"/>
                  </a:lnTo>
                  <a:lnTo>
                    <a:pt x="34163" y="340868"/>
                  </a:lnTo>
                  <a:lnTo>
                    <a:pt x="38100" y="345313"/>
                  </a:lnTo>
                  <a:lnTo>
                    <a:pt x="39116" y="347473"/>
                  </a:lnTo>
                  <a:lnTo>
                    <a:pt x="51053" y="360680"/>
                  </a:lnTo>
                  <a:lnTo>
                    <a:pt x="53213" y="361824"/>
                  </a:lnTo>
                  <a:lnTo>
                    <a:pt x="57150" y="366395"/>
                  </a:lnTo>
                  <a:lnTo>
                    <a:pt x="61087" y="368428"/>
                  </a:lnTo>
                  <a:lnTo>
                    <a:pt x="62991" y="366395"/>
                  </a:lnTo>
                  <a:lnTo>
                    <a:pt x="62103" y="365125"/>
                  </a:lnTo>
                  <a:lnTo>
                    <a:pt x="62103" y="355219"/>
                  </a:lnTo>
                  <a:lnTo>
                    <a:pt x="61087" y="353061"/>
                  </a:lnTo>
                  <a:lnTo>
                    <a:pt x="61087" y="347473"/>
                  </a:lnTo>
                  <a:lnTo>
                    <a:pt x="60070" y="345313"/>
                  </a:lnTo>
                  <a:lnTo>
                    <a:pt x="60070" y="339853"/>
                  </a:lnTo>
                  <a:lnTo>
                    <a:pt x="58928" y="337567"/>
                  </a:lnTo>
                  <a:lnTo>
                    <a:pt x="58928" y="331089"/>
                  </a:lnTo>
                  <a:lnTo>
                    <a:pt x="57912" y="328804"/>
                  </a:lnTo>
                  <a:lnTo>
                    <a:pt x="57912" y="325501"/>
                  </a:lnTo>
                  <a:lnTo>
                    <a:pt x="57150" y="323343"/>
                  </a:lnTo>
                  <a:lnTo>
                    <a:pt x="57150" y="318898"/>
                  </a:lnTo>
                  <a:lnTo>
                    <a:pt x="56006" y="316738"/>
                  </a:lnTo>
                  <a:lnTo>
                    <a:pt x="56006" y="312167"/>
                  </a:lnTo>
                  <a:lnTo>
                    <a:pt x="54991" y="310135"/>
                  </a:lnTo>
                  <a:lnTo>
                    <a:pt x="54991" y="305562"/>
                  </a:lnTo>
                  <a:lnTo>
                    <a:pt x="53975" y="304674"/>
                  </a:lnTo>
                  <a:lnTo>
                    <a:pt x="53975" y="299974"/>
                  </a:lnTo>
                  <a:lnTo>
                    <a:pt x="53213" y="297816"/>
                  </a:lnTo>
                  <a:lnTo>
                    <a:pt x="53213" y="293370"/>
                  </a:lnTo>
                  <a:lnTo>
                    <a:pt x="52069" y="292355"/>
                  </a:lnTo>
                  <a:lnTo>
                    <a:pt x="52069" y="286767"/>
                  </a:lnTo>
                  <a:lnTo>
                    <a:pt x="51053" y="285750"/>
                  </a:lnTo>
                  <a:lnTo>
                    <a:pt x="51053" y="281305"/>
                  </a:lnTo>
                  <a:lnTo>
                    <a:pt x="50038" y="280162"/>
                  </a:lnTo>
                  <a:lnTo>
                    <a:pt x="50038" y="274701"/>
                  </a:lnTo>
                  <a:lnTo>
                    <a:pt x="49149" y="272543"/>
                  </a:lnTo>
                  <a:lnTo>
                    <a:pt x="49149" y="271399"/>
                  </a:lnTo>
                  <a:lnTo>
                    <a:pt x="52069" y="230505"/>
                  </a:lnTo>
                  <a:lnTo>
                    <a:pt x="65024" y="294513"/>
                  </a:lnTo>
                  <a:lnTo>
                    <a:pt x="67182" y="293370"/>
                  </a:lnTo>
                  <a:lnTo>
                    <a:pt x="67944" y="293370"/>
                  </a:lnTo>
                  <a:lnTo>
                    <a:pt x="68961" y="292355"/>
                  </a:lnTo>
                  <a:lnTo>
                    <a:pt x="71119" y="291212"/>
                  </a:lnTo>
                  <a:lnTo>
                    <a:pt x="73025" y="291212"/>
                  </a:lnTo>
                  <a:lnTo>
                    <a:pt x="75056" y="289053"/>
                  </a:lnTo>
                  <a:lnTo>
                    <a:pt x="76962" y="287910"/>
                  </a:lnTo>
                  <a:lnTo>
                    <a:pt x="81915" y="282449"/>
                  </a:lnTo>
                  <a:lnTo>
                    <a:pt x="84074" y="281305"/>
                  </a:lnTo>
                  <a:lnTo>
                    <a:pt x="90931" y="273559"/>
                  </a:lnTo>
                  <a:lnTo>
                    <a:pt x="91948" y="271399"/>
                  </a:lnTo>
                  <a:lnTo>
                    <a:pt x="93091" y="270384"/>
                  </a:lnTo>
                  <a:lnTo>
                    <a:pt x="94106" y="268098"/>
                  </a:lnTo>
                  <a:lnTo>
                    <a:pt x="96012" y="265938"/>
                  </a:lnTo>
                  <a:lnTo>
                    <a:pt x="99187" y="259335"/>
                  </a:lnTo>
                  <a:lnTo>
                    <a:pt x="100203" y="258192"/>
                  </a:lnTo>
                  <a:lnTo>
                    <a:pt x="100965" y="254889"/>
                  </a:lnTo>
                  <a:lnTo>
                    <a:pt x="103124" y="250572"/>
                  </a:lnTo>
                  <a:lnTo>
                    <a:pt x="104902" y="248286"/>
                  </a:lnTo>
                  <a:lnTo>
                    <a:pt x="104902" y="244984"/>
                  </a:lnTo>
                  <a:lnTo>
                    <a:pt x="109981" y="229362"/>
                  </a:lnTo>
                  <a:lnTo>
                    <a:pt x="109981" y="226061"/>
                  </a:lnTo>
                  <a:lnTo>
                    <a:pt x="112141" y="219456"/>
                  </a:lnTo>
                  <a:lnTo>
                    <a:pt x="112141" y="215138"/>
                  </a:lnTo>
                  <a:lnTo>
                    <a:pt x="113156" y="211837"/>
                  </a:lnTo>
                  <a:lnTo>
                    <a:pt x="113156" y="208535"/>
                  </a:lnTo>
                  <a:lnTo>
                    <a:pt x="113918" y="204089"/>
                  </a:lnTo>
                  <a:lnTo>
                    <a:pt x="113918" y="195326"/>
                  </a:lnTo>
                  <a:lnTo>
                    <a:pt x="114935" y="190881"/>
                  </a:lnTo>
                  <a:lnTo>
                    <a:pt x="114935" y="173101"/>
                  </a:lnTo>
                  <a:lnTo>
                    <a:pt x="113918" y="167641"/>
                  </a:lnTo>
                  <a:lnTo>
                    <a:pt x="113918" y="162053"/>
                  </a:lnTo>
                  <a:lnTo>
                    <a:pt x="113156" y="157735"/>
                  </a:lnTo>
                  <a:lnTo>
                    <a:pt x="113156" y="153289"/>
                  </a:lnTo>
                  <a:lnTo>
                    <a:pt x="109981" y="139066"/>
                  </a:lnTo>
                  <a:lnTo>
                    <a:pt x="107061" y="131318"/>
                  </a:lnTo>
                  <a:lnTo>
                    <a:pt x="106044" y="126874"/>
                  </a:lnTo>
                  <a:lnTo>
                    <a:pt x="104140" y="122555"/>
                  </a:lnTo>
                  <a:lnTo>
                    <a:pt x="103124" y="118111"/>
                  </a:lnTo>
                  <a:lnTo>
                    <a:pt x="90931" y="94743"/>
                  </a:lnTo>
                  <a:lnTo>
                    <a:pt x="88011" y="91568"/>
                  </a:lnTo>
                  <a:lnTo>
                    <a:pt x="84074" y="84963"/>
                  </a:lnTo>
                  <a:lnTo>
                    <a:pt x="81153" y="81662"/>
                  </a:lnTo>
                  <a:lnTo>
                    <a:pt x="76962" y="75057"/>
                  </a:lnTo>
                  <a:lnTo>
                    <a:pt x="71119" y="68454"/>
                  </a:lnTo>
                  <a:lnTo>
                    <a:pt x="68961" y="65151"/>
                  </a:lnTo>
                  <a:lnTo>
                    <a:pt x="66166" y="62866"/>
                  </a:lnTo>
                  <a:lnTo>
                    <a:pt x="56006" y="51943"/>
                  </a:lnTo>
                  <a:lnTo>
                    <a:pt x="53213" y="49657"/>
                  </a:lnTo>
                  <a:lnTo>
                    <a:pt x="48132" y="44197"/>
                  </a:lnTo>
                  <a:lnTo>
                    <a:pt x="42037" y="39879"/>
                  </a:lnTo>
                  <a:lnTo>
                    <a:pt x="40004" y="37593"/>
                  </a:lnTo>
                  <a:lnTo>
                    <a:pt x="37083" y="35180"/>
                  </a:lnTo>
                  <a:lnTo>
                    <a:pt x="35178" y="33020"/>
                  </a:lnTo>
                  <a:lnTo>
                    <a:pt x="32003" y="31878"/>
                  </a:lnTo>
                  <a:lnTo>
                    <a:pt x="28066" y="27560"/>
                  </a:lnTo>
                  <a:lnTo>
                    <a:pt x="17017" y="20955"/>
                  </a:lnTo>
                  <a:lnTo>
                    <a:pt x="15113" y="18669"/>
                  </a:lnTo>
                  <a:lnTo>
                    <a:pt x="12953" y="17654"/>
                  </a:lnTo>
                  <a:lnTo>
                    <a:pt x="11938" y="16511"/>
                  </a:lnTo>
                  <a:lnTo>
                    <a:pt x="8001" y="14351"/>
                  </a:lnTo>
                  <a:lnTo>
                    <a:pt x="6857" y="13209"/>
                  </a:lnTo>
                  <a:lnTo>
                    <a:pt x="6095" y="13209"/>
                  </a:lnTo>
                  <a:lnTo>
                    <a:pt x="5079" y="12066"/>
                  </a:lnTo>
                  <a:lnTo>
                    <a:pt x="2920" y="12066"/>
                  </a:lnTo>
                  <a:lnTo>
                    <a:pt x="1142" y="9906"/>
                  </a:lnTo>
                  <a:lnTo>
                    <a:pt x="0" y="9906"/>
                  </a:lnTo>
                  <a:lnTo>
                    <a:pt x="10032" y="0"/>
                  </a:lnTo>
                  <a:lnTo>
                    <a:pt x="11938" y="0"/>
                  </a:lnTo>
                  <a:lnTo>
                    <a:pt x="12953" y="1143"/>
                  </a:lnTo>
                  <a:lnTo>
                    <a:pt x="14096" y="1143"/>
                  </a:lnTo>
                  <a:lnTo>
                    <a:pt x="16128" y="3303"/>
                  </a:lnTo>
                  <a:lnTo>
                    <a:pt x="18033" y="3303"/>
                  </a:lnTo>
                  <a:lnTo>
                    <a:pt x="19050" y="4445"/>
                  </a:lnTo>
                  <a:lnTo>
                    <a:pt x="29082" y="9906"/>
                  </a:lnTo>
                  <a:lnTo>
                    <a:pt x="30988" y="12066"/>
                  </a:lnTo>
                  <a:lnTo>
                    <a:pt x="35178" y="14351"/>
                  </a:lnTo>
                  <a:lnTo>
                    <a:pt x="37083" y="16511"/>
                  </a:lnTo>
                  <a:lnTo>
                    <a:pt x="40004" y="17654"/>
                  </a:lnTo>
                  <a:lnTo>
                    <a:pt x="42037" y="19812"/>
                  </a:lnTo>
                  <a:lnTo>
                    <a:pt x="44957" y="21972"/>
                  </a:lnTo>
                  <a:lnTo>
                    <a:pt x="47116" y="24257"/>
                  </a:lnTo>
                  <a:lnTo>
                    <a:pt x="53213" y="28575"/>
                  </a:lnTo>
                  <a:lnTo>
                    <a:pt x="54991" y="30862"/>
                  </a:lnTo>
                  <a:lnTo>
                    <a:pt x="64007" y="37593"/>
                  </a:lnTo>
                  <a:lnTo>
                    <a:pt x="66166" y="40641"/>
                  </a:lnTo>
                  <a:lnTo>
                    <a:pt x="68961" y="43054"/>
                  </a:lnTo>
                  <a:lnTo>
                    <a:pt x="72136" y="46355"/>
                  </a:lnTo>
                  <a:lnTo>
                    <a:pt x="75056" y="48642"/>
                  </a:lnTo>
                  <a:lnTo>
                    <a:pt x="76962" y="51943"/>
                  </a:lnTo>
                  <a:lnTo>
                    <a:pt x="80137" y="55245"/>
                  </a:lnTo>
                  <a:lnTo>
                    <a:pt x="83057" y="57405"/>
                  </a:lnTo>
                  <a:lnTo>
                    <a:pt x="86232" y="60706"/>
                  </a:lnTo>
                  <a:lnTo>
                    <a:pt x="88011" y="64009"/>
                  </a:lnTo>
                  <a:lnTo>
                    <a:pt x="90931" y="67311"/>
                  </a:lnTo>
                  <a:lnTo>
                    <a:pt x="93091" y="70612"/>
                  </a:lnTo>
                  <a:lnTo>
                    <a:pt x="96012" y="73914"/>
                  </a:lnTo>
                  <a:lnTo>
                    <a:pt x="98043" y="78360"/>
                  </a:lnTo>
                  <a:lnTo>
                    <a:pt x="106044" y="89281"/>
                  </a:lnTo>
                  <a:lnTo>
                    <a:pt x="116078" y="109348"/>
                  </a:lnTo>
                  <a:lnTo>
                    <a:pt x="117093" y="113666"/>
                  </a:lnTo>
                  <a:lnTo>
                    <a:pt x="118999" y="118111"/>
                  </a:lnTo>
                  <a:lnTo>
                    <a:pt x="120015" y="122555"/>
                  </a:lnTo>
                  <a:lnTo>
                    <a:pt x="122174" y="126874"/>
                  </a:lnTo>
                  <a:lnTo>
                    <a:pt x="127889" y="155449"/>
                  </a:lnTo>
                  <a:lnTo>
                    <a:pt x="127889" y="166498"/>
                  </a:lnTo>
                  <a:lnTo>
                    <a:pt x="129031" y="171069"/>
                  </a:lnTo>
                  <a:lnTo>
                    <a:pt x="127889" y="176657"/>
                  </a:lnTo>
                  <a:lnTo>
                    <a:pt x="127889" y="195326"/>
                  </a:lnTo>
                  <a:lnTo>
                    <a:pt x="126111" y="204089"/>
                  </a:lnTo>
                  <a:lnTo>
                    <a:pt x="126111" y="208535"/>
                  </a:lnTo>
                  <a:lnTo>
                    <a:pt x="125094" y="212853"/>
                  </a:lnTo>
                  <a:lnTo>
                    <a:pt x="125094" y="217298"/>
                  </a:lnTo>
                  <a:lnTo>
                    <a:pt x="118999" y="239523"/>
                  </a:lnTo>
                  <a:lnTo>
                    <a:pt x="109981" y="262637"/>
                  </a:lnTo>
                  <a:lnTo>
                    <a:pt x="108077" y="264795"/>
                  </a:lnTo>
                  <a:lnTo>
                    <a:pt x="107061" y="267081"/>
                  </a:lnTo>
                  <a:lnTo>
                    <a:pt x="106044" y="270384"/>
                  </a:lnTo>
                  <a:lnTo>
                    <a:pt x="104140" y="272543"/>
                  </a:lnTo>
                  <a:lnTo>
                    <a:pt x="103124" y="274701"/>
                  </a:lnTo>
                  <a:lnTo>
                    <a:pt x="100203" y="278004"/>
                  </a:lnTo>
                  <a:lnTo>
                    <a:pt x="99187" y="280162"/>
                  </a:lnTo>
                  <a:lnTo>
                    <a:pt x="93091" y="286767"/>
                  </a:lnTo>
                  <a:lnTo>
                    <a:pt x="91948" y="289053"/>
                  </a:lnTo>
                  <a:lnTo>
                    <a:pt x="90169" y="290068"/>
                  </a:lnTo>
                  <a:lnTo>
                    <a:pt x="89153" y="291212"/>
                  </a:lnTo>
                  <a:lnTo>
                    <a:pt x="88011" y="293370"/>
                  </a:lnTo>
                  <a:lnTo>
                    <a:pt x="86232" y="294513"/>
                  </a:lnTo>
                  <a:lnTo>
                    <a:pt x="84074" y="296673"/>
                  </a:lnTo>
                  <a:lnTo>
                    <a:pt x="81915" y="297816"/>
                  </a:lnTo>
                  <a:lnTo>
                    <a:pt x="77978" y="302261"/>
                  </a:lnTo>
                  <a:lnTo>
                    <a:pt x="76962" y="302261"/>
                  </a:lnTo>
                  <a:lnTo>
                    <a:pt x="75056" y="303530"/>
                  </a:lnTo>
                  <a:lnTo>
                    <a:pt x="74041" y="303530"/>
                  </a:lnTo>
                  <a:lnTo>
                    <a:pt x="74041" y="304674"/>
                  </a:lnTo>
                  <a:lnTo>
                    <a:pt x="72136" y="305562"/>
                  </a:lnTo>
                  <a:lnTo>
                    <a:pt x="71119" y="306579"/>
                  </a:lnTo>
                  <a:lnTo>
                    <a:pt x="68961" y="307975"/>
                  </a:lnTo>
                  <a:lnTo>
                    <a:pt x="67944" y="308992"/>
                  </a:lnTo>
                  <a:lnTo>
                    <a:pt x="67944" y="313437"/>
                  </a:lnTo>
                  <a:lnTo>
                    <a:pt x="68961" y="315595"/>
                  </a:lnTo>
                  <a:lnTo>
                    <a:pt x="68961" y="322199"/>
                  </a:lnTo>
                  <a:lnTo>
                    <a:pt x="70103" y="323343"/>
                  </a:lnTo>
                  <a:lnTo>
                    <a:pt x="70103" y="328804"/>
                  </a:lnTo>
                  <a:lnTo>
                    <a:pt x="71119" y="331089"/>
                  </a:lnTo>
                  <a:lnTo>
                    <a:pt x="71119" y="337567"/>
                  </a:lnTo>
                  <a:lnTo>
                    <a:pt x="72136" y="339853"/>
                  </a:lnTo>
                  <a:lnTo>
                    <a:pt x="72136" y="347473"/>
                  </a:lnTo>
                  <a:lnTo>
                    <a:pt x="73025" y="349759"/>
                  </a:lnTo>
                  <a:lnTo>
                    <a:pt x="73025" y="356362"/>
                  </a:lnTo>
                  <a:lnTo>
                    <a:pt x="74041" y="358522"/>
                  </a:lnTo>
                  <a:lnTo>
                    <a:pt x="74041" y="375031"/>
                  </a:lnTo>
                  <a:lnTo>
                    <a:pt x="73025" y="376174"/>
                  </a:lnTo>
                  <a:lnTo>
                    <a:pt x="73025" y="377444"/>
                  </a:lnTo>
                  <a:lnTo>
                    <a:pt x="72136" y="378587"/>
                  </a:lnTo>
                  <a:lnTo>
                    <a:pt x="72136" y="379604"/>
                  </a:lnTo>
                  <a:lnTo>
                    <a:pt x="67944" y="381636"/>
                  </a:lnTo>
                  <a:lnTo>
                    <a:pt x="62991" y="381636"/>
                  </a:lnTo>
                  <a:lnTo>
                    <a:pt x="62103" y="380747"/>
                  </a:lnTo>
                  <a:lnTo>
                    <a:pt x="57912" y="380747"/>
                  </a:lnTo>
                  <a:lnTo>
                    <a:pt x="52069" y="374143"/>
                  </a:lnTo>
                  <a:lnTo>
                    <a:pt x="50038" y="372999"/>
                  </a:lnTo>
                  <a:lnTo>
                    <a:pt x="48132" y="370587"/>
                  </a:lnTo>
                  <a:lnTo>
                    <a:pt x="45974" y="369570"/>
                  </a:lnTo>
                  <a:lnTo>
                    <a:pt x="44957" y="368428"/>
                  </a:lnTo>
                  <a:lnTo>
                    <a:pt x="43941" y="366395"/>
                  </a:lnTo>
                  <a:lnTo>
                    <a:pt x="35941" y="357379"/>
                  </a:lnTo>
                  <a:lnTo>
                    <a:pt x="35178" y="355219"/>
                  </a:lnTo>
                  <a:lnTo>
                    <a:pt x="34163" y="354076"/>
                  </a:lnTo>
                  <a:lnTo>
                    <a:pt x="33019" y="354076"/>
                  </a:lnTo>
                  <a:lnTo>
                    <a:pt x="29082" y="3497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1" name="Freeform 350"/>
            <p:cNvSpPr/>
            <p:nvPr/>
          </p:nvSpPr>
          <p:spPr>
            <a:xfrm>
              <a:off x="8136833" y="4839268"/>
              <a:ext cx="107724" cy="317634"/>
            </a:xfrm>
            <a:custGeom>
              <a:avLst/>
              <a:gdLst/>
              <a:ahLst/>
              <a:cxnLst/>
              <a:rect l="0" t="0" r="0" b="0"/>
              <a:pathLst>
                <a:path w="108078" h="317754">
                  <a:moveTo>
                    <a:pt x="99948" y="0"/>
                  </a:moveTo>
                  <a:lnTo>
                    <a:pt x="108077" y="11049"/>
                  </a:lnTo>
                  <a:lnTo>
                    <a:pt x="106044" y="11049"/>
                  </a:lnTo>
                  <a:lnTo>
                    <a:pt x="104140" y="13207"/>
                  </a:lnTo>
                  <a:lnTo>
                    <a:pt x="103123" y="13207"/>
                  </a:lnTo>
                  <a:lnTo>
                    <a:pt x="100965" y="15367"/>
                  </a:lnTo>
                  <a:lnTo>
                    <a:pt x="99948" y="17526"/>
                  </a:lnTo>
                  <a:lnTo>
                    <a:pt x="98043" y="18669"/>
                  </a:lnTo>
                  <a:lnTo>
                    <a:pt x="97028" y="19812"/>
                  </a:lnTo>
                  <a:lnTo>
                    <a:pt x="95122" y="21082"/>
                  </a:lnTo>
                  <a:lnTo>
                    <a:pt x="94106" y="23368"/>
                  </a:lnTo>
                  <a:lnTo>
                    <a:pt x="91947" y="25273"/>
                  </a:lnTo>
                  <a:lnTo>
                    <a:pt x="89916" y="26543"/>
                  </a:lnTo>
                  <a:lnTo>
                    <a:pt x="89154" y="28828"/>
                  </a:lnTo>
                  <a:lnTo>
                    <a:pt x="81153" y="37592"/>
                  </a:lnTo>
                  <a:lnTo>
                    <a:pt x="78993" y="40894"/>
                  </a:lnTo>
                  <a:lnTo>
                    <a:pt x="75056" y="45338"/>
                  </a:lnTo>
                  <a:lnTo>
                    <a:pt x="73025" y="48640"/>
                  </a:lnTo>
                  <a:lnTo>
                    <a:pt x="71119" y="50800"/>
                  </a:lnTo>
                  <a:lnTo>
                    <a:pt x="68960" y="54101"/>
                  </a:lnTo>
                  <a:lnTo>
                    <a:pt x="64007" y="59563"/>
                  </a:lnTo>
                  <a:lnTo>
                    <a:pt x="45973" y="89281"/>
                  </a:lnTo>
                  <a:lnTo>
                    <a:pt x="34163" y="111506"/>
                  </a:lnTo>
                  <a:lnTo>
                    <a:pt x="30988" y="119252"/>
                  </a:lnTo>
                  <a:lnTo>
                    <a:pt x="29082" y="122555"/>
                  </a:lnTo>
                  <a:lnTo>
                    <a:pt x="28067" y="126873"/>
                  </a:lnTo>
                  <a:lnTo>
                    <a:pt x="26162" y="130175"/>
                  </a:lnTo>
                  <a:lnTo>
                    <a:pt x="22987" y="142239"/>
                  </a:lnTo>
                  <a:lnTo>
                    <a:pt x="20955" y="145542"/>
                  </a:lnTo>
                  <a:lnTo>
                    <a:pt x="19050" y="153288"/>
                  </a:lnTo>
                  <a:lnTo>
                    <a:pt x="19050" y="157733"/>
                  </a:lnTo>
                  <a:lnTo>
                    <a:pt x="18033" y="161163"/>
                  </a:lnTo>
                  <a:lnTo>
                    <a:pt x="18033" y="165607"/>
                  </a:lnTo>
                  <a:lnTo>
                    <a:pt x="17018" y="168909"/>
                  </a:lnTo>
                  <a:lnTo>
                    <a:pt x="17018" y="192024"/>
                  </a:lnTo>
                  <a:lnTo>
                    <a:pt x="18033" y="196342"/>
                  </a:lnTo>
                  <a:lnTo>
                    <a:pt x="18033" y="199644"/>
                  </a:lnTo>
                  <a:lnTo>
                    <a:pt x="19050" y="204088"/>
                  </a:lnTo>
                  <a:lnTo>
                    <a:pt x="19050" y="207390"/>
                  </a:lnTo>
                  <a:lnTo>
                    <a:pt x="21970" y="217551"/>
                  </a:lnTo>
                  <a:lnTo>
                    <a:pt x="21970" y="220599"/>
                  </a:lnTo>
                  <a:lnTo>
                    <a:pt x="22987" y="224155"/>
                  </a:lnTo>
                  <a:lnTo>
                    <a:pt x="24130" y="226059"/>
                  </a:lnTo>
                  <a:lnTo>
                    <a:pt x="27051" y="235076"/>
                  </a:lnTo>
                  <a:lnTo>
                    <a:pt x="30988" y="242824"/>
                  </a:lnTo>
                  <a:lnTo>
                    <a:pt x="32004" y="246126"/>
                  </a:lnTo>
                  <a:lnTo>
                    <a:pt x="34163" y="248284"/>
                  </a:lnTo>
                  <a:lnTo>
                    <a:pt x="37083" y="254888"/>
                  </a:lnTo>
                  <a:lnTo>
                    <a:pt x="39116" y="257048"/>
                  </a:lnTo>
                  <a:lnTo>
                    <a:pt x="41020" y="261493"/>
                  </a:lnTo>
                  <a:lnTo>
                    <a:pt x="53213" y="274701"/>
                  </a:lnTo>
                  <a:lnTo>
                    <a:pt x="54991" y="275844"/>
                  </a:lnTo>
                  <a:lnTo>
                    <a:pt x="56006" y="276859"/>
                  </a:lnTo>
                  <a:lnTo>
                    <a:pt x="57150" y="279145"/>
                  </a:lnTo>
                  <a:lnTo>
                    <a:pt x="58928" y="280162"/>
                  </a:lnTo>
                  <a:lnTo>
                    <a:pt x="61087" y="282448"/>
                  </a:lnTo>
                  <a:lnTo>
                    <a:pt x="62992" y="283463"/>
                  </a:lnTo>
                  <a:lnTo>
                    <a:pt x="65023" y="285750"/>
                  </a:lnTo>
                  <a:lnTo>
                    <a:pt x="67182" y="285750"/>
                  </a:lnTo>
                  <a:lnTo>
                    <a:pt x="70104" y="289051"/>
                  </a:lnTo>
                  <a:lnTo>
                    <a:pt x="71119" y="289051"/>
                  </a:lnTo>
                  <a:lnTo>
                    <a:pt x="71881" y="290068"/>
                  </a:lnTo>
                  <a:lnTo>
                    <a:pt x="74041" y="291464"/>
                  </a:lnTo>
                  <a:lnTo>
                    <a:pt x="75056" y="291464"/>
                  </a:lnTo>
                  <a:lnTo>
                    <a:pt x="76200" y="292481"/>
                  </a:lnTo>
                  <a:lnTo>
                    <a:pt x="77978" y="293624"/>
                  </a:lnTo>
                  <a:lnTo>
                    <a:pt x="80137" y="293624"/>
                  </a:lnTo>
                  <a:lnTo>
                    <a:pt x="81153" y="294767"/>
                  </a:lnTo>
                  <a:lnTo>
                    <a:pt x="81915" y="294767"/>
                  </a:lnTo>
                  <a:lnTo>
                    <a:pt x="83057" y="295656"/>
                  </a:lnTo>
                  <a:lnTo>
                    <a:pt x="84073" y="295656"/>
                  </a:lnTo>
                  <a:lnTo>
                    <a:pt x="76962" y="317753"/>
                  </a:lnTo>
                  <a:lnTo>
                    <a:pt x="75056" y="317753"/>
                  </a:lnTo>
                  <a:lnTo>
                    <a:pt x="74041" y="316738"/>
                  </a:lnTo>
                  <a:lnTo>
                    <a:pt x="71881" y="316738"/>
                  </a:lnTo>
                  <a:lnTo>
                    <a:pt x="71119" y="315594"/>
                  </a:lnTo>
                  <a:lnTo>
                    <a:pt x="68960" y="315594"/>
                  </a:lnTo>
                  <a:lnTo>
                    <a:pt x="67944" y="314451"/>
                  </a:lnTo>
                  <a:lnTo>
                    <a:pt x="67182" y="314451"/>
                  </a:lnTo>
                  <a:lnTo>
                    <a:pt x="66167" y="313436"/>
                  </a:lnTo>
                  <a:lnTo>
                    <a:pt x="65023" y="313436"/>
                  </a:lnTo>
                  <a:lnTo>
                    <a:pt x="62992" y="312293"/>
                  </a:lnTo>
                  <a:lnTo>
                    <a:pt x="62103" y="312293"/>
                  </a:lnTo>
                  <a:lnTo>
                    <a:pt x="61087" y="311276"/>
                  </a:lnTo>
                  <a:lnTo>
                    <a:pt x="60070" y="311276"/>
                  </a:lnTo>
                  <a:lnTo>
                    <a:pt x="58166" y="310133"/>
                  </a:lnTo>
                  <a:lnTo>
                    <a:pt x="54991" y="306832"/>
                  </a:lnTo>
                  <a:lnTo>
                    <a:pt x="53213" y="305688"/>
                  </a:lnTo>
                  <a:lnTo>
                    <a:pt x="52069" y="304673"/>
                  </a:lnTo>
                  <a:lnTo>
                    <a:pt x="50038" y="303530"/>
                  </a:lnTo>
                  <a:lnTo>
                    <a:pt x="45973" y="299084"/>
                  </a:lnTo>
                  <a:lnTo>
                    <a:pt x="44195" y="298069"/>
                  </a:lnTo>
                  <a:lnTo>
                    <a:pt x="43180" y="295656"/>
                  </a:lnTo>
                  <a:lnTo>
                    <a:pt x="38100" y="290068"/>
                  </a:lnTo>
                  <a:lnTo>
                    <a:pt x="37083" y="288163"/>
                  </a:lnTo>
                  <a:lnTo>
                    <a:pt x="34925" y="285750"/>
                  </a:lnTo>
                  <a:lnTo>
                    <a:pt x="34163" y="283463"/>
                  </a:lnTo>
                  <a:lnTo>
                    <a:pt x="32004" y="281305"/>
                  </a:lnTo>
                  <a:lnTo>
                    <a:pt x="29082" y="275844"/>
                  </a:lnTo>
                  <a:lnTo>
                    <a:pt x="27051" y="273557"/>
                  </a:lnTo>
                  <a:lnTo>
                    <a:pt x="25145" y="268096"/>
                  </a:lnTo>
                  <a:lnTo>
                    <a:pt x="22987" y="264794"/>
                  </a:lnTo>
                  <a:lnTo>
                    <a:pt x="20955" y="262636"/>
                  </a:lnTo>
                  <a:lnTo>
                    <a:pt x="20066" y="259333"/>
                  </a:lnTo>
                  <a:lnTo>
                    <a:pt x="18033" y="256032"/>
                  </a:lnTo>
                  <a:lnTo>
                    <a:pt x="17018" y="251587"/>
                  </a:lnTo>
                  <a:lnTo>
                    <a:pt x="15113" y="248284"/>
                  </a:lnTo>
                  <a:lnTo>
                    <a:pt x="11938" y="236219"/>
                  </a:lnTo>
                  <a:lnTo>
                    <a:pt x="10032" y="232918"/>
                  </a:lnTo>
                  <a:lnTo>
                    <a:pt x="1143" y="194182"/>
                  </a:lnTo>
                  <a:lnTo>
                    <a:pt x="1143" y="184276"/>
                  </a:lnTo>
                  <a:lnTo>
                    <a:pt x="0" y="178815"/>
                  </a:lnTo>
                  <a:lnTo>
                    <a:pt x="0" y="168909"/>
                  </a:lnTo>
                  <a:lnTo>
                    <a:pt x="1143" y="164464"/>
                  </a:lnTo>
                  <a:lnTo>
                    <a:pt x="1143" y="159003"/>
                  </a:lnTo>
                  <a:lnTo>
                    <a:pt x="2158" y="154558"/>
                  </a:lnTo>
                  <a:lnTo>
                    <a:pt x="2158" y="148844"/>
                  </a:lnTo>
                  <a:lnTo>
                    <a:pt x="7239" y="130175"/>
                  </a:lnTo>
                  <a:lnTo>
                    <a:pt x="9017" y="125857"/>
                  </a:lnTo>
                  <a:lnTo>
                    <a:pt x="10032" y="121412"/>
                  </a:lnTo>
                  <a:lnTo>
                    <a:pt x="11938" y="116967"/>
                  </a:lnTo>
                  <a:lnTo>
                    <a:pt x="12954" y="112649"/>
                  </a:lnTo>
                  <a:lnTo>
                    <a:pt x="20955" y="94742"/>
                  </a:lnTo>
                  <a:lnTo>
                    <a:pt x="26162" y="87121"/>
                  </a:lnTo>
                  <a:lnTo>
                    <a:pt x="28067" y="82676"/>
                  </a:lnTo>
                  <a:lnTo>
                    <a:pt x="35941" y="71755"/>
                  </a:lnTo>
                  <a:lnTo>
                    <a:pt x="38100" y="67309"/>
                  </a:lnTo>
                  <a:lnTo>
                    <a:pt x="41020" y="64007"/>
                  </a:lnTo>
                  <a:lnTo>
                    <a:pt x="43180" y="60706"/>
                  </a:lnTo>
                  <a:lnTo>
                    <a:pt x="45973" y="57403"/>
                  </a:lnTo>
                  <a:lnTo>
                    <a:pt x="48132" y="54101"/>
                  </a:lnTo>
                  <a:lnTo>
                    <a:pt x="51054" y="50800"/>
                  </a:lnTo>
                  <a:lnTo>
                    <a:pt x="53213" y="47498"/>
                  </a:lnTo>
                  <a:lnTo>
                    <a:pt x="56006" y="44195"/>
                  </a:lnTo>
                  <a:lnTo>
                    <a:pt x="58166" y="40894"/>
                  </a:lnTo>
                  <a:lnTo>
                    <a:pt x="61087" y="38734"/>
                  </a:lnTo>
                  <a:lnTo>
                    <a:pt x="62992" y="35432"/>
                  </a:lnTo>
                  <a:lnTo>
                    <a:pt x="66167" y="33146"/>
                  </a:lnTo>
                  <a:lnTo>
                    <a:pt x="67944" y="29844"/>
                  </a:lnTo>
                  <a:lnTo>
                    <a:pt x="71119" y="27686"/>
                  </a:lnTo>
                  <a:lnTo>
                    <a:pt x="73025" y="25273"/>
                  </a:lnTo>
                  <a:lnTo>
                    <a:pt x="75056" y="22225"/>
                  </a:lnTo>
                  <a:lnTo>
                    <a:pt x="76962" y="19812"/>
                  </a:lnTo>
                  <a:lnTo>
                    <a:pt x="80137" y="18669"/>
                  </a:lnTo>
                  <a:lnTo>
                    <a:pt x="85979" y="12064"/>
                  </a:lnTo>
                  <a:lnTo>
                    <a:pt x="88010" y="11049"/>
                  </a:lnTo>
                  <a:lnTo>
                    <a:pt x="91947" y="6603"/>
                  </a:lnTo>
                  <a:lnTo>
                    <a:pt x="94106" y="5461"/>
                  </a:lnTo>
                  <a:lnTo>
                    <a:pt x="98043" y="1143"/>
                  </a:lnTo>
                  <a:lnTo>
                    <a:pt x="99187" y="114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2" name="Freeform 351"/>
            <p:cNvSpPr/>
            <p:nvPr/>
          </p:nvSpPr>
          <p:spPr>
            <a:xfrm>
              <a:off x="8202173" y="4976517"/>
              <a:ext cx="316111" cy="292145"/>
            </a:xfrm>
            <a:custGeom>
              <a:avLst/>
              <a:gdLst/>
              <a:ahLst/>
              <a:cxnLst/>
              <a:rect l="0" t="0" r="0" b="0"/>
              <a:pathLst>
                <a:path w="316867" h="292610">
                  <a:moveTo>
                    <a:pt x="0" y="9906"/>
                  </a:moveTo>
                  <a:lnTo>
                    <a:pt x="2921" y="3303"/>
                  </a:lnTo>
                  <a:lnTo>
                    <a:pt x="3937" y="2160"/>
                  </a:lnTo>
                  <a:lnTo>
                    <a:pt x="8002" y="0"/>
                  </a:lnTo>
                  <a:lnTo>
                    <a:pt x="9018" y="2160"/>
                  </a:lnTo>
                  <a:lnTo>
                    <a:pt x="11939" y="5461"/>
                  </a:lnTo>
                  <a:lnTo>
                    <a:pt x="15114" y="12066"/>
                  </a:lnTo>
                  <a:lnTo>
                    <a:pt x="16892" y="14352"/>
                  </a:lnTo>
                  <a:lnTo>
                    <a:pt x="20067" y="20955"/>
                  </a:lnTo>
                  <a:lnTo>
                    <a:pt x="20067" y="24385"/>
                  </a:lnTo>
                  <a:lnTo>
                    <a:pt x="20956" y="25528"/>
                  </a:lnTo>
                  <a:lnTo>
                    <a:pt x="20956" y="27686"/>
                  </a:lnTo>
                  <a:lnTo>
                    <a:pt x="21971" y="29973"/>
                  </a:lnTo>
                  <a:lnTo>
                    <a:pt x="21971" y="39879"/>
                  </a:lnTo>
                  <a:lnTo>
                    <a:pt x="20956" y="40895"/>
                  </a:lnTo>
                  <a:lnTo>
                    <a:pt x="20956" y="61849"/>
                  </a:lnTo>
                  <a:lnTo>
                    <a:pt x="21971" y="65152"/>
                  </a:lnTo>
                  <a:lnTo>
                    <a:pt x="21971" y="88392"/>
                  </a:lnTo>
                  <a:lnTo>
                    <a:pt x="22987" y="91695"/>
                  </a:lnTo>
                  <a:lnTo>
                    <a:pt x="22987" y="110491"/>
                  </a:lnTo>
                  <a:lnTo>
                    <a:pt x="24131" y="114809"/>
                  </a:lnTo>
                  <a:lnTo>
                    <a:pt x="24131" y="129160"/>
                  </a:lnTo>
                  <a:lnTo>
                    <a:pt x="24893" y="134621"/>
                  </a:lnTo>
                  <a:lnTo>
                    <a:pt x="24893" y="148972"/>
                  </a:lnTo>
                  <a:lnTo>
                    <a:pt x="25908" y="154686"/>
                  </a:lnTo>
                  <a:lnTo>
                    <a:pt x="25908" y="158878"/>
                  </a:lnTo>
                  <a:lnTo>
                    <a:pt x="26924" y="163449"/>
                  </a:lnTo>
                  <a:lnTo>
                    <a:pt x="26924" y="177673"/>
                  </a:lnTo>
                  <a:lnTo>
                    <a:pt x="28068" y="183261"/>
                  </a:lnTo>
                  <a:lnTo>
                    <a:pt x="28068" y="187579"/>
                  </a:lnTo>
                  <a:lnTo>
                    <a:pt x="29083" y="192024"/>
                  </a:lnTo>
                  <a:lnTo>
                    <a:pt x="29083" y="200787"/>
                  </a:lnTo>
                  <a:lnTo>
                    <a:pt x="30099" y="205233"/>
                  </a:lnTo>
                  <a:lnTo>
                    <a:pt x="30099" y="209678"/>
                  </a:lnTo>
                  <a:lnTo>
                    <a:pt x="30989" y="213996"/>
                  </a:lnTo>
                  <a:lnTo>
                    <a:pt x="30989" y="221742"/>
                  </a:lnTo>
                  <a:lnTo>
                    <a:pt x="32005" y="226315"/>
                  </a:lnTo>
                  <a:lnTo>
                    <a:pt x="32005" y="229616"/>
                  </a:lnTo>
                  <a:lnTo>
                    <a:pt x="33020" y="232918"/>
                  </a:lnTo>
                  <a:lnTo>
                    <a:pt x="33020" y="236221"/>
                  </a:lnTo>
                  <a:lnTo>
                    <a:pt x="34164" y="239523"/>
                  </a:lnTo>
                  <a:lnTo>
                    <a:pt x="34164" y="242824"/>
                  </a:lnTo>
                  <a:lnTo>
                    <a:pt x="34925" y="246127"/>
                  </a:lnTo>
                  <a:lnTo>
                    <a:pt x="34925" y="248285"/>
                  </a:lnTo>
                  <a:lnTo>
                    <a:pt x="35942" y="250572"/>
                  </a:lnTo>
                  <a:lnTo>
                    <a:pt x="35942" y="254890"/>
                  </a:lnTo>
                  <a:lnTo>
                    <a:pt x="37084" y="256033"/>
                  </a:lnTo>
                  <a:lnTo>
                    <a:pt x="38100" y="258191"/>
                  </a:lnTo>
                  <a:lnTo>
                    <a:pt x="38100" y="259335"/>
                  </a:lnTo>
                  <a:lnTo>
                    <a:pt x="39117" y="260478"/>
                  </a:lnTo>
                  <a:lnTo>
                    <a:pt x="39117" y="261493"/>
                  </a:lnTo>
                  <a:lnTo>
                    <a:pt x="39879" y="261493"/>
                  </a:lnTo>
                  <a:lnTo>
                    <a:pt x="39879" y="262636"/>
                  </a:lnTo>
                  <a:lnTo>
                    <a:pt x="42037" y="263779"/>
                  </a:lnTo>
                  <a:lnTo>
                    <a:pt x="43943" y="263779"/>
                  </a:lnTo>
                  <a:lnTo>
                    <a:pt x="44958" y="264796"/>
                  </a:lnTo>
                  <a:lnTo>
                    <a:pt x="47118" y="264796"/>
                  </a:lnTo>
                  <a:lnTo>
                    <a:pt x="48133" y="265939"/>
                  </a:lnTo>
                  <a:lnTo>
                    <a:pt x="52070" y="265939"/>
                  </a:lnTo>
                  <a:lnTo>
                    <a:pt x="53086" y="267081"/>
                  </a:lnTo>
                  <a:lnTo>
                    <a:pt x="54992" y="267081"/>
                  </a:lnTo>
                  <a:lnTo>
                    <a:pt x="57150" y="268098"/>
                  </a:lnTo>
                  <a:lnTo>
                    <a:pt x="57912" y="268098"/>
                  </a:lnTo>
                  <a:lnTo>
                    <a:pt x="60071" y="269241"/>
                  </a:lnTo>
                  <a:lnTo>
                    <a:pt x="65024" y="269241"/>
                  </a:lnTo>
                  <a:lnTo>
                    <a:pt x="67183" y="270384"/>
                  </a:lnTo>
                  <a:lnTo>
                    <a:pt x="68961" y="270384"/>
                  </a:lnTo>
                  <a:lnTo>
                    <a:pt x="71120" y="271399"/>
                  </a:lnTo>
                  <a:lnTo>
                    <a:pt x="75057" y="271399"/>
                  </a:lnTo>
                  <a:lnTo>
                    <a:pt x="76962" y="272542"/>
                  </a:lnTo>
                  <a:lnTo>
                    <a:pt x="81916" y="272542"/>
                  </a:lnTo>
                  <a:lnTo>
                    <a:pt x="84074" y="273685"/>
                  </a:lnTo>
                  <a:lnTo>
                    <a:pt x="86995" y="273685"/>
                  </a:lnTo>
                  <a:lnTo>
                    <a:pt x="89028" y="274702"/>
                  </a:lnTo>
                  <a:lnTo>
                    <a:pt x="96012" y="274702"/>
                  </a:lnTo>
                  <a:lnTo>
                    <a:pt x="99187" y="275845"/>
                  </a:lnTo>
                  <a:lnTo>
                    <a:pt x="106045" y="275845"/>
                  </a:lnTo>
                  <a:lnTo>
                    <a:pt x="108078" y="276987"/>
                  </a:lnTo>
                  <a:lnTo>
                    <a:pt x="112904" y="276987"/>
                  </a:lnTo>
                  <a:lnTo>
                    <a:pt x="116079" y="278004"/>
                  </a:lnTo>
                  <a:lnTo>
                    <a:pt x="121032" y="278004"/>
                  </a:lnTo>
                  <a:lnTo>
                    <a:pt x="123953" y="279147"/>
                  </a:lnTo>
                  <a:lnTo>
                    <a:pt x="133985" y="279147"/>
                  </a:lnTo>
                  <a:lnTo>
                    <a:pt x="136145" y="280290"/>
                  </a:lnTo>
                  <a:lnTo>
                    <a:pt x="146940" y="280290"/>
                  </a:lnTo>
                  <a:lnTo>
                    <a:pt x="149098" y="281305"/>
                  </a:lnTo>
                  <a:lnTo>
                    <a:pt x="162053" y="281305"/>
                  </a:lnTo>
                  <a:lnTo>
                    <a:pt x="163831" y="282703"/>
                  </a:lnTo>
                  <a:lnTo>
                    <a:pt x="188977" y="282703"/>
                  </a:lnTo>
                  <a:lnTo>
                    <a:pt x="191135" y="281305"/>
                  </a:lnTo>
                  <a:lnTo>
                    <a:pt x="199009" y="281305"/>
                  </a:lnTo>
                  <a:lnTo>
                    <a:pt x="201931" y="280290"/>
                  </a:lnTo>
                  <a:lnTo>
                    <a:pt x="212980" y="280290"/>
                  </a:lnTo>
                  <a:lnTo>
                    <a:pt x="214884" y="279147"/>
                  </a:lnTo>
                  <a:lnTo>
                    <a:pt x="220981" y="279147"/>
                  </a:lnTo>
                  <a:lnTo>
                    <a:pt x="223012" y="278004"/>
                  </a:lnTo>
                  <a:lnTo>
                    <a:pt x="232030" y="278004"/>
                  </a:lnTo>
                  <a:lnTo>
                    <a:pt x="233934" y="276987"/>
                  </a:lnTo>
                  <a:lnTo>
                    <a:pt x="238887" y="276987"/>
                  </a:lnTo>
                  <a:lnTo>
                    <a:pt x="242062" y="275845"/>
                  </a:lnTo>
                  <a:lnTo>
                    <a:pt x="247143" y="275845"/>
                  </a:lnTo>
                  <a:lnTo>
                    <a:pt x="250064" y="274702"/>
                  </a:lnTo>
                  <a:lnTo>
                    <a:pt x="252857" y="274702"/>
                  </a:lnTo>
                  <a:lnTo>
                    <a:pt x="255017" y="273685"/>
                  </a:lnTo>
                  <a:lnTo>
                    <a:pt x="260096" y="273685"/>
                  </a:lnTo>
                  <a:lnTo>
                    <a:pt x="261874" y="272542"/>
                  </a:lnTo>
                  <a:lnTo>
                    <a:pt x="264033" y="272542"/>
                  </a:lnTo>
                  <a:lnTo>
                    <a:pt x="266955" y="271399"/>
                  </a:lnTo>
                  <a:lnTo>
                    <a:pt x="270892" y="271399"/>
                  </a:lnTo>
                  <a:lnTo>
                    <a:pt x="273050" y="270384"/>
                  </a:lnTo>
                  <a:lnTo>
                    <a:pt x="275082" y="270384"/>
                  </a:lnTo>
                  <a:lnTo>
                    <a:pt x="276987" y="269241"/>
                  </a:lnTo>
                  <a:lnTo>
                    <a:pt x="280924" y="269241"/>
                  </a:lnTo>
                  <a:lnTo>
                    <a:pt x="283083" y="268098"/>
                  </a:lnTo>
                  <a:lnTo>
                    <a:pt x="287020" y="268098"/>
                  </a:lnTo>
                  <a:lnTo>
                    <a:pt x="288036" y="267081"/>
                  </a:lnTo>
                  <a:lnTo>
                    <a:pt x="289942" y="267081"/>
                  </a:lnTo>
                  <a:lnTo>
                    <a:pt x="290957" y="265939"/>
                  </a:lnTo>
                  <a:lnTo>
                    <a:pt x="294895" y="265939"/>
                  </a:lnTo>
                  <a:lnTo>
                    <a:pt x="296037" y="264796"/>
                  </a:lnTo>
                  <a:lnTo>
                    <a:pt x="298958" y="264796"/>
                  </a:lnTo>
                  <a:lnTo>
                    <a:pt x="299974" y="263779"/>
                  </a:lnTo>
                  <a:lnTo>
                    <a:pt x="300991" y="263779"/>
                  </a:lnTo>
                  <a:lnTo>
                    <a:pt x="302133" y="262636"/>
                  </a:lnTo>
                  <a:lnTo>
                    <a:pt x="302133" y="261493"/>
                  </a:lnTo>
                  <a:lnTo>
                    <a:pt x="302895" y="259335"/>
                  </a:lnTo>
                  <a:lnTo>
                    <a:pt x="302895" y="256033"/>
                  </a:lnTo>
                  <a:lnTo>
                    <a:pt x="303911" y="254890"/>
                  </a:lnTo>
                  <a:lnTo>
                    <a:pt x="303911" y="247270"/>
                  </a:lnTo>
                  <a:lnTo>
                    <a:pt x="304928" y="244984"/>
                  </a:lnTo>
                  <a:lnTo>
                    <a:pt x="304928" y="231903"/>
                  </a:lnTo>
                  <a:lnTo>
                    <a:pt x="306070" y="230760"/>
                  </a:lnTo>
                  <a:lnTo>
                    <a:pt x="306070" y="216281"/>
                  </a:lnTo>
                  <a:lnTo>
                    <a:pt x="307086" y="215139"/>
                  </a:lnTo>
                  <a:lnTo>
                    <a:pt x="307086" y="210693"/>
                  </a:lnTo>
                  <a:lnTo>
                    <a:pt x="316866" y="222885"/>
                  </a:lnTo>
                  <a:lnTo>
                    <a:pt x="316866" y="253873"/>
                  </a:lnTo>
                  <a:lnTo>
                    <a:pt x="316104" y="257175"/>
                  </a:lnTo>
                  <a:lnTo>
                    <a:pt x="316104" y="265939"/>
                  </a:lnTo>
                  <a:lnTo>
                    <a:pt x="314960" y="267081"/>
                  </a:lnTo>
                  <a:lnTo>
                    <a:pt x="314960" y="269241"/>
                  </a:lnTo>
                  <a:lnTo>
                    <a:pt x="313945" y="271399"/>
                  </a:lnTo>
                  <a:lnTo>
                    <a:pt x="313945" y="273685"/>
                  </a:lnTo>
                  <a:lnTo>
                    <a:pt x="312929" y="274702"/>
                  </a:lnTo>
                  <a:lnTo>
                    <a:pt x="312929" y="275845"/>
                  </a:lnTo>
                  <a:lnTo>
                    <a:pt x="312167" y="276987"/>
                  </a:lnTo>
                  <a:lnTo>
                    <a:pt x="311023" y="276987"/>
                  </a:lnTo>
                  <a:lnTo>
                    <a:pt x="310007" y="278004"/>
                  </a:lnTo>
                  <a:lnTo>
                    <a:pt x="308103" y="278004"/>
                  </a:lnTo>
                  <a:lnTo>
                    <a:pt x="306070" y="279147"/>
                  </a:lnTo>
                  <a:lnTo>
                    <a:pt x="302133" y="279147"/>
                  </a:lnTo>
                  <a:lnTo>
                    <a:pt x="300991" y="280290"/>
                  </a:lnTo>
                  <a:lnTo>
                    <a:pt x="298070" y="280290"/>
                  </a:lnTo>
                  <a:lnTo>
                    <a:pt x="296037" y="281305"/>
                  </a:lnTo>
                  <a:lnTo>
                    <a:pt x="290957" y="281305"/>
                  </a:lnTo>
                  <a:lnTo>
                    <a:pt x="289180" y="282703"/>
                  </a:lnTo>
                  <a:lnTo>
                    <a:pt x="284861" y="282703"/>
                  </a:lnTo>
                  <a:lnTo>
                    <a:pt x="281941" y="283718"/>
                  </a:lnTo>
                  <a:lnTo>
                    <a:pt x="275971" y="283718"/>
                  </a:lnTo>
                  <a:lnTo>
                    <a:pt x="273050" y="284608"/>
                  </a:lnTo>
                  <a:lnTo>
                    <a:pt x="267970" y="284608"/>
                  </a:lnTo>
                  <a:lnTo>
                    <a:pt x="265811" y="285750"/>
                  </a:lnTo>
                  <a:lnTo>
                    <a:pt x="261112" y="285750"/>
                  </a:lnTo>
                  <a:lnTo>
                    <a:pt x="257937" y="287021"/>
                  </a:lnTo>
                  <a:lnTo>
                    <a:pt x="247143" y="287021"/>
                  </a:lnTo>
                  <a:lnTo>
                    <a:pt x="243968" y="288164"/>
                  </a:lnTo>
                  <a:lnTo>
                    <a:pt x="233045" y="288164"/>
                  </a:lnTo>
                  <a:lnTo>
                    <a:pt x="229870" y="289306"/>
                  </a:lnTo>
                  <a:lnTo>
                    <a:pt x="224918" y="289306"/>
                  </a:lnTo>
                  <a:lnTo>
                    <a:pt x="221996" y="290323"/>
                  </a:lnTo>
                  <a:lnTo>
                    <a:pt x="210058" y="290323"/>
                  </a:lnTo>
                  <a:lnTo>
                    <a:pt x="208027" y="291211"/>
                  </a:lnTo>
                  <a:lnTo>
                    <a:pt x="192914" y="291211"/>
                  </a:lnTo>
                  <a:lnTo>
                    <a:pt x="191135" y="292609"/>
                  </a:lnTo>
                  <a:lnTo>
                    <a:pt x="126873" y="292609"/>
                  </a:lnTo>
                  <a:lnTo>
                    <a:pt x="123953" y="291211"/>
                  </a:lnTo>
                  <a:lnTo>
                    <a:pt x="116079" y="291211"/>
                  </a:lnTo>
                  <a:lnTo>
                    <a:pt x="112904" y="290323"/>
                  </a:lnTo>
                  <a:lnTo>
                    <a:pt x="101982" y="290323"/>
                  </a:lnTo>
                  <a:lnTo>
                    <a:pt x="99187" y="289306"/>
                  </a:lnTo>
                  <a:lnTo>
                    <a:pt x="93092" y="289306"/>
                  </a:lnTo>
                  <a:lnTo>
                    <a:pt x="90170" y="288164"/>
                  </a:lnTo>
                  <a:lnTo>
                    <a:pt x="83058" y="288164"/>
                  </a:lnTo>
                  <a:lnTo>
                    <a:pt x="80137" y="287021"/>
                  </a:lnTo>
                  <a:lnTo>
                    <a:pt x="74042" y="287021"/>
                  </a:lnTo>
                  <a:lnTo>
                    <a:pt x="71882" y="285750"/>
                  </a:lnTo>
                  <a:lnTo>
                    <a:pt x="67183" y="285750"/>
                  </a:lnTo>
                  <a:lnTo>
                    <a:pt x="64008" y="284608"/>
                  </a:lnTo>
                  <a:lnTo>
                    <a:pt x="60071" y="284608"/>
                  </a:lnTo>
                  <a:lnTo>
                    <a:pt x="57912" y="283718"/>
                  </a:lnTo>
                  <a:lnTo>
                    <a:pt x="53086" y="283718"/>
                  </a:lnTo>
                  <a:lnTo>
                    <a:pt x="51055" y="282703"/>
                  </a:lnTo>
                  <a:lnTo>
                    <a:pt x="48133" y="282703"/>
                  </a:lnTo>
                  <a:lnTo>
                    <a:pt x="45974" y="281305"/>
                  </a:lnTo>
                  <a:lnTo>
                    <a:pt x="43943" y="281305"/>
                  </a:lnTo>
                  <a:lnTo>
                    <a:pt x="42037" y="280290"/>
                  </a:lnTo>
                  <a:lnTo>
                    <a:pt x="39117" y="280290"/>
                  </a:lnTo>
                  <a:lnTo>
                    <a:pt x="37084" y="279147"/>
                  </a:lnTo>
                  <a:lnTo>
                    <a:pt x="35942" y="279147"/>
                  </a:lnTo>
                  <a:lnTo>
                    <a:pt x="34164" y="278004"/>
                  </a:lnTo>
                  <a:lnTo>
                    <a:pt x="33020" y="278004"/>
                  </a:lnTo>
                  <a:lnTo>
                    <a:pt x="32005" y="276987"/>
                  </a:lnTo>
                  <a:lnTo>
                    <a:pt x="30099" y="276987"/>
                  </a:lnTo>
                  <a:lnTo>
                    <a:pt x="28068" y="274702"/>
                  </a:lnTo>
                  <a:lnTo>
                    <a:pt x="26924" y="274702"/>
                  </a:lnTo>
                  <a:lnTo>
                    <a:pt x="25908" y="273685"/>
                  </a:lnTo>
                  <a:lnTo>
                    <a:pt x="24893" y="271399"/>
                  </a:lnTo>
                  <a:lnTo>
                    <a:pt x="24893" y="270384"/>
                  </a:lnTo>
                  <a:lnTo>
                    <a:pt x="22987" y="265939"/>
                  </a:lnTo>
                  <a:lnTo>
                    <a:pt x="22987" y="264796"/>
                  </a:lnTo>
                  <a:lnTo>
                    <a:pt x="21971" y="262636"/>
                  </a:lnTo>
                  <a:lnTo>
                    <a:pt x="21971" y="260478"/>
                  </a:lnTo>
                  <a:lnTo>
                    <a:pt x="20956" y="259335"/>
                  </a:lnTo>
                  <a:lnTo>
                    <a:pt x="20956" y="256033"/>
                  </a:lnTo>
                  <a:lnTo>
                    <a:pt x="20067" y="254890"/>
                  </a:lnTo>
                  <a:lnTo>
                    <a:pt x="20067" y="252730"/>
                  </a:lnTo>
                  <a:lnTo>
                    <a:pt x="19050" y="251587"/>
                  </a:lnTo>
                  <a:lnTo>
                    <a:pt x="19050" y="246127"/>
                  </a:lnTo>
                  <a:lnTo>
                    <a:pt x="18034" y="243967"/>
                  </a:lnTo>
                  <a:lnTo>
                    <a:pt x="18034" y="238379"/>
                  </a:lnTo>
                  <a:lnTo>
                    <a:pt x="16892" y="237364"/>
                  </a:lnTo>
                  <a:lnTo>
                    <a:pt x="16892" y="230760"/>
                  </a:lnTo>
                  <a:lnTo>
                    <a:pt x="16130" y="229616"/>
                  </a:lnTo>
                  <a:lnTo>
                    <a:pt x="16130" y="220854"/>
                  </a:lnTo>
                  <a:lnTo>
                    <a:pt x="15114" y="218695"/>
                  </a:lnTo>
                  <a:lnTo>
                    <a:pt x="15114" y="208535"/>
                  </a:lnTo>
                  <a:lnTo>
                    <a:pt x="14097" y="206375"/>
                  </a:lnTo>
                  <a:lnTo>
                    <a:pt x="14097" y="193167"/>
                  </a:lnTo>
                  <a:lnTo>
                    <a:pt x="12955" y="190881"/>
                  </a:lnTo>
                  <a:lnTo>
                    <a:pt x="12955" y="178816"/>
                  </a:lnTo>
                  <a:lnTo>
                    <a:pt x="11939" y="176658"/>
                  </a:lnTo>
                  <a:lnTo>
                    <a:pt x="11939" y="29973"/>
                  </a:lnTo>
                  <a:lnTo>
                    <a:pt x="11177" y="27686"/>
                  </a:lnTo>
                  <a:lnTo>
                    <a:pt x="10033" y="26416"/>
                  </a:lnTo>
                  <a:lnTo>
                    <a:pt x="6096" y="17780"/>
                  </a:lnTo>
                  <a:lnTo>
                    <a:pt x="3937" y="15367"/>
                  </a:lnTo>
                  <a:lnTo>
                    <a:pt x="2921" y="13209"/>
                  </a:lnTo>
                  <a:lnTo>
                    <a:pt x="2159" y="12066"/>
                  </a:lnTo>
                  <a:lnTo>
                    <a:pt x="0" y="110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3" name="Freeform 352"/>
            <p:cNvSpPr/>
            <p:nvPr/>
          </p:nvSpPr>
          <p:spPr>
            <a:xfrm>
              <a:off x="8219833" y="5245133"/>
              <a:ext cx="314344" cy="245089"/>
            </a:xfrm>
            <a:custGeom>
              <a:avLst/>
              <a:gdLst/>
              <a:ahLst/>
              <a:cxnLst/>
              <a:rect l="0" t="0" r="0" b="0"/>
              <a:pathLst>
                <a:path w="314962" h="243840">
                  <a:moveTo>
                    <a:pt x="27940" y="5461"/>
                  </a:moveTo>
                  <a:lnTo>
                    <a:pt x="27940" y="6603"/>
                  </a:lnTo>
                  <a:lnTo>
                    <a:pt x="26924" y="7620"/>
                  </a:lnTo>
                  <a:lnTo>
                    <a:pt x="26924" y="14224"/>
                  </a:lnTo>
                  <a:lnTo>
                    <a:pt x="25909" y="16637"/>
                  </a:lnTo>
                  <a:lnTo>
                    <a:pt x="25909" y="22225"/>
                  </a:lnTo>
                  <a:lnTo>
                    <a:pt x="25020" y="24383"/>
                  </a:lnTo>
                  <a:lnTo>
                    <a:pt x="25020" y="33146"/>
                  </a:lnTo>
                  <a:lnTo>
                    <a:pt x="24003" y="36449"/>
                  </a:lnTo>
                  <a:lnTo>
                    <a:pt x="24003" y="39751"/>
                  </a:lnTo>
                  <a:lnTo>
                    <a:pt x="22987" y="43052"/>
                  </a:lnTo>
                  <a:lnTo>
                    <a:pt x="22987" y="50800"/>
                  </a:lnTo>
                  <a:lnTo>
                    <a:pt x="21845" y="55118"/>
                  </a:lnTo>
                  <a:lnTo>
                    <a:pt x="21845" y="62864"/>
                  </a:lnTo>
                  <a:lnTo>
                    <a:pt x="21083" y="66166"/>
                  </a:lnTo>
                  <a:lnTo>
                    <a:pt x="21083" y="70612"/>
                  </a:lnTo>
                  <a:lnTo>
                    <a:pt x="20066" y="75183"/>
                  </a:lnTo>
                  <a:lnTo>
                    <a:pt x="20066" y="83693"/>
                  </a:lnTo>
                  <a:lnTo>
                    <a:pt x="19050" y="88391"/>
                  </a:lnTo>
                  <a:lnTo>
                    <a:pt x="19050" y="97155"/>
                  </a:lnTo>
                  <a:lnTo>
                    <a:pt x="17908" y="100457"/>
                  </a:lnTo>
                  <a:lnTo>
                    <a:pt x="17908" y="104901"/>
                  </a:lnTo>
                  <a:lnTo>
                    <a:pt x="16891" y="109220"/>
                  </a:lnTo>
                  <a:lnTo>
                    <a:pt x="16891" y="113664"/>
                  </a:lnTo>
                  <a:lnTo>
                    <a:pt x="16130" y="118109"/>
                  </a:lnTo>
                  <a:lnTo>
                    <a:pt x="16130" y="130175"/>
                  </a:lnTo>
                  <a:lnTo>
                    <a:pt x="14986" y="134620"/>
                  </a:lnTo>
                  <a:lnTo>
                    <a:pt x="14986" y="142239"/>
                  </a:lnTo>
                  <a:lnTo>
                    <a:pt x="13971" y="145795"/>
                  </a:lnTo>
                  <a:lnTo>
                    <a:pt x="13971" y="160020"/>
                  </a:lnTo>
                  <a:lnTo>
                    <a:pt x="12955" y="163321"/>
                  </a:lnTo>
                  <a:lnTo>
                    <a:pt x="12955" y="189738"/>
                  </a:lnTo>
                  <a:lnTo>
                    <a:pt x="13971" y="190881"/>
                  </a:lnTo>
                  <a:lnTo>
                    <a:pt x="13971" y="192024"/>
                  </a:lnTo>
                  <a:lnTo>
                    <a:pt x="14986" y="193039"/>
                  </a:lnTo>
                  <a:lnTo>
                    <a:pt x="16130" y="193039"/>
                  </a:lnTo>
                  <a:lnTo>
                    <a:pt x="16891" y="194182"/>
                  </a:lnTo>
                  <a:lnTo>
                    <a:pt x="19050" y="195326"/>
                  </a:lnTo>
                  <a:lnTo>
                    <a:pt x="20066" y="196341"/>
                  </a:lnTo>
                  <a:lnTo>
                    <a:pt x="21083" y="196341"/>
                  </a:lnTo>
                  <a:lnTo>
                    <a:pt x="22987" y="198501"/>
                  </a:lnTo>
                  <a:lnTo>
                    <a:pt x="25020" y="198501"/>
                  </a:lnTo>
                  <a:lnTo>
                    <a:pt x="26924" y="200787"/>
                  </a:lnTo>
                  <a:lnTo>
                    <a:pt x="29084" y="200787"/>
                  </a:lnTo>
                  <a:lnTo>
                    <a:pt x="30099" y="201802"/>
                  </a:lnTo>
                  <a:lnTo>
                    <a:pt x="31877" y="202945"/>
                  </a:lnTo>
                  <a:lnTo>
                    <a:pt x="34036" y="202945"/>
                  </a:lnTo>
                  <a:lnTo>
                    <a:pt x="35052" y="204089"/>
                  </a:lnTo>
                  <a:lnTo>
                    <a:pt x="39116" y="206247"/>
                  </a:lnTo>
                  <a:lnTo>
                    <a:pt x="40895" y="206247"/>
                  </a:lnTo>
                  <a:lnTo>
                    <a:pt x="52071" y="211708"/>
                  </a:lnTo>
                  <a:lnTo>
                    <a:pt x="53848" y="211708"/>
                  </a:lnTo>
                  <a:lnTo>
                    <a:pt x="68961" y="218566"/>
                  </a:lnTo>
                  <a:lnTo>
                    <a:pt x="72136" y="218566"/>
                  </a:lnTo>
                  <a:lnTo>
                    <a:pt x="76836" y="220726"/>
                  </a:lnTo>
                  <a:lnTo>
                    <a:pt x="80011" y="220726"/>
                  </a:lnTo>
                  <a:lnTo>
                    <a:pt x="89027" y="224027"/>
                  </a:lnTo>
                  <a:lnTo>
                    <a:pt x="91948" y="224027"/>
                  </a:lnTo>
                  <a:lnTo>
                    <a:pt x="94870" y="225170"/>
                  </a:lnTo>
                  <a:lnTo>
                    <a:pt x="98045" y="225170"/>
                  </a:lnTo>
                  <a:lnTo>
                    <a:pt x="104140" y="227330"/>
                  </a:lnTo>
                  <a:lnTo>
                    <a:pt x="110998" y="227330"/>
                  </a:lnTo>
                  <a:lnTo>
                    <a:pt x="113920" y="228472"/>
                  </a:lnTo>
                  <a:lnTo>
                    <a:pt x="116968" y="228472"/>
                  </a:lnTo>
                  <a:lnTo>
                    <a:pt x="121032" y="229615"/>
                  </a:lnTo>
                  <a:lnTo>
                    <a:pt x="131064" y="229615"/>
                  </a:lnTo>
                  <a:lnTo>
                    <a:pt x="135001" y="230632"/>
                  </a:lnTo>
                  <a:lnTo>
                    <a:pt x="164085" y="230632"/>
                  </a:lnTo>
                  <a:lnTo>
                    <a:pt x="167006" y="229615"/>
                  </a:lnTo>
                  <a:lnTo>
                    <a:pt x="178055" y="229615"/>
                  </a:lnTo>
                  <a:lnTo>
                    <a:pt x="181991" y="228472"/>
                  </a:lnTo>
                  <a:lnTo>
                    <a:pt x="184912" y="228472"/>
                  </a:lnTo>
                  <a:lnTo>
                    <a:pt x="188849" y="227330"/>
                  </a:lnTo>
                  <a:lnTo>
                    <a:pt x="194946" y="227330"/>
                  </a:lnTo>
                  <a:lnTo>
                    <a:pt x="199010" y="226314"/>
                  </a:lnTo>
                  <a:lnTo>
                    <a:pt x="202058" y="226314"/>
                  </a:lnTo>
                  <a:lnTo>
                    <a:pt x="204978" y="225170"/>
                  </a:lnTo>
                  <a:lnTo>
                    <a:pt x="209043" y="225170"/>
                  </a:lnTo>
                  <a:lnTo>
                    <a:pt x="211836" y="224027"/>
                  </a:lnTo>
                  <a:lnTo>
                    <a:pt x="217933" y="224027"/>
                  </a:lnTo>
                  <a:lnTo>
                    <a:pt x="224028" y="221869"/>
                  </a:lnTo>
                  <a:lnTo>
                    <a:pt x="226949" y="221869"/>
                  </a:lnTo>
                  <a:lnTo>
                    <a:pt x="233046" y="219709"/>
                  </a:lnTo>
                  <a:lnTo>
                    <a:pt x="235966" y="219709"/>
                  </a:lnTo>
                  <a:lnTo>
                    <a:pt x="239141" y="218566"/>
                  </a:lnTo>
                  <a:lnTo>
                    <a:pt x="240920" y="218566"/>
                  </a:lnTo>
                  <a:lnTo>
                    <a:pt x="243840" y="217296"/>
                  </a:lnTo>
                  <a:lnTo>
                    <a:pt x="247015" y="217296"/>
                  </a:lnTo>
                  <a:lnTo>
                    <a:pt x="248921" y="216153"/>
                  </a:lnTo>
                  <a:lnTo>
                    <a:pt x="252096" y="215264"/>
                  </a:lnTo>
                  <a:lnTo>
                    <a:pt x="253873" y="215264"/>
                  </a:lnTo>
                  <a:lnTo>
                    <a:pt x="256033" y="214121"/>
                  </a:lnTo>
                  <a:lnTo>
                    <a:pt x="258953" y="214121"/>
                  </a:lnTo>
                  <a:lnTo>
                    <a:pt x="262128" y="213106"/>
                  </a:lnTo>
                  <a:lnTo>
                    <a:pt x="262890" y="211708"/>
                  </a:lnTo>
                  <a:lnTo>
                    <a:pt x="266065" y="211708"/>
                  </a:lnTo>
                  <a:lnTo>
                    <a:pt x="270002" y="209550"/>
                  </a:lnTo>
                  <a:lnTo>
                    <a:pt x="271908" y="209550"/>
                  </a:lnTo>
                  <a:lnTo>
                    <a:pt x="273939" y="208407"/>
                  </a:lnTo>
                  <a:lnTo>
                    <a:pt x="276098" y="208407"/>
                  </a:lnTo>
                  <a:lnTo>
                    <a:pt x="280036" y="206247"/>
                  </a:lnTo>
                  <a:lnTo>
                    <a:pt x="280924" y="206247"/>
                  </a:lnTo>
                  <a:lnTo>
                    <a:pt x="282957" y="205105"/>
                  </a:lnTo>
                  <a:lnTo>
                    <a:pt x="284861" y="205105"/>
                  </a:lnTo>
                  <a:lnTo>
                    <a:pt x="285877" y="204089"/>
                  </a:lnTo>
                  <a:lnTo>
                    <a:pt x="288036" y="204089"/>
                  </a:lnTo>
                  <a:lnTo>
                    <a:pt x="289052" y="202945"/>
                  </a:lnTo>
                  <a:lnTo>
                    <a:pt x="290958" y="202945"/>
                  </a:lnTo>
                  <a:lnTo>
                    <a:pt x="291973" y="201802"/>
                  </a:lnTo>
                  <a:lnTo>
                    <a:pt x="292989" y="201802"/>
                  </a:lnTo>
                  <a:lnTo>
                    <a:pt x="294133" y="200787"/>
                  </a:lnTo>
                  <a:lnTo>
                    <a:pt x="294895" y="200787"/>
                  </a:lnTo>
                  <a:lnTo>
                    <a:pt x="298832" y="198501"/>
                  </a:lnTo>
                  <a:lnTo>
                    <a:pt x="299848" y="198501"/>
                  </a:lnTo>
                  <a:lnTo>
                    <a:pt x="300990" y="197484"/>
                  </a:lnTo>
                  <a:lnTo>
                    <a:pt x="302007" y="197484"/>
                  </a:lnTo>
                  <a:lnTo>
                    <a:pt x="303023" y="196341"/>
                  </a:lnTo>
                  <a:lnTo>
                    <a:pt x="303023" y="187578"/>
                  </a:lnTo>
                  <a:lnTo>
                    <a:pt x="302007" y="185420"/>
                  </a:lnTo>
                  <a:lnTo>
                    <a:pt x="302007" y="174370"/>
                  </a:lnTo>
                  <a:lnTo>
                    <a:pt x="300990" y="172212"/>
                  </a:lnTo>
                  <a:lnTo>
                    <a:pt x="300990" y="161163"/>
                  </a:lnTo>
                  <a:lnTo>
                    <a:pt x="299848" y="157861"/>
                  </a:lnTo>
                  <a:lnTo>
                    <a:pt x="299848" y="154558"/>
                  </a:lnTo>
                  <a:lnTo>
                    <a:pt x="298832" y="150114"/>
                  </a:lnTo>
                  <a:lnTo>
                    <a:pt x="298832" y="142239"/>
                  </a:lnTo>
                  <a:lnTo>
                    <a:pt x="298070" y="137795"/>
                  </a:lnTo>
                  <a:lnTo>
                    <a:pt x="298070" y="133476"/>
                  </a:lnTo>
                  <a:lnTo>
                    <a:pt x="296926" y="129032"/>
                  </a:lnTo>
                  <a:lnTo>
                    <a:pt x="296926" y="125730"/>
                  </a:lnTo>
                  <a:lnTo>
                    <a:pt x="295911" y="121412"/>
                  </a:lnTo>
                  <a:lnTo>
                    <a:pt x="295911" y="116966"/>
                  </a:lnTo>
                  <a:lnTo>
                    <a:pt x="294895" y="112521"/>
                  </a:lnTo>
                  <a:lnTo>
                    <a:pt x="294895" y="103758"/>
                  </a:lnTo>
                  <a:lnTo>
                    <a:pt x="294133" y="99314"/>
                  </a:lnTo>
                  <a:lnTo>
                    <a:pt x="294133" y="93852"/>
                  </a:lnTo>
                  <a:lnTo>
                    <a:pt x="291973" y="84836"/>
                  </a:lnTo>
                  <a:lnTo>
                    <a:pt x="291973" y="80645"/>
                  </a:lnTo>
                  <a:lnTo>
                    <a:pt x="290958" y="76072"/>
                  </a:lnTo>
                  <a:lnTo>
                    <a:pt x="290958" y="72770"/>
                  </a:lnTo>
                  <a:lnTo>
                    <a:pt x="290069" y="67309"/>
                  </a:lnTo>
                  <a:lnTo>
                    <a:pt x="290069" y="64007"/>
                  </a:lnTo>
                  <a:lnTo>
                    <a:pt x="289052" y="59563"/>
                  </a:lnTo>
                  <a:lnTo>
                    <a:pt x="289052" y="55118"/>
                  </a:lnTo>
                  <a:lnTo>
                    <a:pt x="288036" y="51815"/>
                  </a:lnTo>
                  <a:lnTo>
                    <a:pt x="288036" y="47497"/>
                  </a:lnTo>
                  <a:lnTo>
                    <a:pt x="286894" y="44195"/>
                  </a:lnTo>
                  <a:lnTo>
                    <a:pt x="286894" y="36449"/>
                  </a:lnTo>
                  <a:lnTo>
                    <a:pt x="285877" y="33146"/>
                  </a:lnTo>
                  <a:lnTo>
                    <a:pt x="285877" y="29845"/>
                  </a:lnTo>
                  <a:lnTo>
                    <a:pt x="284861" y="27686"/>
                  </a:lnTo>
                  <a:lnTo>
                    <a:pt x="284861" y="20827"/>
                  </a:lnTo>
                  <a:lnTo>
                    <a:pt x="284099" y="18922"/>
                  </a:lnTo>
                  <a:lnTo>
                    <a:pt x="284099" y="14224"/>
                  </a:lnTo>
                  <a:lnTo>
                    <a:pt x="282957" y="12319"/>
                  </a:lnTo>
                  <a:lnTo>
                    <a:pt x="282957" y="4318"/>
                  </a:lnTo>
                  <a:lnTo>
                    <a:pt x="290069" y="0"/>
                  </a:lnTo>
                  <a:lnTo>
                    <a:pt x="290069" y="3301"/>
                  </a:lnTo>
                  <a:lnTo>
                    <a:pt x="290958" y="4318"/>
                  </a:lnTo>
                  <a:lnTo>
                    <a:pt x="290958" y="9906"/>
                  </a:lnTo>
                  <a:lnTo>
                    <a:pt x="291973" y="12319"/>
                  </a:lnTo>
                  <a:lnTo>
                    <a:pt x="291973" y="17780"/>
                  </a:lnTo>
                  <a:lnTo>
                    <a:pt x="292989" y="20827"/>
                  </a:lnTo>
                  <a:lnTo>
                    <a:pt x="292989" y="24383"/>
                  </a:lnTo>
                  <a:lnTo>
                    <a:pt x="294133" y="27686"/>
                  </a:lnTo>
                  <a:lnTo>
                    <a:pt x="294133" y="30988"/>
                  </a:lnTo>
                  <a:lnTo>
                    <a:pt x="294895" y="34289"/>
                  </a:lnTo>
                  <a:lnTo>
                    <a:pt x="294895" y="37591"/>
                  </a:lnTo>
                  <a:lnTo>
                    <a:pt x="295911" y="41909"/>
                  </a:lnTo>
                  <a:lnTo>
                    <a:pt x="295911" y="45212"/>
                  </a:lnTo>
                  <a:lnTo>
                    <a:pt x="298070" y="54101"/>
                  </a:lnTo>
                  <a:lnTo>
                    <a:pt x="298070" y="58420"/>
                  </a:lnTo>
                  <a:lnTo>
                    <a:pt x="298832" y="62864"/>
                  </a:lnTo>
                  <a:lnTo>
                    <a:pt x="298832" y="67309"/>
                  </a:lnTo>
                  <a:lnTo>
                    <a:pt x="300990" y="76072"/>
                  </a:lnTo>
                  <a:lnTo>
                    <a:pt x="300990" y="80645"/>
                  </a:lnTo>
                  <a:lnTo>
                    <a:pt x="302007" y="86106"/>
                  </a:lnTo>
                  <a:lnTo>
                    <a:pt x="302007" y="90296"/>
                  </a:lnTo>
                  <a:lnTo>
                    <a:pt x="303911" y="100457"/>
                  </a:lnTo>
                  <a:lnTo>
                    <a:pt x="303911" y="104901"/>
                  </a:lnTo>
                  <a:lnTo>
                    <a:pt x="304927" y="109220"/>
                  </a:lnTo>
                  <a:lnTo>
                    <a:pt x="304927" y="113664"/>
                  </a:lnTo>
                  <a:lnTo>
                    <a:pt x="307086" y="123570"/>
                  </a:lnTo>
                  <a:lnTo>
                    <a:pt x="307086" y="128015"/>
                  </a:lnTo>
                  <a:lnTo>
                    <a:pt x="308102" y="132333"/>
                  </a:lnTo>
                  <a:lnTo>
                    <a:pt x="308102" y="136778"/>
                  </a:lnTo>
                  <a:lnTo>
                    <a:pt x="309881" y="145795"/>
                  </a:lnTo>
                  <a:lnTo>
                    <a:pt x="309881" y="154558"/>
                  </a:lnTo>
                  <a:lnTo>
                    <a:pt x="311023" y="157861"/>
                  </a:lnTo>
                  <a:lnTo>
                    <a:pt x="311023" y="162306"/>
                  </a:lnTo>
                  <a:lnTo>
                    <a:pt x="312039" y="165607"/>
                  </a:lnTo>
                  <a:lnTo>
                    <a:pt x="312039" y="169926"/>
                  </a:lnTo>
                  <a:lnTo>
                    <a:pt x="313056" y="173227"/>
                  </a:lnTo>
                  <a:lnTo>
                    <a:pt x="313056" y="179832"/>
                  </a:lnTo>
                  <a:lnTo>
                    <a:pt x="313945" y="183133"/>
                  </a:lnTo>
                  <a:lnTo>
                    <a:pt x="313945" y="188721"/>
                  </a:lnTo>
                  <a:lnTo>
                    <a:pt x="314961" y="190881"/>
                  </a:lnTo>
                  <a:lnTo>
                    <a:pt x="314961" y="204089"/>
                  </a:lnTo>
                  <a:lnTo>
                    <a:pt x="313945" y="205105"/>
                  </a:lnTo>
                  <a:lnTo>
                    <a:pt x="312039" y="205105"/>
                  </a:lnTo>
                  <a:lnTo>
                    <a:pt x="311023" y="206247"/>
                  </a:lnTo>
                  <a:lnTo>
                    <a:pt x="307086" y="208407"/>
                  </a:lnTo>
                  <a:lnTo>
                    <a:pt x="305944" y="209550"/>
                  </a:lnTo>
                  <a:lnTo>
                    <a:pt x="303911" y="209550"/>
                  </a:lnTo>
                  <a:lnTo>
                    <a:pt x="302007" y="211708"/>
                  </a:lnTo>
                  <a:lnTo>
                    <a:pt x="299848" y="211708"/>
                  </a:lnTo>
                  <a:lnTo>
                    <a:pt x="298832" y="213106"/>
                  </a:lnTo>
                  <a:lnTo>
                    <a:pt x="296926" y="214121"/>
                  </a:lnTo>
                  <a:lnTo>
                    <a:pt x="294895" y="214121"/>
                  </a:lnTo>
                  <a:lnTo>
                    <a:pt x="290958" y="216153"/>
                  </a:lnTo>
                  <a:lnTo>
                    <a:pt x="289052" y="216153"/>
                  </a:lnTo>
                  <a:lnTo>
                    <a:pt x="284861" y="218566"/>
                  </a:lnTo>
                  <a:lnTo>
                    <a:pt x="282957" y="218566"/>
                  </a:lnTo>
                  <a:lnTo>
                    <a:pt x="273939" y="222757"/>
                  </a:lnTo>
                  <a:lnTo>
                    <a:pt x="271908" y="222757"/>
                  </a:lnTo>
                  <a:lnTo>
                    <a:pt x="266065" y="225170"/>
                  </a:lnTo>
                  <a:lnTo>
                    <a:pt x="263907" y="226314"/>
                  </a:lnTo>
                  <a:lnTo>
                    <a:pt x="260986" y="226314"/>
                  </a:lnTo>
                  <a:lnTo>
                    <a:pt x="255016" y="228472"/>
                  </a:lnTo>
                  <a:lnTo>
                    <a:pt x="252096" y="228472"/>
                  </a:lnTo>
                  <a:lnTo>
                    <a:pt x="248921" y="229615"/>
                  </a:lnTo>
                  <a:lnTo>
                    <a:pt x="247015" y="230632"/>
                  </a:lnTo>
                  <a:lnTo>
                    <a:pt x="243078" y="231775"/>
                  </a:lnTo>
                  <a:lnTo>
                    <a:pt x="239903" y="231775"/>
                  </a:lnTo>
                  <a:lnTo>
                    <a:pt x="233808" y="233933"/>
                  </a:lnTo>
                  <a:lnTo>
                    <a:pt x="230886" y="233933"/>
                  </a:lnTo>
                  <a:lnTo>
                    <a:pt x="226949" y="235076"/>
                  </a:lnTo>
                  <a:lnTo>
                    <a:pt x="224028" y="235076"/>
                  </a:lnTo>
                  <a:lnTo>
                    <a:pt x="216916" y="237236"/>
                  </a:lnTo>
                  <a:lnTo>
                    <a:pt x="213996" y="237236"/>
                  </a:lnTo>
                  <a:lnTo>
                    <a:pt x="210059" y="238378"/>
                  </a:lnTo>
                  <a:lnTo>
                    <a:pt x="206884" y="238378"/>
                  </a:lnTo>
                  <a:lnTo>
                    <a:pt x="202947" y="239521"/>
                  </a:lnTo>
                  <a:lnTo>
                    <a:pt x="199010" y="239521"/>
                  </a:lnTo>
                  <a:lnTo>
                    <a:pt x="194946" y="240538"/>
                  </a:lnTo>
                  <a:lnTo>
                    <a:pt x="192024" y="240538"/>
                  </a:lnTo>
                  <a:lnTo>
                    <a:pt x="188087" y="241681"/>
                  </a:lnTo>
                  <a:lnTo>
                    <a:pt x="179960" y="241681"/>
                  </a:lnTo>
                  <a:lnTo>
                    <a:pt x="175896" y="242824"/>
                  </a:lnTo>
                  <a:lnTo>
                    <a:pt x="171959" y="242824"/>
                  </a:lnTo>
                  <a:lnTo>
                    <a:pt x="168022" y="243839"/>
                  </a:lnTo>
                  <a:lnTo>
                    <a:pt x="121032" y="243839"/>
                  </a:lnTo>
                  <a:lnTo>
                    <a:pt x="116968" y="242824"/>
                  </a:lnTo>
                  <a:lnTo>
                    <a:pt x="113031" y="242824"/>
                  </a:lnTo>
                  <a:lnTo>
                    <a:pt x="108839" y="241681"/>
                  </a:lnTo>
                  <a:lnTo>
                    <a:pt x="105919" y="241681"/>
                  </a:lnTo>
                  <a:lnTo>
                    <a:pt x="101982" y="240538"/>
                  </a:lnTo>
                  <a:lnTo>
                    <a:pt x="99061" y="240538"/>
                  </a:lnTo>
                  <a:lnTo>
                    <a:pt x="94870" y="239521"/>
                  </a:lnTo>
                  <a:lnTo>
                    <a:pt x="90806" y="239521"/>
                  </a:lnTo>
                  <a:lnTo>
                    <a:pt x="88011" y="238378"/>
                  </a:lnTo>
                  <a:lnTo>
                    <a:pt x="85090" y="238378"/>
                  </a:lnTo>
                  <a:lnTo>
                    <a:pt x="73914" y="235076"/>
                  </a:lnTo>
                  <a:lnTo>
                    <a:pt x="70994" y="235076"/>
                  </a:lnTo>
                  <a:lnTo>
                    <a:pt x="62103" y="231775"/>
                  </a:lnTo>
                  <a:lnTo>
                    <a:pt x="58928" y="231775"/>
                  </a:lnTo>
                  <a:lnTo>
                    <a:pt x="39116" y="224027"/>
                  </a:lnTo>
                  <a:lnTo>
                    <a:pt x="36958" y="224027"/>
                  </a:lnTo>
                  <a:lnTo>
                    <a:pt x="34036" y="222757"/>
                  </a:lnTo>
                  <a:lnTo>
                    <a:pt x="16891" y="214121"/>
                  </a:lnTo>
                  <a:lnTo>
                    <a:pt x="16130" y="213106"/>
                  </a:lnTo>
                  <a:lnTo>
                    <a:pt x="13971" y="211708"/>
                  </a:lnTo>
                  <a:lnTo>
                    <a:pt x="12955" y="211708"/>
                  </a:lnTo>
                  <a:lnTo>
                    <a:pt x="8890" y="209550"/>
                  </a:lnTo>
                  <a:lnTo>
                    <a:pt x="4953" y="205105"/>
                  </a:lnTo>
                  <a:lnTo>
                    <a:pt x="3937" y="205105"/>
                  </a:lnTo>
                  <a:lnTo>
                    <a:pt x="2922" y="204089"/>
                  </a:lnTo>
                  <a:lnTo>
                    <a:pt x="1016" y="202945"/>
                  </a:lnTo>
                  <a:lnTo>
                    <a:pt x="0" y="201802"/>
                  </a:lnTo>
                  <a:lnTo>
                    <a:pt x="0" y="176530"/>
                  </a:lnTo>
                  <a:lnTo>
                    <a:pt x="1016" y="173227"/>
                  </a:lnTo>
                  <a:lnTo>
                    <a:pt x="1016" y="166624"/>
                  </a:lnTo>
                  <a:lnTo>
                    <a:pt x="2033" y="163321"/>
                  </a:lnTo>
                  <a:lnTo>
                    <a:pt x="2033" y="151257"/>
                  </a:lnTo>
                  <a:lnTo>
                    <a:pt x="2922" y="147701"/>
                  </a:lnTo>
                  <a:lnTo>
                    <a:pt x="2922" y="135636"/>
                  </a:lnTo>
                  <a:lnTo>
                    <a:pt x="3937" y="131318"/>
                  </a:lnTo>
                  <a:lnTo>
                    <a:pt x="3937" y="126872"/>
                  </a:lnTo>
                  <a:lnTo>
                    <a:pt x="4953" y="122427"/>
                  </a:lnTo>
                  <a:lnTo>
                    <a:pt x="4953" y="113664"/>
                  </a:lnTo>
                  <a:lnTo>
                    <a:pt x="6097" y="109220"/>
                  </a:lnTo>
                  <a:lnTo>
                    <a:pt x="6097" y="100457"/>
                  </a:lnTo>
                  <a:lnTo>
                    <a:pt x="6859" y="96012"/>
                  </a:lnTo>
                  <a:lnTo>
                    <a:pt x="6859" y="91694"/>
                  </a:lnTo>
                  <a:lnTo>
                    <a:pt x="7874" y="87249"/>
                  </a:lnTo>
                  <a:lnTo>
                    <a:pt x="7874" y="78232"/>
                  </a:lnTo>
                  <a:lnTo>
                    <a:pt x="8890" y="73914"/>
                  </a:lnTo>
                  <a:lnTo>
                    <a:pt x="8890" y="65024"/>
                  </a:lnTo>
                  <a:lnTo>
                    <a:pt x="10034" y="61721"/>
                  </a:lnTo>
                  <a:lnTo>
                    <a:pt x="10034" y="52958"/>
                  </a:lnTo>
                  <a:lnTo>
                    <a:pt x="11049" y="49657"/>
                  </a:lnTo>
                  <a:lnTo>
                    <a:pt x="11049" y="41909"/>
                  </a:lnTo>
                  <a:lnTo>
                    <a:pt x="12065" y="37591"/>
                  </a:lnTo>
                  <a:lnTo>
                    <a:pt x="12065" y="34289"/>
                  </a:lnTo>
                  <a:lnTo>
                    <a:pt x="12955" y="32003"/>
                  </a:lnTo>
                  <a:lnTo>
                    <a:pt x="12955" y="19939"/>
                  </a:lnTo>
                  <a:lnTo>
                    <a:pt x="13971" y="16637"/>
                  </a:lnTo>
                  <a:lnTo>
                    <a:pt x="13971" y="8763"/>
                  </a:lnTo>
                  <a:lnTo>
                    <a:pt x="14986" y="6603"/>
                  </a:lnTo>
                  <a:lnTo>
                    <a:pt x="14986" y="33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4" name="Freeform 353"/>
            <p:cNvSpPr/>
            <p:nvPr/>
          </p:nvSpPr>
          <p:spPr>
            <a:xfrm>
              <a:off x="8283408" y="5474537"/>
              <a:ext cx="14128" cy="80388"/>
            </a:xfrm>
            <a:custGeom>
              <a:avLst/>
              <a:gdLst/>
              <a:ahLst/>
              <a:cxnLst/>
              <a:rect l="0" t="0" r="0" b="0"/>
              <a:pathLst>
                <a:path w="13717" h="80519">
                  <a:moveTo>
                    <a:pt x="0" y="0"/>
                  </a:moveTo>
                  <a:lnTo>
                    <a:pt x="10794" y="4446"/>
                  </a:lnTo>
                  <a:lnTo>
                    <a:pt x="13716" y="80518"/>
                  </a:lnTo>
                  <a:lnTo>
                    <a:pt x="1904" y="783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5" name="Freeform 354"/>
            <p:cNvSpPr/>
            <p:nvPr/>
          </p:nvSpPr>
          <p:spPr>
            <a:xfrm>
              <a:off x="8209237" y="5476497"/>
              <a:ext cx="317876" cy="166661"/>
            </a:xfrm>
            <a:custGeom>
              <a:avLst/>
              <a:gdLst/>
              <a:ahLst/>
              <a:cxnLst/>
              <a:rect l="0" t="0" r="0" b="0"/>
              <a:pathLst>
                <a:path w="317119" h="166497">
                  <a:moveTo>
                    <a:pt x="159004" y="12192"/>
                  </a:moveTo>
                  <a:lnTo>
                    <a:pt x="171957" y="11049"/>
                  </a:lnTo>
                  <a:lnTo>
                    <a:pt x="170942" y="100330"/>
                  </a:lnTo>
                  <a:lnTo>
                    <a:pt x="229107" y="80518"/>
                  </a:lnTo>
                  <a:lnTo>
                    <a:pt x="234060" y="3301"/>
                  </a:lnTo>
                  <a:lnTo>
                    <a:pt x="248030" y="0"/>
                  </a:lnTo>
                  <a:lnTo>
                    <a:pt x="239141" y="79501"/>
                  </a:lnTo>
                  <a:lnTo>
                    <a:pt x="245998" y="78358"/>
                  </a:lnTo>
                  <a:lnTo>
                    <a:pt x="247015" y="77215"/>
                  </a:lnTo>
                  <a:lnTo>
                    <a:pt x="265048" y="77215"/>
                  </a:lnTo>
                  <a:lnTo>
                    <a:pt x="267080" y="78358"/>
                  </a:lnTo>
                  <a:lnTo>
                    <a:pt x="271018" y="78358"/>
                  </a:lnTo>
                  <a:lnTo>
                    <a:pt x="272922" y="79501"/>
                  </a:lnTo>
                  <a:lnTo>
                    <a:pt x="275081" y="79501"/>
                  </a:lnTo>
                  <a:lnTo>
                    <a:pt x="276859" y="80518"/>
                  </a:lnTo>
                  <a:lnTo>
                    <a:pt x="278003" y="80518"/>
                  </a:lnTo>
                  <a:lnTo>
                    <a:pt x="280034" y="81661"/>
                  </a:lnTo>
                  <a:lnTo>
                    <a:pt x="281178" y="81661"/>
                  </a:lnTo>
                  <a:lnTo>
                    <a:pt x="281940" y="82804"/>
                  </a:lnTo>
                  <a:lnTo>
                    <a:pt x="282955" y="82804"/>
                  </a:lnTo>
                  <a:lnTo>
                    <a:pt x="285115" y="83819"/>
                  </a:lnTo>
                  <a:lnTo>
                    <a:pt x="286130" y="83819"/>
                  </a:lnTo>
                  <a:lnTo>
                    <a:pt x="286893" y="84963"/>
                  </a:lnTo>
                  <a:lnTo>
                    <a:pt x="288035" y="84963"/>
                  </a:lnTo>
                  <a:lnTo>
                    <a:pt x="290068" y="85979"/>
                  </a:lnTo>
                  <a:lnTo>
                    <a:pt x="290956" y="85979"/>
                  </a:lnTo>
                  <a:lnTo>
                    <a:pt x="292989" y="88264"/>
                  </a:lnTo>
                  <a:lnTo>
                    <a:pt x="294005" y="88264"/>
                  </a:lnTo>
                  <a:lnTo>
                    <a:pt x="295909" y="90424"/>
                  </a:lnTo>
                  <a:lnTo>
                    <a:pt x="300101" y="92582"/>
                  </a:lnTo>
                  <a:lnTo>
                    <a:pt x="302005" y="94869"/>
                  </a:lnTo>
                  <a:lnTo>
                    <a:pt x="304165" y="95884"/>
                  </a:lnTo>
                  <a:lnTo>
                    <a:pt x="304927" y="98170"/>
                  </a:lnTo>
                  <a:lnTo>
                    <a:pt x="306958" y="99187"/>
                  </a:lnTo>
                  <a:lnTo>
                    <a:pt x="308102" y="101473"/>
                  </a:lnTo>
                  <a:lnTo>
                    <a:pt x="308864" y="102488"/>
                  </a:lnTo>
                  <a:lnTo>
                    <a:pt x="309880" y="104775"/>
                  </a:lnTo>
                  <a:lnTo>
                    <a:pt x="311022" y="105790"/>
                  </a:lnTo>
                  <a:lnTo>
                    <a:pt x="312039" y="108076"/>
                  </a:lnTo>
                  <a:lnTo>
                    <a:pt x="312039" y="109093"/>
                  </a:lnTo>
                  <a:lnTo>
                    <a:pt x="313055" y="111379"/>
                  </a:lnTo>
                  <a:lnTo>
                    <a:pt x="313055" y="115950"/>
                  </a:lnTo>
                  <a:lnTo>
                    <a:pt x="313943" y="117982"/>
                  </a:lnTo>
                  <a:lnTo>
                    <a:pt x="313943" y="121412"/>
                  </a:lnTo>
                  <a:lnTo>
                    <a:pt x="314959" y="122555"/>
                  </a:lnTo>
                  <a:lnTo>
                    <a:pt x="314959" y="128015"/>
                  </a:lnTo>
                  <a:lnTo>
                    <a:pt x="315976" y="129158"/>
                  </a:lnTo>
                  <a:lnTo>
                    <a:pt x="315976" y="134619"/>
                  </a:lnTo>
                  <a:lnTo>
                    <a:pt x="317118" y="136906"/>
                  </a:lnTo>
                  <a:lnTo>
                    <a:pt x="317118" y="153288"/>
                  </a:lnTo>
                  <a:lnTo>
                    <a:pt x="315976" y="154432"/>
                  </a:lnTo>
                  <a:lnTo>
                    <a:pt x="315976" y="155575"/>
                  </a:lnTo>
                  <a:lnTo>
                    <a:pt x="314959" y="157733"/>
                  </a:lnTo>
                  <a:lnTo>
                    <a:pt x="314959" y="159893"/>
                  </a:lnTo>
                  <a:lnTo>
                    <a:pt x="313943" y="159893"/>
                  </a:lnTo>
                  <a:lnTo>
                    <a:pt x="313055" y="161036"/>
                  </a:lnTo>
                  <a:lnTo>
                    <a:pt x="311022" y="162179"/>
                  </a:lnTo>
                  <a:lnTo>
                    <a:pt x="308864" y="162179"/>
                  </a:lnTo>
                  <a:lnTo>
                    <a:pt x="308102" y="163194"/>
                  </a:lnTo>
                  <a:lnTo>
                    <a:pt x="302005" y="163194"/>
                  </a:lnTo>
                  <a:lnTo>
                    <a:pt x="300990" y="164338"/>
                  </a:lnTo>
                  <a:lnTo>
                    <a:pt x="292989" y="164338"/>
                  </a:lnTo>
                  <a:lnTo>
                    <a:pt x="290956" y="165481"/>
                  </a:lnTo>
                  <a:lnTo>
                    <a:pt x="275081" y="165481"/>
                  </a:lnTo>
                  <a:lnTo>
                    <a:pt x="272922" y="166496"/>
                  </a:lnTo>
                  <a:lnTo>
                    <a:pt x="258953" y="166496"/>
                  </a:lnTo>
                  <a:lnTo>
                    <a:pt x="257047" y="165481"/>
                  </a:lnTo>
                  <a:lnTo>
                    <a:pt x="227965" y="165481"/>
                  </a:lnTo>
                  <a:lnTo>
                    <a:pt x="225932" y="164338"/>
                  </a:lnTo>
                  <a:lnTo>
                    <a:pt x="221868" y="164338"/>
                  </a:lnTo>
                  <a:lnTo>
                    <a:pt x="220091" y="163194"/>
                  </a:lnTo>
                  <a:lnTo>
                    <a:pt x="213994" y="163194"/>
                  </a:lnTo>
                  <a:lnTo>
                    <a:pt x="212090" y="162179"/>
                  </a:lnTo>
                  <a:lnTo>
                    <a:pt x="210057" y="162179"/>
                  </a:lnTo>
                  <a:lnTo>
                    <a:pt x="207898" y="161036"/>
                  </a:lnTo>
                  <a:lnTo>
                    <a:pt x="206120" y="161036"/>
                  </a:lnTo>
                  <a:lnTo>
                    <a:pt x="203962" y="159893"/>
                  </a:lnTo>
                  <a:lnTo>
                    <a:pt x="202945" y="159893"/>
                  </a:lnTo>
                  <a:lnTo>
                    <a:pt x="201041" y="158876"/>
                  </a:lnTo>
                  <a:lnTo>
                    <a:pt x="198881" y="158876"/>
                  </a:lnTo>
                  <a:lnTo>
                    <a:pt x="197104" y="157733"/>
                  </a:lnTo>
                  <a:lnTo>
                    <a:pt x="194944" y="157733"/>
                  </a:lnTo>
                  <a:lnTo>
                    <a:pt x="193167" y="156590"/>
                  </a:lnTo>
                  <a:lnTo>
                    <a:pt x="191007" y="156590"/>
                  </a:lnTo>
                  <a:lnTo>
                    <a:pt x="188848" y="155575"/>
                  </a:lnTo>
                  <a:lnTo>
                    <a:pt x="187070" y="155575"/>
                  </a:lnTo>
                  <a:lnTo>
                    <a:pt x="185928" y="154432"/>
                  </a:lnTo>
                  <a:lnTo>
                    <a:pt x="184150" y="153288"/>
                  </a:lnTo>
                  <a:lnTo>
                    <a:pt x="183133" y="153288"/>
                  </a:lnTo>
                  <a:lnTo>
                    <a:pt x="180975" y="152273"/>
                  </a:lnTo>
                  <a:lnTo>
                    <a:pt x="179958" y="152273"/>
                  </a:lnTo>
                  <a:lnTo>
                    <a:pt x="179069" y="151130"/>
                  </a:lnTo>
                  <a:lnTo>
                    <a:pt x="177038" y="151130"/>
                  </a:lnTo>
                  <a:lnTo>
                    <a:pt x="177038" y="149987"/>
                  </a:lnTo>
                  <a:lnTo>
                    <a:pt x="174879" y="148970"/>
                  </a:lnTo>
                  <a:lnTo>
                    <a:pt x="174117" y="148970"/>
                  </a:lnTo>
                  <a:lnTo>
                    <a:pt x="169926" y="144525"/>
                  </a:lnTo>
                  <a:lnTo>
                    <a:pt x="167005" y="137921"/>
                  </a:lnTo>
                  <a:lnTo>
                    <a:pt x="167005" y="133604"/>
                  </a:lnTo>
                  <a:lnTo>
                    <a:pt x="169037" y="132461"/>
                  </a:lnTo>
                  <a:lnTo>
                    <a:pt x="169926" y="131318"/>
                  </a:lnTo>
                  <a:lnTo>
                    <a:pt x="170942" y="132461"/>
                  </a:lnTo>
                  <a:lnTo>
                    <a:pt x="174117" y="132461"/>
                  </a:lnTo>
                  <a:lnTo>
                    <a:pt x="175894" y="133604"/>
                  </a:lnTo>
                  <a:lnTo>
                    <a:pt x="177038" y="133604"/>
                  </a:lnTo>
                  <a:lnTo>
                    <a:pt x="179069" y="134619"/>
                  </a:lnTo>
                  <a:lnTo>
                    <a:pt x="179958" y="135763"/>
                  </a:lnTo>
                  <a:lnTo>
                    <a:pt x="181991" y="136906"/>
                  </a:lnTo>
                  <a:lnTo>
                    <a:pt x="184150" y="136906"/>
                  </a:lnTo>
                  <a:lnTo>
                    <a:pt x="184912" y="137921"/>
                  </a:lnTo>
                  <a:lnTo>
                    <a:pt x="198119" y="144525"/>
                  </a:lnTo>
                  <a:lnTo>
                    <a:pt x="198881" y="145669"/>
                  </a:lnTo>
                  <a:lnTo>
                    <a:pt x="202056" y="146684"/>
                  </a:lnTo>
                  <a:lnTo>
                    <a:pt x="203962" y="146684"/>
                  </a:lnTo>
                  <a:lnTo>
                    <a:pt x="212090" y="151130"/>
                  </a:lnTo>
                  <a:lnTo>
                    <a:pt x="213994" y="151130"/>
                  </a:lnTo>
                  <a:lnTo>
                    <a:pt x="217931" y="153288"/>
                  </a:lnTo>
                  <a:lnTo>
                    <a:pt x="220091" y="153288"/>
                  </a:lnTo>
                  <a:lnTo>
                    <a:pt x="221868" y="154432"/>
                  </a:lnTo>
                  <a:lnTo>
                    <a:pt x="227965" y="154432"/>
                  </a:lnTo>
                  <a:lnTo>
                    <a:pt x="229107" y="155575"/>
                  </a:lnTo>
                  <a:lnTo>
                    <a:pt x="271018" y="155575"/>
                  </a:lnTo>
                  <a:lnTo>
                    <a:pt x="272922" y="154432"/>
                  </a:lnTo>
                  <a:lnTo>
                    <a:pt x="281940" y="154432"/>
                  </a:lnTo>
                  <a:lnTo>
                    <a:pt x="283971" y="153288"/>
                  </a:lnTo>
                  <a:lnTo>
                    <a:pt x="289052" y="153288"/>
                  </a:lnTo>
                  <a:lnTo>
                    <a:pt x="290956" y="152273"/>
                  </a:lnTo>
                  <a:lnTo>
                    <a:pt x="295909" y="152273"/>
                  </a:lnTo>
                  <a:lnTo>
                    <a:pt x="296926" y="151130"/>
                  </a:lnTo>
                  <a:lnTo>
                    <a:pt x="300990" y="151130"/>
                  </a:lnTo>
                  <a:lnTo>
                    <a:pt x="302005" y="149987"/>
                  </a:lnTo>
                  <a:lnTo>
                    <a:pt x="304165" y="149987"/>
                  </a:lnTo>
                  <a:lnTo>
                    <a:pt x="304927" y="148970"/>
                  </a:lnTo>
                  <a:lnTo>
                    <a:pt x="305943" y="146684"/>
                  </a:lnTo>
                  <a:lnTo>
                    <a:pt x="306958" y="145669"/>
                  </a:lnTo>
                  <a:lnTo>
                    <a:pt x="306958" y="142367"/>
                  </a:lnTo>
                  <a:lnTo>
                    <a:pt x="308102" y="141224"/>
                  </a:lnTo>
                  <a:lnTo>
                    <a:pt x="308102" y="135763"/>
                  </a:lnTo>
                  <a:lnTo>
                    <a:pt x="306958" y="134619"/>
                  </a:lnTo>
                  <a:lnTo>
                    <a:pt x="306958" y="130301"/>
                  </a:lnTo>
                  <a:lnTo>
                    <a:pt x="305943" y="129158"/>
                  </a:lnTo>
                  <a:lnTo>
                    <a:pt x="305943" y="125857"/>
                  </a:lnTo>
                  <a:lnTo>
                    <a:pt x="304927" y="124587"/>
                  </a:lnTo>
                  <a:lnTo>
                    <a:pt x="304927" y="122555"/>
                  </a:lnTo>
                  <a:lnTo>
                    <a:pt x="304165" y="121412"/>
                  </a:lnTo>
                  <a:lnTo>
                    <a:pt x="304165" y="118999"/>
                  </a:lnTo>
                  <a:lnTo>
                    <a:pt x="303021" y="117094"/>
                  </a:lnTo>
                  <a:lnTo>
                    <a:pt x="302005" y="115950"/>
                  </a:lnTo>
                  <a:lnTo>
                    <a:pt x="302005" y="114807"/>
                  </a:lnTo>
                  <a:lnTo>
                    <a:pt x="300990" y="113538"/>
                  </a:lnTo>
                  <a:lnTo>
                    <a:pt x="298068" y="106933"/>
                  </a:lnTo>
                  <a:lnTo>
                    <a:pt x="294005" y="102488"/>
                  </a:lnTo>
                  <a:lnTo>
                    <a:pt x="291972" y="101473"/>
                  </a:lnTo>
                  <a:lnTo>
                    <a:pt x="290068" y="99187"/>
                  </a:lnTo>
                  <a:lnTo>
                    <a:pt x="289052" y="99187"/>
                  </a:lnTo>
                  <a:lnTo>
                    <a:pt x="288035" y="98170"/>
                  </a:lnTo>
                  <a:lnTo>
                    <a:pt x="286130" y="97027"/>
                  </a:lnTo>
                  <a:lnTo>
                    <a:pt x="285115" y="97027"/>
                  </a:lnTo>
                  <a:lnTo>
                    <a:pt x="283971" y="95884"/>
                  </a:lnTo>
                  <a:lnTo>
                    <a:pt x="282955" y="95884"/>
                  </a:lnTo>
                  <a:lnTo>
                    <a:pt x="281178" y="94869"/>
                  </a:lnTo>
                  <a:lnTo>
                    <a:pt x="280034" y="94869"/>
                  </a:lnTo>
                  <a:lnTo>
                    <a:pt x="278003" y="93725"/>
                  </a:lnTo>
                  <a:lnTo>
                    <a:pt x="276859" y="93725"/>
                  </a:lnTo>
                  <a:lnTo>
                    <a:pt x="275081" y="92582"/>
                  </a:lnTo>
                  <a:lnTo>
                    <a:pt x="272922" y="92582"/>
                  </a:lnTo>
                  <a:lnTo>
                    <a:pt x="272160" y="91567"/>
                  </a:lnTo>
                  <a:lnTo>
                    <a:pt x="267080" y="91567"/>
                  </a:lnTo>
                  <a:lnTo>
                    <a:pt x="265048" y="90424"/>
                  </a:lnTo>
                  <a:lnTo>
                    <a:pt x="248030" y="90424"/>
                  </a:lnTo>
                  <a:lnTo>
                    <a:pt x="245998" y="91567"/>
                  </a:lnTo>
                  <a:lnTo>
                    <a:pt x="242062" y="91567"/>
                  </a:lnTo>
                  <a:lnTo>
                    <a:pt x="239903" y="92582"/>
                  </a:lnTo>
                  <a:lnTo>
                    <a:pt x="235966" y="92582"/>
                  </a:lnTo>
                  <a:lnTo>
                    <a:pt x="235077" y="93725"/>
                  </a:lnTo>
                  <a:lnTo>
                    <a:pt x="233044" y="93725"/>
                  </a:lnTo>
                  <a:lnTo>
                    <a:pt x="230885" y="94869"/>
                  </a:lnTo>
                  <a:lnTo>
                    <a:pt x="227965" y="94869"/>
                  </a:lnTo>
                  <a:lnTo>
                    <a:pt x="225932" y="95884"/>
                  </a:lnTo>
                  <a:lnTo>
                    <a:pt x="224028" y="95884"/>
                  </a:lnTo>
                  <a:lnTo>
                    <a:pt x="221868" y="97027"/>
                  </a:lnTo>
                  <a:lnTo>
                    <a:pt x="220091" y="97027"/>
                  </a:lnTo>
                  <a:lnTo>
                    <a:pt x="217931" y="98170"/>
                  </a:lnTo>
                  <a:lnTo>
                    <a:pt x="216154" y="98170"/>
                  </a:lnTo>
                  <a:lnTo>
                    <a:pt x="213994" y="99187"/>
                  </a:lnTo>
                  <a:lnTo>
                    <a:pt x="212090" y="99187"/>
                  </a:lnTo>
                  <a:lnTo>
                    <a:pt x="210057" y="100330"/>
                  </a:lnTo>
                  <a:lnTo>
                    <a:pt x="208915" y="100330"/>
                  </a:lnTo>
                  <a:lnTo>
                    <a:pt x="206882" y="101473"/>
                  </a:lnTo>
                  <a:lnTo>
                    <a:pt x="204978" y="101473"/>
                  </a:lnTo>
                  <a:lnTo>
                    <a:pt x="201041" y="103632"/>
                  </a:lnTo>
                  <a:lnTo>
                    <a:pt x="198881" y="103632"/>
                  </a:lnTo>
                  <a:lnTo>
                    <a:pt x="197104" y="104775"/>
                  </a:lnTo>
                  <a:lnTo>
                    <a:pt x="194944" y="104775"/>
                  </a:lnTo>
                  <a:lnTo>
                    <a:pt x="193167" y="105790"/>
                  </a:lnTo>
                  <a:lnTo>
                    <a:pt x="192023" y="105790"/>
                  </a:lnTo>
                  <a:lnTo>
                    <a:pt x="189992" y="106933"/>
                  </a:lnTo>
                  <a:lnTo>
                    <a:pt x="188087" y="106933"/>
                  </a:lnTo>
                  <a:lnTo>
                    <a:pt x="185928" y="108076"/>
                  </a:lnTo>
                  <a:lnTo>
                    <a:pt x="184150" y="108076"/>
                  </a:lnTo>
                  <a:lnTo>
                    <a:pt x="183133" y="109093"/>
                  </a:lnTo>
                  <a:lnTo>
                    <a:pt x="180975" y="109093"/>
                  </a:lnTo>
                  <a:lnTo>
                    <a:pt x="179958" y="110236"/>
                  </a:lnTo>
                  <a:lnTo>
                    <a:pt x="178054" y="110236"/>
                  </a:lnTo>
                  <a:lnTo>
                    <a:pt x="177038" y="111379"/>
                  </a:lnTo>
                  <a:lnTo>
                    <a:pt x="174879" y="111379"/>
                  </a:lnTo>
                  <a:lnTo>
                    <a:pt x="174117" y="112394"/>
                  </a:lnTo>
                  <a:lnTo>
                    <a:pt x="173101" y="112394"/>
                  </a:lnTo>
                  <a:lnTo>
                    <a:pt x="170942" y="113538"/>
                  </a:lnTo>
                  <a:lnTo>
                    <a:pt x="169926" y="113538"/>
                  </a:lnTo>
                  <a:lnTo>
                    <a:pt x="169037" y="114807"/>
                  </a:lnTo>
                  <a:lnTo>
                    <a:pt x="167005" y="114807"/>
                  </a:lnTo>
                  <a:lnTo>
                    <a:pt x="165100" y="115950"/>
                  </a:lnTo>
                  <a:lnTo>
                    <a:pt x="164083" y="117094"/>
                  </a:lnTo>
                  <a:lnTo>
                    <a:pt x="161925" y="117094"/>
                  </a:lnTo>
                  <a:lnTo>
                    <a:pt x="161163" y="117982"/>
                  </a:lnTo>
                  <a:lnTo>
                    <a:pt x="160146" y="117982"/>
                  </a:lnTo>
                  <a:lnTo>
                    <a:pt x="160146" y="118999"/>
                  </a:lnTo>
                  <a:lnTo>
                    <a:pt x="159004" y="117982"/>
                  </a:lnTo>
                  <a:lnTo>
                    <a:pt x="156971" y="117982"/>
                  </a:lnTo>
                  <a:lnTo>
                    <a:pt x="155067" y="117094"/>
                  </a:lnTo>
                  <a:lnTo>
                    <a:pt x="152907" y="117094"/>
                  </a:lnTo>
                  <a:lnTo>
                    <a:pt x="151892" y="115950"/>
                  </a:lnTo>
                  <a:lnTo>
                    <a:pt x="149987" y="114807"/>
                  </a:lnTo>
                  <a:lnTo>
                    <a:pt x="148970" y="114807"/>
                  </a:lnTo>
                  <a:lnTo>
                    <a:pt x="147955" y="113538"/>
                  </a:lnTo>
                  <a:lnTo>
                    <a:pt x="147193" y="113538"/>
                  </a:lnTo>
                  <a:lnTo>
                    <a:pt x="145033" y="111379"/>
                  </a:lnTo>
                  <a:lnTo>
                    <a:pt x="144018" y="111379"/>
                  </a:lnTo>
                  <a:lnTo>
                    <a:pt x="142875" y="110236"/>
                  </a:lnTo>
                  <a:lnTo>
                    <a:pt x="141096" y="110236"/>
                  </a:lnTo>
                  <a:lnTo>
                    <a:pt x="138938" y="108076"/>
                  </a:lnTo>
                  <a:lnTo>
                    <a:pt x="137159" y="108076"/>
                  </a:lnTo>
                  <a:lnTo>
                    <a:pt x="136017" y="106933"/>
                  </a:lnTo>
                  <a:lnTo>
                    <a:pt x="135001" y="106933"/>
                  </a:lnTo>
                  <a:lnTo>
                    <a:pt x="133095" y="105790"/>
                  </a:lnTo>
                  <a:lnTo>
                    <a:pt x="132080" y="104775"/>
                  </a:lnTo>
                  <a:lnTo>
                    <a:pt x="129920" y="104775"/>
                  </a:lnTo>
                  <a:lnTo>
                    <a:pt x="128143" y="102488"/>
                  </a:lnTo>
                  <a:lnTo>
                    <a:pt x="125983" y="101473"/>
                  </a:lnTo>
                  <a:lnTo>
                    <a:pt x="124968" y="101473"/>
                  </a:lnTo>
                  <a:lnTo>
                    <a:pt x="123825" y="100330"/>
                  </a:lnTo>
                  <a:lnTo>
                    <a:pt x="122046" y="99187"/>
                  </a:lnTo>
                  <a:lnTo>
                    <a:pt x="121030" y="99187"/>
                  </a:lnTo>
                  <a:lnTo>
                    <a:pt x="119888" y="98170"/>
                  </a:lnTo>
                  <a:lnTo>
                    <a:pt x="118109" y="97027"/>
                  </a:lnTo>
                  <a:lnTo>
                    <a:pt x="116967" y="97027"/>
                  </a:lnTo>
                  <a:lnTo>
                    <a:pt x="115951" y="95884"/>
                  </a:lnTo>
                  <a:lnTo>
                    <a:pt x="114172" y="94869"/>
                  </a:lnTo>
                  <a:lnTo>
                    <a:pt x="113030" y="94869"/>
                  </a:lnTo>
                  <a:lnTo>
                    <a:pt x="112014" y="93725"/>
                  </a:lnTo>
                  <a:lnTo>
                    <a:pt x="110108" y="93725"/>
                  </a:lnTo>
                  <a:lnTo>
                    <a:pt x="108077" y="91567"/>
                  </a:lnTo>
                  <a:lnTo>
                    <a:pt x="106933" y="91567"/>
                  </a:lnTo>
                  <a:lnTo>
                    <a:pt x="105918" y="90424"/>
                  </a:lnTo>
                  <a:lnTo>
                    <a:pt x="102996" y="89281"/>
                  </a:lnTo>
                  <a:lnTo>
                    <a:pt x="101980" y="88264"/>
                  </a:lnTo>
                  <a:lnTo>
                    <a:pt x="100076" y="87121"/>
                  </a:lnTo>
                  <a:lnTo>
                    <a:pt x="98043" y="87121"/>
                  </a:lnTo>
                  <a:lnTo>
                    <a:pt x="96139" y="85979"/>
                  </a:lnTo>
                  <a:lnTo>
                    <a:pt x="93980" y="85979"/>
                  </a:lnTo>
                  <a:lnTo>
                    <a:pt x="92964" y="84963"/>
                  </a:lnTo>
                  <a:lnTo>
                    <a:pt x="72135" y="84963"/>
                  </a:lnTo>
                  <a:lnTo>
                    <a:pt x="70993" y="85979"/>
                  </a:lnTo>
                  <a:lnTo>
                    <a:pt x="67055" y="85979"/>
                  </a:lnTo>
                  <a:lnTo>
                    <a:pt x="64896" y="87121"/>
                  </a:lnTo>
                  <a:lnTo>
                    <a:pt x="60959" y="87121"/>
                  </a:lnTo>
                  <a:lnTo>
                    <a:pt x="58039" y="88264"/>
                  </a:lnTo>
                  <a:lnTo>
                    <a:pt x="57022" y="88264"/>
                  </a:lnTo>
                  <a:lnTo>
                    <a:pt x="54102" y="89281"/>
                  </a:lnTo>
                  <a:lnTo>
                    <a:pt x="53085" y="90424"/>
                  </a:lnTo>
                  <a:lnTo>
                    <a:pt x="49910" y="90424"/>
                  </a:lnTo>
                  <a:lnTo>
                    <a:pt x="48005" y="91567"/>
                  </a:lnTo>
                  <a:lnTo>
                    <a:pt x="45973" y="91567"/>
                  </a:lnTo>
                  <a:lnTo>
                    <a:pt x="45084" y="92582"/>
                  </a:lnTo>
                  <a:lnTo>
                    <a:pt x="36956" y="97027"/>
                  </a:lnTo>
                  <a:lnTo>
                    <a:pt x="35052" y="97027"/>
                  </a:lnTo>
                  <a:lnTo>
                    <a:pt x="33019" y="98170"/>
                  </a:lnTo>
                  <a:lnTo>
                    <a:pt x="30098" y="101473"/>
                  </a:lnTo>
                  <a:lnTo>
                    <a:pt x="26162" y="103632"/>
                  </a:lnTo>
                  <a:lnTo>
                    <a:pt x="25018" y="105790"/>
                  </a:lnTo>
                  <a:lnTo>
                    <a:pt x="24003" y="106933"/>
                  </a:lnTo>
                  <a:lnTo>
                    <a:pt x="22097" y="108076"/>
                  </a:lnTo>
                  <a:lnTo>
                    <a:pt x="21081" y="110236"/>
                  </a:lnTo>
                  <a:lnTo>
                    <a:pt x="20066" y="111379"/>
                  </a:lnTo>
                  <a:lnTo>
                    <a:pt x="18922" y="113538"/>
                  </a:lnTo>
                  <a:lnTo>
                    <a:pt x="17906" y="114807"/>
                  </a:lnTo>
                  <a:lnTo>
                    <a:pt x="16891" y="117094"/>
                  </a:lnTo>
                  <a:lnTo>
                    <a:pt x="16891" y="117982"/>
                  </a:lnTo>
                  <a:lnTo>
                    <a:pt x="16129" y="120395"/>
                  </a:lnTo>
                  <a:lnTo>
                    <a:pt x="14985" y="121412"/>
                  </a:lnTo>
                  <a:lnTo>
                    <a:pt x="14985" y="123698"/>
                  </a:lnTo>
                  <a:lnTo>
                    <a:pt x="13969" y="124587"/>
                  </a:lnTo>
                  <a:lnTo>
                    <a:pt x="13969" y="136906"/>
                  </a:lnTo>
                  <a:lnTo>
                    <a:pt x="14985" y="139064"/>
                  </a:lnTo>
                  <a:lnTo>
                    <a:pt x="16129" y="140207"/>
                  </a:lnTo>
                  <a:lnTo>
                    <a:pt x="16129" y="141224"/>
                  </a:lnTo>
                  <a:lnTo>
                    <a:pt x="16891" y="142367"/>
                  </a:lnTo>
                  <a:lnTo>
                    <a:pt x="17906" y="142367"/>
                  </a:lnTo>
                  <a:lnTo>
                    <a:pt x="18922" y="143509"/>
                  </a:lnTo>
                  <a:lnTo>
                    <a:pt x="21081" y="143509"/>
                  </a:lnTo>
                  <a:lnTo>
                    <a:pt x="22097" y="144525"/>
                  </a:lnTo>
                  <a:lnTo>
                    <a:pt x="22987" y="144525"/>
                  </a:lnTo>
                  <a:lnTo>
                    <a:pt x="25018" y="145669"/>
                  </a:lnTo>
                  <a:lnTo>
                    <a:pt x="29082" y="145669"/>
                  </a:lnTo>
                  <a:lnTo>
                    <a:pt x="31115" y="146684"/>
                  </a:lnTo>
                  <a:lnTo>
                    <a:pt x="35052" y="146684"/>
                  </a:lnTo>
                  <a:lnTo>
                    <a:pt x="36956" y="147827"/>
                  </a:lnTo>
                  <a:lnTo>
                    <a:pt x="45084" y="147827"/>
                  </a:lnTo>
                  <a:lnTo>
                    <a:pt x="45973" y="148970"/>
                  </a:lnTo>
                  <a:lnTo>
                    <a:pt x="80009" y="148970"/>
                  </a:lnTo>
                  <a:lnTo>
                    <a:pt x="81026" y="147827"/>
                  </a:lnTo>
                  <a:lnTo>
                    <a:pt x="86105" y="147827"/>
                  </a:lnTo>
                  <a:lnTo>
                    <a:pt x="88010" y="146684"/>
                  </a:lnTo>
                  <a:lnTo>
                    <a:pt x="92964" y="146684"/>
                  </a:lnTo>
                  <a:lnTo>
                    <a:pt x="95122" y="145669"/>
                  </a:lnTo>
                  <a:lnTo>
                    <a:pt x="100838" y="145669"/>
                  </a:lnTo>
                  <a:lnTo>
                    <a:pt x="101980" y="144525"/>
                  </a:lnTo>
                  <a:lnTo>
                    <a:pt x="104902" y="144525"/>
                  </a:lnTo>
                  <a:lnTo>
                    <a:pt x="105918" y="143509"/>
                  </a:lnTo>
                  <a:lnTo>
                    <a:pt x="109093" y="143509"/>
                  </a:lnTo>
                  <a:lnTo>
                    <a:pt x="110997" y="142367"/>
                  </a:lnTo>
                  <a:lnTo>
                    <a:pt x="115951" y="142367"/>
                  </a:lnTo>
                  <a:lnTo>
                    <a:pt x="116967" y="141224"/>
                  </a:lnTo>
                  <a:lnTo>
                    <a:pt x="122046" y="141224"/>
                  </a:lnTo>
                  <a:lnTo>
                    <a:pt x="123063" y="140207"/>
                  </a:lnTo>
                  <a:lnTo>
                    <a:pt x="128143" y="140207"/>
                  </a:lnTo>
                  <a:lnTo>
                    <a:pt x="128905" y="139064"/>
                  </a:lnTo>
                  <a:lnTo>
                    <a:pt x="132080" y="139064"/>
                  </a:lnTo>
                  <a:lnTo>
                    <a:pt x="133095" y="137921"/>
                  </a:lnTo>
                  <a:lnTo>
                    <a:pt x="136017" y="137921"/>
                  </a:lnTo>
                  <a:lnTo>
                    <a:pt x="137159" y="136906"/>
                  </a:lnTo>
                  <a:lnTo>
                    <a:pt x="141096" y="136906"/>
                  </a:lnTo>
                  <a:lnTo>
                    <a:pt x="142113" y="135763"/>
                  </a:lnTo>
                  <a:lnTo>
                    <a:pt x="146050" y="135763"/>
                  </a:lnTo>
                  <a:lnTo>
                    <a:pt x="147955" y="134619"/>
                  </a:lnTo>
                  <a:lnTo>
                    <a:pt x="152907" y="134619"/>
                  </a:lnTo>
                  <a:lnTo>
                    <a:pt x="154051" y="133604"/>
                  </a:lnTo>
                  <a:lnTo>
                    <a:pt x="157988" y="133604"/>
                  </a:lnTo>
                  <a:lnTo>
                    <a:pt x="157988" y="137921"/>
                  </a:lnTo>
                  <a:lnTo>
                    <a:pt x="156971" y="140207"/>
                  </a:lnTo>
                  <a:lnTo>
                    <a:pt x="156971" y="141224"/>
                  </a:lnTo>
                  <a:lnTo>
                    <a:pt x="155067" y="143509"/>
                  </a:lnTo>
                  <a:lnTo>
                    <a:pt x="154051" y="145669"/>
                  </a:lnTo>
                  <a:lnTo>
                    <a:pt x="152907" y="146684"/>
                  </a:lnTo>
                  <a:lnTo>
                    <a:pt x="151130" y="147827"/>
                  </a:lnTo>
                  <a:lnTo>
                    <a:pt x="149987" y="149987"/>
                  </a:lnTo>
                  <a:lnTo>
                    <a:pt x="148970" y="151130"/>
                  </a:lnTo>
                  <a:lnTo>
                    <a:pt x="147193" y="151130"/>
                  </a:lnTo>
                  <a:lnTo>
                    <a:pt x="146050" y="152273"/>
                  </a:lnTo>
                  <a:lnTo>
                    <a:pt x="138938" y="152273"/>
                  </a:lnTo>
                  <a:lnTo>
                    <a:pt x="137921" y="153288"/>
                  </a:lnTo>
                  <a:lnTo>
                    <a:pt x="132080" y="153288"/>
                  </a:lnTo>
                  <a:lnTo>
                    <a:pt x="129920" y="154432"/>
                  </a:lnTo>
                  <a:lnTo>
                    <a:pt x="118871" y="154432"/>
                  </a:lnTo>
                  <a:lnTo>
                    <a:pt x="115951" y="155575"/>
                  </a:lnTo>
                  <a:lnTo>
                    <a:pt x="100838" y="155575"/>
                  </a:lnTo>
                  <a:lnTo>
                    <a:pt x="98043" y="156590"/>
                  </a:lnTo>
                  <a:lnTo>
                    <a:pt x="75056" y="156590"/>
                  </a:lnTo>
                  <a:lnTo>
                    <a:pt x="73152" y="157733"/>
                  </a:lnTo>
                  <a:lnTo>
                    <a:pt x="26162" y="157733"/>
                  </a:lnTo>
                  <a:lnTo>
                    <a:pt x="24003" y="156590"/>
                  </a:lnTo>
                  <a:lnTo>
                    <a:pt x="17906" y="156590"/>
                  </a:lnTo>
                  <a:lnTo>
                    <a:pt x="12065" y="153288"/>
                  </a:lnTo>
                  <a:lnTo>
                    <a:pt x="8890" y="149987"/>
                  </a:lnTo>
                  <a:lnTo>
                    <a:pt x="7112" y="148970"/>
                  </a:lnTo>
                  <a:lnTo>
                    <a:pt x="4953" y="146684"/>
                  </a:lnTo>
                  <a:lnTo>
                    <a:pt x="3937" y="144525"/>
                  </a:lnTo>
                  <a:lnTo>
                    <a:pt x="3175" y="143509"/>
                  </a:lnTo>
                  <a:lnTo>
                    <a:pt x="3175" y="142367"/>
                  </a:lnTo>
                  <a:lnTo>
                    <a:pt x="2031" y="140207"/>
                  </a:lnTo>
                  <a:lnTo>
                    <a:pt x="2031" y="139064"/>
                  </a:lnTo>
                  <a:lnTo>
                    <a:pt x="1016" y="137921"/>
                  </a:lnTo>
                  <a:lnTo>
                    <a:pt x="1016" y="135763"/>
                  </a:lnTo>
                  <a:lnTo>
                    <a:pt x="0" y="134619"/>
                  </a:lnTo>
                  <a:lnTo>
                    <a:pt x="0" y="122555"/>
                  </a:lnTo>
                  <a:lnTo>
                    <a:pt x="1016" y="120395"/>
                  </a:lnTo>
                  <a:lnTo>
                    <a:pt x="1016" y="117982"/>
                  </a:lnTo>
                  <a:lnTo>
                    <a:pt x="2031" y="115950"/>
                  </a:lnTo>
                  <a:lnTo>
                    <a:pt x="2031" y="114807"/>
                  </a:lnTo>
                  <a:lnTo>
                    <a:pt x="3175" y="111379"/>
                  </a:lnTo>
                  <a:lnTo>
                    <a:pt x="4953" y="110236"/>
                  </a:lnTo>
                  <a:lnTo>
                    <a:pt x="5968" y="108076"/>
                  </a:lnTo>
                  <a:lnTo>
                    <a:pt x="12065" y="101473"/>
                  </a:lnTo>
                  <a:lnTo>
                    <a:pt x="12065" y="100330"/>
                  </a:lnTo>
                  <a:lnTo>
                    <a:pt x="12954" y="100330"/>
                  </a:lnTo>
                  <a:lnTo>
                    <a:pt x="14985" y="99187"/>
                  </a:lnTo>
                  <a:lnTo>
                    <a:pt x="18922" y="94869"/>
                  </a:lnTo>
                  <a:lnTo>
                    <a:pt x="21081" y="93725"/>
                  </a:lnTo>
                  <a:lnTo>
                    <a:pt x="22987" y="91567"/>
                  </a:lnTo>
                  <a:lnTo>
                    <a:pt x="24003" y="91567"/>
                  </a:lnTo>
                  <a:lnTo>
                    <a:pt x="26162" y="90424"/>
                  </a:lnTo>
                  <a:lnTo>
                    <a:pt x="26923" y="89281"/>
                  </a:lnTo>
                  <a:lnTo>
                    <a:pt x="27940" y="89281"/>
                  </a:lnTo>
                  <a:lnTo>
                    <a:pt x="30098" y="88264"/>
                  </a:lnTo>
                  <a:lnTo>
                    <a:pt x="31115" y="87121"/>
                  </a:lnTo>
                  <a:lnTo>
                    <a:pt x="33019" y="85979"/>
                  </a:lnTo>
                  <a:lnTo>
                    <a:pt x="34035" y="84963"/>
                  </a:lnTo>
                  <a:lnTo>
                    <a:pt x="35941" y="84963"/>
                  </a:lnTo>
                  <a:lnTo>
                    <a:pt x="37972" y="82804"/>
                  </a:lnTo>
                  <a:lnTo>
                    <a:pt x="40131" y="81661"/>
                  </a:lnTo>
                  <a:lnTo>
                    <a:pt x="40893" y="81661"/>
                  </a:lnTo>
                  <a:lnTo>
                    <a:pt x="43053" y="80518"/>
                  </a:lnTo>
                  <a:lnTo>
                    <a:pt x="44068" y="80518"/>
                  </a:lnTo>
                  <a:lnTo>
                    <a:pt x="45973" y="79501"/>
                  </a:lnTo>
                  <a:lnTo>
                    <a:pt x="46990" y="78358"/>
                  </a:lnTo>
                  <a:lnTo>
                    <a:pt x="49148" y="78358"/>
                  </a:lnTo>
                  <a:lnTo>
                    <a:pt x="49910" y="77215"/>
                  </a:lnTo>
                  <a:lnTo>
                    <a:pt x="52069" y="77215"/>
                  </a:lnTo>
                  <a:lnTo>
                    <a:pt x="54102" y="76200"/>
                  </a:lnTo>
                  <a:lnTo>
                    <a:pt x="54864" y="76200"/>
                  </a:lnTo>
                  <a:lnTo>
                    <a:pt x="57022" y="75057"/>
                  </a:lnTo>
                  <a:lnTo>
                    <a:pt x="58039" y="75057"/>
                  </a:lnTo>
                  <a:lnTo>
                    <a:pt x="59943" y="73913"/>
                  </a:lnTo>
                  <a:lnTo>
                    <a:pt x="60959" y="73913"/>
                  </a:lnTo>
                  <a:lnTo>
                    <a:pt x="62103" y="72898"/>
                  </a:lnTo>
                  <a:lnTo>
                    <a:pt x="63880" y="72898"/>
                  </a:lnTo>
                  <a:lnTo>
                    <a:pt x="64896" y="71755"/>
                  </a:lnTo>
                  <a:lnTo>
                    <a:pt x="69977" y="71755"/>
                  </a:lnTo>
                  <a:lnTo>
                    <a:pt x="70993" y="70612"/>
                  </a:lnTo>
                  <a:lnTo>
                    <a:pt x="77851" y="70612"/>
                  </a:lnTo>
                  <a:lnTo>
                    <a:pt x="78993" y="69595"/>
                  </a:lnTo>
                  <a:lnTo>
                    <a:pt x="83946" y="69595"/>
                  </a:lnTo>
                  <a:lnTo>
                    <a:pt x="86105" y="70612"/>
                  </a:lnTo>
                  <a:lnTo>
                    <a:pt x="90043" y="70612"/>
                  </a:lnTo>
                  <a:lnTo>
                    <a:pt x="92202" y="71755"/>
                  </a:lnTo>
                  <a:lnTo>
                    <a:pt x="95122" y="71755"/>
                  </a:lnTo>
                  <a:lnTo>
                    <a:pt x="96901" y="72898"/>
                  </a:lnTo>
                  <a:lnTo>
                    <a:pt x="98043" y="72898"/>
                  </a:lnTo>
                  <a:lnTo>
                    <a:pt x="100076" y="73913"/>
                  </a:lnTo>
                  <a:lnTo>
                    <a:pt x="101980" y="73913"/>
                  </a:lnTo>
                  <a:lnTo>
                    <a:pt x="102996" y="75057"/>
                  </a:lnTo>
                  <a:lnTo>
                    <a:pt x="104902" y="75057"/>
                  </a:lnTo>
                  <a:lnTo>
                    <a:pt x="106933" y="76200"/>
                  </a:lnTo>
                  <a:lnTo>
                    <a:pt x="109093" y="76200"/>
                  </a:lnTo>
                  <a:lnTo>
                    <a:pt x="110108" y="77215"/>
                  </a:lnTo>
                  <a:lnTo>
                    <a:pt x="112014" y="78358"/>
                  </a:lnTo>
                  <a:lnTo>
                    <a:pt x="114172" y="78358"/>
                  </a:lnTo>
                  <a:lnTo>
                    <a:pt x="114934" y="79501"/>
                  </a:lnTo>
                  <a:lnTo>
                    <a:pt x="116967" y="80518"/>
                  </a:lnTo>
                  <a:lnTo>
                    <a:pt x="118871" y="80518"/>
                  </a:lnTo>
                  <a:lnTo>
                    <a:pt x="119888" y="81661"/>
                  </a:lnTo>
                  <a:lnTo>
                    <a:pt x="122046" y="82804"/>
                  </a:lnTo>
                  <a:lnTo>
                    <a:pt x="123825" y="82804"/>
                  </a:lnTo>
                  <a:lnTo>
                    <a:pt x="124968" y="83819"/>
                  </a:lnTo>
                  <a:lnTo>
                    <a:pt x="128905" y="85979"/>
                  </a:lnTo>
                  <a:lnTo>
                    <a:pt x="129920" y="85979"/>
                  </a:lnTo>
                  <a:lnTo>
                    <a:pt x="132080" y="87121"/>
                  </a:lnTo>
                  <a:lnTo>
                    <a:pt x="133095" y="88264"/>
                  </a:lnTo>
                  <a:lnTo>
                    <a:pt x="135001" y="89281"/>
                  </a:lnTo>
                  <a:lnTo>
                    <a:pt x="136017" y="89281"/>
                  </a:lnTo>
                  <a:lnTo>
                    <a:pt x="137921" y="90424"/>
                  </a:lnTo>
                  <a:lnTo>
                    <a:pt x="138938" y="90424"/>
                  </a:lnTo>
                  <a:lnTo>
                    <a:pt x="141096" y="91567"/>
                  </a:lnTo>
                  <a:lnTo>
                    <a:pt x="142113" y="92582"/>
                  </a:lnTo>
                  <a:lnTo>
                    <a:pt x="144018" y="93725"/>
                  </a:lnTo>
                  <a:lnTo>
                    <a:pt x="145033" y="93725"/>
                  </a:lnTo>
                  <a:lnTo>
                    <a:pt x="147193" y="95884"/>
                  </a:lnTo>
                  <a:lnTo>
                    <a:pt x="147955" y="95884"/>
                  </a:lnTo>
                  <a:lnTo>
                    <a:pt x="149987" y="97027"/>
                  </a:lnTo>
                  <a:lnTo>
                    <a:pt x="151130" y="98170"/>
                  </a:lnTo>
                  <a:lnTo>
                    <a:pt x="152907" y="99187"/>
                  </a:lnTo>
                  <a:lnTo>
                    <a:pt x="154051" y="100330"/>
                  </a:lnTo>
                  <a:lnTo>
                    <a:pt x="155829" y="100330"/>
                  </a:lnTo>
                  <a:lnTo>
                    <a:pt x="157988" y="102488"/>
                  </a:lnTo>
                  <a:lnTo>
                    <a:pt x="159004" y="102488"/>
                  </a:lnTo>
                  <a:lnTo>
                    <a:pt x="160146" y="1036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49" name="Group 392"/>
          <p:cNvGrpSpPr>
            <a:grpSpLocks/>
          </p:cNvGrpSpPr>
          <p:nvPr/>
        </p:nvGrpSpPr>
        <p:grpSpPr bwMode="auto">
          <a:xfrm>
            <a:off x="8604250" y="2565400"/>
            <a:ext cx="407988" cy="863600"/>
            <a:chOff x="5366765" y="2123058"/>
            <a:chExt cx="453011" cy="1067944"/>
          </a:xfrm>
        </p:grpSpPr>
        <p:sp>
          <p:nvSpPr>
            <p:cNvPr id="357" name="Freeform 356"/>
            <p:cNvSpPr/>
            <p:nvPr/>
          </p:nvSpPr>
          <p:spPr>
            <a:xfrm>
              <a:off x="5366765" y="2123058"/>
              <a:ext cx="453011" cy="1067944"/>
            </a:xfrm>
            <a:custGeom>
              <a:avLst/>
              <a:gdLst/>
              <a:ahLst/>
              <a:cxnLst/>
              <a:rect l="0" t="0" r="0" b="0"/>
              <a:pathLst>
                <a:path w="453011" h="1067944">
                  <a:moveTo>
                    <a:pt x="232156" y="1271"/>
                  </a:moveTo>
                  <a:lnTo>
                    <a:pt x="234315" y="636"/>
                  </a:lnTo>
                  <a:lnTo>
                    <a:pt x="236475" y="636"/>
                  </a:lnTo>
                  <a:lnTo>
                    <a:pt x="238633" y="0"/>
                  </a:lnTo>
                  <a:lnTo>
                    <a:pt x="252095" y="0"/>
                  </a:lnTo>
                  <a:lnTo>
                    <a:pt x="254127" y="636"/>
                  </a:lnTo>
                  <a:lnTo>
                    <a:pt x="256921" y="636"/>
                  </a:lnTo>
                  <a:lnTo>
                    <a:pt x="259081" y="1271"/>
                  </a:lnTo>
                  <a:lnTo>
                    <a:pt x="263906" y="1271"/>
                  </a:lnTo>
                  <a:lnTo>
                    <a:pt x="268225" y="2540"/>
                  </a:lnTo>
                  <a:lnTo>
                    <a:pt x="270383" y="2540"/>
                  </a:lnTo>
                  <a:lnTo>
                    <a:pt x="274575" y="3937"/>
                  </a:lnTo>
                  <a:lnTo>
                    <a:pt x="277369" y="3937"/>
                  </a:lnTo>
                  <a:lnTo>
                    <a:pt x="290704" y="7747"/>
                  </a:lnTo>
                  <a:lnTo>
                    <a:pt x="292863" y="9144"/>
                  </a:lnTo>
                  <a:lnTo>
                    <a:pt x="297181" y="10415"/>
                  </a:lnTo>
                  <a:lnTo>
                    <a:pt x="299339" y="11684"/>
                  </a:lnTo>
                  <a:lnTo>
                    <a:pt x="301499" y="12319"/>
                  </a:lnTo>
                  <a:lnTo>
                    <a:pt x="305308" y="14859"/>
                  </a:lnTo>
                  <a:lnTo>
                    <a:pt x="307468" y="15621"/>
                  </a:lnTo>
                  <a:lnTo>
                    <a:pt x="311150" y="18162"/>
                  </a:lnTo>
                  <a:lnTo>
                    <a:pt x="313310" y="18796"/>
                  </a:lnTo>
                  <a:lnTo>
                    <a:pt x="324105" y="26543"/>
                  </a:lnTo>
                  <a:lnTo>
                    <a:pt x="325629" y="28575"/>
                  </a:lnTo>
                  <a:lnTo>
                    <a:pt x="330581" y="32386"/>
                  </a:lnTo>
                  <a:lnTo>
                    <a:pt x="333249" y="35687"/>
                  </a:lnTo>
                  <a:lnTo>
                    <a:pt x="334773" y="36958"/>
                  </a:lnTo>
                  <a:lnTo>
                    <a:pt x="335915" y="38862"/>
                  </a:lnTo>
                  <a:lnTo>
                    <a:pt x="338582" y="42165"/>
                  </a:lnTo>
                  <a:lnTo>
                    <a:pt x="339599" y="44069"/>
                  </a:lnTo>
                  <a:lnTo>
                    <a:pt x="342393" y="47371"/>
                  </a:lnTo>
                  <a:lnTo>
                    <a:pt x="343408" y="49277"/>
                  </a:lnTo>
                  <a:lnTo>
                    <a:pt x="343917" y="51181"/>
                  </a:lnTo>
                  <a:lnTo>
                    <a:pt x="346075" y="55118"/>
                  </a:lnTo>
                  <a:lnTo>
                    <a:pt x="347219" y="59056"/>
                  </a:lnTo>
                  <a:lnTo>
                    <a:pt x="348235" y="60961"/>
                  </a:lnTo>
                  <a:lnTo>
                    <a:pt x="350901" y="71374"/>
                  </a:lnTo>
                  <a:lnTo>
                    <a:pt x="350901" y="73280"/>
                  </a:lnTo>
                  <a:lnTo>
                    <a:pt x="352044" y="76581"/>
                  </a:lnTo>
                  <a:lnTo>
                    <a:pt x="352552" y="78487"/>
                  </a:lnTo>
                  <a:lnTo>
                    <a:pt x="352552" y="80392"/>
                  </a:lnTo>
                  <a:lnTo>
                    <a:pt x="353061" y="82424"/>
                  </a:lnTo>
                  <a:lnTo>
                    <a:pt x="353061" y="84328"/>
                  </a:lnTo>
                  <a:lnTo>
                    <a:pt x="353569" y="85599"/>
                  </a:lnTo>
                  <a:lnTo>
                    <a:pt x="353569" y="87631"/>
                  </a:lnTo>
                  <a:lnTo>
                    <a:pt x="354204" y="89536"/>
                  </a:lnTo>
                  <a:lnTo>
                    <a:pt x="354204" y="90806"/>
                  </a:lnTo>
                  <a:lnTo>
                    <a:pt x="354712" y="92711"/>
                  </a:lnTo>
                  <a:lnTo>
                    <a:pt x="354712" y="96647"/>
                  </a:lnTo>
                  <a:lnTo>
                    <a:pt x="355219" y="98680"/>
                  </a:lnTo>
                  <a:lnTo>
                    <a:pt x="355219" y="116078"/>
                  </a:lnTo>
                  <a:lnTo>
                    <a:pt x="354712" y="118111"/>
                  </a:lnTo>
                  <a:lnTo>
                    <a:pt x="354712" y="121921"/>
                  </a:lnTo>
                  <a:lnTo>
                    <a:pt x="354204" y="123318"/>
                  </a:lnTo>
                  <a:lnTo>
                    <a:pt x="354204" y="125222"/>
                  </a:lnTo>
                  <a:lnTo>
                    <a:pt x="353569" y="126493"/>
                  </a:lnTo>
                  <a:lnTo>
                    <a:pt x="353569" y="128397"/>
                  </a:lnTo>
                  <a:lnTo>
                    <a:pt x="353061" y="129794"/>
                  </a:lnTo>
                  <a:lnTo>
                    <a:pt x="353061" y="131065"/>
                  </a:lnTo>
                  <a:lnTo>
                    <a:pt x="352552" y="131699"/>
                  </a:lnTo>
                  <a:lnTo>
                    <a:pt x="352552" y="132334"/>
                  </a:lnTo>
                  <a:lnTo>
                    <a:pt x="356870" y="145924"/>
                  </a:lnTo>
                  <a:lnTo>
                    <a:pt x="357887" y="146686"/>
                  </a:lnTo>
                  <a:lnTo>
                    <a:pt x="359538" y="146686"/>
                  </a:lnTo>
                  <a:lnTo>
                    <a:pt x="362713" y="148590"/>
                  </a:lnTo>
                  <a:lnTo>
                    <a:pt x="364363" y="149225"/>
                  </a:lnTo>
                  <a:lnTo>
                    <a:pt x="366014" y="149225"/>
                  </a:lnTo>
                  <a:lnTo>
                    <a:pt x="367538" y="150496"/>
                  </a:lnTo>
                  <a:lnTo>
                    <a:pt x="368681" y="151893"/>
                  </a:lnTo>
                  <a:lnTo>
                    <a:pt x="370332" y="152527"/>
                  </a:lnTo>
                  <a:lnTo>
                    <a:pt x="371856" y="153797"/>
                  </a:lnTo>
                  <a:lnTo>
                    <a:pt x="376175" y="159005"/>
                  </a:lnTo>
                  <a:lnTo>
                    <a:pt x="377825" y="160274"/>
                  </a:lnTo>
                  <a:lnTo>
                    <a:pt x="379476" y="163449"/>
                  </a:lnTo>
                  <a:lnTo>
                    <a:pt x="381000" y="165481"/>
                  </a:lnTo>
                  <a:lnTo>
                    <a:pt x="384302" y="173228"/>
                  </a:lnTo>
                  <a:lnTo>
                    <a:pt x="384302" y="175134"/>
                  </a:lnTo>
                  <a:lnTo>
                    <a:pt x="385319" y="177800"/>
                  </a:lnTo>
                  <a:lnTo>
                    <a:pt x="385319" y="179706"/>
                  </a:lnTo>
                  <a:lnTo>
                    <a:pt x="385826" y="180975"/>
                  </a:lnTo>
                  <a:lnTo>
                    <a:pt x="385826" y="183008"/>
                  </a:lnTo>
                  <a:lnTo>
                    <a:pt x="386462" y="184912"/>
                  </a:lnTo>
                  <a:lnTo>
                    <a:pt x="386462" y="190119"/>
                  </a:lnTo>
                  <a:lnTo>
                    <a:pt x="386969" y="192024"/>
                  </a:lnTo>
                  <a:lnTo>
                    <a:pt x="386462" y="193930"/>
                  </a:lnTo>
                  <a:lnTo>
                    <a:pt x="386462" y="201168"/>
                  </a:lnTo>
                  <a:lnTo>
                    <a:pt x="385826" y="203074"/>
                  </a:lnTo>
                  <a:lnTo>
                    <a:pt x="385826" y="204978"/>
                  </a:lnTo>
                  <a:lnTo>
                    <a:pt x="385319" y="207011"/>
                  </a:lnTo>
                  <a:lnTo>
                    <a:pt x="385319" y="208915"/>
                  </a:lnTo>
                  <a:lnTo>
                    <a:pt x="384302" y="212852"/>
                  </a:lnTo>
                  <a:lnTo>
                    <a:pt x="384302" y="214758"/>
                  </a:lnTo>
                  <a:lnTo>
                    <a:pt x="382144" y="221234"/>
                  </a:lnTo>
                  <a:lnTo>
                    <a:pt x="382144" y="223140"/>
                  </a:lnTo>
                  <a:lnTo>
                    <a:pt x="380493" y="227077"/>
                  </a:lnTo>
                  <a:lnTo>
                    <a:pt x="380493" y="228981"/>
                  </a:lnTo>
                  <a:lnTo>
                    <a:pt x="379476" y="229743"/>
                  </a:lnTo>
                  <a:lnTo>
                    <a:pt x="377825" y="233553"/>
                  </a:lnTo>
                  <a:lnTo>
                    <a:pt x="377318" y="234189"/>
                  </a:lnTo>
                  <a:lnTo>
                    <a:pt x="376682" y="235459"/>
                  </a:lnTo>
                  <a:lnTo>
                    <a:pt x="376175" y="236221"/>
                  </a:lnTo>
                  <a:lnTo>
                    <a:pt x="374524" y="239396"/>
                  </a:lnTo>
                  <a:lnTo>
                    <a:pt x="372492" y="242062"/>
                  </a:lnTo>
                  <a:lnTo>
                    <a:pt x="371349" y="243968"/>
                  </a:lnTo>
                  <a:lnTo>
                    <a:pt x="370332" y="244602"/>
                  </a:lnTo>
                  <a:lnTo>
                    <a:pt x="369189" y="245872"/>
                  </a:lnTo>
                  <a:lnTo>
                    <a:pt x="368174" y="246508"/>
                  </a:lnTo>
                  <a:lnTo>
                    <a:pt x="367031" y="247777"/>
                  </a:lnTo>
                  <a:lnTo>
                    <a:pt x="366014" y="247777"/>
                  </a:lnTo>
                  <a:lnTo>
                    <a:pt x="364871" y="248540"/>
                  </a:lnTo>
                  <a:lnTo>
                    <a:pt x="364363" y="249174"/>
                  </a:lnTo>
                  <a:lnTo>
                    <a:pt x="361696" y="250444"/>
                  </a:lnTo>
                  <a:lnTo>
                    <a:pt x="360554" y="250444"/>
                  </a:lnTo>
                  <a:lnTo>
                    <a:pt x="360045" y="251080"/>
                  </a:lnTo>
                  <a:lnTo>
                    <a:pt x="361188" y="290068"/>
                  </a:lnTo>
                  <a:lnTo>
                    <a:pt x="361696" y="290068"/>
                  </a:lnTo>
                  <a:lnTo>
                    <a:pt x="362713" y="290703"/>
                  </a:lnTo>
                  <a:lnTo>
                    <a:pt x="363348" y="291339"/>
                  </a:lnTo>
                  <a:lnTo>
                    <a:pt x="364363" y="291974"/>
                  </a:lnTo>
                  <a:lnTo>
                    <a:pt x="366014" y="292609"/>
                  </a:lnTo>
                  <a:lnTo>
                    <a:pt x="367538" y="293878"/>
                  </a:lnTo>
                  <a:lnTo>
                    <a:pt x="368174" y="293878"/>
                  </a:lnTo>
                  <a:lnTo>
                    <a:pt x="368681" y="294514"/>
                  </a:lnTo>
                  <a:lnTo>
                    <a:pt x="369698" y="295275"/>
                  </a:lnTo>
                  <a:lnTo>
                    <a:pt x="370332" y="295911"/>
                  </a:lnTo>
                  <a:lnTo>
                    <a:pt x="371349" y="296546"/>
                  </a:lnTo>
                  <a:lnTo>
                    <a:pt x="371856" y="297181"/>
                  </a:lnTo>
                  <a:lnTo>
                    <a:pt x="375158" y="299086"/>
                  </a:lnTo>
                  <a:lnTo>
                    <a:pt x="376682" y="300990"/>
                  </a:lnTo>
                  <a:lnTo>
                    <a:pt x="378842" y="302387"/>
                  </a:lnTo>
                  <a:lnTo>
                    <a:pt x="379985" y="303658"/>
                  </a:lnTo>
                  <a:lnTo>
                    <a:pt x="381000" y="304293"/>
                  </a:lnTo>
                  <a:lnTo>
                    <a:pt x="382144" y="305562"/>
                  </a:lnTo>
                  <a:lnTo>
                    <a:pt x="384302" y="306959"/>
                  </a:lnTo>
                  <a:lnTo>
                    <a:pt x="385319" y="308230"/>
                  </a:lnTo>
                  <a:lnTo>
                    <a:pt x="386462" y="308865"/>
                  </a:lnTo>
                  <a:lnTo>
                    <a:pt x="387477" y="310134"/>
                  </a:lnTo>
                  <a:lnTo>
                    <a:pt x="388620" y="310769"/>
                  </a:lnTo>
                  <a:lnTo>
                    <a:pt x="390652" y="313309"/>
                  </a:lnTo>
                  <a:lnTo>
                    <a:pt x="391795" y="314071"/>
                  </a:lnTo>
                  <a:lnTo>
                    <a:pt x="393955" y="316612"/>
                  </a:lnTo>
                  <a:lnTo>
                    <a:pt x="394970" y="317246"/>
                  </a:lnTo>
                  <a:lnTo>
                    <a:pt x="399288" y="322453"/>
                  </a:lnTo>
                  <a:lnTo>
                    <a:pt x="400305" y="323089"/>
                  </a:lnTo>
                  <a:lnTo>
                    <a:pt x="400939" y="324486"/>
                  </a:lnTo>
                  <a:lnTo>
                    <a:pt x="404114" y="328296"/>
                  </a:lnTo>
                  <a:lnTo>
                    <a:pt x="405257" y="328931"/>
                  </a:lnTo>
                  <a:lnTo>
                    <a:pt x="405765" y="330962"/>
                  </a:lnTo>
                  <a:lnTo>
                    <a:pt x="407417" y="332868"/>
                  </a:lnTo>
                  <a:lnTo>
                    <a:pt x="408940" y="336043"/>
                  </a:lnTo>
                  <a:lnTo>
                    <a:pt x="410083" y="337312"/>
                  </a:lnTo>
                  <a:lnTo>
                    <a:pt x="411100" y="339980"/>
                  </a:lnTo>
                  <a:lnTo>
                    <a:pt x="412243" y="341249"/>
                  </a:lnTo>
                  <a:lnTo>
                    <a:pt x="414401" y="346456"/>
                  </a:lnTo>
                  <a:lnTo>
                    <a:pt x="414910" y="348489"/>
                  </a:lnTo>
                  <a:lnTo>
                    <a:pt x="415418" y="349759"/>
                  </a:lnTo>
                  <a:lnTo>
                    <a:pt x="420244" y="365252"/>
                  </a:lnTo>
                  <a:lnTo>
                    <a:pt x="420244" y="367284"/>
                  </a:lnTo>
                  <a:lnTo>
                    <a:pt x="422911" y="376937"/>
                  </a:lnTo>
                  <a:lnTo>
                    <a:pt x="422911" y="378842"/>
                  </a:lnTo>
                  <a:lnTo>
                    <a:pt x="424562" y="384811"/>
                  </a:lnTo>
                  <a:lnTo>
                    <a:pt x="424562" y="386715"/>
                  </a:lnTo>
                  <a:lnTo>
                    <a:pt x="425705" y="390525"/>
                  </a:lnTo>
                  <a:lnTo>
                    <a:pt x="425705" y="393193"/>
                  </a:lnTo>
                  <a:lnTo>
                    <a:pt x="426213" y="394462"/>
                  </a:lnTo>
                  <a:lnTo>
                    <a:pt x="426720" y="397130"/>
                  </a:lnTo>
                  <a:lnTo>
                    <a:pt x="426720" y="399034"/>
                  </a:lnTo>
                  <a:lnTo>
                    <a:pt x="427737" y="402844"/>
                  </a:lnTo>
                  <a:lnTo>
                    <a:pt x="427737" y="406781"/>
                  </a:lnTo>
                  <a:lnTo>
                    <a:pt x="428371" y="408814"/>
                  </a:lnTo>
                  <a:lnTo>
                    <a:pt x="428371" y="410084"/>
                  </a:lnTo>
                  <a:lnTo>
                    <a:pt x="428880" y="411989"/>
                  </a:lnTo>
                  <a:lnTo>
                    <a:pt x="428880" y="414021"/>
                  </a:lnTo>
                  <a:lnTo>
                    <a:pt x="429388" y="415925"/>
                  </a:lnTo>
                  <a:lnTo>
                    <a:pt x="429388" y="417831"/>
                  </a:lnTo>
                  <a:lnTo>
                    <a:pt x="429895" y="419100"/>
                  </a:lnTo>
                  <a:lnTo>
                    <a:pt x="429895" y="424308"/>
                  </a:lnTo>
                  <a:lnTo>
                    <a:pt x="430531" y="425577"/>
                  </a:lnTo>
                  <a:lnTo>
                    <a:pt x="430531" y="430149"/>
                  </a:lnTo>
                  <a:lnTo>
                    <a:pt x="431038" y="431419"/>
                  </a:lnTo>
                  <a:lnTo>
                    <a:pt x="431038" y="444374"/>
                  </a:lnTo>
                  <a:lnTo>
                    <a:pt x="429895" y="447675"/>
                  </a:lnTo>
                  <a:lnTo>
                    <a:pt x="427737" y="450343"/>
                  </a:lnTo>
                  <a:lnTo>
                    <a:pt x="426720" y="452247"/>
                  </a:lnTo>
                  <a:lnTo>
                    <a:pt x="425705" y="453518"/>
                  </a:lnTo>
                  <a:lnTo>
                    <a:pt x="422402" y="456058"/>
                  </a:lnTo>
                  <a:lnTo>
                    <a:pt x="421387" y="457455"/>
                  </a:lnTo>
                  <a:lnTo>
                    <a:pt x="420244" y="458090"/>
                  </a:lnTo>
                  <a:lnTo>
                    <a:pt x="417576" y="459359"/>
                  </a:lnTo>
                  <a:lnTo>
                    <a:pt x="415418" y="460630"/>
                  </a:lnTo>
                  <a:lnTo>
                    <a:pt x="414910" y="460630"/>
                  </a:lnTo>
                  <a:lnTo>
                    <a:pt x="414401" y="461265"/>
                  </a:lnTo>
                  <a:lnTo>
                    <a:pt x="417069" y="518415"/>
                  </a:lnTo>
                  <a:lnTo>
                    <a:pt x="417576" y="518415"/>
                  </a:lnTo>
                  <a:lnTo>
                    <a:pt x="420244" y="521590"/>
                  </a:lnTo>
                  <a:lnTo>
                    <a:pt x="420751" y="523621"/>
                  </a:lnTo>
                  <a:lnTo>
                    <a:pt x="421387" y="524256"/>
                  </a:lnTo>
                  <a:lnTo>
                    <a:pt x="424054" y="531368"/>
                  </a:lnTo>
                  <a:lnTo>
                    <a:pt x="424054" y="533400"/>
                  </a:lnTo>
                  <a:lnTo>
                    <a:pt x="424562" y="535306"/>
                  </a:lnTo>
                  <a:lnTo>
                    <a:pt x="424562" y="537211"/>
                  </a:lnTo>
                  <a:lnTo>
                    <a:pt x="425069" y="538481"/>
                  </a:lnTo>
                  <a:lnTo>
                    <a:pt x="425069" y="541783"/>
                  </a:lnTo>
                  <a:lnTo>
                    <a:pt x="425705" y="543052"/>
                  </a:lnTo>
                  <a:lnTo>
                    <a:pt x="425705" y="556006"/>
                  </a:lnTo>
                  <a:lnTo>
                    <a:pt x="425069" y="557403"/>
                  </a:lnTo>
                  <a:lnTo>
                    <a:pt x="425069" y="562484"/>
                  </a:lnTo>
                  <a:lnTo>
                    <a:pt x="424562" y="564515"/>
                  </a:lnTo>
                  <a:lnTo>
                    <a:pt x="424562" y="566421"/>
                  </a:lnTo>
                  <a:lnTo>
                    <a:pt x="424054" y="568325"/>
                  </a:lnTo>
                  <a:lnTo>
                    <a:pt x="424054" y="570358"/>
                  </a:lnTo>
                  <a:lnTo>
                    <a:pt x="423545" y="572262"/>
                  </a:lnTo>
                  <a:lnTo>
                    <a:pt x="423545" y="574294"/>
                  </a:lnTo>
                  <a:lnTo>
                    <a:pt x="421894" y="580009"/>
                  </a:lnTo>
                  <a:lnTo>
                    <a:pt x="421894" y="582042"/>
                  </a:lnTo>
                  <a:lnTo>
                    <a:pt x="420751" y="585852"/>
                  </a:lnTo>
                  <a:lnTo>
                    <a:pt x="420751" y="587884"/>
                  </a:lnTo>
                  <a:lnTo>
                    <a:pt x="419736" y="591693"/>
                  </a:lnTo>
                  <a:lnTo>
                    <a:pt x="419736" y="593725"/>
                  </a:lnTo>
                  <a:lnTo>
                    <a:pt x="418085" y="599440"/>
                  </a:lnTo>
                  <a:lnTo>
                    <a:pt x="418085" y="601472"/>
                  </a:lnTo>
                  <a:lnTo>
                    <a:pt x="416561" y="607315"/>
                  </a:lnTo>
                  <a:lnTo>
                    <a:pt x="416561" y="609219"/>
                  </a:lnTo>
                  <a:lnTo>
                    <a:pt x="415925" y="611252"/>
                  </a:lnTo>
                  <a:lnTo>
                    <a:pt x="415418" y="612521"/>
                  </a:lnTo>
                  <a:lnTo>
                    <a:pt x="414910" y="614427"/>
                  </a:lnTo>
                  <a:lnTo>
                    <a:pt x="414910" y="616331"/>
                  </a:lnTo>
                  <a:lnTo>
                    <a:pt x="413258" y="621539"/>
                  </a:lnTo>
                  <a:lnTo>
                    <a:pt x="413258" y="623571"/>
                  </a:lnTo>
                  <a:lnTo>
                    <a:pt x="412243" y="626746"/>
                  </a:lnTo>
                  <a:lnTo>
                    <a:pt x="412243" y="628650"/>
                  </a:lnTo>
                  <a:lnTo>
                    <a:pt x="410083" y="634619"/>
                  </a:lnTo>
                  <a:lnTo>
                    <a:pt x="410083" y="636524"/>
                  </a:lnTo>
                  <a:lnTo>
                    <a:pt x="408940" y="639065"/>
                  </a:lnTo>
                  <a:lnTo>
                    <a:pt x="408940" y="640334"/>
                  </a:lnTo>
                  <a:lnTo>
                    <a:pt x="407925" y="643002"/>
                  </a:lnTo>
                  <a:lnTo>
                    <a:pt x="407925" y="644271"/>
                  </a:lnTo>
                  <a:lnTo>
                    <a:pt x="407417" y="645542"/>
                  </a:lnTo>
                  <a:lnTo>
                    <a:pt x="407417" y="646939"/>
                  </a:lnTo>
                  <a:lnTo>
                    <a:pt x="406781" y="647574"/>
                  </a:lnTo>
                  <a:lnTo>
                    <a:pt x="406781" y="650114"/>
                  </a:lnTo>
                  <a:lnTo>
                    <a:pt x="406274" y="650749"/>
                  </a:lnTo>
                  <a:lnTo>
                    <a:pt x="405257" y="654686"/>
                  </a:lnTo>
                  <a:lnTo>
                    <a:pt x="405257" y="655956"/>
                  </a:lnTo>
                  <a:lnTo>
                    <a:pt x="404623" y="657225"/>
                  </a:lnTo>
                  <a:lnTo>
                    <a:pt x="404623" y="657861"/>
                  </a:lnTo>
                  <a:lnTo>
                    <a:pt x="404114" y="658622"/>
                  </a:lnTo>
                  <a:lnTo>
                    <a:pt x="404114" y="660527"/>
                  </a:lnTo>
                  <a:lnTo>
                    <a:pt x="404623" y="661797"/>
                  </a:lnTo>
                  <a:lnTo>
                    <a:pt x="404623" y="666369"/>
                  </a:lnTo>
                  <a:lnTo>
                    <a:pt x="405257" y="667005"/>
                  </a:lnTo>
                  <a:lnTo>
                    <a:pt x="405257" y="671577"/>
                  </a:lnTo>
                  <a:lnTo>
                    <a:pt x="405765" y="672846"/>
                  </a:lnTo>
                  <a:lnTo>
                    <a:pt x="405765" y="676149"/>
                  </a:lnTo>
                  <a:lnTo>
                    <a:pt x="406274" y="677418"/>
                  </a:lnTo>
                  <a:lnTo>
                    <a:pt x="406274" y="680593"/>
                  </a:lnTo>
                  <a:lnTo>
                    <a:pt x="406781" y="681864"/>
                  </a:lnTo>
                  <a:lnTo>
                    <a:pt x="406781" y="685800"/>
                  </a:lnTo>
                  <a:lnTo>
                    <a:pt x="407417" y="687071"/>
                  </a:lnTo>
                  <a:lnTo>
                    <a:pt x="406781" y="687706"/>
                  </a:lnTo>
                  <a:lnTo>
                    <a:pt x="406781" y="694944"/>
                  </a:lnTo>
                  <a:lnTo>
                    <a:pt x="406274" y="696215"/>
                  </a:lnTo>
                  <a:lnTo>
                    <a:pt x="406274" y="697484"/>
                  </a:lnTo>
                  <a:lnTo>
                    <a:pt x="405257" y="700787"/>
                  </a:lnTo>
                  <a:lnTo>
                    <a:pt x="405257" y="702692"/>
                  </a:lnTo>
                  <a:lnTo>
                    <a:pt x="404623" y="703962"/>
                  </a:lnTo>
                  <a:lnTo>
                    <a:pt x="404623" y="705867"/>
                  </a:lnTo>
                  <a:lnTo>
                    <a:pt x="404114" y="707264"/>
                  </a:lnTo>
                  <a:lnTo>
                    <a:pt x="404114" y="709168"/>
                  </a:lnTo>
                  <a:lnTo>
                    <a:pt x="403099" y="711709"/>
                  </a:lnTo>
                  <a:lnTo>
                    <a:pt x="403099" y="713106"/>
                  </a:lnTo>
                  <a:lnTo>
                    <a:pt x="401956" y="715646"/>
                  </a:lnTo>
                  <a:lnTo>
                    <a:pt x="401956" y="716915"/>
                  </a:lnTo>
                  <a:lnTo>
                    <a:pt x="401448" y="718186"/>
                  </a:lnTo>
                  <a:lnTo>
                    <a:pt x="401448" y="719583"/>
                  </a:lnTo>
                  <a:lnTo>
                    <a:pt x="400939" y="721487"/>
                  </a:lnTo>
                  <a:lnTo>
                    <a:pt x="400939" y="722758"/>
                  </a:lnTo>
                  <a:lnTo>
                    <a:pt x="400305" y="724155"/>
                  </a:lnTo>
                  <a:lnTo>
                    <a:pt x="405257" y="875284"/>
                  </a:lnTo>
                  <a:lnTo>
                    <a:pt x="405257" y="875919"/>
                  </a:lnTo>
                  <a:lnTo>
                    <a:pt x="405765" y="876555"/>
                  </a:lnTo>
                  <a:lnTo>
                    <a:pt x="405765" y="877190"/>
                  </a:lnTo>
                  <a:lnTo>
                    <a:pt x="407417" y="881127"/>
                  </a:lnTo>
                  <a:lnTo>
                    <a:pt x="407417" y="881762"/>
                  </a:lnTo>
                  <a:lnTo>
                    <a:pt x="412243" y="898018"/>
                  </a:lnTo>
                  <a:lnTo>
                    <a:pt x="412243" y="899922"/>
                  </a:lnTo>
                  <a:lnTo>
                    <a:pt x="413258" y="901955"/>
                  </a:lnTo>
                  <a:lnTo>
                    <a:pt x="413258" y="903859"/>
                  </a:lnTo>
                  <a:lnTo>
                    <a:pt x="415418" y="911606"/>
                  </a:lnTo>
                  <a:lnTo>
                    <a:pt x="415418" y="913512"/>
                  </a:lnTo>
                  <a:lnTo>
                    <a:pt x="415925" y="914781"/>
                  </a:lnTo>
                  <a:lnTo>
                    <a:pt x="415925" y="916814"/>
                  </a:lnTo>
                  <a:lnTo>
                    <a:pt x="416561" y="918718"/>
                  </a:lnTo>
                  <a:lnTo>
                    <a:pt x="416561" y="927862"/>
                  </a:lnTo>
                  <a:lnTo>
                    <a:pt x="415418" y="930402"/>
                  </a:lnTo>
                  <a:lnTo>
                    <a:pt x="415418" y="933069"/>
                  </a:lnTo>
                  <a:lnTo>
                    <a:pt x="414910" y="934340"/>
                  </a:lnTo>
                  <a:lnTo>
                    <a:pt x="414401" y="934974"/>
                  </a:lnTo>
                  <a:lnTo>
                    <a:pt x="413258" y="937515"/>
                  </a:lnTo>
                  <a:lnTo>
                    <a:pt x="413258" y="938912"/>
                  </a:lnTo>
                  <a:lnTo>
                    <a:pt x="412750" y="940181"/>
                  </a:lnTo>
                  <a:lnTo>
                    <a:pt x="412243" y="940817"/>
                  </a:lnTo>
                  <a:lnTo>
                    <a:pt x="412243" y="942087"/>
                  </a:lnTo>
                  <a:lnTo>
                    <a:pt x="410083" y="946024"/>
                  </a:lnTo>
                  <a:lnTo>
                    <a:pt x="408940" y="947293"/>
                  </a:lnTo>
                  <a:lnTo>
                    <a:pt x="407925" y="949961"/>
                  </a:lnTo>
                  <a:lnTo>
                    <a:pt x="407417" y="950596"/>
                  </a:lnTo>
                  <a:lnTo>
                    <a:pt x="407417" y="951231"/>
                  </a:lnTo>
                  <a:lnTo>
                    <a:pt x="416561" y="968756"/>
                  </a:lnTo>
                  <a:lnTo>
                    <a:pt x="417069" y="968756"/>
                  </a:lnTo>
                  <a:lnTo>
                    <a:pt x="418085" y="970027"/>
                  </a:lnTo>
                  <a:lnTo>
                    <a:pt x="419227" y="970662"/>
                  </a:lnTo>
                  <a:lnTo>
                    <a:pt x="420244" y="971931"/>
                  </a:lnTo>
                  <a:lnTo>
                    <a:pt x="421387" y="972567"/>
                  </a:lnTo>
                  <a:lnTo>
                    <a:pt x="422911" y="974599"/>
                  </a:lnTo>
                  <a:lnTo>
                    <a:pt x="424054" y="975234"/>
                  </a:lnTo>
                  <a:lnTo>
                    <a:pt x="425705" y="977139"/>
                  </a:lnTo>
                  <a:lnTo>
                    <a:pt x="427229" y="978409"/>
                  </a:lnTo>
                  <a:lnTo>
                    <a:pt x="438531" y="992124"/>
                  </a:lnTo>
                  <a:lnTo>
                    <a:pt x="439039" y="993394"/>
                  </a:lnTo>
                  <a:lnTo>
                    <a:pt x="440182" y="994030"/>
                  </a:lnTo>
                  <a:lnTo>
                    <a:pt x="441199" y="995299"/>
                  </a:lnTo>
                  <a:lnTo>
                    <a:pt x="441706" y="996696"/>
                  </a:lnTo>
                  <a:lnTo>
                    <a:pt x="442850" y="997840"/>
                  </a:lnTo>
                  <a:lnTo>
                    <a:pt x="443357" y="999237"/>
                  </a:lnTo>
                  <a:lnTo>
                    <a:pt x="444374" y="999871"/>
                  </a:lnTo>
                  <a:lnTo>
                    <a:pt x="445517" y="1002412"/>
                  </a:lnTo>
                  <a:lnTo>
                    <a:pt x="447168" y="1004443"/>
                  </a:lnTo>
                  <a:lnTo>
                    <a:pt x="447675" y="1005714"/>
                  </a:lnTo>
                  <a:lnTo>
                    <a:pt x="448692" y="1006984"/>
                  </a:lnTo>
                  <a:lnTo>
                    <a:pt x="449835" y="1009524"/>
                  </a:lnTo>
                  <a:lnTo>
                    <a:pt x="449835" y="1010921"/>
                  </a:lnTo>
                  <a:lnTo>
                    <a:pt x="450977" y="1012190"/>
                  </a:lnTo>
                  <a:lnTo>
                    <a:pt x="450977" y="1012825"/>
                  </a:lnTo>
                  <a:lnTo>
                    <a:pt x="452501" y="1016762"/>
                  </a:lnTo>
                  <a:lnTo>
                    <a:pt x="452501" y="1018668"/>
                  </a:lnTo>
                  <a:lnTo>
                    <a:pt x="453010" y="1019937"/>
                  </a:lnTo>
                  <a:lnTo>
                    <a:pt x="453010" y="1025144"/>
                  </a:lnTo>
                  <a:lnTo>
                    <a:pt x="451994" y="1029081"/>
                  </a:lnTo>
                  <a:lnTo>
                    <a:pt x="451486" y="1030352"/>
                  </a:lnTo>
                  <a:lnTo>
                    <a:pt x="450977" y="1032256"/>
                  </a:lnTo>
                  <a:lnTo>
                    <a:pt x="449835" y="1034289"/>
                  </a:lnTo>
                  <a:lnTo>
                    <a:pt x="448692" y="1035559"/>
                  </a:lnTo>
                  <a:lnTo>
                    <a:pt x="447168" y="1036828"/>
                  </a:lnTo>
                  <a:lnTo>
                    <a:pt x="446025" y="1038734"/>
                  </a:lnTo>
                  <a:lnTo>
                    <a:pt x="444374" y="1040131"/>
                  </a:lnTo>
                  <a:lnTo>
                    <a:pt x="443357" y="1041400"/>
                  </a:lnTo>
                  <a:lnTo>
                    <a:pt x="441706" y="1042036"/>
                  </a:lnTo>
                  <a:lnTo>
                    <a:pt x="440182" y="1043940"/>
                  </a:lnTo>
                  <a:lnTo>
                    <a:pt x="438531" y="1044575"/>
                  </a:lnTo>
                  <a:lnTo>
                    <a:pt x="434213" y="1047877"/>
                  </a:lnTo>
                  <a:lnTo>
                    <a:pt x="432055" y="1048512"/>
                  </a:lnTo>
                  <a:lnTo>
                    <a:pt x="431038" y="1049147"/>
                  </a:lnTo>
                  <a:lnTo>
                    <a:pt x="428880" y="1049783"/>
                  </a:lnTo>
                  <a:lnTo>
                    <a:pt x="422402" y="1053084"/>
                  </a:lnTo>
                  <a:lnTo>
                    <a:pt x="420244" y="1053084"/>
                  </a:lnTo>
                  <a:lnTo>
                    <a:pt x="419227" y="1053719"/>
                  </a:lnTo>
                  <a:lnTo>
                    <a:pt x="418593" y="1053719"/>
                  </a:lnTo>
                  <a:lnTo>
                    <a:pt x="417576" y="1054355"/>
                  </a:lnTo>
                  <a:lnTo>
                    <a:pt x="412750" y="1054990"/>
                  </a:lnTo>
                  <a:lnTo>
                    <a:pt x="400305" y="1057656"/>
                  </a:lnTo>
                  <a:lnTo>
                    <a:pt x="371856" y="1058927"/>
                  </a:lnTo>
                  <a:lnTo>
                    <a:pt x="368681" y="1058292"/>
                  </a:lnTo>
                  <a:lnTo>
                    <a:pt x="366014" y="1058292"/>
                  </a:lnTo>
                  <a:lnTo>
                    <a:pt x="357379" y="1056259"/>
                  </a:lnTo>
                  <a:lnTo>
                    <a:pt x="355219" y="1056259"/>
                  </a:lnTo>
                  <a:lnTo>
                    <a:pt x="352552" y="1054990"/>
                  </a:lnTo>
                  <a:lnTo>
                    <a:pt x="349886" y="1054990"/>
                  </a:lnTo>
                  <a:lnTo>
                    <a:pt x="347726" y="1053719"/>
                  </a:lnTo>
                  <a:lnTo>
                    <a:pt x="343408" y="1052449"/>
                  </a:lnTo>
                  <a:lnTo>
                    <a:pt x="341250" y="1051052"/>
                  </a:lnTo>
                  <a:lnTo>
                    <a:pt x="339090" y="1050418"/>
                  </a:lnTo>
                  <a:lnTo>
                    <a:pt x="325629" y="1041400"/>
                  </a:lnTo>
                  <a:lnTo>
                    <a:pt x="324613" y="1040131"/>
                  </a:lnTo>
                  <a:lnTo>
                    <a:pt x="320294" y="1036828"/>
                  </a:lnTo>
                  <a:lnTo>
                    <a:pt x="319279" y="1035559"/>
                  </a:lnTo>
                  <a:lnTo>
                    <a:pt x="318644" y="1034289"/>
                  </a:lnTo>
                  <a:lnTo>
                    <a:pt x="316485" y="1031621"/>
                  </a:lnTo>
                  <a:lnTo>
                    <a:pt x="315976" y="1030352"/>
                  </a:lnTo>
                  <a:lnTo>
                    <a:pt x="314961" y="1029717"/>
                  </a:lnTo>
                  <a:lnTo>
                    <a:pt x="314452" y="1028446"/>
                  </a:lnTo>
                  <a:lnTo>
                    <a:pt x="312801" y="1026415"/>
                  </a:lnTo>
                  <a:lnTo>
                    <a:pt x="312294" y="1025144"/>
                  </a:lnTo>
                  <a:lnTo>
                    <a:pt x="311786" y="1024509"/>
                  </a:lnTo>
                  <a:lnTo>
                    <a:pt x="310643" y="1021843"/>
                  </a:lnTo>
                  <a:lnTo>
                    <a:pt x="309500" y="1020572"/>
                  </a:lnTo>
                  <a:lnTo>
                    <a:pt x="308483" y="1017397"/>
                  </a:lnTo>
                  <a:lnTo>
                    <a:pt x="307975" y="1016762"/>
                  </a:lnTo>
                  <a:lnTo>
                    <a:pt x="307975" y="1015493"/>
                  </a:lnTo>
                  <a:lnTo>
                    <a:pt x="306325" y="1014731"/>
                  </a:lnTo>
                  <a:lnTo>
                    <a:pt x="305308" y="1014731"/>
                  </a:lnTo>
                  <a:lnTo>
                    <a:pt x="303657" y="1014096"/>
                  </a:lnTo>
                  <a:lnTo>
                    <a:pt x="302006" y="1014096"/>
                  </a:lnTo>
                  <a:lnTo>
                    <a:pt x="298831" y="1012825"/>
                  </a:lnTo>
                  <a:lnTo>
                    <a:pt x="298196" y="1012825"/>
                  </a:lnTo>
                  <a:lnTo>
                    <a:pt x="297181" y="1012190"/>
                  </a:lnTo>
                  <a:lnTo>
                    <a:pt x="295530" y="1012190"/>
                  </a:lnTo>
                  <a:lnTo>
                    <a:pt x="294513" y="1011556"/>
                  </a:lnTo>
                  <a:lnTo>
                    <a:pt x="293498" y="1011556"/>
                  </a:lnTo>
                  <a:lnTo>
                    <a:pt x="292863" y="1010921"/>
                  </a:lnTo>
                  <a:lnTo>
                    <a:pt x="291846" y="1010921"/>
                  </a:lnTo>
                  <a:lnTo>
                    <a:pt x="291338" y="1010286"/>
                  </a:lnTo>
                  <a:lnTo>
                    <a:pt x="290195" y="1010286"/>
                  </a:lnTo>
                  <a:lnTo>
                    <a:pt x="289180" y="1009524"/>
                  </a:lnTo>
                  <a:lnTo>
                    <a:pt x="288544" y="1009524"/>
                  </a:lnTo>
                  <a:lnTo>
                    <a:pt x="287529" y="1008889"/>
                  </a:lnTo>
                  <a:lnTo>
                    <a:pt x="286513" y="1008889"/>
                  </a:lnTo>
                  <a:lnTo>
                    <a:pt x="285877" y="1008253"/>
                  </a:lnTo>
                  <a:lnTo>
                    <a:pt x="284862" y="1008253"/>
                  </a:lnTo>
                  <a:lnTo>
                    <a:pt x="283719" y="1007618"/>
                  </a:lnTo>
                  <a:lnTo>
                    <a:pt x="283211" y="1007618"/>
                  </a:lnTo>
                  <a:lnTo>
                    <a:pt x="282194" y="1006984"/>
                  </a:lnTo>
                  <a:lnTo>
                    <a:pt x="281051" y="1006984"/>
                  </a:lnTo>
                  <a:lnTo>
                    <a:pt x="280544" y="1006349"/>
                  </a:lnTo>
                  <a:lnTo>
                    <a:pt x="279400" y="1006349"/>
                  </a:lnTo>
                  <a:lnTo>
                    <a:pt x="278385" y="1005714"/>
                  </a:lnTo>
                  <a:lnTo>
                    <a:pt x="277876" y="1005714"/>
                  </a:lnTo>
                  <a:lnTo>
                    <a:pt x="270383" y="1002412"/>
                  </a:lnTo>
                  <a:lnTo>
                    <a:pt x="269240" y="1002412"/>
                  </a:lnTo>
                  <a:lnTo>
                    <a:pt x="267081" y="1001142"/>
                  </a:lnTo>
                  <a:lnTo>
                    <a:pt x="266574" y="1000506"/>
                  </a:lnTo>
                  <a:lnTo>
                    <a:pt x="266065" y="1000506"/>
                  </a:lnTo>
                  <a:lnTo>
                    <a:pt x="264923" y="999871"/>
                  </a:lnTo>
                  <a:lnTo>
                    <a:pt x="264414" y="999871"/>
                  </a:lnTo>
                  <a:lnTo>
                    <a:pt x="252095" y="1003809"/>
                  </a:lnTo>
                  <a:lnTo>
                    <a:pt x="252095" y="1004443"/>
                  </a:lnTo>
                  <a:lnTo>
                    <a:pt x="250444" y="1005714"/>
                  </a:lnTo>
                  <a:lnTo>
                    <a:pt x="243968" y="1013461"/>
                  </a:lnTo>
                  <a:lnTo>
                    <a:pt x="242951" y="1014096"/>
                  </a:lnTo>
                  <a:lnTo>
                    <a:pt x="242444" y="1015493"/>
                  </a:lnTo>
                  <a:lnTo>
                    <a:pt x="241300" y="1016762"/>
                  </a:lnTo>
                  <a:lnTo>
                    <a:pt x="240285" y="1017397"/>
                  </a:lnTo>
                  <a:lnTo>
                    <a:pt x="236982" y="1021208"/>
                  </a:lnTo>
                  <a:lnTo>
                    <a:pt x="235458" y="1021843"/>
                  </a:lnTo>
                  <a:lnTo>
                    <a:pt x="232156" y="1025780"/>
                  </a:lnTo>
                  <a:lnTo>
                    <a:pt x="230506" y="1027049"/>
                  </a:lnTo>
                  <a:lnTo>
                    <a:pt x="227838" y="1030352"/>
                  </a:lnTo>
                  <a:lnTo>
                    <a:pt x="226314" y="1030987"/>
                  </a:lnTo>
                  <a:lnTo>
                    <a:pt x="225171" y="1032256"/>
                  </a:lnTo>
                  <a:lnTo>
                    <a:pt x="216663" y="1038734"/>
                  </a:lnTo>
                  <a:lnTo>
                    <a:pt x="215519" y="1040765"/>
                  </a:lnTo>
                  <a:lnTo>
                    <a:pt x="213361" y="1041400"/>
                  </a:lnTo>
                  <a:lnTo>
                    <a:pt x="211710" y="1043306"/>
                  </a:lnTo>
                  <a:lnTo>
                    <a:pt x="209677" y="1043940"/>
                  </a:lnTo>
                  <a:lnTo>
                    <a:pt x="208026" y="1045846"/>
                  </a:lnTo>
                  <a:lnTo>
                    <a:pt x="204217" y="1047877"/>
                  </a:lnTo>
                  <a:lnTo>
                    <a:pt x="194564" y="1054355"/>
                  </a:lnTo>
                  <a:lnTo>
                    <a:pt x="192406" y="1054990"/>
                  </a:lnTo>
                  <a:lnTo>
                    <a:pt x="190246" y="1056259"/>
                  </a:lnTo>
                  <a:lnTo>
                    <a:pt x="188088" y="1057021"/>
                  </a:lnTo>
                  <a:lnTo>
                    <a:pt x="183769" y="1059562"/>
                  </a:lnTo>
                  <a:lnTo>
                    <a:pt x="174625" y="1062737"/>
                  </a:lnTo>
                  <a:lnTo>
                    <a:pt x="172594" y="1064134"/>
                  </a:lnTo>
                  <a:lnTo>
                    <a:pt x="162814" y="1066674"/>
                  </a:lnTo>
                  <a:lnTo>
                    <a:pt x="160656" y="1066674"/>
                  </a:lnTo>
                  <a:lnTo>
                    <a:pt x="157988" y="1067309"/>
                  </a:lnTo>
                  <a:lnTo>
                    <a:pt x="148337" y="1067309"/>
                  </a:lnTo>
                  <a:lnTo>
                    <a:pt x="146177" y="1067943"/>
                  </a:lnTo>
                  <a:lnTo>
                    <a:pt x="144019" y="1067309"/>
                  </a:lnTo>
                  <a:lnTo>
                    <a:pt x="141351" y="1067309"/>
                  </a:lnTo>
                  <a:lnTo>
                    <a:pt x="139193" y="1066674"/>
                  </a:lnTo>
                  <a:lnTo>
                    <a:pt x="137033" y="1066674"/>
                  </a:lnTo>
                  <a:lnTo>
                    <a:pt x="132715" y="1065403"/>
                  </a:lnTo>
                  <a:lnTo>
                    <a:pt x="130556" y="1065403"/>
                  </a:lnTo>
                  <a:lnTo>
                    <a:pt x="122048" y="1062737"/>
                  </a:lnTo>
                  <a:lnTo>
                    <a:pt x="119888" y="1061467"/>
                  </a:lnTo>
                  <a:lnTo>
                    <a:pt x="116079" y="1060196"/>
                  </a:lnTo>
                  <a:lnTo>
                    <a:pt x="113919" y="1058927"/>
                  </a:lnTo>
                  <a:lnTo>
                    <a:pt x="110237" y="1057021"/>
                  </a:lnTo>
                  <a:lnTo>
                    <a:pt x="108077" y="1055624"/>
                  </a:lnTo>
                  <a:lnTo>
                    <a:pt x="106426" y="1054990"/>
                  </a:lnTo>
                  <a:lnTo>
                    <a:pt x="94615" y="1045846"/>
                  </a:lnTo>
                  <a:lnTo>
                    <a:pt x="92964" y="1043940"/>
                  </a:lnTo>
                  <a:lnTo>
                    <a:pt x="91313" y="1042671"/>
                  </a:lnTo>
                  <a:lnTo>
                    <a:pt x="90298" y="1041400"/>
                  </a:lnTo>
                  <a:lnTo>
                    <a:pt x="88646" y="1040131"/>
                  </a:lnTo>
                  <a:lnTo>
                    <a:pt x="82169" y="1032256"/>
                  </a:lnTo>
                  <a:lnTo>
                    <a:pt x="81154" y="1030352"/>
                  </a:lnTo>
                  <a:lnTo>
                    <a:pt x="80138" y="1029081"/>
                  </a:lnTo>
                  <a:lnTo>
                    <a:pt x="78487" y="1025780"/>
                  </a:lnTo>
                  <a:lnTo>
                    <a:pt x="77470" y="1024509"/>
                  </a:lnTo>
                  <a:lnTo>
                    <a:pt x="76836" y="1022605"/>
                  </a:lnTo>
                  <a:lnTo>
                    <a:pt x="75819" y="1021208"/>
                  </a:lnTo>
                  <a:lnTo>
                    <a:pt x="74676" y="1018033"/>
                  </a:lnTo>
                  <a:lnTo>
                    <a:pt x="72518" y="1013461"/>
                  </a:lnTo>
                  <a:lnTo>
                    <a:pt x="72518" y="1011556"/>
                  </a:lnTo>
                  <a:lnTo>
                    <a:pt x="72010" y="1010286"/>
                  </a:lnTo>
                  <a:lnTo>
                    <a:pt x="72010" y="1008253"/>
                  </a:lnTo>
                  <a:lnTo>
                    <a:pt x="71501" y="1006984"/>
                  </a:lnTo>
                  <a:lnTo>
                    <a:pt x="71501" y="998602"/>
                  </a:lnTo>
                  <a:lnTo>
                    <a:pt x="72518" y="995934"/>
                  </a:lnTo>
                  <a:lnTo>
                    <a:pt x="72518" y="994665"/>
                  </a:lnTo>
                  <a:lnTo>
                    <a:pt x="73152" y="992759"/>
                  </a:lnTo>
                  <a:lnTo>
                    <a:pt x="76836" y="984250"/>
                  </a:lnTo>
                  <a:lnTo>
                    <a:pt x="77979" y="982981"/>
                  </a:lnTo>
                  <a:lnTo>
                    <a:pt x="78487" y="981075"/>
                  </a:lnTo>
                  <a:lnTo>
                    <a:pt x="81662" y="977139"/>
                  </a:lnTo>
                  <a:lnTo>
                    <a:pt x="82169" y="975868"/>
                  </a:lnTo>
                  <a:lnTo>
                    <a:pt x="83313" y="974599"/>
                  </a:lnTo>
                  <a:lnTo>
                    <a:pt x="84456" y="972567"/>
                  </a:lnTo>
                  <a:lnTo>
                    <a:pt x="86488" y="970027"/>
                  </a:lnTo>
                  <a:lnTo>
                    <a:pt x="88138" y="968756"/>
                  </a:lnTo>
                  <a:lnTo>
                    <a:pt x="90298" y="966090"/>
                  </a:lnTo>
                  <a:lnTo>
                    <a:pt x="91313" y="964184"/>
                  </a:lnTo>
                  <a:lnTo>
                    <a:pt x="93473" y="961518"/>
                  </a:lnTo>
                  <a:lnTo>
                    <a:pt x="95124" y="960247"/>
                  </a:lnTo>
                  <a:lnTo>
                    <a:pt x="95631" y="958977"/>
                  </a:lnTo>
                  <a:lnTo>
                    <a:pt x="97282" y="957708"/>
                  </a:lnTo>
                  <a:lnTo>
                    <a:pt x="98299" y="956311"/>
                  </a:lnTo>
                  <a:lnTo>
                    <a:pt x="99950" y="955040"/>
                  </a:lnTo>
                  <a:lnTo>
                    <a:pt x="103251" y="951231"/>
                  </a:lnTo>
                  <a:lnTo>
                    <a:pt x="104268" y="950596"/>
                  </a:lnTo>
                  <a:lnTo>
                    <a:pt x="105283" y="949199"/>
                  </a:lnTo>
                  <a:lnTo>
                    <a:pt x="106935" y="947928"/>
                  </a:lnTo>
                  <a:lnTo>
                    <a:pt x="108077" y="947293"/>
                  </a:lnTo>
                  <a:lnTo>
                    <a:pt x="110237" y="944753"/>
                  </a:lnTo>
                  <a:lnTo>
                    <a:pt x="111252" y="943992"/>
                  </a:lnTo>
                  <a:lnTo>
                    <a:pt x="112269" y="942721"/>
                  </a:lnTo>
                  <a:lnTo>
                    <a:pt x="113412" y="942087"/>
                  </a:lnTo>
                  <a:lnTo>
                    <a:pt x="113919" y="940817"/>
                  </a:lnTo>
                  <a:lnTo>
                    <a:pt x="117221" y="938912"/>
                  </a:lnTo>
                  <a:lnTo>
                    <a:pt x="118745" y="936880"/>
                  </a:lnTo>
                  <a:lnTo>
                    <a:pt x="120396" y="936244"/>
                  </a:lnTo>
                  <a:lnTo>
                    <a:pt x="122556" y="933705"/>
                  </a:lnTo>
                  <a:lnTo>
                    <a:pt x="123571" y="933069"/>
                  </a:lnTo>
                  <a:lnTo>
                    <a:pt x="124206" y="933069"/>
                  </a:lnTo>
                  <a:lnTo>
                    <a:pt x="124714" y="932308"/>
                  </a:lnTo>
                  <a:lnTo>
                    <a:pt x="124714" y="931037"/>
                  </a:lnTo>
                  <a:lnTo>
                    <a:pt x="124206" y="929768"/>
                  </a:lnTo>
                  <a:lnTo>
                    <a:pt x="124206" y="929133"/>
                  </a:lnTo>
                  <a:lnTo>
                    <a:pt x="123571" y="927862"/>
                  </a:lnTo>
                  <a:lnTo>
                    <a:pt x="123571" y="926593"/>
                  </a:lnTo>
                  <a:lnTo>
                    <a:pt x="122556" y="923925"/>
                  </a:lnTo>
                  <a:lnTo>
                    <a:pt x="122556" y="922656"/>
                  </a:lnTo>
                  <a:lnTo>
                    <a:pt x="122048" y="920750"/>
                  </a:lnTo>
                  <a:lnTo>
                    <a:pt x="122048" y="919353"/>
                  </a:lnTo>
                  <a:lnTo>
                    <a:pt x="121539" y="917449"/>
                  </a:lnTo>
                  <a:lnTo>
                    <a:pt x="121539" y="915543"/>
                  </a:lnTo>
                  <a:lnTo>
                    <a:pt x="120905" y="914274"/>
                  </a:lnTo>
                  <a:lnTo>
                    <a:pt x="120396" y="912242"/>
                  </a:lnTo>
                  <a:lnTo>
                    <a:pt x="120396" y="910337"/>
                  </a:lnTo>
                  <a:lnTo>
                    <a:pt x="119254" y="907034"/>
                  </a:lnTo>
                  <a:lnTo>
                    <a:pt x="119254" y="903859"/>
                  </a:lnTo>
                  <a:lnTo>
                    <a:pt x="118745" y="901955"/>
                  </a:lnTo>
                  <a:lnTo>
                    <a:pt x="118745" y="900558"/>
                  </a:lnTo>
                  <a:lnTo>
                    <a:pt x="118238" y="898652"/>
                  </a:lnTo>
                  <a:lnTo>
                    <a:pt x="118238" y="893446"/>
                  </a:lnTo>
                  <a:lnTo>
                    <a:pt x="118745" y="892811"/>
                  </a:lnTo>
                  <a:lnTo>
                    <a:pt x="118745" y="891540"/>
                  </a:lnTo>
                  <a:lnTo>
                    <a:pt x="119254" y="891540"/>
                  </a:lnTo>
                  <a:lnTo>
                    <a:pt x="119254" y="890143"/>
                  </a:lnTo>
                  <a:lnTo>
                    <a:pt x="120396" y="887603"/>
                  </a:lnTo>
                  <a:lnTo>
                    <a:pt x="120396" y="886334"/>
                  </a:lnTo>
                  <a:lnTo>
                    <a:pt x="121539" y="883667"/>
                  </a:lnTo>
                  <a:lnTo>
                    <a:pt x="123571" y="875919"/>
                  </a:lnTo>
                  <a:lnTo>
                    <a:pt x="124206" y="874649"/>
                  </a:lnTo>
                  <a:lnTo>
                    <a:pt x="124206" y="874015"/>
                  </a:lnTo>
                  <a:lnTo>
                    <a:pt x="124714" y="872744"/>
                  </a:lnTo>
                  <a:lnTo>
                    <a:pt x="124714" y="871983"/>
                  </a:lnTo>
                  <a:lnTo>
                    <a:pt x="126238" y="868172"/>
                  </a:lnTo>
                  <a:lnTo>
                    <a:pt x="126238" y="866775"/>
                  </a:lnTo>
                  <a:lnTo>
                    <a:pt x="127381" y="864236"/>
                  </a:lnTo>
                  <a:lnTo>
                    <a:pt x="127381" y="863600"/>
                  </a:lnTo>
                  <a:lnTo>
                    <a:pt x="130049" y="854456"/>
                  </a:lnTo>
                  <a:lnTo>
                    <a:pt x="130556" y="853187"/>
                  </a:lnTo>
                  <a:lnTo>
                    <a:pt x="131700" y="850012"/>
                  </a:lnTo>
                  <a:lnTo>
                    <a:pt x="131700" y="848742"/>
                  </a:lnTo>
                  <a:lnTo>
                    <a:pt x="132207" y="847980"/>
                  </a:lnTo>
                  <a:lnTo>
                    <a:pt x="132715" y="846709"/>
                  </a:lnTo>
                  <a:lnTo>
                    <a:pt x="132715" y="846074"/>
                  </a:lnTo>
                  <a:lnTo>
                    <a:pt x="131700" y="843534"/>
                  </a:lnTo>
                  <a:lnTo>
                    <a:pt x="131700" y="842137"/>
                  </a:lnTo>
                  <a:lnTo>
                    <a:pt x="131192" y="840868"/>
                  </a:lnTo>
                  <a:lnTo>
                    <a:pt x="131192" y="839597"/>
                  </a:lnTo>
                  <a:lnTo>
                    <a:pt x="130556" y="838327"/>
                  </a:lnTo>
                  <a:lnTo>
                    <a:pt x="130556" y="836931"/>
                  </a:lnTo>
                  <a:lnTo>
                    <a:pt x="129540" y="833756"/>
                  </a:lnTo>
                  <a:lnTo>
                    <a:pt x="129540" y="831850"/>
                  </a:lnTo>
                  <a:lnTo>
                    <a:pt x="129032" y="830453"/>
                  </a:lnTo>
                  <a:lnTo>
                    <a:pt x="125731" y="817499"/>
                  </a:lnTo>
                  <a:lnTo>
                    <a:pt x="125731" y="814959"/>
                  </a:lnTo>
                  <a:lnTo>
                    <a:pt x="119254" y="783209"/>
                  </a:lnTo>
                  <a:lnTo>
                    <a:pt x="117221" y="771399"/>
                  </a:lnTo>
                  <a:lnTo>
                    <a:pt x="117221" y="768859"/>
                  </a:lnTo>
                  <a:lnTo>
                    <a:pt x="115063" y="757174"/>
                  </a:lnTo>
                  <a:lnTo>
                    <a:pt x="115063" y="753999"/>
                  </a:lnTo>
                  <a:lnTo>
                    <a:pt x="114555" y="751333"/>
                  </a:lnTo>
                  <a:lnTo>
                    <a:pt x="114555" y="748158"/>
                  </a:lnTo>
                  <a:lnTo>
                    <a:pt x="113919" y="745490"/>
                  </a:lnTo>
                  <a:lnTo>
                    <a:pt x="113919" y="742950"/>
                  </a:lnTo>
                  <a:lnTo>
                    <a:pt x="113412" y="740284"/>
                  </a:lnTo>
                  <a:lnTo>
                    <a:pt x="113412" y="735077"/>
                  </a:lnTo>
                  <a:lnTo>
                    <a:pt x="112904" y="732537"/>
                  </a:lnTo>
                  <a:lnTo>
                    <a:pt x="112904" y="713740"/>
                  </a:lnTo>
                  <a:lnTo>
                    <a:pt x="113412" y="711709"/>
                  </a:lnTo>
                  <a:lnTo>
                    <a:pt x="113412" y="709803"/>
                  </a:lnTo>
                  <a:lnTo>
                    <a:pt x="113919" y="707899"/>
                  </a:lnTo>
                  <a:lnTo>
                    <a:pt x="113919" y="705867"/>
                  </a:lnTo>
                  <a:lnTo>
                    <a:pt x="114555" y="704596"/>
                  </a:lnTo>
                  <a:lnTo>
                    <a:pt x="114555" y="702692"/>
                  </a:lnTo>
                  <a:lnTo>
                    <a:pt x="116079" y="696849"/>
                  </a:lnTo>
                  <a:lnTo>
                    <a:pt x="116079" y="694944"/>
                  </a:lnTo>
                  <a:lnTo>
                    <a:pt x="116587" y="693547"/>
                  </a:lnTo>
                  <a:lnTo>
                    <a:pt x="117221" y="691008"/>
                  </a:lnTo>
                  <a:lnTo>
                    <a:pt x="118238" y="687706"/>
                  </a:lnTo>
                  <a:lnTo>
                    <a:pt x="118238" y="685800"/>
                  </a:lnTo>
                  <a:lnTo>
                    <a:pt x="119888" y="679959"/>
                  </a:lnTo>
                  <a:lnTo>
                    <a:pt x="120396" y="678689"/>
                  </a:lnTo>
                  <a:lnTo>
                    <a:pt x="120905" y="676149"/>
                  </a:lnTo>
                  <a:lnTo>
                    <a:pt x="121539" y="674752"/>
                  </a:lnTo>
                  <a:lnTo>
                    <a:pt x="124206" y="665099"/>
                  </a:lnTo>
                  <a:lnTo>
                    <a:pt x="124714" y="663830"/>
                  </a:lnTo>
                  <a:lnTo>
                    <a:pt x="126238" y="658622"/>
                  </a:lnTo>
                  <a:lnTo>
                    <a:pt x="127381" y="656590"/>
                  </a:lnTo>
                  <a:lnTo>
                    <a:pt x="127381" y="655321"/>
                  </a:lnTo>
                  <a:lnTo>
                    <a:pt x="129032" y="652146"/>
                  </a:lnTo>
                  <a:lnTo>
                    <a:pt x="130556" y="646939"/>
                  </a:lnTo>
                  <a:lnTo>
                    <a:pt x="130556" y="645542"/>
                  </a:lnTo>
                  <a:lnTo>
                    <a:pt x="131700" y="644271"/>
                  </a:lnTo>
                  <a:lnTo>
                    <a:pt x="131700" y="642367"/>
                  </a:lnTo>
                  <a:lnTo>
                    <a:pt x="135382" y="633222"/>
                  </a:lnTo>
                  <a:lnTo>
                    <a:pt x="135382" y="632587"/>
                  </a:lnTo>
                  <a:lnTo>
                    <a:pt x="136525" y="630047"/>
                  </a:lnTo>
                  <a:lnTo>
                    <a:pt x="137033" y="629412"/>
                  </a:lnTo>
                  <a:lnTo>
                    <a:pt x="138685" y="624206"/>
                  </a:lnTo>
                  <a:lnTo>
                    <a:pt x="139193" y="623571"/>
                  </a:lnTo>
                  <a:lnTo>
                    <a:pt x="139700" y="621539"/>
                  </a:lnTo>
                  <a:lnTo>
                    <a:pt x="140336" y="621539"/>
                  </a:lnTo>
                  <a:lnTo>
                    <a:pt x="141351" y="580644"/>
                  </a:lnTo>
                  <a:lnTo>
                    <a:pt x="139700" y="580644"/>
                  </a:lnTo>
                  <a:lnTo>
                    <a:pt x="138685" y="580009"/>
                  </a:lnTo>
                  <a:lnTo>
                    <a:pt x="132715" y="580009"/>
                  </a:lnTo>
                  <a:lnTo>
                    <a:pt x="131700" y="579374"/>
                  </a:lnTo>
                  <a:lnTo>
                    <a:pt x="130049" y="579374"/>
                  </a:lnTo>
                  <a:lnTo>
                    <a:pt x="129032" y="578740"/>
                  </a:lnTo>
                  <a:lnTo>
                    <a:pt x="126238" y="578740"/>
                  </a:lnTo>
                  <a:lnTo>
                    <a:pt x="125731" y="578105"/>
                  </a:lnTo>
                  <a:lnTo>
                    <a:pt x="123571" y="578105"/>
                  </a:lnTo>
                  <a:lnTo>
                    <a:pt x="123063" y="577469"/>
                  </a:lnTo>
                  <a:lnTo>
                    <a:pt x="122048" y="577469"/>
                  </a:lnTo>
                  <a:lnTo>
                    <a:pt x="120905" y="576834"/>
                  </a:lnTo>
                  <a:lnTo>
                    <a:pt x="119888" y="576834"/>
                  </a:lnTo>
                  <a:lnTo>
                    <a:pt x="117730" y="575565"/>
                  </a:lnTo>
                  <a:lnTo>
                    <a:pt x="117221" y="575565"/>
                  </a:lnTo>
                  <a:lnTo>
                    <a:pt x="116079" y="574802"/>
                  </a:lnTo>
                  <a:lnTo>
                    <a:pt x="115063" y="574802"/>
                  </a:lnTo>
                  <a:lnTo>
                    <a:pt x="113919" y="574294"/>
                  </a:lnTo>
                  <a:lnTo>
                    <a:pt x="112904" y="574294"/>
                  </a:lnTo>
                  <a:lnTo>
                    <a:pt x="112269" y="573533"/>
                  </a:lnTo>
                  <a:lnTo>
                    <a:pt x="109094" y="571627"/>
                  </a:lnTo>
                  <a:lnTo>
                    <a:pt x="108586" y="571627"/>
                  </a:lnTo>
                  <a:lnTo>
                    <a:pt x="107443" y="570993"/>
                  </a:lnTo>
                  <a:lnTo>
                    <a:pt x="105919" y="569087"/>
                  </a:lnTo>
                  <a:lnTo>
                    <a:pt x="100457" y="565150"/>
                  </a:lnTo>
                  <a:lnTo>
                    <a:pt x="98933" y="563118"/>
                  </a:lnTo>
                  <a:lnTo>
                    <a:pt x="97790" y="561214"/>
                  </a:lnTo>
                  <a:lnTo>
                    <a:pt x="96267" y="559309"/>
                  </a:lnTo>
                  <a:lnTo>
                    <a:pt x="95124" y="557403"/>
                  </a:lnTo>
                  <a:lnTo>
                    <a:pt x="94615" y="556006"/>
                  </a:lnTo>
                  <a:lnTo>
                    <a:pt x="94107" y="555371"/>
                  </a:lnTo>
                  <a:lnTo>
                    <a:pt x="93473" y="553467"/>
                  </a:lnTo>
                  <a:lnTo>
                    <a:pt x="92964" y="552831"/>
                  </a:lnTo>
                  <a:lnTo>
                    <a:pt x="92456" y="550799"/>
                  </a:lnTo>
                  <a:lnTo>
                    <a:pt x="91313" y="548259"/>
                  </a:lnTo>
                  <a:lnTo>
                    <a:pt x="90298" y="544322"/>
                  </a:lnTo>
                  <a:lnTo>
                    <a:pt x="90298" y="543052"/>
                  </a:lnTo>
                  <a:lnTo>
                    <a:pt x="88138" y="535306"/>
                  </a:lnTo>
                  <a:lnTo>
                    <a:pt x="88138" y="533400"/>
                  </a:lnTo>
                  <a:lnTo>
                    <a:pt x="87123" y="529464"/>
                  </a:lnTo>
                  <a:lnTo>
                    <a:pt x="87123" y="527559"/>
                  </a:lnTo>
                  <a:lnTo>
                    <a:pt x="86488" y="524892"/>
                  </a:lnTo>
                  <a:lnTo>
                    <a:pt x="86488" y="522987"/>
                  </a:lnTo>
                  <a:lnTo>
                    <a:pt x="85980" y="521081"/>
                  </a:lnTo>
                  <a:lnTo>
                    <a:pt x="85980" y="518415"/>
                  </a:lnTo>
                  <a:lnTo>
                    <a:pt x="85471" y="516509"/>
                  </a:lnTo>
                  <a:lnTo>
                    <a:pt x="85471" y="514477"/>
                  </a:lnTo>
                  <a:lnTo>
                    <a:pt x="84963" y="511937"/>
                  </a:lnTo>
                  <a:lnTo>
                    <a:pt x="84963" y="510033"/>
                  </a:lnTo>
                  <a:lnTo>
                    <a:pt x="84456" y="507365"/>
                  </a:lnTo>
                  <a:lnTo>
                    <a:pt x="84456" y="505461"/>
                  </a:lnTo>
                  <a:lnTo>
                    <a:pt x="83820" y="502793"/>
                  </a:lnTo>
                  <a:lnTo>
                    <a:pt x="83820" y="500889"/>
                  </a:lnTo>
                  <a:lnTo>
                    <a:pt x="83313" y="498349"/>
                  </a:lnTo>
                  <a:lnTo>
                    <a:pt x="83313" y="491871"/>
                  </a:lnTo>
                  <a:lnTo>
                    <a:pt x="82805" y="489840"/>
                  </a:lnTo>
                  <a:lnTo>
                    <a:pt x="82805" y="487934"/>
                  </a:lnTo>
                  <a:lnTo>
                    <a:pt x="82169" y="485268"/>
                  </a:lnTo>
                  <a:lnTo>
                    <a:pt x="82169" y="477521"/>
                  </a:lnTo>
                  <a:lnTo>
                    <a:pt x="81662" y="475615"/>
                  </a:lnTo>
                  <a:lnTo>
                    <a:pt x="81662" y="465202"/>
                  </a:lnTo>
                  <a:lnTo>
                    <a:pt x="81154" y="463931"/>
                  </a:lnTo>
                  <a:lnTo>
                    <a:pt x="81154" y="445136"/>
                  </a:lnTo>
                  <a:lnTo>
                    <a:pt x="81662" y="443739"/>
                  </a:lnTo>
                  <a:lnTo>
                    <a:pt x="81662" y="440564"/>
                  </a:lnTo>
                  <a:lnTo>
                    <a:pt x="82169" y="438659"/>
                  </a:lnTo>
                  <a:lnTo>
                    <a:pt x="82169" y="433452"/>
                  </a:lnTo>
                  <a:lnTo>
                    <a:pt x="82805" y="432055"/>
                  </a:lnTo>
                  <a:lnTo>
                    <a:pt x="82805" y="428244"/>
                  </a:lnTo>
                  <a:lnTo>
                    <a:pt x="83313" y="427609"/>
                  </a:lnTo>
                  <a:lnTo>
                    <a:pt x="83313" y="423037"/>
                  </a:lnTo>
                  <a:lnTo>
                    <a:pt x="83820" y="421768"/>
                  </a:lnTo>
                  <a:lnTo>
                    <a:pt x="83820" y="420497"/>
                  </a:lnTo>
                  <a:lnTo>
                    <a:pt x="84456" y="419100"/>
                  </a:lnTo>
                  <a:lnTo>
                    <a:pt x="84456" y="417831"/>
                  </a:lnTo>
                  <a:lnTo>
                    <a:pt x="84963" y="416561"/>
                  </a:lnTo>
                  <a:lnTo>
                    <a:pt x="84963" y="414656"/>
                  </a:lnTo>
                  <a:lnTo>
                    <a:pt x="85471" y="413259"/>
                  </a:lnTo>
                  <a:lnTo>
                    <a:pt x="85471" y="411989"/>
                  </a:lnTo>
                  <a:lnTo>
                    <a:pt x="85980" y="410084"/>
                  </a:lnTo>
                  <a:lnTo>
                    <a:pt x="85980" y="408052"/>
                  </a:lnTo>
                  <a:lnTo>
                    <a:pt x="86488" y="406781"/>
                  </a:lnTo>
                  <a:lnTo>
                    <a:pt x="86488" y="405512"/>
                  </a:lnTo>
                  <a:lnTo>
                    <a:pt x="88138" y="400305"/>
                  </a:lnTo>
                  <a:lnTo>
                    <a:pt x="88138" y="398399"/>
                  </a:lnTo>
                  <a:lnTo>
                    <a:pt x="88646" y="396494"/>
                  </a:lnTo>
                  <a:lnTo>
                    <a:pt x="88646" y="394462"/>
                  </a:lnTo>
                  <a:lnTo>
                    <a:pt x="89789" y="390525"/>
                  </a:lnTo>
                  <a:lnTo>
                    <a:pt x="90298" y="389256"/>
                  </a:lnTo>
                  <a:lnTo>
                    <a:pt x="94107" y="375667"/>
                  </a:lnTo>
                  <a:lnTo>
                    <a:pt x="95124" y="373762"/>
                  </a:lnTo>
                  <a:lnTo>
                    <a:pt x="96267" y="370459"/>
                  </a:lnTo>
                  <a:lnTo>
                    <a:pt x="97282" y="368555"/>
                  </a:lnTo>
                  <a:lnTo>
                    <a:pt x="97790" y="366522"/>
                  </a:lnTo>
                  <a:lnTo>
                    <a:pt x="98933" y="364618"/>
                  </a:lnTo>
                  <a:lnTo>
                    <a:pt x="99950" y="363347"/>
                  </a:lnTo>
                  <a:lnTo>
                    <a:pt x="100457" y="361443"/>
                  </a:lnTo>
                  <a:lnTo>
                    <a:pt x="101600" y="359411"/>
                  </a:lnTo>
                  <a:lnTo>
                    <a:pt x="102617" y="358140"/>
                  </a:lnTo>
                  <a:lnTo>
                    <a:pt x="103760" y="356236"/>
                  </a:lnTo>
                  <a:lnTo>
                    <a:pt x="104775" y="354965"/>
                  </a:lnTo>
                  <a:lnTo>
                    <a:pt x="105283" y="352934"/>
                  </a:lnTo>
                  <a:lnTo>
                    <a:pt x="106426" y="351664"/>
                  </a:lnTo>
                  <a:lnTo>
                    <a:pt x="107443" y="349759"/>
                  </a:lnTo>
                  <a:lnTo>
                    <a:pt x="110744" y="345821"/>
                  </a:lnTo>
                  <a:lnTo>
                    <a:pt x="111761" y="343917"/>
                  </a:lnTo>
                  <a:lnTo>
                    <a:pt x="121539" y="332233"/>
                  </a:lnTo>
                  <a:lnTo>
                    <a:pt x="122556" y="331597"/>
                  </a:lnTo>
                  <a:lnTo>
                    <a:pt x="127381" y="325756"/>
                  </a:lnTo>
                  <a:lnTo>
                    <a:pt x="128525" y="324993"/>
                  </a:lnTo>
                  <a:lnTo>
                    <a:pt x="130049" y="323089"/>
                  </a:lnTo>
                  <a:lnTo>
                    <a:pt x="132207" y="321818"/>
                  </a:lnTo>
                  <a:lnTo>
                    <a:pt x="133858" y="319914"/>
                  </a:lnTo>
                  <a:lnTo>
                    <a:pt x="135382" y="318517"/>
                  </a:lnTo>
                  <a:lnTo>
                    <a:pt x="136525" y="317246"/>
                  </a:lnTo>
                  <a:lnTo>
                    <a:pt x="137542" y="316612"/>
                  </a:lnTo>
                  <a:lnTo>
                    <a:pt x="138685" y="315342"/>
                  </a:lnTo>
                  <a:lnTo>
                    <a:pt x="141351" y="313309"/>
                  </a:lnTo>
                  <a:lnTo>
                    <a:pt x="141860" y="313309"/>
                  </a:lnTo>
                  <a:lnTo>
                    <a:pt x="138685" y="310769"/>
                  </a:lnTo>
                  <a:lnTo>
                    <a:pt x="138176" y="310134"/>
                  </a:lnTo>
                  <a:lnTo>
                    <a:pt x="137033" y="307594"/>
                  </a:lnTo>
                  <a:lnTo>
                    <a:pt x="136525" y="306959"/>
                  </a:lnTo>
                  <a:lnTo>
                    <a:pt x="136018" y="304927"/>
                  </a:lnTo>
                  <a:lnTo>
                    <a:pt x="134875" y="302387"/>
                  </a:lnTo>
                  <a:lnTo>
                    <a:pt x="134875" y="300990"/>
                  </a:lnTo>
                  <a:lnTo>
                    <a:pt x="133858" y="298450"/>
                  </a:lnTo>
                  <a:lnTo>
                    <a:pt x="133858" y="295275"/>
                  </a:lnTo>
                  <a:lnTo>
                    <a:pt x="132715" y="292609"/>
                  </a:lnTo>
                  <a:lnTo>
                    <a:pt x="132715" y="290068"/>
                  </a:lnTo>
                  <a:lnTo>
                    <a:pt x="132207" y="288037"/>
                  </a:lnTo>
                  <a:lnTo>
                    <a:pt x="132207" y="284862"/>
                  </a:lnTo>
                  <a:lnTo>
                    <a:pt x="131700" y="283592"/>
                  </a:lnTo>
                  <a:lnTo>
                    <a:pt x="131700" y="280290"/>
                  </a:lnTo>
                  <a:lnTo>
                    <a:pt x="130049" y="279655"/>
                  </a:lnTo>
                  <a:lnTo>
                    <a:pt x="128525" y="279655"/>
                  </a:lnTo>
                  <a:lnTo>
                    <a:pt x="127381" y="279019"/>
                  </a:lnTo>
                  <a:lnTo>
                    <a:pt x="125731" y="279019"/>
                  </a:lnTo>
                  <a:lnTo>
                    <a:pt x="124714" y="278384"/>
                  </a:lnTo>
                  <a:lnTo>
                    <a:pt x="123063" y="277749"/>
                  </a:lnTo>
                  <a:lnTo>
                    <a:pt x="122048" y="277749"/>
                  </a:lnTo>
                  <a:lnTo>
                    <a:pt x="120905" y="276987"/>
                  </a:lnTo>
                  <a:lnTo>
                    <a:pt x="119888" y="275718"/>
                  </a:lnTo>
                  <a:lnTo>
                    <a:pt x="118745" y="275083"/>
                  </a:lnTo>
                  <a:lnTo>
                    <a:pt x="118238" y="273812"/>
                  </a:lnTo>
                  <a:lnTo>
                    <a:pt x="117221" y="273177"/>
                  </a:lnTo>
                  <a:lnTo>
                    <a:pt x="116079" y="271781"/>
                  </a:lnTo>
                  <a:lnTo>
                    <a:pt x="115570" y="270511"/>
                  </a:lnTo>
                  <a:lnTo>
                    <a:pt x="114555" y="269875"/>
                  </a:lnTo>
                  <a:lnTo>
                    <a:pt x="113919" y="268606"/>
                  </a:lnTo>
                  <a:lnTo>
                    <a:pt x="112904" y="267336"/>
                  </a:lnTo>
                  <a:lnTo>
                    <a:pt x="110237" y="259462"/>
                  </a:lnTo>
                  <a:lnTo>
                    <a:pt x="109094" y="258192"/>
                  </a:lnTo>
                  <a:lnTo>
                    <a:pt x="109094" y="256921"/>
                  </a:lnTo>
                  <a:lnTo>
                    <a:pt x="108077" y="255017"/>
                  </a:lnTo>
                  <a:lnTo>
                    <a:pt x="108077" y="253746"/>
                  </a:lnTo>
                  <a:lnTo>
                    <a:pt x="107443" y="251715"/>
                  </a:lnTo>
                  <a:lnTo>
                    <a:pt x="106935" y="250444"/>
                  </a:lnTo>
                  <a:lnTo>
                    <a:pt x="103251" y="237490"/>
                  </a:lnTo>
                  <a:lnTo>
                    <a:pt x="103251" y="235459"/>
                  </a:lnTo>
                  <a:lnTo>
                    <a:pt x="102617" y="233553"/>
                  </a:lnTo>
                  <a:lnTo>
                    <a:pt x="102617" y="219330"/>
                  </a:lnTo>
                  <a:lnTo>
                    <a:pt x="103251" y="218059"/>
                  </a:lnTo>
                  <a:lnTo>
                    <a:pt x="103251" y="216027"/>
                  </a:lnTo>
                  <a:lnTo>
                    <a:pt x="103760" y="214758"/>
                  </a:lnTo>
                  <a:lnTo>
                    <a:pt x="103760" y="211456"/>
                  </a:lnTo>
                  <a:lnTo>
                    <a:pt x="104268" y="210186"/>
                  </a:lnTo>
                  <a:lnTo>
                    <a:pt x="104268" y="208915"/>
                  </a:lnTo>
                  <a:lnTo>
                    <a:pt x="104775" y="207646"/>
                  </a:lnTo>
                  <a:lnTo>
                    <a:pt x="104775" y="207011"/>
                  </a:lnTo>
                  <a:lnTo>
                    <a:pt x="105283" y="205740"/>
                  </a:lnTo>
                  <a:lnTo>
                    <a:pt x="105283" y="204343"/>
                  </a:lnTo>
                  <a:lnTo>
                    <a:pt x="106426" y="201803"/>
                  </a:lnTo>
                  <a:lnTo>
                    <a:pt x="106426" y="201168"/>
                  </a:lnTo>
                  <a:lnTo>
                    <a:pt x="104268" y="201168"/>
                  </a:lnTo>
                  <a:lnTo>
                    <a:pt x="103251" y="201803"/>
                  </a:lnTo>
                  <a:lnTo>
                    <a:pt x="102108" y="201803"/>
                  </a:lnTo>
                  <a:lnTo>
                    <a:pt x="101093" y="202439"/>
                  </a:lnTo>
                  <a:lnTo>
                    <a:pt x="99950" y="202439"/>
                  </a:lnTo>
                  <a:lnTo>
                    <a:pt x="97790" y="203709"/>
                  </a:lnTo>
                  <a:lnTo>
                    <a:pt x="96267" y="203709"/>
                  </a:lnTo>
                  <a:lnTo>
                    <a:pt x="93473" y="204978"/>
                  </a:lnTo>
                  <a:lnTo>
                    <a:pt x="92456" y="204978"/>
                  </a:lnTo>
                  <a:lnTo>
                    <a:pt x="87631" y="207011"/>
                  </a:lnTo>
                  <a:lnTo>
                    <a:pt x="85980" y="207011"/>
                  </a:lnTo>
                  <a:lnTo>
                    <a:pt x="78487" y="209550"/>
                  </a:lnTo>
                  <a:lnTo>
                    <a:pt x="76836" y="209550"/>
                  </a:lnTo>
                  <a:lnTo>
                    <a:pt x="65025" y="213487"/>
                  </a:lnTo>
                  <a:lnTo>
                    <a:pt x="62865" y="213487"/>
                  </a:lnTo>
                  <a:lnTo>
                    <a:pt x="60706" y="214122"/>
                  </a:lnTo>
                  <a:lnTo>
                    <a:pt x="58548" y="214122"/>
                  </a:lnTo>
                  <a:lnTo>
                    <a:pt x="52706" y="216027"/>
                  </a:lnTo>
                  <a:lnTo>
                    <a:pt x="50546" y="216027"/>
                  </a:lnTo>
                  <a:lnTo>
                    <a:pt x="48388" y="216662"/>
                  </a:lnTo>
                  <a:lnTo>
                    <a:pt x="46229" y="216662"/>
                  </a:lnTo>
                  <a:lnTo>
                    <a:pt x="42419" y="218059"/>
                  </a:lnTo>
                  <a:lnTo>
                    <a:pt x="40894" y="218059"/>
                  </a:lnTo>
                  <a:lnTo>
                    <a:pt x="38736" y="218694"/>
                  </a:lnTo>
                  <a:lnTo>
                    <a:pt x="34925" y="218694"/>
                  </a:lnTo>
                  <a:lnTo>
                    <a:pt x="33401" y="219330"/>
                  </a:lnTo>
                  <a:lnTo>
                    <a:pt x="29592" y="219330"/>
                  </a:lnTo>
                  <a:lnTo>
                    <a:pt x="27940" y="219965"/>
                  </a:lnTo>
                  <a:lnTo>
                    <a:pt x="19431" y="219965"/>
                  </a:lnTo>
                  <a:lnTo>
                    <a:pt x="18288" y="219330"/>
                  </a:lnTo>
                  <a:lnTo>
                    <a:pt x="16130" y="219330"/>
                  </a:lnTo>
                  <a:lnTo>
                    <a:pt x="15113" y="218694"/>
                  </a:lnTo>
                  <a:lnTo>
                    <a:pt x="14479" y="218694"/>
                  </a:lnTo>
                  <a:lnTo>
                    <a:pt x="13463" y="218059"/>
                  </a:lnTo>
                  <a:lnTo>
                    <a:pt x="12955" y="218059"/>
                  </a:lnTo>
                  <a:lnTo>
                    <a:pt x="11304" y="216662"/>
                  </a:lnTo>
                  <a:lnTo>
                    <a:pt x="10161" y="215393"/>
                  </a:lnTo>
                  <a:lnTo>
                    <a:pt x="8637" y="214122"/>
                  </a:lnTo>
                  <a:lnTo>
                    <a:pt x="8129" y="212218"/>
                  </a:lnTo>
                  <a:lnTo>
                    <a:pt x="6477" y="210821"/>
                  </a:lnTo>
                  <a:lnTo>
                    <a:pt x="5335" y="208915"/>
                  </a:lnTo>
                  <a:lnTo>
                    <a:pt x="4826" y="207011"/>
                  </a:lnTo>
                  <a:lnTo>
                    <a:pt x="3175" y="203709"/>
                  </a:lnTo>
                  <a:lnTo>
                    <a:pt x="3175" y="202439"/>
                  </a:lnTo>
                  <a:lnTo>
                    <a:pt x="1651" y="198502"/>
                  </a:lnTo>
                  <a:lnTo>
                    <a:pt x="1651" y="196596"/>
                  </a:lnTo>
                  <a:lnTo>
                    <a:pt x="1144" y="195327"/>
                  </a:lnTo>
                  <a:lnTo>
                    <a:pt x="1144" y="192659"/>
                  </a:lnTo>
                  <a:lnTo>
                    <a:pt x="508" y="191390"/>
                  </a:lnTo>
                  <a:lnTo>
                    <a:pt x="508" y="190119"/>
                  </a:lnTo>
                  <a:lnTo>
                    <a:pt x="0" y="188849"/>
                  </a:lnTo>
                  <a:lnTo>
                    <a:pt x="0" y="178436"/>
                  </a:lnTo>
                  <a:lnTo>
                    <a:pt x="508" y="177165"/>
                  </a:lnTo>
                  <a:lnTo>
                    <a:pt x="508" y="175896"/>
                  </a:lnTo>
                  <a:lnTo>
                    <a:pt x="1144" y="174499"/>
                  </a:lnTo>
                  <a:lnTo>
                    <a:pt x="1144" y="170689"/>
                  </a:lnTo>
                  <a:lnTo>
                    <a:pt x="2160" y="168021"/>
                  </a:lnTo>
                  <a:lnTo>
                    <a:pt x="2668" y="167387"/>
                  </a:lnTo>
                  <a:lnTo>
                    <a:pt x="4319" y="163449"/>
                  </a:lnTo>
                  <a:lnTo>
                    <a:pt x="4319" y="162180"/>
                  </a:lnTo>
                  <a:lnTo>
                    <a:pt x="5969" y="160274"/>
                  </a:lnTo>
                  <a:lnTo>
                    <a:pt x="6986" y="158243"/>
                  </a:lnTo>
                  <a:lnTo>
                    <a:pt x="10161" y="154433"/>
                  </a:lnTo>
                  <a:lnTo>
                    <a:pt x="12319" y="153162"/>
                  </a:lnTo>
                  <a:lnTo>
                    <a:pt x="13463" y="151893"/>
                  </a:lnTo>
                  <a:lnTo>
                    <a:pt x="26417" y="145289"/>
                  </a:lnTo>
                  <a:lnTo>
                    <a:pt x="36576" y="141478"/>
                  </a:lnTo>
                  <a:lnTo>
                    <a:pt x="38736" y="141478"/>
                  </a:lnTo>
                  <a:lnTo>
                    <a:pt x="52706" y="136906"/>
                  </a:lnTo>
                  <a:lnTo>
                    <a:pt x="54864" y="136271"/>
                  </a:lnTo>
                  <a:lnTo>
                    <a:pt x="57024" y="136271"/>
                  </a:lnTo>
                  <a:lnTo>
                    <a:pt x="69343" y="132334"/>
                  </a:lnTo>
                  <a:lnTo>
                    <a:pt x="71501" y="132334"/>
                  </a:lnTo>
                  <a:lnTo>
                    <a:pt x="73661" y="131699"/>
                  </a:lnTo>
                  <a:lnTo>
                    <a:pt x="75819" y="131699"/>
                  </a:lnTo>
                  <a:lnTo>
                    <a:pt x="83313" y="129159"/>
                  </a:lnTo>
                  <a:lnTo>
                    <a:pt x="85471" y="129159"/>
                  </a:lnTo>
                  <a:lnTo>
                    <a:pt x="89281" y="127890"/>
                  </a:lnTo>
                  <a:lnTo>
                    <a:pt x="91313" y="127890"/>
                  </a:lnTo>
                  <a:lnTo>
                    <a:pt x="92964" y="127127"/>
                  </a:lnTo>
                  <a:lnTo>
                    <a:pt x="94615" y="127127"/>
                  </a:lnTo>
                  <a:lnTo>
                    <a:pt x="96267" y="126493"/>
                  </a:lnTo>
                  <a:lnTo>
                    <a:pt x="98299" y="126493"/>
                  </a:lnTo>
                  <a:lnTo>
                    <a:pt x="99442" y="125858"/>
                  </a:lnTo>
                  <a:lnTo>
                    <a:pt x="101093" y="125858"/>
                  </a:lnTo>
                  <a:lnTo>
                    <a:pt x="102617" y="125222"/>
                  </a:lnTo>
                  <a:lnTo>
                    <a:pt x="105283" y="125222"/>
                  </a:lnTo>
                  <a:lnTo>
                    <a:pt x="106935" y="124587"/>
                  </a:lnTo>
                  <a:lnTo>
                    <a:pt x="108077" y="124587"/>
                  </a:lnTo>
                  <a:lnTo>
                    <a:pt x="109094" y="123952"/>
                  </a:lnTo>
                  <a:lnTo>
                    <a:pt x="111252" y="123952"/>
                  </a:lnTo>
                  <a:lnTo>
                    <a:pt x="112269" y="123318"/>
                  </a:lnTo>
                  <a:lnTo>
                    <a:pt x="116587" y="123318"/>
                  </a:lnTo>
                  <a:lnTo>
                    <a:pt x="116587" y="111634"/>
                  </a:lnTo>
                  <a:lnTo>
                    <a:pt x="117221" y="110364"/>
                  </a:lnTo>
                  <a:lnTo>
                    <a:pt x="117221" y="103124"/>
                  </a:lnTo>
                  <a:lnTo>
                    <a:pt x="117730" y="101855"/>
                  </a:lnTo>
                  <a:lnTo>
                    <a:pt x="117730" y="99949"/>
                  </a:lnTo>
                  <a:lnTo>
                    <a:pt x="118238" y="97918"/>
                  </a:lnTo>
                  <a:lnTo>
                    <a:pt x="118238" y="94108"/>
                  </a:lnTo>
                  <a:lnTo>
                    <a:pt x="119254" y="90171"/>
                  </a:lnTo>
                  <a:lnTo>
                    <a:pt x="119254" y="88265"/>
                  </a:lnTo>
                  <a:lnTo>
                    <a:pt x="120396" y="84328"/>
                  </a:lnTo>
                  <a:lnTo>
                    <a:pt x="120396" y="83059"/>
                  </a:lnTo>
                  <a:lnTo>
                    <a:pt x="122048" y="77217"/>
                  </a:lnTo>
                  <a:lnTo>
                    <a:pt x="122556" y="76581"/>
                  </a:lnTo>
                  <a:lnTo>
                    <a:pt x="122556" y="75946"/>
                  </a:lnTo>
                  <a:lnTo>
                    <a:pt x="123571" y="73280"/>
                  </a:lnTo>
                  <a:lnTo>
                    <a:pt x="124206" y="72644"/>
                  </a:lnTo>
                  <a:lnTo>
                    <a:pt x="125223" y="70105"/>
                  </a:lnTo>
                  <a:lnTo>
                    <a:pt x="126874" y="68072"/>
                  </a:lnTo>
                  <a:lnTo>
                    <a:pt x="127381" y="66802"/>
                  </a:lnTo>
                  <a:lnTo>
                    <a:pt x="129540" y="64262"/>
                  </a:lnTo>
                  <a:lnTo>
                    <a:pt x="130049" y="62865"/>
                  </a:lnTo>
                  <a:lnTo>
                    <a:pt x="132207" y="60325"/>
                  </a:lnTo>
                  <a:lnTo>
                    <a:pt x="133858" y="59056"/>
                  </a:lnTo>
                  <a:lnTo>
                    <a:pt x="134875" y="57150"/>
                  </a:lnTo>
                  <a:lnTo>
                    <a:pt x="139700" y="51181"/>
                  </a:lnTo>
                  <a:lnTo>
                    <a:pt x="141351" y="49912"/>
                  </a:lnTo>
                  <a:lnTo>
                    <a:pt x="145669" y="44705"/>
                  </a:lnTo>
                  <a:lnTo>
                    <a:pt x="150495" y="40894"/>
                  </a:lnTo>
                  <a:lnTo>
                    <a:pt x="152146" y="38862"/>
                  </a:lnTo>
                  <a:lnTo>
                    <a:pt x="154306" y="37593"/>
                  </a:lnTo>
                  <a:lnTo>
                    <a:pt x="155830" y="35687"/>
                  </a:lnTo>
                  <a:lnTo>
                    <a:pt x="159639" y="33147"/>
                  </a:lnTo>
                  <a:lnTo>
                    <a:pt x="161290" y="31115"/>
                  </a:lnTo>
                  <a:lnTo>
                    <a:pt x="164974" y="28575"/>
                  </a:lnTo>
                  <a:lnTo>
                    <a:pt x="167132" y="26543"/>
                  </a:lnTo>
                  <a:lnTo>
                    <a:pt x="182245" y="17527"/>
                  </a:lnTo>
                  <a:lnTo>
                    <a:pt x="191389" y="12319"/>
                  </a:lnTo>
                  <a:lnTo>
                    <a:pt x="194056" y="11684"/>
                  </a:lnTo>
                  <a:lnTo>
                    <a:pt x="198882" y="9144"/>
                  </a:lnTo>
                  <a:lnTo>
                    <a:pt x="201042" y="8383"/>
                  </a:lnTo>
                  <a:lnTo>
                    <a:pt x="203200" y="7112"/>
                  </a:lnTo>
                  <a:lnTo>
                    <a:pt x="205868" y="6477"/>
                  </a:lnTo>
                  <a:lnTo>
                    <a:pt x="208535" y="5208"/>
                  </a:lnTo>
                  <a:lnTo>
                    <a:pt x="211201" y="5208"/>
                  </a:lnTo>
                  <a:lnTo>
                    <a:pt x="213361" y="3937"/>
                  </a:lnTo>
                  <a:lnTo>
                    <a:pt x="218694" y="2540"/>
                  </a:lnTo>
                  <a:lnTo>
                    <a:pt x="221362" y="2540"/>
                  </a:lnTo>
                  <a:lnTo>
                    <a:pt x="226314" y="1271"/>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8" name="Freeform 357"/>
            <p:cNvSpPr/>
            <p:nvPr/>
          </p:nvSpPr>
          <p:spPr>
            <a:xfrm>
              <a:off x="5460188" y="3045730"/>
              <a:ext cx="341961" cy="127604"/>
            </a:xfrm>
            <a:custGeom>
              <a:avLst/>
              <a:gdLst/>
              <a:ahLst/>
              <a:cxnLst/>
              <a:rect l="0" t="0" r="0" b="0"/>
              <a:pathLst>
                <a:path w="342393" h="127128">
                  <a:moveTo>
                    <a:pt x="509" y="88900"/>
                  </a:moveTo>
                  <a:lnTo>
                    <a:pt x="0" y="71374"/>
                  </a:lnTo>
                  <a:lnTo>
                    <a:pt x="76328" y="0"/>
                  </a:lnTo>
                  <a:lnTo>
                    <a:pt x="242951" y="0"/>
                  </a:lnTo>
                  <a:lnTo>
                    <a:pt x="255271" y="634"/>
                  </a:lnTo>
                  <a:lnTo>
                    <a:pt x="287021" y="634"/>
                  </a:lnTo>
                  <a:lnTo>
                    <a:pt x="287021" y="3937"/>
                  </a:lnTo>
                  <a:lnTo>
                    <a:pt x="287529" y="5206"/>
                  </a:lnTo>
                  <a:lnTo>
                    <a:pt x="287529" y="5841"/>
                  </a:lnTo>
                  <a:lnTo>
                    <a:pt x="288036" y="7746"/>
                  </a:lnTo>
                  <a:lnTo>
                    <a:pt x="288672" y="9016"/>
                  </a:lnTo>
                  <a:lnTo>
                    <a:pt x="288672" y="11049"/>
                  </a:lnTo>
                  <a:lnTo>
                    <a:pt x="291338" y="20065"/>
                  </a:lnTo>
                  <a:lnTo>
                    <a:pt x="292355" y="22097"/>
                  </a:lnTo>
                  <a:lnTo>
                    <a:pt x="292355" y="24003"/>
                  </a:lnTo>
                  <a:lnTo>
                    <a:pt x="293498" y="25908"/>
                  </a:lnTo>
                  <a:lnTo>
                    <a:pt x="293498" y="27940"/>
                  </a:lnTo>
                  <a:lnTo>
                    <a:pt x="294513" y="29844"/>
                  </a:lnTo>
                  <a:lnTo>
                    <a:pt x="294513" y="31115"/>
                  </a:lnTo>
                  <a:lnTo>
                    <a:pt x="295656" y="33019"/>
                  </a:lnTo>
                  <a:lnTo>
                    <a:pt x="295656" y="35052"/>
                  </a:lnTo>
                  <a:lnTo>
                    <a:pt x="296673" y="36321"/>
                  </a:lnTo>
                  <a:lnTo>
                    <a:pt x="296673" y="37591"/>
                  </a:lnTo>
                  <a:lnTo>
                    <a:pt x="297180" y="38862"/>
                  </a:lnTo>
                  <a:lnTo>
                    <a:pt x="297180" y="40259"/>
                  </a:lnTo>
                  <a:lnTo>
                    <a:pt x="297688" y="40893"/>
                  </a:lnTo>
                  <a:lnTo>
                    <a:pt x="298324" y="42163"/>
                  </a:lnTo>
                  <a:lnTo>
                    <a:pt x="298324" y="42799"/>
                  </a:lnTo>
                  <a:lnTo>
                    <a:pt x="320803" y="60959"/>
                  </a:lnTo>
                  <a:lnTo>
                    <a:pt x="334773" y="79756"/>
                  </a:lnTo>
                  <a:lnTo>
                    <a:pt x="342392" y="96646"/>
                  </a:lnTo>
                  <a:lnTo>
                    <a:pt x="338074" y="107061"/>
                  </a:lnTo>
                  <a:lnTo>
                    <a:pt x="308992" y="120015"/>
                  </a:lnTo>
                  <a:lnTo>
                    <a:pt x="269749" y="118109"/>
                  </a:lnTo>
                  <a:lnTo>
                    <a:pt x="241300" y="103759"/>
                  </a:lnTo>
                  <a:lnTo>
                    <a:pt x="225172" y="84328"/>
                  </a:lnTo>
                  <a:lnTo>
                    <a:pt x="195580" y="70103"/>
                  </a:lnTo>
                  <a:lnTo>
                    <a:pt x="182246" y="24637"/>
                  </a:lnTo>
                  <a:lnTo>
                    <a:pt x="174117" y="54483"/>
                  </a:lnTo>
                  <a:lnTo>
                    <a:pt x="151004" y="62230"/>
                  </a:lnTo>
                  <a:lnTo>
                    <a:pt x="73153" y="127127"/>
                  </a:lnTo>
                  <a:lnTo>
                    <a:pt x="23115" y="110362"/>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9" name="Freeform 358"/>
            <p:cNvSpPr/>
            <p:nvPr/>
          </p:nvSpPr>
          <p:spPr>
            <a:xfrm>
              <a:off x="5502492" y="2706109"/>
              <a:ext cx="264403" cy="365143"/>
            </a:xfrm>
            <a:custGeom>
              <a:avLst/>
              <a:gdLst/>
              <a:ahLst/>
              <a:cxnLst/>
              <a:rect l="0" t="0" r="0" b="0"/>
              <a:pathLst>
                <a:path w="264922" h="365253">
                  <a:moveTo>
                    <a:pt x="32765" y="20065"/>
                  </a:moveTo>
                  <a:lnTo>
                    <a:pt x="211708" y="0"/>
                  </a:lnTo>
                  <a:lnTo>
                    <a:pt x="252602" y="90169"/>
                  </a:lnTo>
                  <a:lnTo>
                    <a:pt x="248284" y="138810"/>
                  </a:lnTo>
                  <a:lnTo>
                    <a:pt x="253619" y="289432"/>
                  </a:lnTo>
                  <a:lnTo>
                    <a:pt x="264921" y="340613"/>
                  </a:lnTo>
                  <a:lnTo>
                    <a:pt x="250951" y="357505"/>
                  </a:lnTo>
                  <a:lnTo>
                    <a:pt x="147193" y="363347"/>
                  </a:lnTo>
                  <a:lnTo>
                    <a:pt x="134874" y="356869"/>
                  </a:lnTo>
                  <a:lnTo>
                    <a:pt x="80645" y="365252"/>
                  </a:lnTo>
                  <a:lnTo>
                    <a:pt x="61721" y="352932"/>
                  </a:lnTo>
                  <a:lnTo>
                    <a:pt x="20320" y="355600"/>
                  </a:lnTo>
                  <a:lnTo>
                    <a:pt x="7493" y="338074"/>
                  </a:lnTo>
                  <a:lnTo>
                    <a:pt x="9144" y="303022"/>
                  </a:lnTo>
                  <a:lnTo>
                    <a:pt x="17652" y="282828"/>
                  </a:lnTo>
                  <a:lnTo>
                    <a:pt x="0" y="173228"/>
                  </a:lnTo>
                  <a:lnTo>
                    <a:pt x="5842" y="107060"/>
                  </a:lnTo>
                  <a:close/>
                </a:path>
              </a:pathLst>
            </a:custGeom>
            <a:solidFill>
              <a:srgbClr val="8A964D"/>
            </a:solidFill>
            <a:ln w="0" cap="flat" cmpd="sng" algn="ctr">
              <a:solidFill>
                <a:srgbClr val="8A96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0" name="Freeform 359"/>
            <p:cNvSpPr/>
            <p:nvPr/>
          </p:nvSpPr>
          <p:spPr>
            <a:xfrm>
              <a:off x="5465475" y="2392008"/>
              <a:ext cx="313758" cy="365143"/>
            </a:xfrm>
            <a:custGeom>
              <a:avLst/>
              <a:gdLst/>
              <a:ahLst/>
              <a:cxnLst/>
              <a:rect l="0" t="0" r="0" b="0"/>
              <a:pathLst>
                <a:path w="313818" h="365252">
                  <a:moveTo>
                    <a:pt x="0" y="180975"/>
                  </a:moveTo>
                  <a:lnTo>
                    <a:pt x="2160" y="153797"/>
                  </a:lnTo>
                  <a:lnTo>
                    <a:pt x="14479" y="110235"/>
                  </a:lnTo>
                  <a:lnTo>
                    <a:pt x="34291" y="81788"/>
                  </a:lnTo>
                  <a:lnTo>
                    <a:pt x="202057" y="0"/>
                  </a:lnTo>
                  <a:lnTo>
                    <a:pt x="282703" y="69341"/>
                  </a:lnTo>
                  <a:lnTo>
                    <a:pt x="300863" y="92837"/>
                  </a:lnTo>
                  <a:lnTo>
                    <a:pt x="313817" y="166116"/>
                  </a:lnTo>
                  <a:lnTo>
                    <a:pt x="302515" y="169291"/>
                  </a:lnTo>
                  <a:lnTo>
                    <a:pt x="266573" y="336041"/>
                  </a:lnTo>
                  <a:lnTo>
                    <a:pt x="197740" y="360679"/>
                  </a:lnTo>
                  <a:lnTo>
                    <a:pt x="151511" y="365251"/>
                  </a:lnTo>
                  <a:lnTo>
                    <a:pt x="99949" y="363347"/>
                  </a:lnTo>
                  <a:lnTo>
                    <a:pt x="61723" y="353568"/>
                  </a:lnTo>
                  <a:lnTo>
                    <a:pt x="58040" y="288671"/>
                  </a:lnTo>
                  <a:close/>
                </a:path>
              </a:pathLst>
            </a:custGeom>
            <a:solidFill>
              <a:srgbClr val="7DB3E8"/>
            </a:solidFill>
            <a:ln w="0" cap="flat" cmpd="sng" algn="ctr">
              <a:solidFill>
                <a:srgbClr val="7DB3E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1" name="Freeform 360"/>
            <p:cNvSpPr/>
            <p:nvPr/>
          </p:nvSpPr>
          <p:spPr>
            <a:xfrm>
              <a:off x="5469001" y="2533353"/>
              <a:ext cx="306707" cy="27484"/>
            </a:xfrm>
            <a:custGeom>
              <a:avLst/>
              <a:gdLst/>
              <a:ahLst/>
              <a:cxnLst/>
              <a:rect l="0" t="0" r="0" b="0"/>
              <a:pathLst>
                <a:path w="306959" h="28576">
                  <a:moveTo>
                    <a:pt x="0" y="21971"/>
                  </a:moveTo>
                  <a:lnTo>
                    <a:pt x="0" y="12953"/>
                  </a:lnTo>
                  <a:lnTo>
                    <a:pt x="36576" y="21335"/>
                  </a:lnTo>
                  <a:lnTo>
                    <a:pt x="245109" y="12953"/>
                  </a:lnTo>
                  <a:lnTo>
                    <a:pt x="246126" y="12318"/>
                  </a:lnTo>
                  <a:lnTo>
                    <a:pt x="246633" y="12318"/>
                  </a:lnTo>
                  <a:lnTo>
                    <a:pt x="247269" y="11684"/>
                  </a:lnTo>
                  <a:lnTo>
                    <a:pt x="247777" y="11684"/>
                  </a:lnTo>
                  <a:lnTo>
                    <a:pt x="249935" y="10413"/>
                  </a:lnTo>
                  <a:lnTo>
                    <a:pt x="250444" y="10413"/>
                  </a:lnTo>
                  <a:lnTo>
                    <a:pt x="255270" y="7747"/>
                  </a:lnTo>
                  <a:lnTo>
                    <a:pt x="256413" y="7747"/>
                  </a:lnTo>
                  <a:lnTo>
                    <a:pt x="259079" y="6477"/>
                  </a:lnTo>
                  <a:lnTo>
                    <a:pt x="260096" y="5841"/>
                  </a:lnTo>
                  <a:lnTo>
                    <a:pt x="262889" y="4572"/>
                  </a:lnTo>
                  <a:lnTo>
                    <a:pt x="264921" y="3175"/>
                  </a:lnTo>
                  <a:lnTo>
                    <a:pt x="266572" y="3175"/>
                  </a:lnTo>
                  <a:lnTo>
                    <a:pt x="269875" y="1269"/>
                  </a:lnTo>
                  <a:lnTo>
                    <a:pt x="270890" y="1269"/>
                  </a:lnTo>
                  <a:lnTo>
                    <a:pt x="271907" y="634"/>
                  </a:lnTo>
                  <a:lnTo>
                    <a:pt x="274701" y="634"/>
                  </a:lnTo>
                  <a:lnTo>
                    <a:pt x="275208" y="0"/>
                  </a:lnTo>
                  <a:lnTo>
                    <a:pt x="288035" y="0"/>
                  </a:lnTo>
                  <a:lnTo>
                    <a:pt x="289687" y="634"/>
                  </a:lnTo>
                  <a:lnTo>
                    <a:pt x="298831" y="634"/>
                  </a:lnTo>
                  <a:lnTo>
                    <a:pt x="299973" y="1269"/>
                  </a:lnTo>
                  <a:lnTo>
                    <a:pt x="306323" y="1269"/>
                  </a:lnTo>
                  <a:lnTo>
                    <a:pt x="306958" y="1905"/>
                  </a:lnTo>
                  <a:lnTo>
                    <a:pt x="305815" y="9652"/>
                  </a:lnTo>
                  <a:lnTo>
                    <a:pt x="302006" y="9652"/>
                  </a:lnTo>
                  <a:lnTo>
                    <a:pt x="300989" y="9016"/>
                  </a:lnTo>
                  <a:lnTo>
                    <a:pt x="277368" y="9016"/>
                  </a:lnTo>
                  <a:lnTo>
                    <a:pt x="276225" y="9652"/>
                  </a:lnTo>
                  <a:lnTo>
                    <a:pt x="273558" y="9652"/>
                  </a:lnTo>
                  <a:lnTo>
                    <a:pt x="273050" y="10413"/>
                  </a:lnTo>
                  <a:lnTo>
                    <a:pt x="271907" y="10413"/>
                  </a:lnTo>
                  <a:lnTo>
                    <a:pt x="270890" y="11049"/>
                  </a:lnTo>
                  <a:lnTo>
                    <a:pt x="269875" y="11049"/>
                  </a:lnTo>
                  <a:lnTo>
                    <a:pt x="268732" y="11684"/>
                  </a:lnTo>
                  <a:lnTo>
                    <a:pt x="267081" y="11684"/>
                  </a:lnTo>
                  <a:lnTo>
                    <a:pt x="264921" y="12953"/>
                  </a:lnTo>
                  <a:lnTo>
                    <a:pt x="263397" y="13588"/>
                  </a:lnTo>
                  <a:lnTo>
                    <a:pt x="262254" y="14224"/>
                  </a:lnTo>
                  <a:lnTo>
                    <a:pt x="261239" y="14224"/>
                  </a:lnTo>
                  <a:lnTo>
                    <a:pt x="253746" y="18160"/>
                  </a:lnTo>
                  <a:lnTo>
                    <a:pt x="252095" y="18160"/>
                  </a:lnTo>
                  <a:lnTo>
                    <a:pt x="251587" y="18796"/>
                  </a:lnTo>
                  <a:lnTo>
                    <a:pt x="249935" y="19431"/>
                  </a:lnTo>
                  <a:lnTo>
                    <a:pt x="249427" y="20065"/>
                  </a:lnTo>
                  <a:lnTo>
                    <a:pt x="248284" y="20065"/>
                  </a:lnTo>
                  <a:lnTo>
                    <a:pt x="247269" y="20700"/>
                  </a:lnTo>
                  <a:lnTo>
                    <a:pt x="245618" y="21335"/>
                  </a:lnTo>
                  <a:lnTo>
                    <a:pt x="244602" y="21971"/>
                  </a:lnTo>
                  <a:lnTo>
                    <a:pt x="243966" y="22733"/>
                  </a:lnTo>
                  <a:lnTo>
                    <a:pt x="30607" y="28575"/>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2" name="Freeform 361"/>
            <p:cNvSpPr/>
            <p:nvPr/>
          </p:nvSpPr>
          <p:spPr>
            <a:xfrm>
              <a:off x="5474289" y="2505869"/>
              <a:ext cx="297893" cy="31410"/>
            </a:xfrm>
            <a:custGeom>
              <a:avLst/>
              <a:gdLst/>
              <a:ahLst/>
              <a:cxnLst/>
              <a:rect l="0" t="0" r="0" b="0"/>
              <a:pathLst>
                <a:path w="297181" h="31879">
                  <a:moveTo>
                    <a:pt x="0" y="19559"/>
                  </a:moveTo>
                  <a:lnTo>
                    <a:pt x="2160" y="9780"/>
                  </a:lnTo>
                  <a:lnTo>
                    <a:pt x="45593" y="23368"/>
                  </a:lnTo>
                  <a:lnTo>
                    <a:pt x="237998" y="14352"/>
                  </a:lnTo>
                  <a:lnTo>
                    <a:pt x="237998" y="13716"/>
                  </a:lnTo>
                  <a:lnTo>
                    <a:pt x="240158" y="12319"/>
                  </a:lnTo>
                  <a:lnTo>
                    <a:pt x="240666" y="12319"/>
                  </a:lnTo>
                  <a:lnTo>
                    <a:pt x="241809" y="11684"/>
                  </a:lnTo>
                  <a:lnTo>
                    <a:pt x="242824" y="11684"/>
                  </a:lnTo>
                  <a:lnTo>
                    <a:pt x="243460" y="11049"/>
                  </a:lnTo>
                  <a:lnTo>
                    <a:pt x="244475" y="10415"/>
                  </a:lnTo>
                  <a:lnTo>
                    <a:pt x="247142" y="9144"/>
                  </a:lnTo>
                  <a:lnTo>
                    <a:pt x="248286" y="9144"/>
                  </a:lnTo>
                  <a:lnTo>
                    <a:pt x="257937" y="3937"/>
                  </a:lnTo>
                  <a:lnTo>
                    <a:pt x="259461" y="3303"/>
                  </a:lnTo>
                  <a:lnTo>
                    <a:pt x="260604" y="3303"/>
                  </a:lnTo>
                  <a:lnTo>
                    <a:pt x="262763" y="2033"/>
                  </a:lnTo>
                  <a:lnTo>
                    <a:pt x="263272" y="1271"/>
                  </a:lnTo>
                  <a:lnTo>
                    <a:pt x="264415" y="1271"/>
                  </a:lnTo>
                  <a:lnTo>
                    <a:pt x="265938" y="636"/>
                  </a:lnTo>
                  <a:lnTo>
                    <a:pt x="267081" y="636"/>
                  </a:lnTo>
                  <a:lnTo>
                    <a:pt x="268098" y="0"/>
                  </a:lnTo>
                  <a:lnTo>
                    <a:pt x="277242" y="0"/>
                  </a:lnTo>
                  <a:lnTo>
                    <a:pt x="278385" y="636"/>
                  </a:lnTo>
                  <a:lnTo>
                    <a:pt x="286386" y="636"/>
                  </a:lnTo>
                  <a:lnTo>
                    <a:pt x="287529" y="1271"/>
                  </a:lnTo>
                  <a:lnTo>
                    <a:pt x="290704" y="1271"/>
                  </a:lnTo>
                  <a:lnTo>
                    <a:pt x="291719" y="2033"/>
                  </a:lnTo>
                  <a:lnTo>
                    <a:pt x="295529" y="2033"/>
                  </a:lnTo>
                  <a:lnTo>
                    <a:pt x="296546" y="2668"/>
                  </a:lnTo>
                  <a:lnTo>
                    <a:pt x="297180" y="13716"/>
                  </a:lnTo>
                  <a:lnTo>
                    <a:pt x="297180" y="12955"/>
                  </a:lnTo>
                  <a:lnTo>
                    <a:pt x="268605" y="12955"/>
                  </a:lnTo>
                  <a:lnTo>
                    <a:pt x="267590" y="13716"/>
                  </a:lnTo>
                  <a:lnTo>
                    <a:pt x="264415" y="13716"/>
                  </a:lnTo>
                  <a:lnTo>
                    <a:pt x="263272" y="14352"/>
                  </a:lnTo>
                  <a:lnTo>
                    <a:pt x="262255" y="14352"/>
                  </a:lnTo>
                  <a:lnTo>
                    <a:pt x="258954" y="16256"/>
                  </a:lnTo>
                  <a:lnTo>
                    <a:pt x="257429" y="16256"/>
                  </a:lnTo>
                  <a:lnTo>
                    <a:pt x="254128" y="18162"/>
                  </a:lnTo>
                  <a:lnTo>
                    <a:pt x="252477" y="18162"/>
                  </a:lnTo>
                  <a:lnTo>
                    <a:pt x="247142" y="21464"/>
                  </a:lnTo>
                  <a:lnTo>
                    <a:pt x="246127" y="21464"/>
                  </a:lnTo>
                  <a:lnTo>
                    <a:pt x="245492" y="22099"/>
                  </a:lnTo>
                  <a:lnTo>
                    <a:pt x="244475" y="22734"/>
                  </a:lnTo>
                  <a:lnTo>
                    <a:pt x="243460" y="22734"/>
                  </a:lnTo>
                  <a:lnTo>
                    <a:pt x="242824" y="23368"/>
                  </a:lnTo>
                  <a:lnTo>
                    <a:pt x="239649" y="25274"/>
                  </a:lnTo>
                  <a:lnTo>
                    <a:pt x="239142" y="25274"/>
                  </a:lnTo>
                  <a:lnTo>
                    <a:pt x="38609" y="31878"/>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3" name="Freeform 362"/>
            <p:cNvSpPr/>
            <p:nvPr/>
          </p:nvSpPr>
          <p:spPr>
            <a:xfrm>
              <a:off x="5599440" y="2427344"/>
              <a:ext cx="111050" cy="90304"/>
            </a:xfrm>
            <a:custGeom>
              <a:avLst/>
              <a:gdLst/>
              <a:ahLst/>
              <a:cxnLst/>
              <a:rect l="0" t="0" r="0" b="0"/>
              <a:pathLst>
                <a:path w="111252" h="88901">
                  <a:moveTo>
                    <a:pt x="0" y="72010"/>
                  </a:moveTo>
                  <a:lnTo>
                    <a:pt x="8000" y="48641"/>
                  </a:lnTo>
                  <a:lnTo>
                    <a:pt x="105282" y="0"/>
                  </a:lnTo>
                  <a:lnTo>
                    <a:pt x="111251" y="7747"/>
                  </a:lnTo>
                  <a:lnTo>
                    <a:pt x="110617" y="7747"/>
                  </a:lnTo>
                  <a:lnTo>
                    <a:pt x="110617" y="8382"/>
                  </a:lnTo>
                  <a:lnTo>
                    <a:pt x="109600" y="11050"/>
                  </a:lnTo>
                  <a:lnTo>
                    <a:pt x="108457" y="11685"/>
                  </a:lnTo>
                  <a:lnTo>
                    <a:pt x="108457" y="12319"/>
                  </a:lnTo>
                  <a:lnTo>
                    <a:pt x="107442" y="14987"/>
                  </a:lnTo>
                  <a:lnTo>
                    <a:pt x="105790" y="16891"/>
                  </a:lnTo>
                  <a:lnTo>
                    <a:pt x="104775" y="19559"/>
                  </a:lnTo>
                  <a:lnTo>
                    <a:pt x="103631" y="20829"/>
                  </a:lnTo>
                  <a:lnTo>
                    <a:pt x="101473" y="25273"/>
                  </a:lnTo>
                  <a:lnTo>
                    <a:pt x="100456" y="26670"/>
                  </a:lnTo>
                  <a:lnTo>
                    <a:pt x="97789" y="31878"/>
                  </a:lnTo>
                  <a:lnTo>
                    <a:pt x="96646" y="33147"/>
                  </a:lnTo>
                  <a:lnTo>
                    <a:pt x="95631" y="35053"/>
                  </a:lnTo>
                  <a:lnTo>
                    <a:pt x="94488" y="36322"/>
                  </a:lnTo>
                  <a:lnTo>
                    <a:pt x="93980" y="38354"/>
                  </a:lnTo>
                  <a:lnTo>
                    <a:pt x="92329" y="40260"/>
                  </a:lnTo>
                  <a:lnTo>
                    <a:pt x="89154" y="46101"/>
                  </a:lnTo>
                  <a:lnTo>
                    <a:pt x="86487" y="49276"/>
                  </a:lnTo>
                  <a:lnTo>
                    <a:pt x="84327" y="53213"/>
                  </a:lnTo>
                  <a:lnTo>
                    <a:pt x="82676" y="54484"/>
                  </a:lnTo>
                  <a:lnTo>
                    <a:pt x="80518" y="58420"/>
                  </a:lnTo>
                  <a:lnTo>
                    <a:pt x="78994" y="59691"/>
                  </a:lnTo>
                  <a:lnTo>
                    <a:pt x="77850" y="61595"/>
                  </a:lnTo>
                  <a:lnTo>
                    <a:pt x="76200" y="63628"/>
                  </a:lnTo>
                  <a:lnTo>
                    <a:pt x="74675" y="64897"/>
                  </a:lnTo>
                  <a:lnTo>
                    <a:pt x="73532" y="66803"/>
                  </a:lnTo>
                  <a:lnTo>
                    <a:pt x="72008" y="68200"/>
                  </a:lnTo>
                  <a:lnTo>
                    <a:pt x="68199" y="72644"/>
                  </a:lnTo>
                  <a:lnTo>
                    <a:pt x="64896" y="75312"/>
                  </a:lnTo>
                  <a:lnTo>
                    <a:pt x="62230" y="78487"/>
                  </a:lnTo>
                  <a:lnTo>
                    <a:pt x="60706" y="79122"/>
                  </a:lnTo>
                  <a:lnTo>
                    <a:pt x="59563" y="80519"/>
                  </a:lnTo>
                  <a:lnTo>
                    <a:pt x="58038" y="81154"/>
                  </a:lnTo>
                  <a:lnTo>
                    <a:pt x="56895" y="82423"/>
                  </a:lnTo>
                  <a:lnTo>
                    <a:pt x="55244" y="83059"/>
                  </a:lnTo>
                  <a:lnTo>
                    <a:pt x="52577" y="85091"/>
                  </a:lnTo>
                  <a:lnTo>
                    <a:pt x="49402" y="86360"/>
                  </a:lnTo>
                  <a:lnTo>
                    <a:pt x="48260" y="86995"/>
                  </a:lnTo>
                  <a:lnTo>
                    <a:pt x="46736" y="86995"/>
                  </a:lnTo>
                  <a:lnTo>
                    <a:pt x="44069" y="88266"/>
                  </a:lnTo>
                  <a:lnTo>
                    <a:pt x="35940" y="88266"/>
                  </a:lnTo>
                  <a:lnTo>
                    <a:pt x="34925" y="88900"/>
                  </a:lnTo>
                  <a:lnTo>
                    <a:pt x="33274" y="88266"/>
                  </a:lnTo>
                  <a:lnTo>
                    <a:pt x="27431" y="88266"/>
                  </a:lnTo>
                  <a:lnTo>
                    <a:pt x="26288" y="87631"/>
                  </a:lnTo>
                  <a:lnTo>
                    <a:pt x="24130" y="87631"/>
                  </a:lnTo>
                  <a:lnTo>
                    <a:pt x="23113" y="86995"/>
                  </a:lnTo>
                  <a:lnTo>
                    <a:pt x="21463" y="86995"/>
                  </a:lnTo>
                  <a:lnTo>
                    <a:pt x="19304" y="85598"/>
                  </a:lnTo>
                  <a:lnTo>
                    <a:pt x="17652" y="85598"/>
                  </a:lnTo>
                  <a:lnTo>
                    <a:pt x="15494" y="84329"/>
                  </a:lnTo>
                  <a:lnTo>
                    <a:pt x="14986" y="84329"/>
                  </a:lnTo>
                  <a:lnTo>
                    <a:pt x="14477" y="83694"/>
                  </a:lnTo>
                  <a:lnTo>
                    <a:pt x="11175" y="82423"/>
                  </a:lnTo>
                  <a:lnTo>
                    <a:pt x="6985" y="79122"/>
                  </a:lnTo>
                  <a:lnTo>
                    <a:pt x="6350" y="78487"/>
                  </a:lnTo>
                  <a:lnTo>
                    <a:pt x="4190" y="77216"/>
                  </a:lnTo>
                  <a:lnTo>
                    <a:pt x="1524" y="73915"/>
                  </a:lnTo>
                  <a:lnTo>
                    <a:pt x="507" y="73279"/>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4" name="Freeform 363"/>
            <p:cNvSpPr/>
            <p:nvPr/>
          </p:nvSpPr>
          <p:spPr>
            <a:xfrm>
              <a:off x="5486628" y="2478386"/>
              <a:ext cx="274979" cy="33373"/>
            </a:xfrm>
            <a:custGeom>
              <a:avLst/>
              <a:gdLst/>
              <a:ahLst/>
              <a:cxnLst/>
              <a:rect l="0" t="0" r="0" b="0"/>
              <a:pathLst>
                <a:path w="275717" h="34292">
                  <a:moveTo>
                    <a:pt x="0" y="20066"/>
                  </a:moveTo>
                  <a:lnTo>
                    <a:pt x="3302" y="12954"/>
                  </a:lnTo>
                  <a:lnTo>
                    <a:pt x="47371" y="24638"/>
                  </a:lnTo>
                  <a:lnTo>
                    <a:pt x="220979" y="15494"/>
                  </a:lnTo>
                  <a:lnTo>
                    <a:pt x="221488" y="15494"/>
                  </a:lnTo>
                  <a:lnTo>
                    <a:pt x="222503" y="14225"/>
                  </a:lnTo>
                  <a:lnTo>
                    <a:pt x="223646" y="13590"/>
                  </a:lnTo>
                  <a:lnTo>
                    <a:pt x="224154" y="13590"/>
                  </a:lnTo>
                  <a:lnTo>
                    <a:pt x="225297" y="12954"/>
                  </a:lnTo>
                  <a:lnTo>
                    <a:pt x="225806" y="12319"/>
                  </a:lnTo>
                  <a:lnTo>
                    <a:pt x="227965" y="10922"/>
                  </a:lnTo>
                  <a:lnTo>
                    <a:pt x="229489" y="10287"/>
                  </a:lnTo>
                  <a:lnTo>
                    <a:pt x="230632" y="9653"/>
                  </a:lnTo>
                  <a:lnTo>
                    <a:pt x="232283" y="9018"/>
                  </a:lnTo>
                  <a:lnTo>
                    <a:pt x="233298" y="8382"/>
                  </a:lnTo>
                  <a:lnTo>
                    <a:pt x="235965" y="7112"/>
                  </a:lnTo>
                  <a:lnTo>
                    <a:pt x="238633" y="5081"/>
                  </a:lnTo>
                  <a:lnTo>
                    <a:pt x="242951" y="3175"/>
                  </a:lnTo>
                  <a:lnTo>
                    <a:pt x="244094" y="3175"/>
                  </a:lnTo>
                  <a:lnTo>
                    <a:pt x="245617" y="2541"/>
                  </a:lnTo>
                  <a:lnTo>
                    <a:pt x="248920" y="635"/>
                  </a:lnTo>
                  <a:lnTo>
                    <a:pt x="250444" y="635"/>
                  </a:lnTo>
                  <a:lnTo>
                    <a:pt x="251078" y="0"/>
                  </a:lnTo>
                  <a:lnTo>
                    <a:pt x="265557" y="0"/>
                  </a:lnTo>
                  <a:lnTo>
                    <a:pt x="266572" y="635"/>
                  </a:lnTo>
                  <a:lnTo>
                    <a:pt x="273050" y="635"/>
                  </a:lnTo>
                  <a:lnTo>
                    <a:pt x="273558" y="1271"/>
                  </a:lnTo>
                  <a:lnTo>
                    <a:pt x="274701" y="1271"/>
                  </a:lnTo>
                  <a:lnTo>
                    <a:pt x="275716" y="10287"/>
                  </a:lnTo>
                  <a:lnTo>
                    <a:pt x="275716" y="9653"/>
                  </a:lnTo>
                  <a:lnTo>
                    <a:pt x="267208" y="9653"/>
                  </a:lnTo>
                  <a:lnTo>
                    <a:pt x="266065" y="9018"/>
                  </a:lnTo>
                  <a:lnTo>
                    <a:pt x="255904" y="9018"/>
                  </a:lnTo>
                  <a:lnTo>
                    <a:pt x="254761" y="9653"/>
                  </a:lnTo>
                  <a:lnTo>
                    <a:pt x="252602" y="9653"/>
                  </a:lnTo>
                  <a:lnTo>
                    <a:pt x="251586" y="10287"/>
                  </a:lnTo>
                  <a:lnTo>
                    <a:pt x="250444" y="10287"/>
                  </a:lnTo>
                  <a:lnTo>
                    <a:pt x="247269" y="12319"/>
                  </a:lnTo>
                  <a:lnTo>
                    <a:pt x="246252" y="12319"/>
                  </a:lnTo>
                  <a:lnTo>
                    <a:pt x="232790" y="18797"/>
                  </a:lnTo>
                  <a:lnTo>
                    <a:pt x="228981" y="20702"/>
                  </a:lnTo>
                  <a:lnTo>
                    <a:pt x="228472" y="21337"/>
                  </a:lnTo>
                  <a:lnTo>
                    <a:pt x="226314" y="22606"/>
                  </a:lnTo>
                  <a:lnTo>
                    <a:pt x="225806" y="22606"/>
                  </a:lnTo>
                  <a:lnTo>
                    <a:pt x="223646" y="23877"/>
                  </a:lnTo>
                  <a:lnTo>
                    <a:pt x="223646" y="24638"/>
                  </a:lnTo>
                  <a:lnTo>
                    <a:pt x="40385" y="34291"/>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5" name="Freeform 364"/>
            <p:cNvSpPr/>
            <p:nvPr/>
          </p:nvSpPr>
          <p:spPr>
            <a:xfrm>
              <a:off x="5507780" y="2446975"/>
              <a:ext cx="232675" cy="37299"/>
            </a:xfrm>
            <a:custGeom>
              <a:avLst/>
              <a:gdLst/>
              <a:ahLst/>
              <a:cxnLst/>
              <a:rect l="0" t="0" r="0" b="0"/>
              <a:pathLst>
                <a:path w="232665" h="37720">
                  <a:moveTo>
                    <a:pt x="0" y="27940"/>
                  </a:moveTo>
                  <a:lnTo>
                    <a:pt x="9144" y="20828"/>
                  </a:lnTo>
                  <a:lnTo>
                    <a:pt x="27432" y="29844"/>
                  </a:lnTo>
                  <a:lnTo>
                    <a:pt x="191896" y="18160"/>
                  </a:lnTo>
                  <a:lnTo>
                    <a:pt x="192404" y="16891"/>
                  </a:lnTo>
                  <a:lnTo>
                    <a:pt x="193547" y="16256"/>
                  </a:lnTo>
                  <a:lnTo>
                    <a:pt x="194055" y="14985"/>
                  </a:lnTo>
                  <a:lnTo>
                    <a:pt x="200533" y="11048"/>
                  </a:lnTo>
                  <a:lnTo>
                    <a:pt x="201548" y="9778"/>
                  </a:lnTo>
                  <a:lnTo>
                    <a:pt x="203200" y="9144"/>
                  </a:lnTo>
                  <a:lnTo>
                    <a:pt x="204215" y="8509"/>
                  </a:lnTo>
                  <a:lnTo>
                    <a:pt x="205866" y="7873"/>
                  </a:lnTo>
                  <a:lnTo>
                    <a:pt x="207390" y="6476"/>
                  </a:lnTo>
                  <a:lnTo>
                    <a:pt x="210692" y="5207"/>
                  </a:lnTo>
                  <a:lnTo>
                    <a:pt x="212344" y="5207"/>
                  </a:lnTo>
                  <a:lnTo>
                    <a:pt x="218694" y="2032"/>
                  </a:lnTo>
                  <a:lnTo>
                    <a:pt x="219836" y="2032"/>
                  </a:lnTo>
                  <a:lnTo>
                    <a:pt x="220853" y="1269"/>
                  </a:lnTo>
                  <a:lnTo>
                    <a:pt x="221996" y="1269"/>
                  </a:lnTo>
                  <a:lnTo>
                    <a:pt x="223011" y="762"/>
                  </a:lnTo>
                  <a:lnTo>
                    <a:pt x="224154" y="762"/>
                  </a:lnTo>
                  <a:lnTo>
                    <a:pt x="224663" y="0"/>
                  </a:lnTo>
                  <a:lnTo>
                    <a:pt x="226821" y="0"/>
                  </a:lnTo>
                  <a:lnTo>
                    <a:pt x="232664" y="9144"/>
                  </a:lnTo>
                  <a:lnTo>
                    <a:pt x="226821" y="9144"/>
                  </a:lnTo>
                  <a:lnTo>
                    <a:pt x="224663" y="9778"/>
                  </a:lnTo>
                  <a:lnTo>
                    <a:pt x="223011" y="9778"/>
                  </a:lnTo>
                  <a:lnTo>
                    <a:pt x="219836" y="11048"/>
                  </a:lnTo>
                  <a:lnTo>
                    <a:pt x="219328" y="11684"/>
                  </a:lnTo>
                  <a:lnTo>
                    <a:pt x="218185" y="11684"/>
                  </a:lnTo>
                  <a:lnTo>
                    <a:pt x="217678" y="12319"/>
                  </a:lnTo>
                  <a:lnTo>
                    <a:pt x="216661" y="12319"/>
                  </a:lnTo>
                  <a:lnTo>
                    <a:pt x="215519" y="13081"/>
                  </a:lnTo>
                  <a:lnTo>
                    <a:pt x="215010" y="13588"/>
                  </a:lnTo>
                  <a:lnTo>
                    <a:pt x="213995" y="13588"/>
                  </a:lnTo>
                  <a:lnTo>
                    <a:pt x="213359" y="14350"/>
                  </a:lnTo>
                  <a:lnTo>
                    <a:pt x="211709" y="14985"/>
                  </a:lnTo>
                  <a:lnTo>
                    <a:pt x="210184" y="16256"/>
                  </a:lnTo>
                  <a:lnTo>
                    <a:pt x="208534" y="16891"/>
                  </a:lnTo>
                  <a:lnTo>
                    <a:pt x="206883" y="18160"/>
                  </a:lnTo>
                  <a:lnTo>
                    <a:pt x="204215" y="19557"/>
                  </a:lnTo>
                  <a:lnTo>
                    <a:pt x="201548" y="21463"/>
                  </a:lnTo>
                  <a:lnTo>
                    <a:pt x="199897" y="22097"/>
                  </a:lnTo>
                  <a:lnTo>
                    <a:pt x="198882" y="23368"/>
                  </a:lnTo>
                  <a:lnTo>
                    <a:pt x="196722" y="24765"/>
                  </a:lnTo>
                  <a:lnTo>
                    <a:pt x="196215" y="25400"/>
                  </a:lnTo>
                  <a:lnTo>
                    <a:pt x="195071" y="26035"/>
                  </a:lnTo>
                  <a:lnTo>
                    <a:pt x="194055" y="27304"/>
                  </a:lnTo>
                  <a:lnTo>
                    <a:pt x="192913" y="27940"/>
                  </a:lnTo>
                  <a:lnTo>
                    <a:pt x="192913" y="28575"/>
                  </a:lnTo>
                  <a:lnTo>
                    <a:pt x="25780" y="37719"/>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6" name="Freeform 365"/>
            <p:cNvSpPr/>
            <p:nvPr/>
          </p:nvSpPr>
          <p:spPr>
            <a:xfrm>
              <a:off x="5712252" y="2560837"/>
              <a:ext cx="63457" cy="233612"/>
            </a:xfrm>
            <a:custGeom>
              <a:avLst/>
              <a:gdLst/>
              <a:ahLst/>
              <a:cxnLst/>
              <a:rect l="0" t="0" r="0" b="0"/>
              <a:pathLst>
                <a:path w="63373" h="234951">
                  <a:moveTo>
                    <a:pt x="0" y="11684"/>
                  </a:moveTo>
                  <a:lnTo>
                    <a:pt x="35432" y="0"/>
                  </a:lnTo>
                  <a:lnTo>
                    <a:pt x="54737" y="0"/>
                  </a:lnTo>
                  <a:lnTo>
                    <a:pt x="54737" y="70738"/>
                  </a:lnTo>
                  <a:lnTo>
                    <a:pt x="63372" y="129794"/>
                  </a:lnTo>
                  <a:lnTo>
                    <a:pt x="57022" y="164210"/>
                  </a:lnTo>
                  <a:lnTo>
                    <a:pt x="36068" y="234950"/>
                  </a:lnTo>
                  <a:lnTo>
                    <a:pt x="20955" y="230378"/>
                  </a:lnTo>
                  <a:lnTo>
                    <a:pt x="0" y="187578"/>
                  </a:lnTo>
                  <a:lnTo>
                    <a:pt x="5333" y="169418"/>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7" name="Freeform 366"/>
            <p:cNvSpPr/>
            <p:nvPr/>
          </p:nvSpPr>
          <p:spPr>
            <a:xfrm>
              <a:off x="5384392" y="2142689"/>
              <a:ext cx="320809" cy="182572"/>
            </a:xfrm>
            <a:custGeom>
              <a:avLst/>
              <a:gdLst/>
              <a:ahLst/>
              <a:cxnLst/>
              <a:rect l="0" t="0" r="0" b="0"/>
              <a:pathLst>
                <a:path w="320802" h="184279">
                  <a:moveTo>
                    <a:pt x="0" y="160910"/>
                  </a:moveTo>
                  <a:lnTo>
                    <a:pt x="13334" y="148591"/>
                  </a:lnTo>
                  <a:lnTo>
                    <a:pt x="119761" y="119381"/>
                  </a:lnTo>
                  <a:lnTo>
                    <a:pt x="123570" y="65532"/>
                  </a:lnTo>
                  <a:lnTo>
                    <a:pt x="168656" y="17526"/>
                  </a:lnTo>
                  <a:lnTo>
                    <a:pt x="210057" y="0"/>
                  </a:lnTo>
                  <a:lnTo>
                    <a:pt x="272414" y="13590"/>
                  </a:lnTo>
                  <a:lnTo>
                    <a:pt x="314325" y="51944"/>
                  </a:lnTo>
                  <a:lnTo>
                    <a:pt x="320801" y="102490"/>
                  </a:lnTo>
                  <a:lnTo>
                    <a:pt x="9144" y="184278"/>
                  </a:lnTo>
                  <a:close/>
                </a:path>
              </a:pathLst>
            </a:custGeom>
            <a:solidFill>
              <a:srgbClr val="FF0000"/>
            </a:solidFill>
            <a:ln w="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8" name="Freeform 367"/>
            <p:cNvSpPr/>
            <p:nvPr/>
          </p:nvSpPr>
          <p:spPr>
            <a:xfrm>
              <a:off x="5511305" y="2244772"/>
              <a:ext cx="195659" cy="82452"/>
            </a:xfrm>
            <a:custGeom>
              <a:avLst/>
              <a:gdLst/>
              <a:ahLst/>
              <a:cxnLst/>
              <a:rect l="0" t="0" r="0" b="0"/>
              <a:pathLst>
                <a:path w="195581" h="81027">
                  <a:moveTo>
                    <a:pt x="2667" y="81026"/>
                  </a:moveTo>
                  <a:lnTo>
                    <a:pt x="0" y="45973"/>
                  </a:lnTo>
                  <a:lnTo>
                    <a:pt x="94106" y="8382"/>
                  </a:lnTo>
                  <a:lnTo>
                    <a:pt x="191388" y="0"/>
                  </a:lnTo>
                  <a:lnTo>
                    <a:pt x="195580" y="57657"/>
                  </a:lnTo>
                  <a:close/>
                </a:path>
              </a:pathLst>
            </a:custGeom>
            <a:solidFill>
              <a:srgbClr val="8C5E2B"/>
            </a:solidFill>
            <a:ln w="0" cap="flat" cmpd="sng" algn="ctr">
              <a:solidFill>
                <a:srgbClr val="8C5E2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9" name="Freeform 368"/>
            <p:cNvSpPr/>
            <p:nvPr/>
          </p:nvSpPr>
          <p:spPr>
            <a:xfrm>
              <a:off x="5465475" y="2264404"/>
              <a:ext cx="273217" cy="422074"/>
            </a:xfrm>
            <a:custGeom>
              <a:avLst/>
              <a:gdLst/>
              <a:ahLst/>
              <a:cxnLst/>
              <a:rect l="0" t="0" r="0" b="0"/>
              <a:pathLst>
                <a:path w="274194" h="422402">
                  <a:moveTo>
                    <a:pt x="90932" y="9144"/>
                  </a:moveTo>
                  <a:lnTo>
                    <a:pt x="213995" y="0"/>
                  </a:lnTo>
                  <a:lnTo>
                    <a:pt x="239268" y="21463"/>
                  </a:lnTo>
                  <a:lnTo>
                    <a:pt x="244601" y="31876"/>
                  </a:lnTo>
                  <a:lnTo>
                    <a:pt x="255905" y="25400"/>
                  </a:lnTo>
                  <a:lnTo>
                    <a:pt x="265557" y="26670"/>
                  </a:lnTo>
                  <a:lnTo>
                    <a:pt x="274193" y="42926"/>
                  </a:lnTo>
                  <a:lnTo>
                    <a:pt x="272541" y="72770"/>
                  </a:lnTo>
                  <a:lnTo>
                    <a:pt x="260222" y="92201"/>
                  </a:lnTo>
                  <a:lnTo>
                    <a:pt x="248284" y="98044"/>
                  </a:lnTo>
                  <a:lnTo>
                    <a:pt x="241300" y="155829"/>
                  </a:lnTo>
                  <a:lnTo>
                    <a:pt x="231139" y="181101"/>
                  </a:lnTo>
                  <a:lnTo>
                    <a:pt x="188721" y="214248"/>
                  </a:lnTo>
                  <a:lnTo>
                    <a:pt x="156464" y="214883"/>
                  </a:lnTo>
                  <a:lnTo>
                    <a:pt x="139826" y="240792"/>
                  </a:lnTo>
                  <a:lnTo>
                    <a:pt x="127381" y="243332"/>
                  </a:lnTo>
                  <a:lnTo>
                    <a:pt x="107061" y="260857"/>
                  </a:lnTo>
                  <a:lnTo>
                    <a:pt x="101600" y="319277"/>
                  </a:lnTo>
                  <a:lnTo>
                    <a:pt x="87121" y="377698"/>
                  </a:lnTo>
                  <a:lnTo>
                    <a:pt x="61849" y="413385"/>
                  </a:lnTo>
                  <a:lnTo>
                    <a:pt x="42037" y="422401"/>
                  </a:lnTo>
                  <a:lnTo>
                    <a:pt x="23749" y="415925"/>
                  </a:lnTo>
                  <a:lnTo>
                    <a:pt x="4318" y="395223"/>
                  </a:lnTo>
                  <a:lnTo>
                    <a:pt x="0" y="352425"/>
                  </a:lnTo>
                  <a:lnTo>
                    <a:pt x="3809" y="306323"/>
                  </a:lnTo>
                  <a:lnTo>
                    <a:pt x="29590" y="312801"/>
                  </a:lnTo>
                  <a:lnTo>
                    <a:pt x="63500" y="251841"/>
                  </a:lnTo>
                  <a:lnTo>
                    <a:pt x="75819" y="183769"/>
                  </a:lnTo>
                  <a:lnTo>
                    <a:pt x="61340" y="166242"/>
                  </a:lnTo>
                  <a:lnTo>
                    <a:pt x="54356" y="118745"/>
                  </a:lnTo>
                  <a:lnTo>
                    <a:pt x="34925" y="118745"/>
                  </a:lnTo>
                  <a:lnTo>
                    <a:pt x="22606" y="89661"/>
                  </a:lnTo>
                  <a:lnTo>
                    <a:pt x="25272" y="65023"/>
                  </a:lnTo>
                  <a:lnTo>
                    <a:pt x="38734" y="51942"/>
                  </a:lnTo>
                  <a:lnTo>
                    <a:pt x="49021" y="54610"/>
                  </a:lnTo>
                  <a:lnTo>
                    <a:pt x="69341" y="27939"/>
                  </a:lnTo>
                  <a:lnTo>
                    <a:pt x="73151" y="15620"/>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0" name="Freeform 369"/>
            <p:cNvSpPr/>
            <p:nvPr/>
          </p:nvSpPr>
          <p:spPr>
            <a:xfrm>
              <a:off x="5532458" y="2248698"/>
              <a:ext cx="163930" cy="229687"/>
            </a:xfrm>
            <a:custGeom>
              <a:avLst/>
              <a:gdLst/>
              <a:ahLst/>
              <a:cxnLst/>
              <a:rect l="0" t="0" r="0" b="0"/>
              <a:pathLst>
                <a:path w="163830" h="230379">
                  <a:moveTo>
                    <a:pt x="16637" y="26669"/>
                  </a:moveTo>
                  <a:lnTo>
                    <a:pt x="63372" y="7747"/>
                  </a:lnTo>
                  <a:lnTo>
                    <a:pt x="140715" y="0"/>
                  </a:lnTo>
                  <a:lnTo>
                    <a:pt x="148335" y="16891"/>
                  </a:lnTo>
                  <a:lnTo>
                    <a:pt x="148335" y="17526"/>
                  </a:lnTo>
                  <a:lnTo>
                    <a:pt x="148844" y="18160"/>
                  </a:lnTo>
                  <a:lnTo>
                    <a:pt x="148844" y="19431"/>
                  </a:lnTo>
                  <a:lnTo>
                    <a:pt x="149352" y="20066"/>
                  </a:lnTo>
                  <a:lnTo>
                    <a:pt x="149859" y="22098"/>
                  </a:lnTo>
                  <a:lnTo>
                    <a:pt x="149859" y="22732"/>
                  </a:lnTo>
                  <a:lnTo>
                    <a:pt x="150368" y="24003"/>
                  </a:lnTo>
                  <a:lnTo>
                    <a:pt x="150368" y="25273"/>
                  </a:lnTo>
                  <a:lnTo>
                    <a:pt x="151002" y="26669"/>
                  </a:lnTo>
                  <a:lnTo>
                    <a:pt x="151002" y="27304"/>
                  </a:lnTo>
                  <a:lnTo>
                    <a:pt x="152019" y="29844"/>
                  </a:lnTo>
                  <a:lnTo>
                    <a:pt x="152019" y="31114"/>
                  </a:lnTo>
                  <a:lnTo>
                    <a:pt x="153162" y="33782"/>
                  </a:lnTo>
                  <a:lnTo>
                    <a:pt x="153162" y="35686"/>
                  </a:lnTo>
                  <a:lnTo>
                    <a:pt x="154685" y="40259"/>
                  </a:lnTo>
                  <a:lnTo>
                    <a:pt x="154685" y="42163"/>
                  </a:lnTo>
                  <a:lnTo>
                    <a:pt x="156845" y="49276"/>
                  </a:lnTo>
                  <a:lnTo>
                    <a:pt x="156845" y="51307"/>
                  </a:lnTo>
                  <a:lnTo>
                    <a:pt x="157352" y="53213"/>
                  </a:lnTo>
                  <a:lnTo>
                    <a:pt x="157352" y="55117"/>
                  </a:lnTo>
                  <a:lnTo>
                    <a:pt x="159003" y="60960"/>
                  </a:lnTo>
                  <a:lnTo>
                    <a:pt x="159003" y="62991"/>
                  </a:lnTo>
                  <a:lnTo>
                    <a:pt x="160146" y="67563"/>
                  </a:lnTo>
                  <a:lnTo>
                    <a:pt x="160146" y="70104"/>
                  </a:lnTo>
                  <a:lnTo>
                    <a:pt x="160654" y="72009"/>
                  </a:lnTo>
                  <a:lnTo>
                    <a:pt x="160654" y="74041"/>
                  </a:lnTo>
                  <a:lnTo>
                    <a:pt x="161163" y="76581"/>
                  </a:lnTo>
                  <a:lnTo>
                    <a:pt x="161163" y="78485"/>
                  </a:lnTo>
                  <a:lnTo>
                    <a:pt x="162306" y="83692"/>
                  </a:lnTo>
                  <a:lnTo>
                    <a:pt x="162306" y="88264"/>
                  </a:lnTo>
                  <a:lnTo>
                    <a:pt x="162814" y="90804"/>
                  </a:lnTo>
                  <a:lnTo>
                    <a:pt x="162814" y="92836"/>
                  </a:lnTo>
                  <a:lnTo>
                    <a:pt x="163321" y="95376"/>
                  </a:lnTo>
                  <a:lnTo>
                    <a:pt x="163321" y="112903"/>
                  </a:lnTo>
                  <a:lnTo>
                    <a:pt x="163829" y="115569"/>
                  </a:lnTo>
                  <a:lnTo>
                    <a:pt x="163321" y="117475"/>
                  </a:lnTo>
                  <a:lnTo>
                    <a:pt x="163321" y="127126"/>
                  </a:lnTo>
                  <a:lnTo>
                    <a:pt x="162814" y="129794"/>
                  </a:lnTo>
                  <a:lnTo>
                    <a:pt x="162814" y="132334"/>
                  </a:lnTo>
                  <a:lnTo>
                    <a:pt x="162306" y="135001"/>
                  </a:lnTo>
                  <a:lnTo>
                    <a:pt x="162306" y="136906"/>
                  </a:lnTo>
                  <a:lnTo>
                    <a:pt x="158496" y="153797"/>
                  </a:lnTo>
                  <a:lnTo>
                    <a:pt x="157352" y="155701"/>
                  </a:lnTo>
                  <a:lnTo>
                    <a:pt x="155828" y="162813"/>
                  </a:lnTo>
                  <a:lnTo>
                    <a:pt x="154685" y="164845"/>
                  </a:lnTo>
                  <a:lnTo>
                    <a:pt x="154177" y="167385"/>
                  </a:lnTo>
                  <a:lnTo>
                    <a:pt x="152019" y="171957"/>
                  </a:lnTo>
                  <a:lnTo>
                    <a:pt x="151510" y="173863"/>
                  </a:lnTo>
                  <a:lnTo>
                    <a:pt x="149352" y="177800"/>
                  </a:lnTo>
                  <a:lnTo>
                    <a:pt x="148844" y="180339"/>
                  </a:lnTo>
                  <a:lnTo>
                    <a:pt x="147701" y="181736"/>
                  </a:lnTo>
                  <a:lnTo>
                    <a:pt x="142875" y="192023"/>
                  </a:lnTo>
                  <a:lnTo>
                    <a:pt x="141858" y="193420"/>
                  </a:lnTo>
                  <a:lnTo>
                    <a:pt x="141351" y="195326"/>
                  </a:lnTo>
                  <a:lnTo>
                    <a:pt x="140208" y="197231"/>
                  </a:lnTo>
                  <a:lnTo>
                    <a:pt x="139191" y="198628"/>
                  </a:lnTo>
                  <a:lnTo>
                    <a:pt x="136397" y="203707"/>
                  </a:lnTo>
                  <a:lnTo>
                    <a:pt x="135382" y="205104"/>
                  </a:lnTo>
                  <a:lnTo>
                    <a:pt x="134365" y="207010"/>
                  </a:lnTo>
                  <a:lnTo>
                    <a:pt x="133222" y="208279"/>
                  </a:lnTo>
                  <a:lnTo>
                    <a:pt x="132714" y="209550"/>
                  </a:lnTo>
                  <a:lnTo>
                    <a:pt x="131571" y="210947"/>
                  </a:lnTo>
                  <a:lnTo>
                    <a:pt x="131064" y="212216"/>
                  </a:lnTo>
                  <a:lnTo>
                    <a:pt x="128396" y="215391"/>
                  </a:lnTo>
                  <a:lnTo>
                    <a:pt x="127381" y="218059"/>
                  </a:lnTo>
                  <a:lnTo>
                    <a:pt x="125729" y="219963"/>
                  </a:lnTo>
                  <a:lnTo>
                    <a:pt x="124587" y="221869"/>
                  </a:lnTo>
                  <a:lnTo>
                    <a:pt x="121920" y="225170"/>
                  </a:lnTo>
                  <a:lnTo>
                    <a:pt x="121412" y="226441"/>
                  </a:lnTo>
                  <a:lnTo>
                    <a:pt x="120903" y="226441"/>
                  </a:lnTo>
                  <a:lnTo>
                    <a:pt x="120903" y="227076"/>
                  </a:lnTo>
                  <a:lnTo>
                    <a:pt x="85978" y="230378"/>
                  </a:lnTo>
                  <a:lnTo>
                    <a:pt x="73533" y="181101"/>
                  </a:lnTo>
                  <a:lnTo>
                    <a:pt x="59563" y="175132"/>
                  </a:lnTo>
                  <a:lnTo>
                    <a:pt x="70358" y="129794"/>
                  </a:lnTo>
                  <a:lnTo>
                    <a:pt x="70865" y="121919"/>
                  </a:lnTo>
                  <a:lnTo>
                    <a:pt x="69850" y="120014"/>
                  </a:lnTo>
                  <a:lnTo>
                    <a:pt x="67183" y="118110"/>
                  </a:lnTo>
                  <a:lnTo>
                    <a:pt x="66039" y="118110"/>
                  </a:lnTo>
                  <a:lnTo>
                    <a:pt x="62864" y="116839"/>
                  </a:lnTo>
                  <a:lnTo>
                    <a:pt x="58546" y="116839"/>
                  </a:lnTo>
                  <a:lnTo>
                    <a:pt x="57531" y="117475"/>
                  </a:lnTo>
                  <a:lnTo>
                    <a:pt x="55879" y="117475"/>
                  </a:lnTo>
                  <a:lnTo>
                    <a:pt x="55245" y="118110"/>
                  </a:lnTo>
                  <a:lnTo>
                    <a:pt x="53213" y="118110"/>
                  </a:lnTo>
                  <a:lnTo>
                    <a:pt x="53213" y="118744"/>
                  </a:lnTo>
                  <a:lnTo>
                    <a:pt x="35940" y="170688"/>
                  </a:lnTo>
                  <a:lnTo>
                    <a:pt x="23621" y="179069"/>
                  </a:lnTo>
                  <a:lnTo>
                    <a:pt x="23114" y="178435"/>
                  </a:lnTo>
                  <a:lnTo>
                    <a:pt x="22478" y="177164"/>
                  </a:lnTo>
                  <a:lnTo>
                    <a:pt x="21463" y="175894"/>
                  </a:lnTo>
                  <a:lnTo>
                    <a:pt x="19303" y="170688"/>
                  </a:lnTo>
                  <a:lnTo>
                    <a:pt x="18288" y="169417"/>
                  </a:lnTo>
                  <a:lnTo>
                    <a:pt x="17652" y="167385"/>
                  </a:lnTo>
                  <a:lnTo>
                    <a:pt x="16637" y="165481"/>
                  </a:lnTo>
                  <a:lnTo>
                    <a:pt x="16128" y="163448"/>
                  </a:lnTo>
                  <a:lnTo>
                    <a:pt x="15494" y="162813"/>
                  </a:lnTo>
                  <a:lnTo>
                    <a:pt x="14477" y="160273"/>
                  </a:lnTo>
                  <a:lnTo>
                    <a:pt x="14477" y="159638"/>
                  </a:lnTo>
                  <a:lnTo>
                    <a:pt x="13462" y="158369"/>
                  </a:lnTo>
                  <a:lnTo>
                    <a:pt x="13462" y="157098"/>
                  </a:lnTo>
                  <a:lnTo>
                    <a:pt x="10159" y="149225"/>
                  </a:lnTo>
                  <a:lnTo>
                    <a:pt x="10159" y="147954"/>
                  </a:lnTo>
                  <a:lnTo>
                    <a:pt x="6984" y="138810"/>
                  </a:lnTo>
                  <a:lnTo>
                    <a:pt x="6984" y="137541"/>
                  </a:lnTo>
                  <a:lnTo>
                    <a:pt x="4190" y="129159"/>
                  </a:lnTo>
                  <a:lnTo>
                    <a:pt x="4190" y="127888"/>
                  </a:lnTo>
                  <a:lnTo>
                    <a:pt x="3683" y="125857"/>
                  </a:lnTo>
                  <a:lnTo>
                    <a:pt x="3683" y="124586"/>
                  </a:lnTo>
                  <a:lnTo>
                    <a:pt x="2158" y="118744"/>
                  </a:lnTo>
                  <a:lnTo>
                    <a:pt x="2158" y="116839"/>
                  </a:lnTo>
                  <a:lnTo>
                    <a:pt x="1523" y="114807"/>
                  </a:lnTo>
                  <a:lnTo>
                    <a:pt x="1523" y="113538"/>
                  </a:lnTo>
                  <a:lnTo>
                    <a:pt x="1015" y="111632"/>
                  </a:lnTo>
                  <a:lnTo>
                    <a:pt x="1015" y="109601"/>
                  </a:lnTo>
                  <a:lnTo>
                    <a:pt x="508" y="107695"/>
                  </a:lnTo>
                  <a:lnTo>
                    <a:pt x="508" y="105791"/>
                  </a:lnTo>
                  <a:lnTo>
                    <a:pt x="0" y="103885"/>
                  </a:lnTo>
                  <a:lnTo>
                    <a:pt x="0" y="88264"/>
                  </a:lnTo>
                  <a:lnTo>
                    <a:pt x="508" y="86360"/>
                  </a:lnTo>
                  <a:lnTo>
                    <a:pt x="508" y="81153"/>
                  </a:lnTo>
                  <a:lnTo>
                    <a:pt x="1015" y="79120"/>
                  </a:lnTo>
                  <a:lnTo>
                    <a:pt x="1015" y="77216"/>
                  </a:lnTo>
                  <a:lnTo>
                    <a:pt x="1523" y="75310"/>
                  </a:lnTo>
                  <a:lnTo>
                    <a:pt x="1523" y="73279"/>
                  </a:lnTo>
                  <a:lnTo>
                    <a:pt x="2158" y="72009"/>
                  </a:lnTo>
                  <a:lnTo>
                    <a:pt x="2158" y="70104"/>
                  </a:lnTo>
                  <a:lnTo>
                    <a:pt x="2666" y="68072"/>
                  </a:lnTo>
                  <a:lnTo>
                    <a:pt x="2666" y="66801"/>
                  </a:lnTo>
                  <a:lnTo>
                    <a:pt x="4190" y="61594"/>
                  </a:lnTo>
                  <a:lnTo>
                    <a:pt x="4190" y="59689"/>
                  </a:lnTo>
                  <a:lnTo>
                    <a:pt x="6984" y="52578"/>
                  </a:lnTo>
                  <a:lnTo>
                    <a:pt x="6984" y="50673"/>
                  </a:lnTo>
                  <a:lnTo>
                    <a:pt x="8508" y="46735"/>
                  </a:lnTo>
                  <a:lnTo>
                    <a:pt x="8508" y="45466"/>
                  </a:lnTo>
                  <a:lnTo>
                    <a:pt x="10159" y="41529"/>
                  </a:lnTo>
                  <a:lnTo>
                    <a:pt x="10159" y="40259"/>
                  </a:lnTo>
                  <a:lnTo>
                    <a:pt x="10668" y="38988"/>
                  </a:lnTo>
                  <a:lnTo>
                    <a:pt x="11176" y="38354"/>
                  </a:lnTo>
                  <a:lnTo>
                    <a:pt x="12319" y="35686"/>
                  </a:lnTo>
                  <a:lnTo>
                    <a:pt x="12319" y="35051"/>
                  </a:lnTo>
                  <a:lnTo>
                    <a:pt x="12827" y="34416"/>
                  </a:lnTo>
                  <a:lnTo>
                    <a:pt x="15494" y="27939"/>
                  </a:lnTo>
                  <a:close/>
                </a:path>
              </a:pathLst>
            </a:custGeom>
            <a:solidFill>
              <a:srgbClr val="FFD0C6"/>
            </a:solidFill>
            <a:ln w="0" cap="flat" cmpd="sng" algn="ctr">
              <a:solidFill>
                <a:srgbClr val="FFD0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1" name="Freeform 370"/>
            <p:cNvSpPr/>
            <p:nvPr/>
          </p:nvSpPr>
          <p:spPr>
            <a:xfrm>
              <a:off x="5567711" y="2572616"/>
              <a:ext cx="144540" cy="15705"/>
            </a:xfrm>
            <a:custGeom>
              <a:avLst/>
              <a:gdLst/>
              <a:ahLst/>
              <a:cxnLst/>
              <a:rect l="0" t="0" r="0" b="0"/>
              <a:pathLst>
                <a:path w="145034" h="14860">
                  <a:moveTo>
                    <a:pt x="0" y="3175"/>
                  </a:moveTo>
                  <a:lnTo>
                    <a:pt x="143509" y="0"/>
                  </a:lnTo>
                  <a:lnTo>
                    <a:pt x="145033" y="10922"/>
                  </a:lnTo>
                  <a:lnTo>
                    <a:pt x="0" y="14859"/>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2" name="Freeform 371"/>
            <p:cNvSpPr/>
            <p:nvPr/>
          </p:nvSpPr>
          <p:spPr>
            <a:xfrm>
              <a:off x="5560661" y="2604026"/>
              <a:ext cx="153354" cy="15705"/>
            </a:xfrm>
            <a:custGeom>
              <a:avLst/>
              <a:gdLst/>
              <a:ahLst/>
              <a:cxnLst/>
              <a:rect l="0" t="0" r="0" b="0"/>
              <a:pathLst>
                <a:path w="152528" h="15496">
                  <a:moveTo>
                    <a:pt x="1017" y="5843"/>
                  </a:moveTo>
                  <a:lnTo>
                    <a:pt x="152019" y="0"/>
                  </a:lnTo>
                  <a:lnTo>
                    <a:pt x="152527" y="11049"/>
                  </a:lnTo>
                  <a:lnTo>
                    <a:pt x="0" y="15495"/>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3" name="Freeform 372"/>
            <p:cNvSpPr/>
            <p:nvPr/>
          </p:nvSpPr>
          <p:spPr>
            <a:xfrm>
              <a:off x="5550084" y="2631510"/>
              <a:ext cx="165693" cy="15705"/>
            </a:xfrm>
            <a:custGeom>
              <a:avLst/>
              <a:gdLst/>
              <a:ahLst/>
              <a:cxnLst/>
              <a:rect l="0" t="0" r="0" b="0"/>
              <a:pathLst>
                <a:path w="165482" h="14860">
                  <a:moveTo>
                    <a:pt x="4318" y="3175"/>
                  </a:moveTo>
                  <a:lnTo>
                    <a:pt x="163957" y="0"/>
                  </a:lnTo>
                  <a:lnTo>
                    <a:pt x="165481" y="10287"/>
                  </a:lnTo>
                  <a:lnTo>
                    <a:pt x="0" y="14859"/>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4" name="Freeform 373"/>
            <p:cNvSpPr/>
            <p:nvPr/>
          </p:nvSpPr>
          <p:spPr>
            <a:xfrm>
              <a:off x="5537746" y="2657030"/>
              <a:ext cx="178031" cy="11779"/>
            </a:xfrm>
            <a:custGeom>
              <a:avLst/>
              <a:gdLst/>
              <a:ahLst/>
              <a:cxnLst/>
              <a:rect l="0" t="0" r="0" b="0"/>
              <a:pathLst>
                <a:path w="178944" h="12320">
                  <a:moveTo>
                    <a:pt x="4954" y="3175"/>
                  </a:moveTo>
                  <a:lnTo>
                    <a:pt x="178436" y="0"/>
                  </a:lnTo>
                  <a:lnTo>
                    <a:pt x="178943" y="9018"/>
                  </a:lnTo>
                  <a:lnTo>
                    <a:pt x="0" y="12319"/>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5" name="Freeform 374"/>
            <p:cNvSpPr/>
            <p:nvPr/>
          </p:nvSpPr>
          <p:spPr>
            <a:xfrm>
              <a:off x="5527170" y="2680588"/>
              <a:ext cx="188607" cy="13743"/>
            </a:xfrm>
            <a:custGeom>
              <a:avLst/>
              <a:gdLst/>
              <a:ahLst/>
              <a:cxnLst/>
              <a:rect l="0" t="0" r="0" b="0"/>
              <a:pathLst>
                <a:path w="189739" h="13589">
                  <a:moveTo>
                    <a:pt x="0" y="2539"/>
                  </a:moveTo>
                  <a:lnTo>
                    <a:pt x="189102" y="0"/>
                  </a:lnTo>
                  <a:lnTo>
                    <a:pt x="189738" y="7111"/>
                  </a:lnTo>
                  <a:lnTo>
                    <a:pt x="1651" y="13588"/>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6" name="Freeform 375"/>
            <p:cNvSpPr/>
            <p:nvPr/>
          </p:nvSpPr>
          <p:spPr>
            <a:xfrm>
              <a:off x="5528932" y="2708071"/>
              <a:ext cx="188608" cy="13743"/>
            </a:xfrm>
            <a:custGeom>
              <a:avLst/>
              <a:gdLst/>
              <a:ahLst/>
              <a:cxnLst/>
              <a:rect l="0" t="0" r="0" b="0"/>
              <a:pathLst>
                <a:path w="189103" h="13717">
                  <a:moveTo>
                    <a:pt x="0" y="2032"/>
                  </a:moveTo>
                  <a:lnTo>
                    <a:pt x="188595" y="0"/>
                  </a:lnTo>
                  <a:lnTo>
                    <a:pt x="189102" y="7238"/>
                  </a:lnTo>
                  <a:lnTo>
                    <a:pt x="0" y="13716"/>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7" name="Freeform 376"/>
            <p:cNvSpPr/>
            <p:nvPr/>
          </p:nvSpPr>
          <p:spPr>
            <a:xfrm>
              <a:off x="5527170" y="2731629"/>
              <a:ext cx="181556" cy="9816"/>
            </a:xfrm>
            <a:custGeom>
              <a:avLst/>
              <a:gdLst/>
              <a:ahLst/>
              <a:cxnLst/>
              <a:rect l="0" t="0" r="0" b="0"/>
              <a:pathLst>
                <a:path w="182119" h="10416">
                  <a:moveTo>
                    <a:pt x="5335" y="2033"/>
                  </a:moveTo>
                  <a:lnTo>
                    <a:pt x="182118" y="0"/>
                  </a:lnTo>
                  <a:lnTo>
                    <a:pt x="179451" y="7112"/>
                  </a:lnTo>
                  <a:lnTo>
                    <a:pt x="0" y="10415"/>
                  </a:lnTo>
                  <a:close/>
                </a:path>
              </a:pathLst>
            </a:custGeom>
            <a:solidFill>
              <a:srgbClr val="A1E6F7"/>
            </a:solidFill>
            <a:ln w="0" cap="flat" cmpd="sng" algn="ctr">
              <a:solidFill>
                <a:srgbClr val="A1E6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8" name="Freeform 377"/>
            <p:cNvSpPr/>
            <p:nvPr/>
          </p:nvSpPr>
          <p:spPr>
            <a:xfrm>
              <a:off x="5382630" y="2236920"/>
              <a:ext cx="400129" cy="337659"/>
            </a:xfrm>
            <a:custGeom>
              <a:avLst/>
              <a:gdLst/>
              <a:ahLst/>
              <a:cxnLst/>
              <a:rect l="0" t="0" r="0" b="0"/>
              <a:pathLst>
                <a:path w="399798" h="338074">
                  <a:moveTo>
                    <a:pt x="123064" y="22097"/>
                  </a:moveTo>
                  <a:lnTo>
                    <a:pt x="123064" y="21463"/>
                  </a:lnTo>
                  <a:lnTo>
                    <a:pt x="130048" y="21463"/>
                  </a:lnTo>
                  <a:lnTo>
                    <a:pt x="130556" y="22097"/>
                  </a:lnTo>
                  <a:lnTo>
                    <a:pt x="131699" y="22732"/>
                  </a:lnTo>
                  <a:lnTo>
                    <a:pt x="132208" y="24003"/>
                  </a:lnTo>
                  <a:lnTo>
                    <a:pt x="131699" y="24003"/>
                  </a:lnTo>
                  <a:lnTo>
                    <a:pt x="131065" y="24638"/>
                  </a:lnTo>
                  <a:lnTo>
                    <a:pt x="130048" y="24638"/>
                  </a:lnTo>
                  <a:lnTo>
                    <a:pt x="129541" y="25272"/>
                  </a:lnTo>
                  <a:lnTo>
                    <a:pt x="128398" y="25272"/>
                  </a:lnTo>
                  <a:lnTo>
                    <a:pt x="127381" y="26035"/>
                  </a:lnTo>
                  <a:lnTo>
                    <a:pt x="125730" y="26035"/>
                  </a:lnTo>
                  <a:lnTo>
                    <a:pt x="123064" y="27304"/>
                  </a:lnTo>
                  <a:lnTo>
                    <a:pt x="121412" y="27304"/>
                  </a:lnTo>
                  <a:lnTo>
                    <a:pt x="107950" y="31750"/>
                  </a:lnTo>
                  <a:lnTo>
                    <a:pt x="105918" y="32512"/>
                  </a:lnTo>
                  <a:lnTo>
                    <a:pt x="103124" y="32512"/>
                  </a:lnTo>
                  <a:lnTo>
                    <a:pt x="100966" y="33782"/>
                  </a:lnTo>
                  <a:lnTo>
                    <a:pt x="77343" y="39623"/>
                  </a:lnTo>
                  <a:lnTo>
                    <a:pt x="74677" y="40894"/>
                  </a:lnTo>
                  <a:lnTo>
                    <a:pt x="58040" y="44831"/>
                  </a:lnTo>
                  <a:lnTo>
                    <a:pt x="42927" y="49275"/>
                  </a:lnTo>
                  <a:lnTo>
                    <a:pt x="33783" y="51943"/>
                  </a:lnTo>
                  <a:lnTo>
                    <a:pt x="31623" y="51943"/>
                  </a:lnTo>
                  <a:lnTo>
                    <a:pt x="24130" y="54482"/>
                  </a:lnTo>
                  <a:lnTo>
                    <a:pt x="22606" y="54482"/>
                  </a:lnTo>
                  <a:lnTo>
                    <a:pt x="20955" y="55118"/>
                  </a:lnTo>
                  <a:lnTo>
                    <a:pt x="18289" y="56515"/>
                  </a:lnTo>
                  <a:lnTo>
                    <a:pt x="17146" y="56515"/>
                  </a:lnTo>
                  <a:lnTo>
                    <a:pt x="14986" y="57785"/>
                  </a:lnTo>
                  <a:lnTo>
                    <a:pt x="14479" y="57785"/>
                  </a:lnTo>
                  <a:lnTo>
                    <a:pt x="13462" y="58419"/>
                  </a:lnTo>
                  <a:lnTo>
                    <a:pt x="12828" y="59054"/>
                  </a:lnTo>
                  <a:lnTo>
                    <a:pt x="11811" y="59690"/>
                  </a:lnTo>
                  <a:lnTo>
                    <a:pt x="11304" y="60960"/>
                  </a:lnTo>
                  <a:lnTo>
                    <a:pt x="10160" y="62357"/>
                  </a:lnTo>
                  <a:lnTo>
                    <a:pt x="9653" y="64262"/>
                  </a:lnTo>
                  <a:lnTo>
                    <a:pt x="9653" y="66166"/>
                  </a:lnTo>
                  <a:lnTo>
                    <a:pt x="9144" y="68072"/>
                  </a:lnTo>
                  <a:lnTo>
                    <a:pt x="9144" y="73278"/>
                  </a:lnTo>
                  <a:lnTo>
                    <a:pt x="9653" y="75310"/>
                  </a:lnTo>
                  <a:lnTo>
                    <a:pt x="11811" y="79756"/>
                  </a:lnTo>
                  <a:lnTo>
                    <a:pt x="13462" y="81153"/>
                  </a:lnTo>
                  <a:lnTo>
                    <a:pt x="13971" y="81153"/>
                  </a:lnTo>
                  <a:lnTo>
                    <a:pt x="14479" y="81788"/>
                  </a:lnTo>
                  <a:lnTo>
                    <a:pt x="15494" y="82422"/>
                  </a:lnTo>
                  <a:lnTo>
                    <a:pt x="16129" y="83057"/>
                  </a:lnTo>
                  <a:lnTo>
                    <a:pt x="18797" y="83057"/>
                  </a:lnTo>
                  <a:lnTo>
                    <a:pt x="19304" y="82422"/>
                  </a:lnTo>
                  <a:lnTo>
                    <a:pt x="22606" y="82422"/>
                  </a:lnTo>
                  <a:lnTo>
                    <a:pt x="23115" y="81788"/>
                  </a:lnTo>
                  <a:lnTo>
                    <a:pt x="24766" y="81788"/>
                  </a:lnTo>
                  <a:lnTo>
                    <a:pt x="25781" y="81153"/>
                  </a:lnTo>
                  <a:lnTo>
                    <a:pt x="27433" y="81153"/>
                  </a:lnTo>
                  <a:lnTo>
                    <a:pt x="28448" y="80518"/>
                  </a:lnTo>
                  <a:lnTo>
                    <a:pt x="30099" y="80518"/>
                  </a:lnTo>
                  <a:lnTo>
                    <a:pt x="31623" y="79756"/>
                  </a:lnTo>
                  <a:lnTo>
                    <a:pt x="33274" y="79756"/>
                  </a:lnTo>
                  <a:lnTo>
                    <a:pt x="38100" y="77850"/>
                  </a:lnTo>
                  <a:lnTo>
                    <a:pt x="40260" y="77850"/>
                  </a:lnTo>
                  <a:lnTo>
                    <a:pt x="45593" y="75945"/>
                  </a:lnTo>
                  <a:lnTo>
                    <a:pt x="47879" y="75945"/>
                  </a:lnTo>
                  <a:lnTo>
                    <a:pt x="49404" y="74675"/>
                  </a:lnTo>
                  <a:lnTo>
                    <a:pt x="51054" y="74675"/>
                  </a:lnTo>
                  <a:lnTo>
                    <a:pt x="63881" y="70738"/>
                  </a:lnTo>
                  <a:lnTo>
                    <a:pt x="76328" y="66801"/>
                  </a:lnTo>
                  <a:lnTo>
                    <a:pt x="84329" y="64262"/>
                  </a:lnTo>
                  <a:lnTo>
                    <a:pt x="86487" y="62991"/>
                  </a:lnTo>
                  <a:lnTo>
                    <a:pt x="90805" y="61722"/>
                  </a:lnTo>
                  <a:lnTo>
                    <a:pt x="92456" y="61722"/>
                  </a:lnTo>
                  <a:lnTo>
                    <a:pt x="105918" y="57150"/>
                  </a:lnTo>
                  <a:lnTo>
                    <a:pt x="109093" y="55753"/>
                  </a:lnTo>
                  <a:lnTo>
                    <a:pt x="110617" y="55753"/>
                  </a:lnTo>
                  <a:lnTo>
                    <a:pt x="114935" y="53847"/>
                  </a:lnTo>
                  <a:lnTo>
                    <a:pt x="116586" y="53847"/>
                  </a:lnTo>
                  <a:lnTo>
                    <a:pt x="119254" y="52578"/>
                  </a:lnTo>
                  <a:lnTo>
                    <a:pt x="120397" y="52578"/>
                  </a:lnTo>
                  <a:lnTo>
                    <a:pt x="121921" y="51943"/>
                  </a:lnTo>
                  <a:lnTo>
                    <a:pt x="122555" y="51943"/>
                  </a:lnTo>
                  <a:lnTo>
                    <a:pt x="123572" y="51307"/>
                  </a:lnTo>
                  <a:lnTo>
                    <a:pt x="125223" y="50672"/>
                  </a:lnTo>
                  <a:lnTo>
                    <a:pt x="126239" y="50672"/>
                  </a:lnTo>
                  <a:lnTo>
                    <a:pt x="140717" y="44831"/>
                  </a:lnTo>
                  <a:lnTo>
                    <a:pt x="142367" y="43434"/>
                  </a:lnTo>
                  <a:lnTo>
                    <a:pt x="150496" y="40894"/>
                  </a:lnTo>
                  <a:lnTo>
                    <a:pt x="152019" y="39623"/>
                  </a:lnTo>
                  <a:lnTo>
                    <a:pt x="158497" y="37719"/>
                  </a:lnTo>
                  <a:lnTo>
                    <a:pt x="160655" y="36322"/>
                  </a:lnTo>
                  <a:lnTo>
                    <a:pt x="167133" y="34416"/>
                  </a:lnTo>
                  <a:lnTo>
                    <a:pt x="169292" y="33147"/>
                  </a:lnTo>
                  <a:lnTo>
                    <a:pt x="171450" y="32512"/>
                  </a:lnTo>
                  <a:lnTo>
                    <a:pt x="173610" y="31115"/>
                  </a:lnTo>
                  <a:lnTo>
                    <a:pt x="180594" y="29210"/>
                  </a:lnTo>
                  <a:lnTo>
                    <a:pt x="182118" y="27940"/>
                  </a:lnTo>
                  <a:lnTo>
                    <a:pt x="184278" y="27304"/>
                  </a:lnTo>
                  <a:lnTo>
                    <a:pt x="186436" y="26035"/>
                  </a:lnTo>
                  <a:lnTo>
                    <a:pt x="192914" y="24003"/>
                  </a:lnTo>
                  <a:lnTo>
                    <a:pt x="195073" y="22732"/>
                  </a:lnTo>
                  <a:lnTo>
                    <a:pt x="209042" y="18160"/>
                  </a:lnTo>
                  <a:lnTo>
                    <a:pt x="217679" y="14985"/>
                  </a:lnTo>
                  <a:lnTo>
                    <a:pt x="219203" y="14985"/>
                  </a:lnTo>
                  <a:lnTo>
                    <a:pt x="220346" y="14223"/>
                  </a:lnTo>
                  <a:lnTo>
                    <a:pt x="223521" y="12953"/>
                  </a:lnTo>
                  <a:lnTo>
                    <a:pt x="225172" y="12953"/>
                  </a:lnTo>
                  <a:lnTo>
                    <a:pt x="226187" y="12319"/>
                  </a:lnTo>
                  <a:lnTo>
                    <a:pt x="227330" y="12319"/>
                  </a:lnTo>
                  <a:lnTo>
                    <a:pt x="228347" y="11684"/>
                  </a:lnTo>
                  <a:lnTo>
                    <a:pt x="233173" y="11684"/>
                  </a:lnTo>
                  <a:lnTo>
                    <a:pt x="233808" y="11048"/>
                  </a:lnTo>
                  <a:lnTo>
                    <a:pt x="237491" y="11048"/>
                  </a:lnTo>
                  <a:lnTo>
                    <a:pt x="239142" y="10413"/>
                  </a:lnTo>
                  <a:lnTo>
                    <a:pt x="241300" y="10413"/>
                  </a:lnTo>
                  <a:lnTo>
                    <a:pt x="242317" y="9778"/>
                  </a:lnTo>
                  <a:lnTo>
                    <a:pt x="246635" y="9778"/>
                  </a:lnTo>
                  <a:lnTo>
                    <a:pt x="248285" y="9144"/>
                  </a:lnTo>
                  <a:lnTo>
                    <a:pt x="253619" y="9144"/>
                  </a:lnTo>
                  <a:lnTo>
                    <a:pt x="255271" y="8509"/>
                  </a:lnTo>
                  <a:lnTo>
                    <a:pt x="256794" y="8509"/>
                  </a:lnTo>
                  <a:lnTo>
                    <a:pt x="258446" y="7747"/>
                  </a:lnTo>
                  <a:lnTo>
                    <a:pt x="260604" y="7747"/>
                  </a:lnTo>
                  <a:lnTo>
                    <a:pt x="262255" y="7112"/>
                  </a:lnTo>
                  <a:lnTo>
                    <a:pt x="268098" y="7112"/>
                  </a:lnTo>
                  <a:lnTo>
                    <a:pt x="269748" y="6476"/>
                  </a:lnTo>
                  <a:lnTo>
                    <a:pt x="271908" y="6476"/>
                  </a:lnTo>
                  <a:lnTo>
                    <a:pt x="273559" y="5841"/>
                  </a:lnTo>
                  <a:lnTo>
                    <a:pt x="275717" y="5841"/>
                  </a:lnTo>
                  <a:lnTo>
                    <a:pt x="277877" y="5207"/>
                  </a:lnTo>
                  <a:lnTo>
                    <a:pt x="283718" y="5207"/>
                  </a:lnTo>
                  <a:lnTo>
                    <a:pt x="285369" y="4572"/>
                  </a:lnTo>
                  <a:lnTo>
                    <a:pt x="287529" y="4572"/>
                  </a:lnTo>
                  <a:lnTo>
                    <a:pt x="289179" y="3937"/>
                  </a:lnTo>
                  <a:lnTo>
                    <a:pt x="291211" y="3937"/>
                  </a:lnTo>
                  <a:lnTo>
                    <a:pt x="292862" y="3301"/>
                  </a:lnTo>
                  <a:lnTo>
                    <a:pt x="294514" y="3301"/>
                  </a:lnTo>
                  <a:lnTo>
                    <a:pt x="296673" y="2540"/>
                  </a:lnTo>
                  <a:lnTo>
                    <a:pt x="299848" y="2540"/>
                  </a:lnTo>
                  <a:lnTo>
                    <a:pt x="301498" y="1904"/>
                  </a:lnTo>
                  <a:lnTo>
                    <a:pt x="305181" y="1904"/>
                  </a:lnTo>
                  <a:lnTo>
                    <a:pt x="306833" y="1269"/>
                  </a:lnTo>
                  <a:lnTo>
                    <a:pt x="311150" y="1269"/>
                  </a:lnTo>
                  <a:lnTo>
                    <a:pt x="312802" y="635"/>
                  </a:lnTo>
                  <a:lnTo>
                    <a:pt x="316485" y="635"/>
                  </a:lnTo>
                  <a:lnTo>
                    <a:pt x="317628" y="0"/>
                  </a:lnTo>
                  <a:lnTo>
                    <a:pt x="325629" y="0"/>
                  </a:lnTo>
                  <a:lnTo>
                    <a:pt x="327787" y="2540"/>
                  </a:lnTo>
                  <a:lnTo>
                    <a:pt x="327787" y="5207"/>
                  </a:lnTo>
                  <a:lnTo>
                    <a:pt x="328296" y="7112"/>
                  </a:lnTo>
                  <a:lnTo>
                    <a:pt x="327279" y="9778"/>
                  </a:lnTo>
                  <a:lnTo>
                    <a:pt x="325121" y="11048"/>
                  </a:lnTo>
                  <a:lnTo>
                    <a:pt x="321946" y="11048"/>
                  </a:lnTo>
                  <a:lnTo>
                    <a:pt x="321946" y="11684"/>
                  </a:lnTo>
                  <a:lnTo>
                    <a:pt x="327787" y="54482"/>
                  </a:lnTo>
                  <a:lnTo>
                    <a:pt x="327787" y="53847"/>
                  </a:lnTo>
                  <a:lnTo>
                    <a:pt x="328296" y="53213"/>
                  </a:lnTo>
                  <a:lnTo>
                    <a:pt x="329439" y="52578"/>
                  </a:lnTo>
                  <a:lnTo>
                    <a:pt x="330454" y="51307"/>
                  </a:lnTo>
                  <a:lnTo>
                    <a:pt x="331598" y="50672"/>
                  </a:lnTo>
                  <a:lnTo>
                    <a:pt x="333122" y="49275"/>
                  </a:lnTo>
                  <a:lnTo>
                    <a:pt x="334773" y="49275"/>
                  </a:lnTo>
                  <a:lnTo>
                    <a:pt x="335916" y="48006"/>
                  </a:lnTo>
                  <a:lnTo>
                    <a:pt x="336931" y="47370"/>
                  </a:lnTo>
                  <a:lnTo>
                    <a:pt x="338583" y="47370"/>
                  </a:lnTo>
                  <a:lnTo>
                    <a:pt x="339598" y="46735"/>
                  </a:lnTo>
                  <a:lnTo>
                    <a:pt x="344933" y="46735"/>
                  </a:lnTo>
                  <a:lnTo>
                    <a:pt x="346075" y="47370"/>
                  </a:lnTo>
                  <a:lnTo>
                    <a:pt x="347092" y="47370"/>
                  </a:lnTo>
                  <a:lnTo>
                    <a:pt x="348235" y="48006"/>
                  </a:lnTo>
                  <a:lnTo>
                    <a:pt x="348742" y="48641"/>
                  </a:lnTo>
                  <a:lnTo>
                    <a:pt x="351917" y="51307"/>
                  </a:lnTo>
                  <a:lnTo>
                    <a:pt x="355728" y="55753"/>
                  </a:lnTo>
                  <a:lnTo>
                    <a:pt x="357379" y="59690"/>
                  </a:lnTo>
                  <a:lnTo>
                    <a:pt x="357886" y="60325"/>
                  </a:lnTo>
                  <a:lnTo>
                    <a:pt x="358394" y="62357"/>
                  </a:lnTo>
                  <a:lnTo>
                    <a:pt x="359537" y="64897"/>
                  </a:lnTo>
                  <a:lnTo>
                    <a:pt x="359537" y="68072"/>
                  </a:lnTo>
                  <a:lnTo>
                    <a:pt x="360046" y="69469"/>
                  </a:lnTo>
                  <a:lnTo>
                    <a:pt x="360046" y="72644"/>
                  </a:lnTo>
                  <a:lnTo>
                    <a:pt x="360554" y="74675"/>
                  </a:lnTo>
                  <a:lnTo>
                    <a:pt x="360554" y="80518"/>
                  </a:lnTo>
                  <a:lnTo>
                    <a:pt x="360046" y="82422"/>
                  </a:lnTo>
                  <a:lnTo>
                    <a:pt x="360046" y="86994"/>
                  </a:lnTo>
                  <a:lnTo>
                    <a:pt x="359537" y="88265"/>
                  </a:lnTo>
                  <a:lnTo>
                    <a:pt x="359537" y="90169"/>
                  </a:lnTo>
                  <a:lnTo>
                    <a:pt x="358903" y="91566"/>
                  </a:lnTo>
                  <a:lnTo>
                    <a:pt x="358903" y="92837"/>
                  </a:lnTo>
                  <a:lnTo>
                    <a:pt x="358394" y="93472"/>
                  </a:lnTo>
                  <a:lnTo>
                    <a:pt x="358394" y="96012"/>
                  </a:lnTo>
                  <a:lnTo>
                    <a:pt x="357886" y="97282"/>
                  </a:lnTo>
                  <a:lnTo>
                    <a:pt x="357379" y="98044"/>
                  </a:lnTo>
                  <a:lnTo>
                    <a:pt x="357379" y="99313"/>
                  </a:lnTo>
                  <a:lnTo>
                    <a:pt x="356871" y="100584"/>
                  </a:lnTo>
                  <a:lnTo>
                    <a:pt x="356235" y="101219"/>
                  </a:lnTo>
                  <a:lnTo>
                    <a:pt x="356235" y="102488"/>
                  </a:lnTo>
                  <a:lnTo>
                    <a:pt x="355728" y="103885"/>
                  </a:lnTo>
                  <a:lnTo>
                    <a:pt x="355728" y="104520"/>
                  </a:lnTo>
                  <a:lnTo>
                    <a:pt x="354711" y="106425"/>
                  </a:lnTo>
                  <a:lnTo>
                    <a:pt x="353568" y="107695"/>
                  </a:lnTo>
                  <a:lnTo>
                    <a:pt x="353060" y="109600"/>
                  </a:lnTo>
                  <a:lnTo>
                    <a:pt x="351917" y="111632"/>
                  </a:lnTo>
                  <a:lnTo>
                    <a:pt x="349885" y="114172"/>
                  </a:lnTo>
                  <a:lnTo>
                    <a:pt x="348742" y="114807"/>
                  </a:lnTo>
                  <a:lnTo>
                    <a:pt x="348235" y="116204"/>
                  </a:lnTo>
                  <a:lnTo>
                    <a:pt x="346075" y="118744"/>
                  </a:lnTo>
                  <a:lnTo>
                    <a:pt x="344933" y="119379"/>
                  </a:lnTo>
                  <a:lnTo>
                    <a:pt x="343917" y="120650"/>
                  </a:lnTo>
                  <a:lnTo>
                    <a:pt x="340742" y="122682"/>
                  </a:lnTo>
                  <a:lnTo>
                    <a:pt x="340234" y="123316"/>
                  </a:lnTo>
                  <a:lnTo>
                    <a:pt x="339091" y="123316"/>
                  </a:lnTo>
                  <a:lnTo>
                    <a:pt x="337948" y="123951"/>
                  </a:lnTo>
                  <a:lnTo>
                    <a:pt x="337440" y="124587"/>
                  </a:lnTo>
                  <a:lnTo>
                    <a:pt x="336931" y="124587"/>
                  </a:lnTo>
                  <a:lnTo>
                    <a:pt x="335280" y="125222"/>
                  </a:lnTo>
                  <a:lnTo>
                    <a:pt x="334773" y="125857"/>
                  </a:lnTo>
                  <a:lnTo>
                    <a:pt x="333629" y="125857"/>
                  </a:lnTo>
                  <a:lnTo>
                    <a:pt x="333629" y="129159"/>
                  </a:lnTo>
                  <a:lnTo>
                    <a:pt x="333122" y="130428"/>
                  </a:lnTo>
                  <a:lnTo>
                    <a:pt x="333122" y="137541"/>
                  </a:lnTo>
                  <a:lnTo>
                    <a:pt x="332614" y="138810"/>
                  </a:lnTo>
                  <a:lnTo>
                    <a:pt x="332614" y="144779"/>
                  </a:lnTo>
                  <a:lnTo>
                    <a:pt x="332105" y="146050"/>
                  </a:lnTo>
                  <a:lnTo>
                    <a:pt x="332105" y="148590"/>
                  </a:lnTo>
                  <a:lnTo>
                    <a:pt x="331598" y="149860"/>
                  </a:lnTo>
                  <a:lnTo>
                    <a:pt x="331598" y="155066"/>
                  </a:lnTo>
                  <a:lnTo>
                    <a:pt x="330962" y="156337"/>
                  </a:lnTo>
                  <a:lnTo>
                    <a:pt x="330962" y="159003"/>
                  </a:lnTo>
                  <a:lnTo>
                    <a:pt x="330454" y="160273"/>
                  </a:lnTo>
                  <a:lnTo>
                    <a:pt x="330454" y="164845"/>
                  </a:lnTo>
                  <a:lnTo>
                    <a:pt x="329947" y="166116"/>
                  </a:lnTo>
                  <a:lnTo>
                    <a:pt x="329947" y="168020"/>
                  </a:lnTo>
                  <a:lnTo>
                    <a:pt x="329439" y="170053"/>
                  </a:lnTo>
                  <a:lnTo>
                    <a:pt x="329439" y="171957"/>
                  </a:lnTo>
                  <a:lnTo>
                    <a:pt x="328930" y="173863"/>
                  </a:lnTo>
                  <a:lnTo>
                    <a:pt x="328930" y="175894"/>
                  </a:lnTo>
                  <a:lnTo>
                    <a:pt x="328296" y="177165"/>
                  </a:lnTo>
                  <a:lnTo>
                    <a:pt x="328296" y="179069"/>
                  </a:lnTo>
                  <a:lnTo>
                    <a:pt x="327787" y="180340"/>
                  </a:lnTo>
                  <a:lnTo>
                    <a:pt x="327787" y="181737"/>
                  </a:lnTo>
                  <a:lnTo>
                    <a:pt x="327279" y="183007"/>
                  </a:lnTo>
                  <a:lnTo>
                    <a:pt x="327279" y="186816"/>
                  </a:lnTo>
                  <a:lnTo>
                    <a:pt x="328296" y="187578"/>
                  </a:lnTo>
                  <a:lnTo>
                    <a:pt x="329439" y="187578"/>
                  </a:lnTo>
                  <a:lnTo>
                    <a:pt x="332614" y="189484"/>
                  </a:lnTo>
                  <a:lnTo>
                    <a:pt x="333122" y="189484"/>
                  </a:lnTo>
                  <a:lnTo>
                    <a:pt x="336423" y="191388"/>
                  </a:lnTo>
                  <a:lnTo>
                    <a:pt x="336931" y="192023"/>
                  </a:lnTo>
                  <a:lnTo>
                    <a:pt x="337948" y="192023"/>
                  </a:lnTo>
                  <a:lnTo>
                    <a:pt x="339091" y="193420"/>
                  </a:lnTo>
                  <a:lnTo>
                    <a:pt x="340234" y="193420"/>
                  </a:lnTo>
                  <a:lnTo>
                    <a:pt x="342900" y="194691"/>
                  </a:lnTo>
                  <a:lnTo>
                    <a:pt x="343917" y="195960"/>
                  </a:lnTo>
                  <a:lnTo>
                    <a:pt x="351917" y="201168"/>
                  </a:lnTo>
                  <a:lnTo>
                    <a:pt x="353060" y="202438"/>
                  </a:lnTo>
                  <a:lnTo>
                    <a:pt x="357379" y="205740"/>
                  </a:lnTo>
                  <a:lnTo>
                    <a:pt x="358394" y="207010"/>
                  </a:lnTo>
                  <a:lnTo>
                    <a:pt x="360046" y="208279"/>
                  </a:lnTo>
                  <a:lnTo>
                    <a:pt x="361697" y="208915"/>
                  </a:lnTo>
                  <a:lnTo>
                    <a:pt x="362712" y="210819"/>
                  </a:lnTo>
                  <a:lnTo>
                    <a:pt x="364364" y="212216"/>
                  </a:lnTo>
                  <a:lnTo>
                    <a:pt x="365379" y="213487"/>
                  </a:lnTo>
                  <a:lnTo>
                    <a:pt x="367030" y="214757"/>
                  </a:lnTo>
                  <a:lnTo>
                    <a:pt x="368047" y="216788"/>
                  </a:lnTo>
                  <a:lnTo>
                    <a:pt x="369698" y="218059"/>
                  </a:lnTo>
                  <a:lnTo>
                    <a:pt x="372365" y="221234"/>
                  </a:lnTo>
                  <a:lnTo>
                    <a:pt x="373508" y="223138"/>
                  </a:lnTo>
                  <a:lnTo>
                    <a:pt x="375031" y="224535"/>
                  </a:lnTo>
                  <a:lnTo>
                    <a:pt x="377191" y="228345"/>
                  </a:lnTo>
                  <a:lnTo>
                    <a:pt x="378842" y="230378"/>
                  </a:lnTo>
                  <a:lnTo>
                    <a:pt x="387478" y="247269"/>
                  </a:lnTo>
                  <a:lnTo>
                    <a:pt x="387985" y="249173"/>
                  </a:lnTo>
                  <a:lnTo>
                    <a:pt x="389002" y="251713"/>
                  </a:lnTo>
                  <a:lnTo>
                    <a:pt x="389636" y="254381"/>
                  </a:lnTo>
                  <a:lnTo>
                    <a:pt x="390653" y="256920"/>
                  </a:lnTo>
                  <a:lnTo>
                    <a:pt x="395479" y="279019"/>
                  </a:lnTo>
                  <a:lnTo>
                    <a:pt x="395479" y="280923"/>
                  </a:lnTo>
                  <a:lnTo>
                    <a:pt x="396622" y="284860"/>
                  </a:lnTo>
                  <a:lnTo>
                    <a:pt x="396622" y="286766"/>
                  </a:lnTo>
                  <a:lnTo>
                    <a:pt x="397129" y="288670"/>
                  </a:lnTo>
                  <a:lnTo>
                    <a:pt x="397129" y="290703"/>
                  </a:lnTo>
                  <a:lnTo>
                    <a:pt x="397637" y="291972"/>
                  </a:lnTo>
                  <a:lnTo>
                    <a:pt x="397637" y="293878"/>
                  </a:lnTo>
                  <a:lnTo>
                    <a:pt x="398146" y="295910"/>
                  </a:lnTo>
                  <a:lnTo>
                    <a:pt x="398146" y="297179"/>
                  </a:lnTo>
                  <a:lnTo>
                    <a:pt x="398780" y="298450"/>
                  </a:lnTo>
                  <a:lnTo>
                    <a:pt x="398780" y="303022"/>
                  </a:lnTo>
                  <a:lnTo>
                    <a:pt x="399289" y="304291"/>
                  </a:lnTo>
                  <a:lnTo>
                    <a:pt x="399289" y="307594"/>
                  </a:lnTo>
                  <a:lnTo>
                    <a:pt x="399797" y="308863"/>
                  </a:lnTo>
                  <a:lnTo>
                    <a:pt x="399797" y="319913"/>
                  </a:lnTo>
                  <a:lnTo>
                    <a:pt x="399289" y="320547"/>
                  </a:lnTo>
                  <a:lnTo>
                    <a:pt x="399289" y="323850"/>
                  </a:lnTo>
                  <a:lnTo>
                    <a:pt x="398780" y="324485"/>
                  </a:lnTo>
                  <a:lnTo>
                    <a:pt x="398780" y="325754"/>
                  </a:lnTo>
                  <a:lnTo>
                    <a:pt x="398146" y="326390"/>
                  </a:lnTo>
                  <a:lnTo>
                    <a:pt x="398146" y="327660"/>
                  </a:lnTo>
                  <a:lnTo>
                    <a:pt x="397637" y="328294"/>
                  </a:lnTo>
                  <a:lnTo>
                    <a:pt x="395986" y="328294"/>
                  </a:lnTo>
                  <a:lnTo>
                    <a:pt x="394971" y="329057"/>
                  </a:lnTo>
                  <a:lnTo>
                    <a:pt x="380492" y="329057"/>
                  </a:lnTo>
                  <a:lnTo>
                    <a:pt x="378842" y="328294"/>
                  </a:lnTo>
                  <a:lnTo>
                    <a:pt x="370841" y="328294"/>
                  </a:lnTo>
                  <a:lnTo>
                    <a:pt x="369698" y="327660"/>
                  </a:lnTo>
                  <a:lnTo>
                    <a:pt x="364364" y="327660"/>
                  </a:lnTo>
                  <a:lnTo>
                    <a:pt x="363855" y="327025"/>
                  </a:lnTo>
                  <a:lnTo>
                    <a:pt x="362712" y="327025"/>
                  </a:lnTo>
                  <a:lnTo>
                    <a:pt x="362204" y="327660"/>
                  </a:lnTo>
                  <a:lnTo>
                    <a:pt x="360046" y="327660"/>
                  </a:lnTo>
                  <a:lnTo>
                    <a:pt x="359537" y="328294"/>
                  </a:lnTo>
                  <a:lnTo>
                    <a:pt x="358394" y="328294"/>
                  </a:lnTo>
                  <a:lnTo>
                    <a:pt x="357379" y="329057"/>
                  </a:lnTo>
                  <a:lnTo>
                    <a:pt x="354711" y="329057"/>
                  </a:lnTo>
                  <a:lnTo>
                    <a:pt x="348742" y="332232"/>
                  </a:lnTo>
                  <a:lnTo>
                    <a:pt x="347727" y="332232"/>
                  </a:lnTo>
                  <a:lnTo>
                    <a:pt x="344933" y="333501"/>
                  </a:lnTo>
                  <a:lnTo>
                    <a:pt x="343917" y="333501"/>
                  </a:lnTo>
                  <a:lnTo>
                    <a:pt x="341758" y="334772"/>
                  </a:lnTo>
                  <a:lnTo>
                    <a:pt x="341249" y="335407"/>
                  </a:lnTo>
                  <a:lnTo>
                    <a:pt x="340234" y="336169"/>
                  </a:lnTo>
                  <a:lnTo>
                    <a:pt x="339598" y="336169"/>
                  </a:lnTo>
                  <a:lnTo>
                    <a:pt x="336931" y="337438"/>
                  </a:lnTo>
                  <a:lnTo>
                    <a:pt x="336423" y="338073"/>
                  </a:lnTo>
                  <a:lnTo>
                    <a:pt x="335916" y="338073"/>
                  </a:lnTo>
                  <a:lnTo>
                    <a:pt x="335280" y="329057"/>
                  </a:lnTo>
                  <a:lnTo>
                    <a:pt x="336423" y="329057"/>
                  </a:lnTo>
                  <a:lnTo>
                    <a:pt x="336931" y="328294"/>
                  </a:lnTo>
                  <a:lnTo>
                    <a:pt x="338583" y="328294"/>
                  </a:lnTo>
                  <a:lnTo>
                    <a:pt x="339091" y="327660"/>
                  </a:lnTo>
                  <a:lnTo>
                    <a:pt x="340234" y="327660"/>
                  </a:lnTo>
                  <a:lnTo>
                    <a:pt x="340742" y="327025"/>
                  </a:lnTo>
                  <a:lnTo>
                    <a:pt x="341758" y="327025"/>
                  </a:lnTo>
                  <a:lnTo>
                    <a:pt x="342900" y="326390"/>
                  </a:lnTo>
                  <a:lnTo>
                    <a:pt x="343917" y="326390"/>
                  </a:lnTo>
                  <a:lnTo>
                    <a:pt x="344933" y="325754"/>
                  </a:lnTo>
                  <a:lnTo>
                    <a:pt x="346075" y="325754"/>
                  </a:lnTo>
                  <a:lnTo>
                    <a:pt x="346584" y="325119"/>
                  </a:lnTo>
                  <a:lnTo>
                    <a:pt x="347727" y="324485"/>
                  </a:lnTo>
                  <a:lnTo>
                    <a:pt x="348742" y="324485"/>
                  </a:lnTo>
                  <a:lnTo>
                    <a:pt x="350902" y="323088"/>
                  </a:lnTo>
                  <a:lnTo>
                    <a:pt x="351917" y="323088"/>
                  </a:lnTo>
                  <a:lnTo>
                    <a:pt x="353060" y="322453"/>
                  </a:lnTo>
                  <a:lnTo>
                    <a:pt x="354077" y="322453"/>
                  </a:lnTo>
                  <a:lnTo>
                    <a:pt x="354711" y="321818"/>
                  </a:lnTo>
                  <a:lnTo>
                    <a:pt x="355728" y="321818"/>
                  </a:lnTo>
                  <a:lnTo>
                    <a:pt x="356235" y="321182"/>
                  </a:lnTo>
                  <a:lnTo>
                    <a:pt x="357379" y="321182"/>
                  </a:lnTo>
                  <a:lnTo>
                    <a:pt x="358903" y="320547"/>
                  </a:lnTo>
                  <a:lnTo>
                    <a:pt x="361061" y="320547"/>
                  </a:lnTo>
                  <a:lnTo>
                    <a:pt x="362204" y="319913"/>
                  </a:lnTo>
                  <a:lnTo>
                    <a:pt x="364872" y="319913"/>
                  </a:lnTo>
                  <a:lnTo>
                    <a:pt x="366015" y="319278"/>
                  </a:lnTo>
                  <a:lnTo>
                    <a:pt x="369698" y="319278"/>
                  </a:lnTo>
                  <a:lnTo>
                    <a:pt x="370841" y="318643"/>
                  </a:lnTo>
                  <a:lnTo>
                    <a:pt x="378842" y="318643"/>
                  </a:lnTo>
                  <a:lnTo>
                    <a:pt x="380492" y="317881"/>
                  </a:lnTo>
                  <a:lnTo>
                    <a:pt x="384175" y="317881"/>
                  </a:lnTo>
                  <a:lnTo>
                    <a:pt x="385318" y="317245"/>
                  </a:lnTo>
                  <a:lnTo>
                    <a:pt x="391796" y="317245"/>
                  </a:lnTo>
                  <a:lnTo>
                    <a:pt x="391796" y="303657"/>
                  </a:lnTo>
                  <a:lnTo>
                    <a:pt x="388493" y="280288"/>
                  </a:lnTo>
                  <a:lnTo>
                    <a:pt x="386335" y="273812"/>
                  </a:lnTo>
                  <a:lnTo>
                    <a:pt x="385827" y="270637"/>
                  </a:lnTo>
                  <a:lnTo>
                    <a:pt x="381509" y="257556"/>
                  </a:lnTo>
                  <a:lnTo>
                    <a:pt x="371856" y="238760"/>
                  </a:lnTo>
                  <a:lnTo>
                    <a:pt x="365379" y="229743"/>
                  </a:lnTo>
                  <a:lnTo>
                    <a:pt x="363855" y="228345"/>
                  </a:lnTo>
                  <a:lnTo>
                    <a:pt x="362204" y="225806"/>
                  </a:lnTo>
                  <a:lnTo>
                    <a:pt x="360554" y="224535"/>
                  </a:lnTo>
                  <a:lnTo>
                    <a:pt x="359537" y="222631"/>
                  </a:lnTo>
                  <a:lnTo>
                    <a:pt x="355728" y="218694"/>
                  </a:lnTo>
                  <a:lnTo>
                    <a:pt x="350902" y="214757"/>
                  </a:lnTo>
                  <a:lnTo>
                    <a:pt x="349250" y="212851"/>
                  </a:lnTo>
                  <a:lnTo>
                    <a:pt x="342900" y="208279"/>
                  </a:lnTo>
                  <a:lnTo>
                    <a:pt x="341758" y="207010"/>
                  </a:lnTo>
                  <a:lnTo>
                    <a:pt x="340234" y="205740"/>
                  </a:lnTo>
                  <a:lnTo>
                    <a:pt x="338583" y="205104"/>
                  </a:lnTo>
                  <a:lnTo>
                    <a:pt x="337440" y="203707"/>
                  </a:lnTo>
                  <a:lnTo>
                    <a:pt x="330962" y="200532"/>
                  </a:lnTo>
                  <a:lnTo>
                    <a:pt x="327787" y="198500"/>
                  </a:lnTo>
                  <a:lnTo>
                    <a:pt x="326772" y="198500"/>
                  </a:lnTo>
                  <a:lnTo>
                    <a:pt x="326136" y="197866"/>
                  </a:lnTo>
                  <a:lnTo>
                    <a:pt x="325629" y="197866"/>
                  </a:lnTo>
                  <a:lnTo>
                    <a:pt x="323978" y="197231"/>
                  </a:lnTo>
                  <a:lnTo>
                    <a:pt x="323469" y="196595"/>
                  </a:lnTo>
                  <a:lnTo>
                    <a:pt x="322454" y="196595"/>
                  </a:lnTo>
                  <a:lnTo>
                    <a:pt x="321310" y="199135"/>
                  </a:lnTo>
                  <a:lnTo>
                    <a:pt x="320294" y="199897"/>
                  </a:lnTo>
                  <a:lnTo>
                    <a:pt x="319786" y="201803"/>
                  </a:lnTo>
                  <a:lnTo>
                    <a:pt x="318135" y="203707"/>
                  </a:lnTo>
                  <a:lnTo>
                    <a:pt x="316992" y="206375"/>
                  </a:lnTo>
                  <a:lnTo>
                    <a:pt x="315977" y="207010"/>
                  </a:lnTo>
                  <a:lnTo>
                    <a:pt x="314960" y="208279"/>
                  </a:lnTo>
                  <a:lnTo>
                    <a:pt x="313817" y="210819"/>
                  </a:lnTo>
                  <a:lnTo>
                    <a:pt x="312802" y="211582"/>
                  </a:lnTo>
                  <a:lnTo>
                    <a:pt x="308992" y="216026"/>
                  </a:lnTo>
                  <a:lnTo>
                    <a:pt x="307848" y="216788"/>
                  </a:lnTo>
                  <a:lnTo>
                    <a:pt x="307341" y="218059"/>
                  </a:lnTo>
                  <a:lnTo>
                    <a:pt x="306324" y="218694"/>
                  </a:lnTo>
                  <a:lnTo>
                    <a:pt x="305181" y="219963"/>
                  </a:lnTo>
                  <a:lnTo>
                    <a:pt x="304166" y="220598"/>
                  </a:lnTo>
                  <a:lnTo>
                    <a:pt x="302515" y="222631"/>
                  </a:lnTo>
                  <a:lnTo>
                    <a:pt x="301498" y="223138"/>
                  </a:lnTo>
                  <a:lnTo>
                    <a:pt x="300355" y="224535"/>
                  </a:lnTo>
                  <a:lnTo>
                    <a:pt x="299340" y="225170"/>
                  </a:lnTo>
                  <a:lnTo>
                    <a:pt x="298197" y="226441"/>
                  </a:lnTo>
                  <a:lnTo>
                    <a:pt x="296165" y="227710"/>
                  </a:lnTo>
                  <a:lnTo>
                    <a:pt x="295022" y="229107"/>
                  </a:lnTo>
                  <a:lnTo>
                    <a:pt x="286385" y="234315"/>
                  </a:lnTo>
                  <a:lnTo>
                    <a:pt x="285878" y="235585"/>
                  </a:lnTo>
                  <a:lnTo>
                    <a:pt x="284861" y="235585"/>
                  </a:lnTo>
                  <a:lnTo>
                    <a:pt x="278385" y="239394"/>
                  </a:lnTo>
                  <a:lnTo>
                    <a:pt x="277242" y="239394"/>
                  </a:lnTo>
                  <a:lnTo>
                    <a:pt x="276225" y="240029"/>
                  </a:lnTo>
                  <a:lnTo>
                    <a:pt x="275717" y="240791"/>
                  </a:lnTo>
                  <a:lnTo>
                    <a:pt x="274574" y="240791"/>
                  </a:lnTo>
                  <a:lnTo>
                    <a:pt x="273559" y="241426"/>
                  </a:lnTo>
                  <a:lnTo>
                    <a:pt x="272416" y="241426"/>
                  </a:lnTo>
                  <a:lnTo>
                    <a:pt x="271399" y="242062"/>
                  </a:lnTo>
                  <a:lnTo>
                    <a:pt x="270892" y="242062"/>
                  </a:lnTo>
                  <a:lnTo>
                    <a:pt x="268733" y="243332"/>
                  </a:lnTo>
                  <a:lnTo>
                    <a:pt x="267081" y="243332"/>
                  </a:lnTo>
                  <a:lnTo>
                    <a:pt x="265939" y="243966"/>
                  </a:lnTo>
                  <a:lnTo>
                    <a:pt x="264415" y="243966"/>
                  </a:lnTo>
                  <a:lnTo>
                    <a:pt x="263272" y="244601"/>
                  </a:lnTo>
                  <a:lnTo>
                    <a:pt x="261112" y="244601"/>
                  </a:lnTo>
                  <a:lnTo>
                    <a:pt x="260097" y="245237"/>
                  </a:lnTo>
                  <a:lnTo>
                    <a:pt x="255271" y="245237"/>
                  </a:lnTo>
                  <a:lnTo>
                    <a:pt x="254128" y="245872"/>
                  </a:lnTo>
                  <a:lnTo>
                    <a:pt x="249810" y="245872"/>
                  </a:lnTo>
                  <a:lnTo>
                    <a:pt x="248793" y="246634"/>
                  </a:lnTo>
                  <a:lnTo>
                    <a:pt x="242824" y="246634"/>
                  </a:lnTo>
                  <a:lnTo>
                    <a:pt x="242317" y="247269"/>
                  </a:lnTo>
                  <a:lnTo>
                    <a:pt x="233808" y="247269"/>
                  </a:lnTo>
                  <a:lnTo>
                    <a:pt x="237491" y="237490"/>
                  </a:lnTo>
                  <a:lnTo>
                    <a:pt x="241300" y="237490"/>
                  </a:lnTo>
                  <a:lnTo>
                    <a:pt x="242317" y="238125"/>
                  </a:lnTo>
                  <a:lnTo>
                    <a:pt x="252604" y="238125"/>
                  </a:lnTo>
                  <a:lnTo>
                    <a:pt x="254128" y="237490"/>
                  </a:lnTo>
                  <a:lnTo>
                    <a:pt x="258954" y="237490"/>
                  </a:lnTo>
                  <a:lnTo>
                    <a:pt x="270892" y="233553"/>
                  </a:lnTo>
                  <a:lnTo>
                    <a:pt x="273559" y="232282"/>
                  </a:lnTo>
                  <a:lnTo>
                    <a:pt x="276225" y="231647"/>
                  </a:lnTo>
                  <a:lnTo>
                    <a:pt x="278892" y="229743"/>
                  </a:lnTo>
                  <a:lnTo>
                    <a:pt x="281560" y="229107"/>
                  </a:lnTo>
                  <a:lnTo>
                    <a:pt x="283718" y="227075"/>
                  </a:lnTo>
                  <a:lnTo>
                    <a:pt x="285878" y="225806"/>
                  </a:lnTo>
                  <a:lnTo>
                    <a:pt x="299848" y="212851"/>
                  </a:lnTo>
                  <a:lnTo>
                    <a:pt x="304673" y="206375"/>
                  </a:lnTo>
                  <a:lnTo>
                    <a:pt x="305817" y="203707"/>
                  </a:lnTo>
                  <a:lnTo>
                    <a:pt x="307341" y="201803"/>
                  </a:lnTo>
                  <a:lnTo>
                    <a:pt x="312167" y="192785"/>
                  </a:lnTo>
                  <a:lnTo>
                    <a:pt x="312802" y="190119"/>
                  </a:lnTo>
                  <a:lnTo>
                    <a:pt x="317628" y="178435"/>
                  </a:lnTo>
                  <a:lnTo>
                    <a:pt x="321946" y="159638"/>
                  </a:lnTo>
                  <a:lnTo>
                    <a:pt x="321946" y="157098"/>
                  </a:lnTo>
                  <a:lnTo>
                    <a:pt x="322961" y="152526"/>
                  </a:lnTo>
                  <a:lnTo>
                    <a:pt x="322961" y="148590"/>
                  </a:lnTo>
                  <a:lnTo>
                    <a:pt x="323469" y="146685"/>
                  </a:lnTo>
                  <a:lnTo>
                    <a:pt x="323469" y="144779"/>
                  </a:lnTo>
                  <a:lnTo>
                    <a:pt x="323978" y="142747"/>
                  </a:lnTo>
                  <a:lnTo>
                    <a:pt x="323978" y="137541"/>
                  </a:lnTo>
                  <a:lnTo>
                    <a:pt x="324612" y="135635"/>
                  </a:lnTo>
                  <a:lnTo>
                    <a:pt x="324612" y="114807"/>
                  </a:lnTo>
                  <a:lnTo>
                    <a:pt x="325121" y="113538"/>
                  </a:lnTo>
                  <a:lnTo>
                    <a:pt x="325121" y="110997"/>
                  </a:lnTo>
                  <a:lnTo>
                    <a:pt x="325629" y="109600"/>
                  </a:lnTo>
                  <a:lnTo>
                    <a:pt x="327787" y="108331"/>
                  </a:lnTo>
                  <a:lnTo>
                    <a:pt x="328296" y="108331"/>
                  </a:lnTo>
                  <a:lnTo>
                    <a:pt x="328930" y="108966"/>
                  </a:lnTo>
                  <a:lnTo>
                    <a:pt x="330454" y="112268"/>
                  </a:lnTo>
                  <a:lnTo>
                    <a:pt x="330454" y="113538"/>
                  </a:lnTo>
                  <a:lnTo>
                    <a:pt x="330962" y="114172"/>
                  </a:lnTo>
                  <a:lnTo>
                    <a:pt x="330962" y="115569"/>
                  </a:lnTo>
                  <a:lnTo>
                    <a:pt x="331598" y="116204"/>
                  </a:lnTo>
                  <a:lnTo>
                    <a:pt x="332105" y="118110"/>
                  </a:lnTo>
                  <a:lnTo>
                    <a:pt x="333122" y="119379"/>
                  </a:lnTo>
                  <a:lnTo>
                    <a:pt x="335280" y="119379"/>
                  </a:lnTo>
                  <a:lnTo>
                    <a:pt x="337440" y="118110"/>
                  </a:lnTo>
                  <a:lnTo>
                    <a:pt x="338583" y="116840"/>
                  </a:lnTo>
                  <a:lnTo>
                    <a:pt x="340234" y="115569"/>
                  </a:lnTo>
                  <a:lnTo>
                    <a:pt x="341758" y="114807"/>
                  </a:lnTo>
                  <a:lnTo>
                    <a:pt x="343409" y="112903"/>
                  </a:lnTo>
                  <a:lnTo>
                    <a:pt x="344933" y="111632"/>
                  </a:lnTo>
                  <a:lnTo>
                    <a:pt x="345567" y="110363"/>
                  </a:lnTo>
                  <a:lnTo>
                    <a:pt x="347727" y="107695"/>
                  </a:lnTo>
                  <a:lnTo>
                    <a:pt x="349250" y="103885"/>
                  </a:lnTo>
                  <a:lnTo>
                    <a:pt x="350393" y="102488"/>
                  </a:lnTo>
                  <a:lnTo>
                    <a:pt x="350393" y="101219"/>
                  </a:lnTo>
                  <a:lnTo>
                    <a:pt x="352553" y="96012"/>
                  </a:lnTo>
                  <a:lnTo>
                    <a:pt x="352553" y="94741"/>
                  </a:lnTo>
                  <a:lnTo>
                    <a:pt x="353060" y="92837"/>
                  </a:lnTo>
                  <a:lnTo>
                    <a:pt x="353060" y="88265"/>
                  </a:lnTo>
                  <a:lnTo>
                    <a:pt x="353568" y="86994"/>
                  </a:lnTo>
                  <a:lnTo>
                    <a:pt x="353568" y="79247"/>
                  </a:lnTo>
                  <a:lnTo>
                    <a:pt x="353060" y="77216"/>
                  </a:lnTo>
                  <a:lnTo>
                    <a:pt x="353060" y="74675"/>
                  </a:lnTo>
                  <a:lnTo>
                    <a:pt x="351917" y="71373"/>
                  </a:lnTo>
                  <a:lnTo>
                    <a:pt x="351917" y="70103"/>
                  </a:lnTo>
                  <a:lnTo>
                    <a:pt x="350393" y="66166"/>
                  </a:lnTo>
                  <a:lnTo>
                    <a:pt x="350393" y="64897"/>
                  </a:lnTo>
                  <a:lnTo>
                    <a:pt x="349250" y="63626"/>
                  </a:lnTo>
                  <a:lnTo>
                    <a:pt x="349250" y="62357"/>
                  </a:lnTo>
                  <a:lnTo>
                    <a:pt x="348235" y="61722"/>
                  </a:lnTo>
                  <a:lnTo>
                    <a:pt x="347727" y="60325"/>
                  </a:lnTo>
                  <a:lnTo>
                    <a:pt x="346584" y="59690"/>
                  </a:lnTo>
                  <a:lnTo>
                    <a:pt x="346075" y="59054"/>
                  </a:lnTo>
                  <a:lnTo>
                    <a:pt x="344933" y="58419"/>
                  </a:lnTo>
                  <a:lnTo>
                    <a:pt x="344424" y="57785"/>
                  </a:lnTo>
                  <a:lnTo>
                    <a:pt x="343409" y="57150"/>
                  </a:lnTo>
                  <a:lnTo>
                    <a:pt x="342900" y="57150"/>
                  </a:lnTo>
                  <a:lnTo>
                    <a:pt x="341758" y="56515"/>
                  </a:lnTo>
                  <a:lnTo>
                    <a:pt x="337440" y="56515"/>
                  </a:lnTo>
                  <a:lnTo>
                    <a:pt x="336423" y="57150"/>
                  </a:lnTo>
                  <a:lnTo>
                    <a:pt x="334773" y="57150"/>
                  </a:lnTo>
                  <a:lnTo>
                    <a:pt x="333629" y="58419"/>
                  </a:lnTo>
                  <a:lnTo>
                    <a:pt x="332614" y="59054"/>
                  </a:lnTo>
                  <a:lnTo>
                    <a:pt x="332105" y="60325"/>
                  </a:lnTo>
                  <a:lnTo>
                    <a:pt x="330454" y="62357"/>
                  </a:lnTo>
                  <a:lnTo>
                    <a:pt x="329439" y="64897"/>
                  </a:lnTo>
                  <a:lnTo>
                    <a:pt x="328930" y="65532"/>
                  </a:lnTo>
                  <a:lnTo>
                    <a:pt x="328296" y="66801"/>
                  </a:lnTo>
                  <a:lnTo>
                    <a:pt x="328296" y="68072"/>
                  </a:lnTo>
                  <a:lnTo>
                    <a:pt x="327279" y="68834"/>
                  </a:lnTo>
                  <a:lnTo>
                    <a:pt x="326136" y="68834"/>
                  </a:lnTo>
                  <a:lnTo>
                    <a:pt x="325121" y="68072"/>
                  </a:lnTo>
                  <a:lnTo>
                    <a:pt x="322961" y="65532"/>
                  </a:lnTo>
                  <a:lnTo>
                    <a:pt x="320803" y="61722"/>
                  </a:lnTo>
                  <a:lnTo>
                    <a:pt x="320294" y="59690"/>
                  </a:lnTo>
                  <a:lnTo>
                    <a:pt x="319786" y="59054"/>
                  </a:lnTo>
                  <a:lnTo>
                    <a:pt x="319786" y="55753"/>
                  </a:lnTo>
                  <a:lnTo>
                    <a:pt x="319152" y="54482"/>
                  </a:lnTo>
                  <a:lnTo>
                    <a:pt x="319152" y="50672"/>
                  </a:lnTo>
                  <a:lnTo>
                    <a:pt x="318643" y="48641"/>
                  </a:lnTo>
                  <a:lnTo>
                    <a:pt x="318643" y="46735"/>
                  </a:lnTo>
                  <a:lnTo>
                    <a:pt x="318135" y="44831"/>
                  </a:lnTo>
                  <a:lnTo>
                    <a:pt x="318135" y="40894"/>
                  </a:lnTo>
                  <a:lnTo>
                    <a:pt x="317628" y="39623"/>
                  </a:lnTo>
                  <a:lnTo>
                    <a:pt x="317628" y="35051"/>
                  </a:lnTo>
                  <a:lnTo>
                    <a:pt x="316992" y="33782"/>
                  </a:lnTo>
                  <a:lnTo>
                    <a:pt x="316992" y="28575"/>
                  </a:lnTo>
                  <a:lnTo>
                    <a:pt x="316485" y="26543"/>
                  </a:lnTo>
                  <a:lnTo>
                    <a:pt x="316485" y="23368"/>
                  </a:lnTo>
                  <a:lnTo>
                    <a:pt x="315977" y="21463"/>
                  </a:lnTo>
                  <a:lnTo>
                    <a:pt x="315977" y="13716"/>
                  </a:lnTo>
                  <a:lnTo>
                    <a:pt x="310642" y="13716"/>
                  </a:lnTo>
                  <a:lnTo>
                    <a:pt x="308992" y="14223"/>
                  </a:lnTo>
                  <a:lnTo>
                    <a:pt x="304673" y="14223"/>
                  </a:lnTo>
                  <a:lnTo>
                    <a:pt x="303658" y="14985"/>
                  </a:lnTo>
                  <a:lnTo>
                    <a:pt x="299340" y="14985"/>
                  </a:lnTo>
                  <a:lnTo>
                    <a:pt x="297689" y="15620"/>
                  </a:lnTo>
                  <a:lnTo>
                    <a:pt x="293879" y="15620"/>
                  </a:lnTo>
                  <a:lnTo>
                    <a:pt x="292862" y="16256"/>
                  </a:lnTo>
                  <a:lnTo>
                    <a:pt x="286893" y="16256"/>
                  </a:lnTo>
                  <a:lnTo>
                    <a:pt x="285878" y="16891"/>
                  </a:lnTo>
                  <a:lnTo>
                    <a:pt x="281052" y="16891"/>
                  </a:lnTo>
                  <a:lnTo>
                    <a:pt x="279400" y="17525"/>
                  </a:lnTo>
                  <a:lnTo>
                    <a:pt x="271399" y="17525"/>
                  </a:lnTo>
                  <a:lnTo>
                    <a:pt x="269241" y="18160"/>
                  </a:lnTo>
                  <a:lnTo>
                    <a:pt x="267590" y="18160"/>
                  </a:lnTo>
                  <a:lnTo>
                    <a:pt x="265939" y="18795"/>
                  </a:lnTo>
                  <a:lnTo>
                    <a:pt x="260604" y="18795"/>
                  </a:lnTo>
                  <a:lnTo>
                    <a:pt x="258446" y="19431"/>
                  </a:lnTo>
                  <a:lnTo>
                    <a:pt x="249302" y="19431"/>
                  </a:lnTo>
                  <a:lnTo>
                    <a:pt x="247142" y="20066"/>
                  </a:lnTo>
                  <a:lnTo>
                    <a:pt x="241300" y="20066"/>
                  </a:lnTo>
                  <a:lnTo>
                    <a:pt x="239649" y="20828"/>
                  </a:lnTo>
                  <a:lnTo>
                    <a:pt x="231648" y="20828"/>
                  </a:lnTo>
                  <a:lnTo>
                    <a:pt x="229490" y="21463"/>
                  </a:lnTo>
                  <a:lnTo>
                    <a:pt x="227330" y="21463"/>
                  </a:lnTo>
                  <a:lnTo>
                    <a:pt x="225172" y="22097"/>
                  </a:lnTo>
                  <a:lnTo>
                    <a:pt x="223012" y="22097"/>
                  </a:lnTo>
                  <a:lnTo>
                    <a:pt x="218694" y="23368"/>
                  </a:lnTo>
                  <a:lnTo>
                    <a:pt x="216535" y="23368"/>
                  </a:lnTo>
                  <a:lnTo>
                    <a:pt x="214377" y="24003"/>
                  </a:lnTo>
                  <a:lnTo>
                    <a:pt x="212217" y="24003"/>
                  </a:lnTo>
                  <a:lnTo>
                    <a:pt x="190247" y="30479"/>
                  </a:lnTo>
                  <a:lnTo>
                    <a:pt x="185929" y="31750"/>
                  </a:lnTo>
                  <a:lnTo>
                    <a:pt x="183769" y="33147"/>
                  </a:lnTo>
                  <a:lnTo>
                    <a:pt x="175768" y="35687"/>
                  </a:lnTo>
                  <a:lnTo>
                    <a:pt x="173610" y="36957"/>
                  </a:lnTo>
                  <a:lnTo>
                    <a:pt x="169799" y="38353"/>
                  </a:lnTo>
                  <a:lnTo>
                    <a:pt x="167641" y="39623"/>
                  </a:lnTo>
                  <a:lnTo>
                    <a:pt x="165481" y="39623"/>
                  </a:lnTo>
                  <a:lnTo>
                    <a:pt x="163958" y="40894"/>
                  </a:lnTo>
                  <a:lnTo>
                    <a:pt x="149987" y="46100"/>
                  </a:lnTo>
                  <a:lnTo>
                    <a:pt x="147193" y="48006"/>
                  </a:lnTo>
                  <a:lnTo>
                    <a:pt x="141860" y="50672"/>
                  </a:lnTo>
                  <a:lnTo>
                    <a:pt x="140717" y="50672"/>
                  </a:lnTo>
                  <a:lnTo>
                    <a:pt x="137542" y="52578"/>
                  </a:lnTo>
                  <a:lnTo>
                    <a:pt x="136525" y="52578"/>
                  </a:lnTo>
                  <a:lnTo>
                    <a:pt x="135891" y="53213"/>
                  </a:lnTo>
                  <a:lnTo>
                    <a:pt x="134874" y="53213"/>
                  </a:lnTo>
                  <a:lnTo>
                    <a:pt x="134367" y="53847"/>
                  </a:lnTo>
                  <a:lnTo>
                    <a:pt x="133223" y="54482"/>
                  </a:lnTo>
                  <a:lnTo>
                    <a:pt x="132716" y="55118"/>
                  </a:lnTo>
                  <a:lnTo>
                    <a:pt x="131699" y="55118"/>
                  </a:lnTo>
                  <a:lnTo>
                    <a:pt x="131699" y="55753"/>
                  </a:lnTo>
                  <a:lnTo>
                    <a:pt x="134874" y="96012"/>
                  </a:lnTo>
                  <a:lnTo>
                    <a:pt x="133731" y="96647"/>
                  </a:lnTo>
                  <a:lnTo>
                    <a:pt x="132716" y="98044"/>
                  </a:lnTo>
                  <a:lnTo>
                    <a:pt x="131699" y="97282"/>
                  </a:lnTo>
                  <a:lnTo>
                    <a:pt x="129541" y="94741"/>
                  </a:lnTo>
                  <a:lnTo>
                    <a:pt x="128905" y="93472"/>
                  </a:lnTo>
                  <a:lnTo>
                    <a:pt x="128905" y="92837"/>
                  </a:lnTo>
                  <a:lnTo>
                    <a:pt x="128398" y="92075"/>
                  </a:lnTo>
                  <a:lnTo>
                    <a:pt x="128398" y="89535"/>
                  </a:lnTo>
                  <a:lnTo>
                    <a:pt x="127890" y="88900"/>
                  </a:lnTo>
                  <a:lnTo>
                    <a:pt x="127890" y="87629"/>
                  </a:lnTo>
                  <a:lnTo>
                    <a:pt x="127381" y="86360"/>
                  </a:lnTo>
                  <a:lnTo>
                    <a:pt x="127381" y="83693"/>
                  </a:lnTo>
                  <a:lnTo>
                    <a:pt x="126747" y="81788"/>
                  </a:lnTo>
                  <a:lnTo>
                    <a:pt x="126747" y="79247"/>
                  </a:lnTo>
                  <a:lnTo>
                    <a:pt x="126239" y="77216"/>
                  </a:lnTo>
                  <a:lnTo>
                    <a:pt x="126239" y="73278"/>
                  </a:lnTo>
                  <a:lnTo>
                    <a:pt x="125730" y="71373"/>
                  </a:lnTo>
                  <a:lnTo>
                    <a:pt x="125730" y="67437"/>
                  </a:lnTo>
                  <a:lnTo>
                    <a:pt x="125223" y="66166"/>
                  </a:lnTo>
                  <a:lnTo>
                    <a:pt x="125223" y="58419"/>
                  </a:lnTo>
                  <a:lnTo>
                    <a:pt x="123572" y="58419"/>
                  </a:lnTo>
                  <a:lnTo>
                    <a:pt x="122555" y="59054"/>
                  </a:lnTo>
                  <a:lnTo>
                    <a:pt x="121921" y="59054"/>
                  </a:lnTo>
                  <a:lnTo>
                    <a:pt x="121412" y="59690"/>
                  </a:lnTo>
                  <a:lnTo>
                    <a:pt x="119254" y="59690"/>
                  </a:lnTo>
                  <a:lnTo>
                    <a:pt x="117094" y="60960"/>
                  </a:lnTo>
                  <a:lnTo>
                    <a:pt x="115571" y="60960"/>
                  </a:lnTo>
                  <a:lnTo>
                    <a:pt x="112904" y="62357"/>
                  </a:lnTo>
                  <a:lnTo>
                    <a:pt x="111760" y="62357"/>
                  </a:lnTo>
                  <a:lnTo>
                    <a:pt x="102617" y="65532"/>
                  </a:lnTo>
                  <a:lnTo>
                    <a:pt x="100966" y="65532"/>
                  </a:lnTo>
                  <a:lnTo>
                    <a:pt x="92965" y="68072"/>
                  </a:lnTo>
                  <a:lnTo>
                    <a:pt x="89154" y="70103"/>
                  </a:lnTo>
                  <a:lnTo>
                    <a:pt x="75692" y="74041"/>
                  </a:lnTo>
                  <a:lnTo>
                    <a:pt x="58040" y="79247"/>
                  </a:lnTo>
                  <a:lnTo>
                    <a:pt x="41910" y="84328"/>
                  </a:lnTo>
                  <a:lnTo>
                    <a:pt x="38609" y="85725"/>
                  </a:lnTo>
                  <a:lnTo>
                    <a:pt x="36577" y="85725"/>
                  </a:lnTo>
                  <a:lnTo>
                    <a:pt x="32259" y="87629"/>
                  </a:lnTo>
                  <a:lnTo>
                    <a:pt x="30608" y="87629"/>
                  </a:lnTo>
                  <a:lnTo>
                    <a:pt x="28956" y="88265"/>
                  </a:lnTo>
                  <a:lnTo>
                    <a:pt x="27941" y="88265"/>
                  </a:lnTo>
                  <a:lnTo>
                    <a:pt x="25273" y="89535"/>
                  </a:lnTo>
                  <a:lnTo>
                    <a:pt x="23623" y="89535"/>
                  </a:lnTo>
                  <a:lnTo>
                    <a:pt x="23115" y="90169"/>
                  </a:lnTo>
                  <a:lnTo>
                    <a:pt x="21464" y="90169"/>
                  </a:lnTo>
                  <a:lnTo>
                    <a:pt x="19812" y="90804"/>
                  </a:lnTo>
                  <a:lnTo>
                    <a:pt x="16129" y="90804"/>
                  </a:lnTo>
                  <a:lnTo>
                    <a:pt x="14986" y="91566"/>
                  </a:lnTo>
                  <a:lnTo>
                    <a:pt x="10796" y="91566"/>
                  </a:lnTo>
                  <a:lnTo>
                    <a:pt x="10160" y="90804"/>
                  </a:lnTo>
                  <a:lnTo>
                    <a:pt x="9653" y="90804"/>
                  </a:lnTo>
                  <a:lnTo>
                    <a:pt x="8002" y="90169"/>
                  </a:lnTo>
                  <a:lnTo>
                    <a:pt x="6985" y="89535"/>
                  </a:lnTo>
                  <a:lnTo>
                    <a:pt x="4318" y="86360"/>
                  </a:lnTo>
                  <a:lnTo>
                    <a:pt x="2160" y="79756"/>
                  </a:lnTo>
                  <a:lnTo>
                    <a:pt x="2160" y="77850"/>
                  </a:lnTo>
                  <a:lnTo>
                    <a:pt x="1017" y="75310"/>
                  </a:lnTo>
                  <a:lnTo>
                    <a:pt x="1017" y="72644"/>
                  </a:lnTo>
                  <a:lnTo>
                    <a:pt x="509" y="72009"/>
                  </a:lnTo>
                  <a:lnTo>
                    <a:pt x="509" y="69469"/>
                  </a:lnTo>
                  <a:lnTo>
                    <a:pt x="0" y="68834"/>
                  </a:lnTo>
                  <a:lnTo>
                    <a:pt x="0" y="64262"/>
                  </a:lnTo>
                  <a:lnTo>
                    <a:pt x="3175" y="57150"/>
                  </a:lnTo>
                  <a:lnTo>
                    <a:pt x="4827" y="55753"/>
                  </a:lnTo>
                  <a:lnTo>
                    <a:pt x="5335" y="55118"/>
                  </a:lnTo>
                  <a:lnTo>
                    <a:pt x="6478" y="54482"/>
                  </a:lnTo>
                  <a:lnTo>
                    <a:pt x="6985" y="53847"/>
                  </a:lnTo>
                  <a:lnTo>
                    <a:pt x="12828" y="50038"/>
                  </a:lnTo>
                  <a:lnTo>
                    <a:pt x="13462" y="49275"/>
                  </a:lnTo>
                  <a:lnTo>
                    <a:pt x="14479" y="49275"/>
                  </a:lnTo>
                  <a:lnTo>
                    <a:pt x="14986" y="48641"/>
                  </a:lnTo>
                  <a:lnTo>
                    <a:pt x="17146" y="47370"/>
                  </a:lnTo>
                  <a:lnTo>
                    <a:pt x="18797" y="46735"/>
                  </a:lnTo>
                  <a:lnTo>
                    <a:pt x="19812" y="46100"/>
                  </a:lnTo>
                  <a:lnTo>
                    <a:pt x="21464" y="46100"/>
                  </a:lnTo>
                  <a:lnTo>
                    <a:pt x="22606" y="45466"/>
                  </a:lnTo>
                  <a:lnTo>
                    <a:pt x="24766" y="44831"/>
                  </a:lnTo>
                  <a:lnTo>
                    <a:pt x="25781" y="44069"/>
                  </a:lnTo>
                  <a:lnTo>
                    <a:pt x="27941" y="43434"/>
                  </a:lnTo>
                  <a:lnTo>
                    <a:pt x="29592" y="43434"/>
                  </a:lnTo>
                  <a:lnTo>
                    <a:pt x="44069" y="38988"/>
                  </a:lnTo>
                  <a:lnTo>
                    <a:pt x="51054" y="36957"/>
                  </a:lnTo>
                  <a:lnTo>
                    <a:pt x="53722" y="36957"/>
                  </a:lnTo>
                  <a:lnTo>
                    <a:pt x="67692" y="33147"/>
                  </a:lnTo>
                  <a:lnTo>
                    <a:pt x="70359" y="32512"/>
                  </a:lnTo>
                  <a:lnTo>
                    <a:pt x="73025" y="32512"/>
                  </a:lnTo>
                  <a:lnTo>
                    <a:pt x="86996" y="28575"/>
                  </a:lnTo>
                  <a:lnTo>
                    <a:pt x="89154" y="28575"/>
                  </a:lnTo>
                  <a:lnTo>
                    <a:pt x="93473" y="27304"/>
                  </a:lnTo>
                  <a:lnTo>
                    <a:pt x="95631" y="27304"/>
                  </a:lnTo>
                  <a:lnTo>
                    <a:pt x="99949" y="26035"/>
                  </a:lnTo>
                  <a:lnTo>
                    <a:pt x="101600" y="26035"/>
                  </a:lnTo>
                  <a:lnTo>
                    <a:pt x="105918" y="24638"/>
                  </a:lnTo>
                  <a:lnTo>
                    <a:pt x="107442" y="24638"/>
                  </a:lnTo>
                  <a:lnTo>
                    <a:pt x="109093" y="24003"/>
                  </a:lnTo>
                  <a:lnTo>
                    <a:pt x="110617" y="24003"/>
                  </a:lnTo>
                  <a:lnTo>
                    <a:pt x="112268" y="23368"/>
                  </a:lnTo>
                  <a:lnTo>
                    <a:pt x="114935" y="23368"/>
                  </a:lnTo>
                  <a:lnTo>
                    <a:pt x="116079" y="22732"/>
                  </a:lnTo>
                  <a:lnTo>
                    <a:pt x="118746" y="22732"/>
                  </a:lnTo>
                  <a:lnTo>
                    <a:pt x="119254" y="22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9" name="Freeform 378"/>
            <p:cNvSpPr/>
            <p:nvPr/>
          </p:nvSpPr>
          <p:spPr>
            <a:xfrm>
              <a:off x="5500729" y="2138763"/>
              <a:ext cx="209760" cy="123678"/>
            </a:xfrm>
            <a:custGeom>
              <a:avLst/>
              <a:gdLst/>
              <a:ahLst/>
              <a:cxnLst/>
              <a:rect l="0" t="0" r="0" b="0"/>
              <a:pathLst>
                <a:path w="209042" h="124588">
                  <a:moveTo>
                    <a:pt x="10159" y="121412"/>
                  </a:moveTo>
                  <a:lnTo>
                    <a:pt x="1015" y="124587"/>
                  </a:lnTo>
                  <a:lnTo>
                    <a:pt x="1015" y="122683"/>
                  </a:lnTo>
                  <a:lnTo>
                    <a:pt x="508" y="121412"/>
                  </a:lnTo>
                  <a:lnTo>
                    <a:pt x="508" y="114935"/>
                  </a:lnTo>
                  <a:lnTo>
                    <a:pt x="0" y="113031"/>
                  </a:lnTo>
                  <a:lnTo>
                    <a:pt x="0" y="91568"/>
                  </a:lnTo>
                  <a:lnTo>
                    <a:pt x="508" y="90933"/>
                  </a:lnTo>
                  <a:lnTo>
                    <a:pt x="508" y="85725"/>
                  </a:lnTo>
                  <a:lnTo>
                    <a:pt x="1015" y="84456"/>
                  </a:lnTo>
                  <a:lnTo>
                    <a:pt x="1015" y="82424"/>
                  </a:lnTo>
                  <a:lnTo>
                    <a:pt x="1651" y="81153"/>
                  </a:lnTo>
                  <a:lnTo>
                    <a:pt x="1651" y="79884"/>
                  </a:lnTo>
                  <a:lnTo>
                    <a:pt x="2158" y="78613"/>
                  </a:lnTo>
                  <a:lnTo>
                    <a:pt x="2158" y="77216"/>
                  </a:lnTo>
                  <a:lnTo>
                    <a:pt x="2666" y="76581"/>
                  </a:lnTo>
                  <a:lnTo>
                    <a:pt x="2666" y="75312"/>
                  </a:lnTo>
                  <a:lnTo>
                    <a:pt x="3175" y="74041"/>
                  </a:lnTo>
                  <a:lnTo>
                    <a:pt x="3175" y="73406"/>
                  </a:lnTo>
                  <a:lnTo>
                    <a:pt x="3809" y="72137"/>
                  </a:lnTo>
                  <a:lnTo>
                    <a:pt x="3809" y="70740"/>
                  </a:lnTo>
                  <a:lnTo>
                    <a:pt x="5333" y="67565"/>
                  </a:lnTo>
                  <a:lnTo>
                    <a:pt x="6477" y="66294"/>
                  </a:lnTo>
                  <a:lnTo>
                    <a:pt x="6984" y="64897"/>
                  </a:lnTo>
                  <a:lnTo>
                    <a:pt x="6984" y="63628"/>
                  </a:lnTo>
                  <a:lnTo>
                    <a:pt x="7493" y="62358"/>
                  </a:lnTo>
                  <a:lnTo>
                    <a:pt x="8635" y="61722"/>
                  </a:lnTo>
                  <a:lnTo>
                    <a:pt x="9144" y="60325"/>
                  </a:lnTo>
                  <a:lnTo>
                    <a:pt x="10795" y="58421"/>
                  </a:lnTo>
                  <a:lnTo>
                    <a:pt x="11302" y="57150"/>
                  </a:lnTo>
                  <a:lnTo>
                    <a:pt x="14985" y="52578"/>
                  </a:lnTo>
                  <a:lnTo>
                    <a:pt x="15621" y="51309"/>
                  </a:lnTo>
                  <a:lnTo>
                    <a:pt x="16637" y="50038"/>
                  </a:lnTo>
                  <a:lnTo>
                    <a:pt x="17779" y="49403"/>
                  </a:lnTo>
                  <a:lnTo>
                    <a:pt x="18796" y="48006"/>
                  </a:lnTo>
                  <a:lnTo>
                    <a:pt x="19939" y="46102"/>
                  </a:lnTo>
                  <a:lnTo>
                    <a:pt x="20954" y="45466"/>
                  </a:lnTo>
                  <a:lnTo>
                    <a:pt x="21971" y="43562"/>
                  </a:lnTo>
                  <a:lnTo>
                    <a:pt x="23621" y="42927"/>
                  </a:lnTo>
                  <a:lnTo>
                    <a:pt x="25781" y="40259"/>
                  </a:lnTo>
                  <a:lnTo>
                    <a:pt x="27432" y="38990"/>
                  </a:lnTo>
                  <a:lnTo>
                    <a:pt x="29590" y="36322"/>
                  </a:lnTo>
                  <a:lnTo>
                    <a:pt x="32765" y="33783"/>
                  </a:lnTo>
                  <a:lnTo>
                    <a:pt x="33908" y="32512"/>
                  </a:lnTo>
                  <a:lnTo>
                    <a:pt x="37083" y="29846"/>
                  </a:lnTo>
                  <a:lnTo>
                    <a:pt x="38734" y="29210"/>
                  </a:lnTo>
                  <a:lnTo>
                    <a:pt x="40258" y="27940"/>
                  </a:lnTo>
                  <a:lnTo>
                    <a:pt x="41402" y="26671"/>
                  </a:lnTo>
                  <a:lnTo>
                    <a:pt x="47878" y="21463"/>
                  </a:lnTo>
                  <a:lnTo>
                    <a:pt x="49402" y="20828"/>
                  </a:lnTo>
                  <a:lnTo>
                    <a:pt x="58039" y="14987"/>
                  </a:lnTo>
                  <a:lnTo>
                    <a:pt x="59689" y="14352"/>
                  </a:lnTo>
                  <a:lnTo>
                    <a:pt x="61214" y="13081"/>
                  </a:lnTo>
                  <a:lnTo>
                    <a:pt x="63372" y="12319"/>
                  </a:lnTo>
                  <a:lnTo>
                    <a:pt x="65023" y="11050"/>
                  </a:lnTo>
                  <a:lnTo>
                    <a:pt x="67183" y="10415"/>
                  </a:lnTo>
                  <a:lnTo>
                    <a:pt x="68833" y="9144"/>
                  </a:lnTo>
                  <a:lnTo>
                    <a:pt x="76327" y="6605"/>
                  </a:lnTo>
                  <a:lnTo>
                    <a:pt x="77977" y="5208"/>
                  </a:lnTo>
                  <a:lnTo>
                    <a:pt x="80009" y="5208"/>
                  </a:lnTo>
                  <a:lnTo>
                    <a:pt x="91313" y="1397"/>
                  </a:lnTo>
                  <a:lnTo>
                    <a:pt x="97282" y="1397"/>
                  </a:lnTo>
                  <a:lnTo>
                    <a:pt x="98933" y="762"/>
                  </a:lnTo>
                  <a:lnTo>
                    <a:pt x="101091" y="762"/>
                  </a:lnTo>
                  <a:lnTo>
                    <a:pt x="102615" y="0"/>
                  </a:lnTo>
                  <a:lnTo>
                    <a:pt x="108584" y="0"/>
                  </a:lnTo>
                  <a:lnTo>
                    <a:pt x="110108" y="762"/>
                  </a:lnTo>
                  <a:lnTo>
                    <a:pt x="116077" y="762"/>
                  </a:lnTo>
                  <a:lnTo>
                    <a:pt x="117728" y="1397"/>
                  </a:lnTo>
                  <a:lnTo>
                    <a:pt x="122046" y="1397"/>
                  </a:lnTo>
                  <a:lnTo>
                    <a:pt x="127381" y="3303"/>
                  </a:lnTo>
                  <a:lnTo>
                    <a:pt x="129539" y="3303"/>
                  </a:lnTo>
                  <a:lnTo>
                    <a:pt x="134873" y="5208"/>
                  </a:lnTo>
                  <a:lnTo>
                    <a:pt x="136525" y="5208"/>
                  </a:lnTo>
                  <a:lnTo>
                    <a:pt x="147193" y="9144"/>
                  </a:lnTo>
                  <a:lnTo>
                    <a:pt x="148844" y="10415"/>
                  </a:lnTo>
                  <a:lnTo>
                    <a:pt x="153670" y="12319"/>
                  </a:lnTo>
                  <a:lnTo>
                    <a:pt x="161797" y="16891"/>
                  </a:lnTo>
                  <a:lnTo>
                    <a:pt x="163321" y="17527"/>
                  </a:lnTo>
                  <a:lnTo>
                    <a:pt x="164972" y="18924"/>
                  </a:lnTo>
                  <a:lnTo>
                    <a:pt x="167639" y="20193"/>
                  </a:lnTo>
                  <a:lnTo>
                    <a:pt x="173101" y="24003"/>
                  </a:lnTo>
                  <a:lnTo>
                    <a:pt x="174625" y="24765"/>
                  </a:lnTo>
                  <a:lnTo>
                    <a:pt x="175768" y="26035"/>
                  </a:lnTo>
                  <a:lnTo>
                    <a:pt x="179451" y="28575"/>
                  </a:lnTo>
                  <a:lnTo>
                    <a:pt x="180594" y="29846"/>
                  </a:lnTo>
                  <a:lnTo>
                    <a:pt x="182752" y="31243"/>
                  </a:lnTo>
                  <a:lnTo>
                    <a:pt x="183769" y="32512"/>
                  </a:lnTo>
                  <a:lnTo>
                    <a:pt x="184912" y="33147"/>
                  </a:lnTo>
                  <a:lnTo>
                    <a:pt x="185927" y="34418"/>
                  </a:lnTo>
                  <a:lnTo>
                    <a:pt x="187071" y="35053"/>
                  </a:lnTo>
                  <a:lnTo>
                    <a:pt x="187578" y="35687"/>
                  </a:lnTo>
                  <a:lnTo>
                    <a:pt x="188595" y="36322"/>
                  </a:lnTo>
                  <a:lnTo>
                    <a:pt x="189102" y="37719"/>
                  </a:lnTo>
                  <a:lnTo>
                    <a:pt x="190246" y="38355"/>
                  </a:lnTo>
                  <a:lnTo>
                    <a:pt x="194056" y="42927"/>
                  </a:lnTo>
                  <a:lnTo>
                    <a:pt x="195071" y="44831"/>
                  </a:lnTo>
                  <a:lnTo>
                    <a:pt x="196214" y="46102"/>
                  </a:lnTo>
                  <a:lnTo>
                    <a:pt x="197231" y="48768"/>
                  </a:lnTo>
                  <a:lnTo>
                    <a:pt x="197739" y="49403"/>
                  </a:lnTo>
                  <a:lnTo>
                    <a:pt x="198246" y="50674"/>
                  </a:lnTo>
                  <a:lnTo>
                    <a:pt x="198882" y="51309"/>
                  </a:lnTo>
                  <a:lnTo>
                    <a:pt x="199389" y="52578"/>
                  </a:lnTo>
                  <a:lnTo>
                    <a:pt x="199389" y="53849"/>
                  </a:lnTo>
                  <a:lnTo>
                    <a:pt x="199897" y="55246"/>
                  </a:lnTo>
                  <a:lnTo>
                    <a:pt x="200406" y="55881"/>
                  </a:lnTo>
                  <a:lnTo>
                    <a:pt x="201040" y="57150"/>
                  </a:lnTo>
                  <a:lnTo>
                    <a:pt x="201040" y="58421"/>
                  </a:lnTo>
                  <a:lnTo>
                    <a:pt x="201548" y="59818"/>
                  </a:lnTo>
                  <a:lnTo>
                    <a:pt x="201548" y="61087"/>
                  </a:lnTo>
                  <a:lnTo>
                    <a:pt x="202564" y="63628"/>
                  </a:lnTo>
                  <a:lnTo>
                    <a:pt x="202564" y="64897"/>
                  </a:lnTo>
                  <a:lnTo>
                    <a:pt x="203708" y="67565"/>
                  </a:lnTo>
                  <a:lnTo>
                    <a:pt x="203708" y="68200"/>
                  </a:lnTo>
                  <a:lnTo>
                    <a:pt x="204215" y="69469"/>
                  </a:lnTo>
                  <a:lnTo>
                    <a:pt x="204215" y="70740"/>
                  </a:lnTo>
                  <a:lnTo>
                    <a:pt x="204723" y="72137"/>
                  </a:lnTo>
                  <a:lnTo>
                    <a:pt x="204723" y="73406"/>
                  </a:lnTo>
                  <a:lnTo>
                    <a:pt x="205866" y="76581"/>
                  </a:lnTo>
                  <a:lnTo>
                    <a:pt x="205866" y="78613"/>
                  </a:lnTo>
                  <a:lnTo>
                    <a:pt x="206375" y="80518"/>
                  </a:lnTo>
                  <a:lnTo>
                    <a:pt x="206375" y="82424"/>
                  </a:lnTo>
                  <a:lnTo>
                    <a:pt x="206883" y="83821"/>
                  </a:lnTo>
                  <a:lnTo>
                    <a:pt x="206883" y="85725"/>
                  </a:lnTo>
                  <a:lnTo>
                    <a:pt x="207390" y="86996"/>
                  </a:lnTo>
                  <a:lnTo>
                    <a:pt x="207390" y="90933"/>
                  </a:lnTo>
                  <a:lnTo>
                    <a:pt x="208026" y="91568"/>
                  </a:lnTo>
                  <a:lnTo>
                    <a:pt x="208026" y="93472"/>
                  </a:lnTo>
                  <a:lnTo>
                    <a:pt x="208533" y="95505"/>
                  </a:lnTo>
                  <a:lnTo>
                    <a:pt x="208533" y="103887"/>
                  </a:lnTo>
                  <a:lnTo>
                    <a:pt x="209041" y="104522"/>
                  </a:lnTo>
                  <a:lnTo>
                    <a:pt x="208533" y="105156"/>
                  </a:lnTo>
                  <a:lnTo>
                    <a:pt x="207390" y="105791"/>
                  </a:lnTo>
                  <a:lnTo>
                    <a:pt x="206375" y="105156"/>
                  </a:lnTo>
                  <a:lnTo>
                    <a:pt x="202564" y="105156"/>
                  </a:lnTo>
                  <a:lnTo>
                    <a:pt x="201548" y="104522"/>
                  </a:lnTo>
                  <a:lnTo>
                    <a:pt x="200406" y="104522"/>
                  </a:lnTo>
                  <a:lnTo>
                    <a:pt x="198882" y="103887"/>
                  </a:lnTo>
                  <a:lnTo>
                    <a:pt x="198246" y="103887"/>
                  </a:lnTo>
                  <a:lnTo>
                    <a:pt x="198246" y="97409"/>
                  </a:lnTo>
                  <a:lnTo>
                    <a:pt x="197739" y="95505"/>
                  </a:lnTo>
                  <a:lnTo>
                    <a:pt x="197739" y="91568"/>
                  </a:lnTo>
                  <a:lnTo>
                    <a:pt x="197231" y="89535"/>
                  </a:lnTo>
                  <a:lnTo>
                    <a:pt x="197231" y="87631"/>
                  </a:lnTo>
                  <a:lnTo>
                    <a:pt x="196722" y="86360"/>
                  </a:lnTo>
                  <a:lnTo>
                    <a:pt x="196722" y="84456"/>
                  </a:lnTo>
                  <a:lnTo>
                    <a:pt x="196214" y="83059"/>
                  </a:lnTo>
                  <a:lnTo>
                    <a:pt x="196214" y="81153"/>
                  </a:lnTo>
                  <a:lnTo>
                    <a:pt x="195579" y="79884"/>
                  </a:lnTo>
                  <a:lnTo>
                    <a:pt x="195579" y="78613"/>
                  </a:lnTo>
                  <a:lnTo>
                    <a:pt x="195071" y="77216"/>
                  </a:lnTo>
                  <a:lnTo>
                    <a:pt x="195071" y="76581"/>
                  </a:lnTo>
                  <a:lnTo>
                    <a:pt x="194564" y="74677"/>
                  </a:lnTo>
                  <a:lnTo>
                    <a:pt x="194564" y="73406"/>
                  </a:lnTo>
                  <a:lnTo>
                    <a:pt x="194056" y="72772"/>
                  </a:lnTo>
                  <a:lnTo>
                    <a:pt x="194056" y="71502"/>
                  </a:lnTo>
                  <a:lnTo>
                    <a:pt x="192404" y="67565"/>
                  </a:lnTo>
                  <a:lnTo>
                    <a:pt x="192404" y="66294"/>
                  </a:lnTo>
                  <a:lnTo>
                    <a:pt x="191262" y="63628"/>
                  </a:lnTo>
                  <a:lnTo>
                    <a:pt x="190753" y="62993"/>
                  </a:lnTo>
                  <a:lnTo>
                    <a:pt x="190753" y="61722"/>
                  </a:lnTo>
                  <a:lnTo>
                    <a:pt x="189738" y="60325"/>
                  </a:lnTo>
                  <a:lnTo>
                    <a:pt x="188595" y="57785"/>
                  </a:lnTo>
                  <a:lnTo>
                    <a:pt x="188595" y="57150"/>
                  </a:lnTo>
                  <a:lnTo>
                    <a:pt x="187578" y="55881"/>
                  </a:lnTo>
                  <a:lnTo>
                    <a:pt x="186435" y="53213"/>
                  </a:lnTo>
                  <a:lnTo>
                    <a:pt x="185927" y="52578"/>
                  </a:lnTo>
                  <a:lnTo>
                    <a:pt x="185420" y="51309"/>
                  </a:lnTo>
                  <a:lnTo>
                    <a:pt x="180085" y="44831"/>
                  </a:lnTo>
                  <a:lnTo>
                    <a:pt x="178943" y="44197"/>
                  </a:lnTo>
                  <a:lnTo>
                    <a:pt x="177419" y="42291"/>
                  </a:lnTo>
                  <a:lnTo>
                    <a:pt x="175133" y="40894"/>
                  </a:lnTo>
                  <a:lnTo>
                    <a:pt x="174116" y="39625"/>
                  </a:lnTo>
                  <a:lnTo>
                    <a:pt x="169290" y="36322"/>
                  </a:lnTo>
                  <a:lnTo>
                    <a:pt x="168147" y="35053"/>
                  </a:lnTo>
                  <a:lnTo>
                    <a:pt x="164464" y="32512"/>
                  </a:lnTo>
                  <a:lnTo>
                    <a:pt x="161797" y="31243"/>
                  </a:lnTo>
                  <a:lnTo>
                    <a:pt x="160146" y="29846"/>
                  </a:lnTo>
                  <a:lnTo>
                    <a:pt x="158496" y="29210"/>
                  </a:lnTo>
                  <a:lnTo>
                    <a:pt x="156971" y="27940"/>
                  </a:lnTo>
                  <a:lnTo>
                    <a:pt x="155828" y="27306"/>
                  </a:lnTo>
                  <a:lnTo>
                    <a:pt x="154177" y="26035"/>
                  </a:lnTo>
                  <a:lnTo>
                    <a:pt x="151002" y="24765"/>
                  </a:lnTo>
                  <a:lnTo>
                    <a:pt x="148335" y="22734"/>
                  </a:lnTo>
                  <a:lnTo>
                    <a:pt x="145033" y="21463"/>
                  </a:lnTo>
                  <a:lnTo>
                    <a:pt x="143509" y="20193"/>
                  </a:lnTo>
                  <a:lnTo>
                    <a:pt x="133858" y="16256"/>
                  </a:lnTo>
                  <a:lnTo>
                    <a:pt x="132207" y="14987"/>
                  </a:lnTo>
                  <a:lnTo>
                    <a:pt x="130556" y="14987"/>
                  </a:lnTo>
                  <a:lnTo>
                    <a:pt x="129032" y="13716"/>
                  </a:lnTo>
                  <a:lnTo>
                    <a:pt x="127381" y="13716"/>
                  </a:lnTo>
                  <a:lnTo>
                    <a:pt x="119252" y="10415"/>
                  </a:lnTo>
                  <a:lnTo>
                    <a:pt x="117728" y="10415"/>
                  </a:lnTo>
                  <a:lnTo>
                    <a:pt x="114427" y="9144"/>
                  </a:lnTo>
                  <a:lnTo>
                    <a:pt x="112902" y="9144"/>
                  </a:lnTo>
                  <a:lnTo>
                    <a:pt x="111759" y="8509"/>
                  </a:lnTo>
                  <a:lnTo>
                    <a:pt x="110108" y="8509"/>
                  </a:lnTo>
                  <a:lnTo>
                    <a:pt x="108584" y="7875"/>
                  </a:lnTo>
                  <a:lnTo>
                    <a:pt x="106933" y="7875"/>
                  </a:lnTo>
                  <a:lnTo>
                    <a:pt x="105918" y="7240"/>
                  </a:lnTo>
                  <a:lnTo>
                    <a:pt x="104266" y="7240"/>
                  </a:lnTo>
                  <a:lnTo>
                    <a:pt x="102615" y="6605"/>
                  </a:lnTo>
                  <a:lnTo>
                    <a:pt x="93471" y="6605"/>
                  </a:lnTo>
                  <a:lnTo>
                    <a:pt x="92456" y="7240"/>
                  </a:lnTo>
                  <a:lnTo>
                    <a:pt x="91313" y="7240"/>
                  </a:lnTo>
                  <a:lnTo>
                    <a:pt x="90296" y="7875"/>
                  </a:lnTo>
                  <a:lnTo>
                    <a:pt x="89281" y="7875"/>
                  </a:lnTo>
                  <a:lnTo>
                    <a:pt x="88138" y="8509"/>
                  </a:lnTo>
                  <a:lnTo>
                    <a:pt x="86487" y="8509"/>
                  </a:lnTo>
                  <a:lnTo>
                    <a:pt x="85471" y="9144"/>
                  </a:lnTo>
                  <a:lnTo>
                    <a:pt x="84327" y="9144"/>
                  </a:lnTo>
                  <a:lnTo>
                    <a:pt x="82296" y="10415"/>
                  </a:lnTo>
                  <a:lnTo>
                    <a:pt x="80645" y="11050"/>
                  </a:lnTo>
                  <a:lnTo>
                    <a:pt x="73659" y="14352"/>
                  </a:lnTo>
                  <a:lnTo>
                    <a:pt x="72516" y="15622"/>
                  </a:lnTo>
                  <a:lnTo>
                    <a:pt x="68198" y="17527"/>
                  </a:lnTo>
                  <a:lnTo>
                    <a:pt x="66675" y="18924"/>
                  </a:lnTo>
                  <a:lnTo>
                    <a:pt x="63372" y="20193"/>
                  </a:lnTo>
                  <a:lnTo>
                    <a:pt x="53213" y="27940"/>
                  </a:lnTo>
                  <a:lnTo>
                    <a:pt x="51562" y="28575"/>
                  </a:lnTo>
                  <a:lnTo>
                    <a:pt x="50038" y="29846"/>
                  </a:lnTo>
                  <a:lnTo>
                    <a:pt x="48895" y="31243"/>
                  </a:lnTo>
                  <a:lnTo>
                    <a:pt x="47244" y="32512"/>
                  </a:lnTo>
                  <a:lnTo>
                    <a:pt x="46227" y="33783"/>
                  </a:lnTo>
                  <a:lnTo>
                    <a:pt x="44577" y="35053"/>
                  </a:lnTo>
                  <a:lnTo>
                    <a:pt x="42926" y="35687"/>
                  </a:lnTo>
                  <a:lnTo>
                    <a:pt x="41909" y="37084"/>
                  </a:lnTo>
                  <a:lnTo>
                    <a:pt x="38734" y="39625"/>
                  </a:lnTo>
                  <a:lnTo>
                    <a:pt x="37591" y="40894"/>
                  </a:lnTo>
                  <a:lnTo>
                    <a:pt x="35940" y="42291"/>
                  </a:lnTo>
                  <a:lnTo>
                    <a:pt x="34925" y="43562"/>
                  </a:lnTo>
                  <a:lnTo>
                    <a:pt x="33273" y="44197"/>
                  </a:lnTo>
                  <a:lnTo>
                    <a:pt x="31241" y="46737"/>
                  </a:lnTo>
                  <a:lnTo>
                    <a:pt x="29590" y="48006"/>
                  </a:lnTo>
                  <a:lnTo>
                    <a:pt x="20954" y="58421"/>
                  </a:lnTo>
                  <a:lnTo>
                    <a:pt x="20446" y="59818"/>
                  </a:lnTo>
                  <a:lnTo>
                    <a:pt x="19303" y="61087"/>
                  </a:lnTo>
                  <a:lnTo>
                    <a:pt x="18796" y="62358"/>
                  </a:lnTo>
                  <a:lnTo>
                    <a:pt x="17779" y="63628"/>
                  </a:lnTo>
                  <a:lnTo>
                    <a:pt x="16637" y="64262"/>
                  </a:lnTo>
                  <a:lnTo>
                    <a:pt x="13970" y="70740"/>
                  </a:lnTo>
                  <a:lnTo>
                    <a:pt x="13462" y="71502"/>
                  </a:lnTo>
                  <a:lnTo>
                    <a:pt x="12953" y="72772"/>
                  </a:lnTo>
                  <a:lnTo>
                    <a:pt x="12953" y="74041"/>
                  </a:lnTo>
                  <a:lnTo>
                    <a:pt x="12319" y="74677"/>
                  </a:lnTo>
                  <a:lnTo>
                    <a:pt x="11810" y="75947"/>
                  </a:lnTo>
                  <a:lnTo>
                    <a:pt x="11810" y="77216"/>
                  </a:lnTo>
                  <a:lnTo>
                    <a:pt x="11302" y="77852"/>
                  </a:lnTo>
                  <a:lnTo>
                    <a:pt x="10795" y="79249"/>
                  </a:lnTo>
                  <a:lnTo>
                    <a:pt x="10795" y="81788"/>
                  </a:lnTo>
                  <a:lnTo>
                    <a:pt x="10159" y="82424"/>
                  </a:lnTo>
                  <a:lnTo>
                    <a:pt x="9652" y="83821"/>
                  </a:lnTo>
                  <a:lnTo>
                    <a:pt x="9652" y="85725"/>
                  </a:lnTo>
                  <a:lnTo>
                    <a:pt x="9144" y="86996"/>
                  </a:lnTo>
                  <a:lnTo>
                    <a:pt x="9144" y="90297"/>
                  </a:lnTo>
                  <a:lnTo>
                    <a:pt x="8635" y="92203"/>
                  </a:lnTo>
                  <a:lnTo>
                    <a:pt x="8635" y="113538"/>
                  </a:lnTo>
                  <a:lnTo>
                    <a:pt x="9144" y="114935"/>
                  </a:lnTo>
                  <a:lnTo>
                    <a:pt x="9144" y="115571"/>
                  </a:lnTo>
                  <a:lnTo>
                    <a:pt x="9652" y="116840"/>
                  </a:lnTo>
                  <a:lnTo>
                    <a:pt x="9652" y="118746"/>
                  </a:lnTo>
                  <a:lnTo>
                    <a:pt x="10159" y="12014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0" name="Freeform 379"/>
            <p:cNvSpPr/>
            <p:nvPr/>
          </p:nvSpPr>
          <p:spPr>
            <a:xfrm>
              <a:off x="5514831" y="2278146"/>
              <a:ext cx="26441" cy="49078"/>
            </a:xfrm>
            <a:custGeom>
              <a:avLst/>
              <a:gdLst/>
              <a:ahLst/>
              <a:cxnLst/>
              <a:rect l="0" t="0" r="0" b="0"/>
              <a:pathLst>
                <a:path w="26799" h="49276">
                  <a:moveTo>
                    <a:pt x="20955" y="4572"/>
                  </a:moveTo>
                  <a:lnTo>
                    <a:pt x="26798" y="0"/>
                  </a:lnTo>
                  <a:lnTo>
                    <a:pt x="26798" y="1269"/>
                  </a:lnTo>
                  <a:lnTo>
                    <a:pt x="26290" y="1904"/>
                  </a:lnTo>
                  <a:lnTo>
                    <a:pt x="26290" y="3937"/>
                  </a:lnTo>
                  <a:lnTo>
                    <a:pt x="25781" y="5206"/>
                  </a:lnTo>
                  <a:lnTo>
                    <a:pt x="25781" y="6476"/>
                  </a:lnTo>
                  <a:lnTo>
                    <a:pt x="25274" y="7112"/>
                  </a:lnTo>
                  <a:lnTo>
                    <a:pt x="24638" y="8381"/>
                  </a:lnTo>
                  <a:lnTo>
                    <a:pt x="24638" y="9778"/>
                  </a:lnTo>
                  <a:lnTo>
                    <a:pt x="22480" y="14859"/>
                  </a:lnTo>
                  <a:lnTo>
                    <a:pt x="21972" y="15621"/>
                  </a:lnTo>
                  <a:lnTo>
                    <a:pt x="20955" y="16256"/>
                  </a:lnTo>
                  <a:lnTo>
                    <a:pt x="19812" y="17525"/>
                  </a:lnTo>
                  <a:lnTo>
                    <a:pt x="19305" y="18796"/>
                  </a:lnTo>
                  <a:lnTo>
                    <a:pt x="18288" y="19431"/>
                  </a:lnTo>
                  <a:lnTo>
                    <a:pt x="17654" y="20828"/>
                  </a:lnTo>
                  <a:lnTo>
                    <a:pt x="15494" y="23368"/>
                  </a:lnTo>
                  <a:lnTo>
                    <a:pt x="14479" y="24003"/>
                  </a:lnTo>
                  <a:lnTo>
                    <a:pt x="9653" y="29844"/>
                  </a:lnTo>
                  <a:lnTo>
                    <a:pt x="9018" y="31115"/>
                  </a:lnTo>
                  <a:lnTo>
                    <a:pt x="8001" y="32384"/>
                  </a:lnTo>
                  <a:lnTo>
                    <a:pt x="6986" y="35687"/>
                  </a:lnTo>
                  <a:lnTo>
                    <a:pt x="5843" y="36322"/>
                  </a:lnTo>
                  <a:lnTo>
                    <a:pt x="3684" y="42799"/>
                  </a:lnTo>
                  <a:lnTo>
                    <a:pt x="1524" y="48006"/>
                  </a:lnTo>
                  <a:lnTo>
                    <a:pt x="1524" y="48641"/>
                  </a:lnTo>
                  <a:lnTo>
                    <a:pt x="1017" y="48641"/>
                  </a:lnTo>
                  <a:lnTo>
                    <a:pt x="1017" y="49275"/>
                  </a:lnTo>
                  <a:lnTo>
                    <a:pt x="0" y="35687"/>
                  </a:lnTo>
                  <a:lnTo>
                    <a:pt x="1017" y="34416"/>
                  </a:lnTo>
                  <a:lnTo>
                    <a:pt x="2032" y="32384"/>
                  </a:lnTo>
                  <a:lnTo>
                    <a:pt x="3684" y="31115"/>
                  </a:lnTo>
                  <a:lnTo>
                    <a:pt x="5843" y="28575"/>
                  </a:lnTo>
                  <a:lnTo>
                    <a:pt x="6350" y="27178"/>
                  </a:lnTo>
                  <a:lnTo>
                    <a:pt x="7493" y="26543"/>
                  </a:lnTo>
                  <a:lnTo>
                    <a:pt x="8510" y="25272"/>
                  </a:lnTo>
                  <a:lnTo>
                    <a:pt x="9018" y="24003"/>
                  </a:lnTo>
                  <a:lnTo>
                    <a:pt x="10161" y="23368"/>
                  </a:lnTo>
                  <a:lnTo>
                    <a:pt x="14986" y="17525"/>
                  </a:lnTo>
                  <a:lnTo>
                    <a:pt x="15494" y="15621"/>
                  </a:lnTo>
                  <a:lnTo>
                    <a:pt x="16637" y="14224"/>
                  </a:lnTo>
                  <a:lnTo>
                    <a:pt x="17654" y="11684"/>
                  </a:lnTo>
                  <a:lnTo>
                    <a:pt x="18288" y="9778"/>
                  </a:lnTo>
                  <a:lnTo>
                    <a:pt x="19305" y="8381"/>
                  </a:lnTo>
                  <a:lnTo>
                    <a:pt x="19305" y="7747"/>
                  </a:lnTo>
                  <a:lnTo>
                    <a:pt x="20320" y="5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1" name="Freeform 380"/>
            <p:cNvSpPr/>
            <p:nvPr/>
          </p:nvSpPr>
          <p:spPr>
            <a:xfrm>
              <a:off x="5671710" y="2248698"/>
              <a:ext cx="31728" cy="41226"/>
            </a:xfrm>
            <a:custGeom>
              <a:avLst/>
              <a:gdLst/>
              <a:ahLst/>
              <a:cxnLst/>
              <a:rect l="0" t="0" r="0" b="0"/>
              <a:pathLst>
                <a:path w="31242" h="40895">
                  <a:moveTo>
                    <a:pt x="0" y="634"/>
                  </a:moveTo>
                  <a:lnTo>
                    <a:pt x="8636" y="0"/>
                  </a:lnTo>
                  <a:lnTo>
                    <a:pt x="9144" y="1397"/>
                  </a:lnTo>
                  <a:lnTo>
                    <a:pt x="9144" y="1904"/>
                  </a:lnTo>
                  <a:lnTo>
                    <a:pt x="9778" y="2666"/>
                  </a:lnTo>
                  <a:lnTo>
                    <a:pt x="9778" y="3937"/>
                  </a:lnTo>
                  <a:lnTo>
                    <a:pt x="10287" y="5206"/>
                  </a:lnTo>
                  <a:lnTo>
                    <a:pt x="10287" y="5841"/>
                  </a:lnTo>
                  <a:lnTo>
                    <a:pt x="10795" y="7112"/>
                  </a:lnTo>
                  <a:lnTo>
                    <a:pt x="11302" y="7747"/>
                  </a:lnTo>
                  <a:lnTo>
                    <a:pt x="11302" y="9144"/>
                  </a:lnTo>
                  <a:lnTo>
                    <a:pt x="12445" y="11049"/>
                  </a:lnTo>
                  <a:lnTo>
                    <a:pt x="12953" y="12953"/>
                  </a:lnTo>
                  <a:lnTo>
                    <a:pt x="12953" y="13716"/>
                  </a:lnTo>
                  <a:lnTo>
                    <a:pt x="14605" y="15621"/>
                  </a:lnTo>
                  <a:lnTo>
                    <a:pt x="15620" y="17525"/>
                  </a:lnTo>
                  <a:lnTo>
                    <a:pt x="18795" y="20193"/>
                  </a:lnTo>
                  <a:lnTo>
                    <a:pt x="19431" y="21463"/>
                  </a:lnTo>
                  <a:lnTo>
                    <a:pt x="20446" y="22097"/>
                  </a:lnTo>
                  <a:lnTo>
                    <a:pt x="23749" y="26034"/>
                  </a:lnTo>
                  <a:lnTo>
                    <a:pt x="26924" y="28575"/>
                  </a:lnTo>
                  <a:lnTo>
                    <a:pt x="27939" y="30479"/>
                  </a:lnTo>
                  <a:lnTo>
                    <a:pt x="29082" y="31115"/>
                  </a:lnTo>
                  <a:lnTo>
                    <a:pt x="30099" y="32512"/>
                  </a:lnTo>
                  <a:lnTo>
                    <a:pt x="30733" y="32512"/>
                  </a:lnTo>
                  <a:lnTo>
                    <a:pt x="31241" y="33147"/>
                  </a:lnTo>
                  <a:lnTo>
                    <a:pt x="31241" y="40894"/>
                  </a:lnTo>
                  <a:lnTo>
                    <a:pt x="27939" y="36956"/>
                  </a:lnTo>
                  <a:lnTo>
                    <a:pt x="26924" y="36322"/>
                  </a:lnTo>
                  <a:lnTo>
                    <a:pt x="26415" y="35051"/>
                  </a:lnTo>
                  <a:lnTo>
                    <a:pt x="24257" y="33781"/>
                  </a:lnTo>
                  <a:lnTo>
                    <a:pt x="21589" y="30479"/>
                  </a:lnTo>
                  <a:lnTo>
                    <a:pt x="20446" y="29844"/>
                  </a:lnTo>
                  <a:lnTo>
                    <a:pt x="16128" y="24638"/>
                  </a:lnTo>
                  <a:lnTo>
                    <a:pt x="15113" y="24003"/>
                  </a:lnTo>
                  <a:lnTo>
                    <a:pt x="14605" y="22732"/>
                  </a:lnTo>
                  <a:lnTo>
                    <a:pt x="13462" y="21463"/>
                  </a:lnTo>
                  <a:lnTo>
                    <a:pt x="12445" y="20828"/>
                  </a:lnTo>
                  <a:lnTo>
                    <a:pt x="9144" y="16891"/>
                  </a:lnTo>
                  <a:lnTo>
                    <a:pt x="8127" y="14985"/>
                  </a:lnTo>
                  <a:lnTo>
                    <a:pt x="7112" y="14224"/>
                  </a:lnTo>
                  <a:lnTo>
                    <a:pt x="5969" y="12953"/>
                  </a:lnTo>
                  <a:lnTo>
                    <a:pt x="5461" y="11684"/>
                  </a:lnTo>
                  <a:lnTo>
                    <a:pt x="4318" y="10413"/>
                  </a:lnTo>
                  <a:lnTo>
                    <a:pt x="3301" y="7747"/>
                  </a:lnTo>
                  <a:lnTo>
                    <a:pt x="2794" y="7112"/>
                  </a:lnTo>
                  <a:lnTo>
                    <a:pt x="2158" y="5841"/>
                  </a:lnTo>
                  <a:lnTo>
                    <a:pt x="1651" y="5206"/>
                  </a:lnTo>
                  <a:lnTo>
                    <a:pt x="634" y="3301"/>
                  </a:lnTo>
                  <a:lnTo>
                    <a:pt x="0" y="13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2" name="Freeform 381"/>
            <p:cNvSpPr/>
            <p:nvPr/>
          </p:nvSpPr>
          <p:spPr>
            <a:xfrm>
              <a:off x="5484866" y="2313482"/>
              <a:ext cx="61693" cy="143308"/>
            </a:xfrm>
            <a:custGeom>
              <a:avLst/>
              <a:gdLst/>
              <a:ahLst/>
              <a:cxnLst/>
              <a:rect l="0" t="0" r="0" b="0"/>
              <a:pathLst>
                <a:path w="61342" h="143385">
                  <a:moveTo>
                    <a:pt x="26288" y="11684"/>
                  </a:moveTo>
                  <a:lnTo>
                    <a:pt x="26288" y="11050"/>
                  </a:lnTo>
                  <a:lnTo>
                    <a:pt x="25273" y="10415"/>
                  </a:lnTo>
                  <a:lnTo>
                    <a:pt x="22606" y="10415"/>
                  </a:lnTo>
                  <a:lnTo>
                    <a:pt x="21462" y="9653"/>
                  </a:lnTo>
                  <a:lnTo>
                    <a:pt x="20955" y="9653"/>
                  </a:lnTo>
                  <a:lnTo>
                    <a:pt x="19938" y="10415"/>
                  </a:lnTo>
                  <a:lnTo>
                    <a:pt x="18795" y="10415"/>
                  </a:lnTo>
                  <a:lnTo>
                    <a:pt x="16637" y="11684"/>
                  </a:lnTo>
                  <a:lnTo>
                    <a:pt x="14986" y="12319"/>
                  </a:lnTo>
                  <a:lnTo>
                    <a:pt x="13969" y="13590"/>
                  </a:lnTo>
                  <a:lnTo>
                    <a:pt x="12954" y="14225"/>
                  </a:lnTo>
                  <a:lnTo>
                    <a:pt x="9651" y="18162"/>
                  </a:lnTo>
                  <a:lnTo>
                    <a:pt x="9143" y="19431"/>
                  </a:lnTo>
                  <a:lnTo>
                    <a:pt x="8000" y="20702"/>
                  </a:lnTo>
                  <a:lnTo>
                    <a:pt x="7493" y="22734"/>
                  </a:lnTo>
                  <a:lnTo>
                    <a:pt x="7493" y="24003"/>
                  </a:lnTo>
                  <a:lnTo>
                    <a:pt x="6985" y="25274"/>
                  </a:lnTo>
                  <a:lnTo>
                    <a:pt x="6985" y="25909"/>
                  </a:lnTo>
                  <a:lnTo>
                    <a:pt x="6476" y="27178"/>
                  </a:lnTo>
                  <a:lnTo>
                    <a:pt x="6476" y="41530"/>
                  </a:lnTo>
                  <a:lnTo>
                    <a:pt x="6985" y="44069"/>
                  </a:lnTo>
                  <a:lnTo>
                    <a:pt x="6985" y="47372"/>
                  </a:lnTo>
                  <a:lnTo>
                    <a:pt x="7493" y="48006"/>
                  </a:lnTo>
                  <a:lnTo>
                    <a:pt x="7493" y="49277"/>
                  </a:lnTo>
                  <a:lnTo>
                    <a:pt x="8636" y="51181"/>
                  </a:lnTo>
                  <a:lnTo>
                    <a:pt x="10794" y="56388"/>
                  </a:lnTo>
                  <a:lnTo>
                    <a:pt x="13462" y="59690"/>
                  </a:lnTo>
                  <a:lnTo>
                    <a:pt x="14477" y="61596"/>
                  </a:lnTo>
                  <a:lnTo>
                    <a:pt x="15620" y="62865"/>
                  </a:lnTo>
                  <a:lnTo>
                    <a:pt x="20955" y="65533"/>
                  </a:lnTo>
                  <a:lnTo>
                    <a:pt x="26924" y="65533"/>
                  </a:lnTo>
                  <a:lnTo>
                    <a:pt x="29082" y="64262"/>
                  </a:lnTo>
                  <a:lnTo>
                    <a:pt x="30099" y="64262"/>
                  </a:lnTo>
                  <a:lnTo>
                    <a:pt x="31114" y="63500"/>
                  </a:lnTo>
                  <a:lnTo>
                    <a:pt x="31750" y="62865"/>
                  </a:lnTo>
                  <a:lnTo>
                    <a:pt x="32766" y="62865"/>
                  </a:lnTo>
                  <a:lnTo>
                    <a:pt x="33274" y="62231"/>
                  </a:lnTo>
                  <a:lnTo>
                    <a:pt x="34417" y="62231"/>
                  </a:lnTo>
                  <a:lnTo>
                    <a:pt x="36068" y="61596"/>
                  </a:lnTo>
                  <a:lnTo>
                    <a:pt x="37083" y="61596"/>
                  </a:lnTo>
                  <a:lnTo>
                    <a:pt x="37083" y="62231"/>
                  </a:lnTo>
                  <a:lnTo>
                    <a:pt x="37592" y="62231"/>
                  </a:lnTo>
                  <a:lnTo>
                    <a:pt x="38100" y="63500"/>
                  </a:lnTo>
                  <a:lnTo>
                    <a:pt x="38100" y="66168"/>
                  </a:lnTo>
                  <a:lnTo>
                    <a:pt x="38735" y="67437"/>
                  </a:lnTo>
                  <a:lnTo>
                    <a:pt x="38735" y="69978"/>
                  </a:lnTo>
                  <a:lnTo>
                    <a:pt x="39243" y="71375"/>
                  </a:lnTo>
                  <a:lnTo>
                    <a:pt x="39243" y="74550"/>
                  </a:lnTo>
                  <a:lnTo>
                    <a:pt x="39750" y="76581"/>
                  </a:lnTo>
                  <a:lnTo>
                    <a:pt x="39750" y="78487"/>
                  </a:lnTo>
                  <a:lnTo>
                    <a:pt x="40258" y="79122"/>
                  </a:lnTo>
                  <a:lnTo>
                    <a:pt x="40258" y="82297"/>
                  </a:lnTo>
                  <a:lnTo>
                    <a:pt x="40893" y="84328"/>
                  </a:lnTo>
                  <a:lnTo>
                    <a:pt x="40893" y="85599"/>
                  </a:lnTo>
                  <a:lnTo>
                    <a:pt x="41401" y="86234"/>
                  </a:lnTo>
                  <a:lnTo>
                    <a:pt x="41401" y="89535"/>
                  </a:lnTo>
                  <a:lnTo>
                    <a:pt x="41910" y="90806"/>
                  </a:lnTo>
                  <a:lnTo>
                    <a:pt x="41910" y="93472"/>
                  </a:lnTo>
                  <a:lnTo>
                    <a:pt x="42418" y="94108"/>
                  </a:lnTo>
                  <a:lnTo>
                    <a:pt x="42418" y="96647"/>
                  </a:lnTo>
                  <a:lnTo>
                    <a:pt x="43052" y="97283"/>
                  </a:lnTo>
                  <a:lnTo>
                    <a:pt x="43052" y="99187"/>
                  </a:lnTo>
                  <a:lnTo>
                    <a:pt x="43561" y="101219"/>
                  </a:lnTo>
                  <a:lnTo>
                    <a:pt x="43561" y="102490"/>
                  </a:lnTo>
                  <a:lnTo>
                    <a:pt x="44068" y="103125"/>
                  </a:lnTo>
                  <a:lnTo>
                    <a:pt x="44068" y="104394"/>
                  </a:lnTo>
                  <a:lnTo>
                    <a:pt x="45085" y="107062"/>
                  </a:lnTo>
                  <a:lnTo>
                    <a:pt x="45719" y="108966"/>
                  </a:lnTo>
                  <a:lnTo>
                    <a:pt x="45719" y="110237"/>
                  </a:lnTo>
                  <a:lnTo>
                    <a:pt x="48894" y="118746"/>
                  </a:lnTo>
                  <a:lnTo>
                    <a:pt x="50037" y="120015"/>
                  </a:lnTo>
                  <a:lnTo>
                    <a:pt x="51054" y="121921"/>
                  </a:lnTo>
                  <a:lnTo>
                    <a:pt x="53212" y="124587"/>
                  </a:lnTo>
                  <a:lnTo>
                    <a:pt x="54356" y="126493"/>
                  </a:lnTo>
                  <a:lnTo>
                    <a:pt x="56387" y="129033"/>
                  </a:lnTo>
                  <a:lnTo>
                    <a:pt x="57531" y="129794"/>
                  </a:lnTo>
                  <a:lnTo>
                    <a:pt x="58038" y="131065"/>
                  </a:lnTo>
                  <a:lnTo>
                    <a:pt x="59055" y="131700"/>
                  </a:lnTo>
                  <a:lnTo>
                    <a:pt x="59689" y="132969"/>
                  </a:lnTo>
                  <a:lnTo>
                    <a:pt x="60706" y="133605"/>
                  </a:lnTo>
                  <a:lnTo>
                    <a:pt x="61341" y="134240"/>
                  </a:lnTo>
                  <a:lnTo>
                    <a:pt x="59055" y="143384"/>
                  </a:lnTo>
                  <a:lnTo>
                    <a:pt x="58547" y="143384"/>
                  </a:lnTo>
                  <a:lnTo>
                    <a:pt x="58038" y="142749"/>
                  </a:lnTo>
                  <a:lnTo>
                    <a:pt x="57023" y="142113"/>
                  </a:lnTo>
                  <a:lnTo>
                    <a:pt x="56387" y="141478"/>
                  </a:lnTo>
                  <a:lnTo>
                    <a:pt x="54863" y="140081"/>
                  </a:lnTo>
                  <a:lnTo>
                    <a:pt x="52069" y="136906"/>
                  </a:lnTo>
                  <a:lnTo>
                    <a:pt x="50545" y="135509"/>
                  </a:lnTo>
                  <a:lnTo>
                    <a:pt x="50037" y="134240"/>
                  </a:lnTo>
                  <a:lnTo>
                    <a:pt x="48387" y="132334"/>
                  </a:lnTo>
                  <a:lnTo>
                    <a:pt x="47370" y="131700"/>
                  </a:lnTo>
                  <a:lnTo>
                    <a:pt x="46227" y="130430"/>
                  </a:lnTo>
                  <a:lnTo>
                    <a:pt x="45719" y="129033"/>
                  </a:lnTo>
                  <a:lnTo>
                    <a:pt x="43052" y="125858"/>
                  </a:lnTo>
                  <a:lnTo>
                    <a:pt x="42418" y="124587"/>
                  </a:lnTo>
                  <a:lnTo>
                    <a:pt x="41910" y="123825"/>
                  </a:lnTo>
                  <a:lnTo>
                    <a:pt x="41401" y="122556"/>
                  </a:lnTo>
                  <a:lnTo>
                    <a:pt x="40893" y="121921"/>
                  </a:lnTo>
                  <a:lnTo>
                    <a:pt x="39750" y="119381"/>
                  </a:lnTo>
                  <a:lnTo>
                    <a:pt x="39243" y="118746"/>
                  </a:lnTo>
                  <a:lnTo>
                    <a:pt x="38100" y="116078"/>
                  </a:lnTo>
                  <a:lnTo>
                    <a:pt x="38100" y="114809"/>
                  </a:lnTo>
                  <a:lnTo>
                    <a:pt x="37592" y="113538"/>
                  </a:lnTo>
                  <a:lnTo>
                    <a:pt x="37083" y="111506"/>
                  </a:lnTo>
                  <a:lnTo>
                    <a:pt x="36575" y="110237"/>
                  </a:lnTo>
                  <a:lnTo>
                    <a:pt x="36575" y="108331"/>
                  </a:lnTo>
                  <a:lnTo>
                    <a:pt x="36068" y="107062"/>
                  </a:lnTo>
                  <a:lnTo>
                    <a:pt x="36068" y="105030"/>
                  </a:lnTo>
                  <a:lnTo>
                    <a:pt x="34925" y="101219"/>
                  </a:lnTo>
                  <a:lnTo>
                    <a:pt x="34925" y="97918"/>
                  </a:lnTo>
                  <a:lnTo>
                    <a:pt x="34417" y="96012"/>
                  </a:lnTo>
                  <a:lnTo>
                    <a:pt x="34417" y="92710"/>
                  </a:lnTo>
                  <a:lnTo>
                    <a:pt x="33908" y="90806"/>
                  </a:lnTo>
                  <a:lnTo>
                    <a:pt x="33908" y="89535"/>
                  </a:lnTo>
                  <a:lnTo>
                    <a:pt x="33274" y="87503"/>
                  </a:lnTo>
                  <a:lnTo>
                    <a:pt x="33274" y="83059"/>
                  </a:lnTo>
                  <a:lnTo>
                    <a:pt x="32766" y="81788"/>
                  </a:lnTo>
                  <a:lnTo>
                    <a:pt x="32766" y="75947"/>
                  </a:lnTo>
                  <a:lnTo>
                    <a:pt x="31750" y="75947"/>
                  </a:lnTo>
                  <a:lnTo>
                    <a:pt x="31114" y="76581"/>
                  </a:lnTo>
                  <a:lnTo>
                    <a:pt x="30099" y="77216"/>
                  </a:lnTo>
                  <a:lnTo>
                    <a:pt x="28448" y="77216"/>
                  </a:lnTo>
                  <a:lnTo>
                    <a:pt x="27431" y="77852"/>
                  </a:lnTo>
                  <a:lnTo>
                    <a:pt x="26288" y="77852"/>
                  </a:lnTo>
                  <a:lnTo>
                    <a:pt x="25781" y="78487"/>
                  </a:lnTo>
                  <a:lnTo>
                    <a:pt x="22606" y="78487"/>
                  </a:lnTo>
                  <a:lnTo>
                    <a:pt x="21462" y="77852"/>
                  </a:lnTo>
                  <a:lnTo>
                    <a:pt x="20447" y="77852"/>
                  </a:lnTo>
                  <a:lnTo>
                    <a:pt x="19938" y="77216"/>
                  </a:lnTo>
                  <a:lnTo>
                    <a:pt x="18287" y="77216"/>
                  </a:lnTo>
                  <a:lnTo>
                    <a:pt x="17780" y="76581"/>
                  </a:lnTo>
                  <a:lnTo>
                    <a:pt x="16129" y="75947"/>
                  </a:lnTo>
                  <a:lnTo>
                    <a:pt x="15620" y="75184"/>
                  </a:lnTo>
                  <a:lnTo>
                    <a:pt x="12954" y="73280"/>
                  </a:lnTo>
                  <a:lnTo>
                    <a:pt x="9651" y="69469"/>
                  </a:lnTo>
                  <a:lnTo>
                    <a:pt x="5968" y="62231"/>
                  </a:lnTo>
                  <a:lnTo>
                    <a:pt x="5968" y="61596"/>
                  </a:lnTo>
                  <a:lnTo>
                    <a:pt x="4825" y="59056"/>
                  </a:lnTo>
                  <a:lnTo>
                    <a:pt x="4318" y="58293"/>
                  </a:lnTo>
                  <a:lnTo>
                    <a:pt x="3301" y="55753"/>
                  </a:lnTo>
                  <a:lnTo>
                    <a:pt x="3301" y="55118"/>
                  </a:lnTo>
                  <a:lnTo>
                    <a:pt x="2158" y="52578"/>
                  </a:lnTo>
                  <a:lnTo>
                    <a:pt x="2158" y="50547"/>
                  </a:lnTo>
                  <a:lnTo>
                    <a:pt x="507" y="44705"/>
                  </a:lnTo>
                  <a:lnTo>
                    <a:pt x="507" y="42800"/>
                  </a:lnTo>
                  <a:lnTo>
                    <a:pt x="0" y="40894"/>
                  </a:lnTo>
                  <a:lnTo>
                    <a:pt x="0" y="33656"/>
                  </a:lnTo>
                  <a:lnTo>
                    <a:pt x="507" y="32385"/>
                  </a:lnTo>
                  <a:lnTo>
                    <a:pt x="507" y="28575"/>
                  </a:lnTo>
                  <a:lnTo>
                    <a:pt x="1016" y="26543"/>
                  </a:lnTo>
                  <a:lnTo>
                    <a:pt x="1016" y="25274"/>
                  </a:lnTo>
                  <a:lnTo>
                    <a:pt x="1650" y="24003"/>
                  </a:lnTo>
                  <a:lnTo>
                    <a:pt x="1650" y="22734"/>
                  </a:lnTo>
                  <a:lnTo>
                    <a:pt x="2158" y="20702"/>
                  </a:lnTo>
                  <a:lnTo>
                    <a:pt x="2667" y="20066"/>
                  </a:lnTo>
                  <a:lnTo>
                    <a:pt x="3810" y="16765"/>
                  </a:lnTo>
                  <a:lnTo>
                    <a:pt x="4318" y="16256"/>
                  </a:lnTo>
                  <a:lnTo>
                    <a:pt x="4318" y="14859"/>
                  </a:lnTo>
                  <a:lnTo>
                    <a:pt x="4825" y="13590"/>
                  </a:lnTo>
                  <a:lnTo>
                    <a:pt x="5968" y="12319"/>
                  </a:lnTo>
                  <a:lnTo>
                    <a:pt x="5968" y="11684"/>
                  </a:lnTo>
                  <a:lnTo>
                    <a:pt x="6476" y="11050"/>
                  </a:lnTo>
                  <a:lnTo>
                    <a:pt x="7493" y="9018"/>
                  </a:lnTo>
                  <a:lnTo>
                    <a:pt x="8636" y="7747"/>
                  </a:lnTo>
                  <a:lnTo>
                    <a:pt x="9651" y="5843"/>
                  </a:lnTo>
                  <a:lnTo>
                    <a:pt x="11302" y="4446"/>
                  </a:lnTo>
                  <a:lnTo>
                    <a:pt x="12318" y="3937"/>
                  </a:lnTo>
                  <a:lnTo>
                    <a:pt x="13462" y="2540"/>
                  </a:lnTo>
                  <a:lnTo>
                    <a:pt x="17780" y="635"/>
                  </a:lnTo>
                  <a:lnTo>
                    <a:pt x="18795" y="635"/>
                  </a:lnTo>
                  <a:lnTo>
                    <a:pt x="19938" y="0"/>
                  </a:lnTo>
                  <a:lnTo>
                    <a:pt x="22606" y="0"/>
                  </a:lnTo>
                  <a:lnTo>
                    <a:pt x="24130" y="635"/>
                  </a:lnTo>
                  <a:lnTo>
                    <a:pt x="26288" y="19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3" name="Freeform 382"/>
            <p:cNvSpPr/>
            <p:nvPr/>
          </p:nvSpPr>
          <p:spPr>
            <a:xfrm>
              <a:off x="5562424" y="2303666"/>
              <a:ext cx="12338" cy="31410"/>
            </a:xfrm>
            <a:custGeom>
              <a:avLst/>
              <a:gdLst/>
              <a:ahLst/>
              <a:cxnLst/>
              <a:rect l="0" t="0" r="0" b="0"/>
              <a:pathLst>
                <a:path w="11812" h="32513">
                  <a:moveTo>
                    <a:pt x="7619" y="634"/>
                  </a:moveTo>
                  <a:lnTo>
                    <a:pt x="8636" y="1905"/>
                  </a:lnTo>
                  <a:lnTo>
                    <a:pt x="10794" y="8509"/>
                  </a:lnTo>
                  <a:lnTo>
                    <a:pt x="10794" y="11684"/>
                  </a:lnTo>
                  <a:lnTo>
                    <a:pt x="11302" y="12953"/>
                  </a:lnTo>
                  <a:lnTo>
                    <a:pt x="11302" y="20828"/>
                  </a:lnTo>
                  <a:lnTo>
                    <a:pt x="11811" y="22097"/>
                  </a:lnTo>
                  <a:lnTo>
                    <a:pt x="11811" y="27940"/>
                  </a:lnTo>
                  <a:lnTo>
                    <a:pt x="10794" y="30480"/>
                  </a:lnTo>
                  <a:lnTo>
                    <a:pt x="9779" y="31115"/>
                  </a:lnTo>
                  <a:lnTo>
                    <a:pt x="8636" y="32512"/>
                  </a:lnTo>
                  <a:lnTo>
                    <a:pt x="5461" y="32512"/>
                  </a:lnTo>
                  <a:lnTo>
                    <a:pt x="2794" y="31115"/>
                  </a:lnTo>
                  <a:lnTo>
                    <a:pt x="2158" y="31115"/>
                  </a:lnTo>
                  <a:lnTo>
                    <a:pt x="1650" y="29844"/>
                  </a:lnTo>
                  <a:lnTo>
                    <a:pt x="1143" y="29209"/>
                  </a:lnTo>
                  <a:lnTo>
                    <a:pt x="1143" y="27940"/>
                  </a:lnTo>
                  <a:lnTo>
                    <a:pt x="634" y="26543"/>
                  </a:lnTo>
                  <a:lnTo>
                    <a:pt x="634" y="24637"/>
                  </a:lnTo>
                  <a:lnTo>
                    <a:pt x="0" y="23368"/>
                  </a:lnTo>
                  <a:lnTo>
                    <a:pt x="0" y="1905"/>
                  </a:lnTo>
                  <a:lnTo>
                    <a:pt x="634" y="1269"/>
                  </a:lnTo>
                  <a:lnTo>
                    <a:pt x="2794" y="0"/>
                  </a:lnTo>
                  <a:lnTo>
                    <a:pt x="4825" y="0"/>
                  </a:lnTo>
                  <a:lnTo>
                    <a:pt x="5969" y="6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4" name="Freeform 383"/>
            <p:cNvSpPr/>
            <p:nvPr/>
          </p:nvSpPr>
          <p:spPr>
            <a:xfrm>
              <a:off x="5662896" y="2287961"/>
              <a:ext cx="12339" cy="31410"/>
            </a:xfrm>
            <a:custGeom>
              <a:avLst/>
              <a:gdLst/>
              <a:ahLst/>
              <a:cxnLst/>
              <a:rect l="0" t="0" r="0" b="0"/>
              <a:pathLst>
                <a:path w="12320" h="32386">
                  <a:moveTo>
                    <a:pt x="6984" y="1271"/>
                  </a:moveTo>
                  <a:lnTo>
                    <a:pt x="8001" y="1906"/>
                  </a:lnTo>
                  <a:lnTo>
                    <a:pt x="8635" y="2541"/>
                  </a:lnTo>
                  <a:lnTo>
                    <a:pt x="9652" y="3175"/>
                  </a:lnTo>
                  <a:lnTo>
                    <a:pt x="10159" y="5081"/>
                  </a:lnTo>
                  <a:lnTo>
                    <a:pt x="10159" y="6478"/>
                  </a:lnTo>
                  <a:lnTo>
                    <a:pt x="10795" y="8382"/>
                  </a:lnTo>
                  <a:lnTo>
                    <a:pt x="10795" y="9653"/>
                  </a:lnTo>
                  <a:lnTo>
                    <a:pt x="11302" y="11050"/>
                  </a:lnTo>
                  <a:lnTo>
                    <a:pt x="11302" y="14225"/>
                  </a:lnTo>
                  <a:lnTo>
                    <a:pt x="11810" y="15494"/>
                  </a:lnTo>
                  <a:lnTo>
                    <a:pt x="11810" y="21337"/>
                  </a:lnTo>
                  <a:lnTo>
                    <a:pt x="12319" y="21972"/>
                  </a:lnTo>
                  <a:lnTo>
                    <a:pt x="12319" y="28575"/>
                  </a:lnTo>
                  <a:lnTo>
                    <a:pt x="11302" y="31116"/>
                  </a:lnTo>
                  <a:lnTo>
                    <a:pt x="8635" y="32385"/>
                  </a:lnTo>
                  <a:lnTo>
                    <a:pt x="2666" y="32385"/>
                  </a:lnTo>
                  <a:lnTo>
                    <a:pt x="2158" y="31116"/>
                  </a:lnTo>
                  <a:lnTo>
                    <a:pt x="1015" y="29846"/>
                  </a:lnTo>
                  <a:lnTo>
                    <a:pt x="508" y="28575"/>
                  </a:lnTo>
                  <a:lnTo>
                    <a:pt x="508" y="26544"/>
                  </a:lnTo>
                  <a:lnTo>
                    <a:pt x="0" y="25273"/>
                  </a:lnTo>
                  <a:lnTo>
                    <a:pt x="0" y="2541"/>
                  </a:lnTo>
                  <a:lnTo>
                    <a:pt x="508" y="1271"/>
                  </a:lnTo>
                  <a:lnTo>
                    <a:pt x="2666" y="0"/>
                  </a:lnTo>
                  <a:lnTo>
                    <a:pt x="3809" y="0"/>
                  </a:lnTo>
                  <a:lnTo>
                    <a:pt x="5841" y="12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5" name="Freeform 384"/>
            <p:cNvSpPr/>
            <p:nvPr/>
          </p:nvSpPr>
          <p:spPr>
            <a:xfrm>
              <a:off x="5481340" y="2342929"/>
              <a:ext cx="116337" cy="274839"/>
            </a:xfrm>
            <a:custGeom>
              <a:avLst/>
              <a:gdLst/>
              <a:ahLst/>
              <a:cxnLst/>
              <a:rect l="0" t="0" r="0" b="0"/>
              <a:pathLst>
                <a:path w="117222" h="273813">
                  <a:moveTo>
                    <a:pt x="56388" y="159638"/>
                  </a:moveTo>
                  <a:lnTo>
                    <a:pt x="56388" y="165481"/>
                  </a:lnTo>
                  <a:lnTo>
                    <a:pt x="55881" y="166116"/>
                  </a:lnTo>
                  <a:lnTo>
                    <a:pt x="55881" y="169291"/>
                  </a:lnTo>
                  <a:lnTo>
                    <a:pt x="55373" y="170560"/>
                  </a:lnTo>
                  <a:lnTo>
                    <a:pt x="55373" y="171957"/>
                  </a:lnTo>
                  <a:lnTo>
                    <a:pt x="54864" y="172593"/>
                  </a:lnTo>
                  <a:lnTo>
                    <a:pt x="54864" y="173228"/>
                  </a:lnTo>
                  <a:lnTo>
                    <a:pt x="54356" y="174497"/>
                  </a:lnTo>
                  <a:lnTo>
                    <a:pt x="53213" y="175768"/>
                  </a:lnTo>
                  <a:lnTo>
                    <a:pt x="52198" y="178434"/>
                  </a:lnTo>
                  <a:lnTo>
                    <a:pt x="51055" y="179069"/>
                  </a:lnTo>
                  <a:lnTo>
                    <a:pt x="50038" y="182372"/>
                  </a:lnTo>
                  <a:lnTo>
                    <a:pt x="48895" y="183641"/>
                  </a:lnTo>
                  <a:lnTo>
                    <a:pt x="47880" y="185547"/>
                  </a:lnTo>
                  <a:lnTo>
                    <a:pt x="46737" y="186816"/>
                  </a:lnTo>
                  <a:lnTo>
                    <a:pt x="44577" y="190753"/>
                  </a:lnTo>
                  <a:lnTo>
                    <a:pt x="43562" y="192024"/>
                  </a:lnTo>
                  <a:lnTo>
                    <a:pt x="42419" y="194691"/>
                  </a:lnTo>
                  <a:lnTo>
                    <a:pt x="40894" y="195960"/>
                  </a:lnTo>
                  <a:lnTo>
                    <a:pt x="39751" y="197866"/>
                  </a:lnTo>
                  <a:lnTo>
                    <a:pt x="38227" y="199771"/>
                  </a:lnTo>
                  <a:lnTo>
                    <a:pt x="37085" y="201803"/>
                  </a:lnTo>
                  <a:lnTo>
                    <a:pt x="35433" y="203707"/>
                  </a:lnTo>
                  <a:lnTo>
                    <a:pt x="33401" y="208279"/>
                  </a:lnTo>
                  <a:lnTo>
                    <a:pt x="32258" y="208915"/>
                  </a:lnTo>
                  <a:lnTo>
                    <a:pt x="32258" y="210184"/>
                  </a:lnTo>
                  <a:lnTo>
                    <a:pt x="30607" y="211454"/>
                  </a:lnTo>
                  <a:lnTo>
                    <a:pt x="27432" y="217297"/>
                  </a:lnTo>
                  <a:lnTo>
                    <a:pt x="26417" y="218694"/>
                  </a:lnTo>
                  <a:lnTo>
                    <a:pt x="25274" y="220599"/>
                  </a:lnTo>
                  <a:lnTo>
                    <a:pt x="24257" y="221869"/>
                  </a:lnTo>
                  <a:lnTo>
                    <a:pt x="23623" y="223774"/>
                  </a:lnTo>
                  <a:lnTo>
                    <a:pt x="20448" y="227710"/>
                  </a:lnTo>
                  <a:lnTo>
                    <a:pt x="19939" y="229616"/>
                  </a:lnTo>
                  <a:lnTo>
                    <a:pt x="18796" y="231012"/>
                  </a:lnTo>
                  <a:lnTo>
                    <a:pt x="17781" y="234187"/>
                  </a:lnTo>
                  <a:lnTo>
                    <a:pt x="16130" y="237490"/>
                  </a:lnTo>
                  <a:lnTo>
                    <a:pt x="15621" y="239394"/>
                  </a:lnTo>
                  <a:lnTo>
                    <a:pt x="14606" y="241300"/>
                  </a:lnTo>
                  <a:lnTo>
                    <a:pt x="14606" y="243331"/>
                  </a:lnTo>
                  <a:lnTo>
                    <a:pt x="13462" y="244602"/>
                  </a:lnTo>
                  <a:lnTo>
                    <a:pt x="10795" y="253619"/>
                  </a:lnTo>
                  <a:lnTo>
                    <a:pt x="10795" y="255016"/>
                  </a:lnTo>
                  <a:lnTo>
                    <a:pt x="8637" y="260857"/>
                  </a:lnTo>
                  <a:lnTo>
                    <a:pt x="8637" y="262128"/>
                  </a:lnTo>
                  <a:lnTo>
                    <a:pt x="8129" y="263397"/>
                  </a:lnTo>
                  <a:lnTo>
                    <a:pt x="8129" y="264668"/>
                  </a:lnTo>
                  <a:lnTo>
                    <a:pt x="7620" y="265303"/>
                  </a:lnTo>
                  <a:lnTo>
                    <a:pt x="7620" y="266700"/>
                  </a:lnTo>
                  <a:lnTo>
                    <a:pt x="6986" y="267969"/>
                  </a:lnTo>
                  <a:lnTo>
                    <a:pt x="6986" y="269240"/>
                  </a:lnTo>
                  <a:lnTo>
                    <a:pt x="6477" y="270509"/>
                  </a:lnTo>
                  <a:lnTo>
                    <a:pt x="5335" y="271906"/>
                  </a:lnTo>
                  <a:lnTo>
                    <a:pt x="4826" y="273177"/>
                  </a:lnTo>
                  <a:lnTo>
                    <a:pt x="3811" y="273812"/>
                  </a:lnTo>
                  <a:lnTo>
                    <a:pt x="1651" y="272541"/>
                  </a:lnTo>
                  <a:lnTo>
                    <a:pt x="1144" y="271906"/>
                  </a:lnTo>
                  <a:lnTo>
                    <a:pt x="636" y="270509"/>
                  </a:lnTo>
                  <a:lnTo>
                    <a:pt x="0" y="269875"/>
                  </a:lnTo>
                  <a:lnTo>
                    <a:pt x="0" y="262128"/>
                  </a:lnTo>
                  <a:lnTo>
                    <a:pt x="1144" y="259587"/>
                  </a:lnTo>
                  <a:lnTo>
                    <a:pt x="1144" y="257556"/>
                  </a:lnTo>
                  <a:lnTo>
                    <a:pt x="2160" y="255016"/>
                  </a:lnTo>
                  <a:lnTo>
                    <a:pt x="2160" y="253619"/>
                  </a:lnTo>
                  <a:lnTo>
                    <a:pt x="3811" y="248412"/>
                  </a:lnTo>
                  <a:lnTo>
                    <a:pt x="4319" y="247141"/>
                  </a:lnTo>
                  <a:lnTo>
                    <a:pt x="4826" y="245237"/>
                  </a:lnTo>
                  <a:lnTo>
                    <a:pt x="6477" y="242062"/>
                  </a:lnTo>
                  <a:lnTo>
                    <a:pt x="7620" y="238759"/>
                  </a:lnTo>
                  <a:lnTo>
                    <a:pt x="9144" y="235584"/>
                  </a:lnTo>
                  <a:lnTo>
                    <a:pt x="10287" y="232282"/>
                  </a:lnTo>
                  <a:lnTo>
                    <a:pt x="11304" y="230378"/>
                  </a:lnTo>
                  <a:lnTo>
                    <a:pt x="11812" y="228981"/>
                  </a:lnTo>
                  <a:lnTo>
                    <a:pt x="12955" y="227710"/>
                  </a:lnTo>
                  <a:lnTo>
                    <a:pt x="15113" y="223266"/>
                  </a:lnTo>
                  <a:lnTo>
                    <a:pt x="15621" y="222503"/>
                  </a:lnTo>
                  <a:lnTo>
                    <a:pt x="16130" y="220599"/>
                  </a:lnTo>
                  <a:lnTo>
                    <a:pt x="17273" y="219328"/>
                  </a:lnTo>
                  <a:lnTo>
                    <a:pt x="17781" y="217297"/>
                  </a:lnTo>
                  <a:lnTo>
                    <a:pt x="18796" y="215391"/>
                  </a:lnTo>
                  <a:lnTo>
                    <a:pt x="19305" y="214756"/>
                  </a:lnTo>
                  <a:lnTo>
                    <a:pt x="19939" y="213487"/>
                  </a:lnTo>
                  <a:lnTo>
                    <a:pt x="20448" y="212852"/>
                  </a:lnTo>
                  <a:lnTo>
                    <a:pt x="21463" y="210184"/>
                  </a:lnTo>
                  <a:lnTo>
                    <a:pt x="23114" y="208279"/>
                  </a:lnTo>
                  <a:lnTo>
                    <a:pt x="25274" y="203072"/>
                  </a:lnTo>
                  <a:lnTo>
                    <a:pt x="26417" y="201803"/>
                  </a:lnTo>
                  <a:lnTo>
                    <a:pt x="26925" y="200532"/>
                  </a:lnTo>
                  <a:lnTo>
                    <a:pt x="27432" y="199771"/>
                  </a:lnTo>
                  <a:lnTo>
                    <a:pt x="27941" y="198500"/>
                  </a:lnTo>
                  <a:lnTo>
                    <a:pt x="29083" y="197231"/>
                  </a:lnTo>
                  <a:lnTo>
                    <a:pt x="30100" y="194691"/>
                  </a:lnTo>
                  <a:lnTo>
                    <a:pt x="31243" y="193294"/>
                  </a:lnTo>
                  <a:lnTo>
                    <a:pt x="32258" y="190753"/>
                  </a:lnTo>
                  <a:lnTo>
                    <a:pt x="33401" y="189484"/>
                  </a:lnTo>
                  <a:lnTo>
                    <a:pt x="33910" y="188087"/>
                  </a:lnTo>
                  <a:lnTo>
                    <a:pt x="34418" y="187452"/>
                  </a:lnTo>
                  <a:lnTo>
                    <a:pt x="36069" y="183641"/>
                  </a:lnTo>
                  <a:lnTo>
                    <a:pt x="37085" y="182372"/>
                  </a:lnTo>
                  <a:lnTo>
                    <a:pt x="38736" y="178434"/>
                  </a:lnTo>
                  <a:lnTo>
                    <a:pt x="39751" y="177800"/>
                  </a:lnTo>
                  <a:lnTo>
                    <a:pt x="40387" y="176529"/>
                  </a:lnTo>
                  <a:lnTo>
                    <a:pt x="40894" y="175768"/>
                  </a:lnTo>
                  <a:lnTo>
                    <a:pt x="40894" y="174497"/>
                  </a:lnTo>
                  <a:lnTo>
                    <a:pt x="43054" y="171957"/>
                  </a:lnTo>
                  <a:lnTo>
                    <a:pt x="44069" y="170053"/>
                  </a:lnTo>
                  <a:lnTo>
                    <a:pt x="44577" y="168021"/>
                  </a:lnTo>
                  <a:lnTo>
                    <a:pt x="45720" y="166750"/>
                  </a:lnTo>
                  <a:lnTo>
                    <a:pt x="46229" y="165481"/>
                  </a:lnTo>
                  <a:lnTo>
                    <a:pt x="46737" y="164846"/>
                  </a:lnTo>
                  <a:lnTo>
                    <a:pt x="47880" y="162813"/>
                  </a:lnTo>
                  <a:lnTo>
                    <a:pt x="47880" y="161544"/>
                  </a:lnTo>
                  <a:lnTo>
                    <a:pt x="48387" y="160274"/>
                  </a:lnTo>
                  <a:lnTo>
                    <a:pt x="48387" y="157606"/>
                  </a:lnTo>
                  <a:lnTo>
                    <a:pt x="48895" y="155702"/>
                  </a:lnTo>
                  <a:lnTo>
                    <a:pt x="48895" y="153162"/>
                  </a:lnTo>
                  <a:lnTo>
                    <a:pt x="49404" y="151765"/>
                  </a:lnTo>
                  <a:lnTo>
                    <a:pt x="49404" y="149859"/>
                  </a:lnTo>
                  <a:lnTo>
                    <a:pt x="50038" y="148590"/>
                  </a:lnTo>
                  <a:lnTo>
                    <a:pt x="50038" y="145922"/>
                  </a:lnTo>
                  <a:lnTo>
                    <a:pt x="50546" y="145287"/>
                  </a:lnTo>
                  <a:lnTo>
                    <a:pt x="50546" y="142747"/>
                  </a:lnTo>
                  <a:lnTo>
                    <a:pt x="51055" y="141478"/>
                  </a:lnTo>
                  <a:lnTo>
                    <a:pt x="51055" y="138810"/>
                  </a:lnTo>
                  <a:lnTo>
                    <a:pt x="51689" y="137541"/>
                  </a:lnTo>
                  <a:lnTo>
                    <a:pt x="51689" y="136271"/>
                  </a:lnTo>
                  <a:lnTo>
                    <a:pt x="52198" y="135000"/>
                  </a:lnTo>
                  <a:lnTo>
                    <a:pt x="52198" y="133603"/>
                  </a:lnTo>
                  <a:lnTo>
                    <a:pt x="52706" y="132334"/>
                  </a:lnTo>
                  <a:lnTo>
                    <a:pt x="52706" y="129159"/>
                  </a:lnTo>
                  <a:lnTo>
                    <a:pt x="53213" y="127762"/>
                  </a:lnTo>
                  <a:lnTo>
                    <a:pt x="53213" y="125222"/>
                  </a:lnTo>
                  <a:lnTo>
                    <a:pt x="53721" y="123952"/>
                  </a:lnTo>
                  <a:lnTo>
                    <a:pt x="53721" y="122554"/>
                  </a:lnTo>
                  <a:lnTo>
                    <a:pt x="54356" y="121284"/>
                  </a:lnTo>
                  <a:lnTo>
                    <a:pt x="54356" y="120015"/>
                  </a:lnTo>
                  <a:lnTo>
                    <a:pt x="54864" y="118744"/>
                  </a:lnTo>
                  <a:lnTo>
                    <a:pt x="54864" y="117347"/>
                  </a:lnTo>
                  <a:lnTo>
                    <a:pt x="55373" y="116078"/>
                  </a:lnTo>
                  <a:lnTo>
                    <a:pt x="55373" y="115443"/>
                  </a:lnTo>
                  <a:lnTo>
                    <a:pt x="55881" y="114172"/>
                  </a:lnTo>
                  <a:lnTo>
                    <a:pt x="55881" y="112268"/>
                  </a:lnTo>
                  <a:lnTo>
                    <a:pt x="56388" y="110997"/>
                  </a:lnTo>
                  <a:lnTo>
                    <a:pt x="56388" y="109600"/>
                  </a:lnTo>
                  <a:lnTo>
                    <a:pt x="58675" y="103124"/>
                  </a:lnTo>
                  <a:lnTo>
                    <a:pt x="59182" y="102488"/>
                  </a:lnTo>
                  <a:lnTo>
                    <a:pt x="59182" y="101853"/>
                  </a:lnTo>
                  <a:lnTo>
                    <a:pt x="59691" y="100584"/>
                  </a:lnTo>
                  <a:lnTo>
                    <a:pt x="60199" y="99949"/>
                  </a:lnTo>
                  <a:lnTo>
                    <a:pt x="60706" y="98552"/>
                  </a:lnTo>
                  <a:lnTo>
                    <a:pt x="62357" y="96647"/>
                  </a:lnTo>
                  <a:lnTo>
                    <a:pt x="62866" y="95377"/>
                  </a:lnTo>
                  <a:lnTo>
                    <a:pt x="73661" y="82422"/>
                  </a:lnTo>
                  <a:lnTo>
                    <a:pt x="75312" y="81025"/>
                  </a:lnTo>
                  <a:lnTo>
                    <a:pt x="76327" y="79121"/>
                  </a:lnTo>
                  <a:lnTo>
                    <a:pt x="77470" y="77850"/>
                  </a:lnTo>
                  <a:lnTo>
                    <a:pt x="78994" y="76581"/>
                  </a:lnTo>
                  <a:lnTo>
                    <a:pt x="83312" y="71374"/>
                  </a:lnTo>
                  <a:lnTo>
                    <a:pt x="84456" y="70738"/>
                  </a:lnTo>
                  <a:lnTo>
                    <a:pt x="84963" y="69341"/>
                  </a:lnTo>
                  <a:lnTo>
                    <a:pt x="85980" y="68706"/>
                  </a:lnTo>
                  <a:lnTo>
                    <a:pt x="87123" y="67437"/>
                  </a:lnTo>
                  <a:lnTo>
                    <a:pt x="88138" y="66802"/>
                  </a:lnTo>
                  <a:lnTo>
                    <a:pt x="88646" y="66166"/>
                  </a:lnTo>
                  <a:lnTo>
                    <a:pt x="88646" y="64897"/>
                  </a:lnTo>
                  <a:lnTo>
                    <a:pt x="89281" y="62991"/>
                  </a:lnTo>
                  <a:lnTo>
                    <a:pt x="89281" y="61594"/>
                  </a:lnTo>
                  <a:lnTo>
                    <a:pt x="90806" y="55753"/>
                  </a:lnTo>
                  <a:lnTo>
                    <a:pt x="92456" y="50546"/>
                  </a:lnTo>
                  <a:lnTo>
                    <a:pt x="92456" y="49275"/>
                  </a:lnTo>
                  <a:lnTo>
                    <a:pt x="94107" y="46100"/>
                  </a:lnTo>
                  <a:lnTo>
                    <a:pt x="94616" y="44069"/>
                  </a:lnTo>
                  <a:lnTo>
                    <a:pt x="95124" y="42799"/>
                  </a:lnTo>
                  <a:lnTo>
                    <a:pt x="97282" y="36322"/>
                  </a:lnTo>
                  <a:lnTo>
                    <a:pt x="97282" y="35052"/>
                  </a:lnTo>
                  <a:lnTo>
                    <a:pt x="98425" y="32384"/>
                  </a:lnTo>
                  <a:lnTo>
                    <a:pt x="98933" y="31750"/>
                  </a:lnTo>
                  <a:lnTo>
                    <a:pt x="98933" y="30479"/>
                  </a:lnTo>
                  <a:lnTo>
                    <a:pt x="99442" y="29209"/>
                  </a:lnTo>
                  <a:lnTo>
                    <a:pt x="100457" y="27812"/>
                  </a:lnTo>
                  <a:lnTo>
                    <a:pt x="101093" y="26543"/>
                  </a:lnTo>
                  <a:lnTo>
                    <a:pt x="101093" y="25907"/>
                  </a:lnTo>
                  <a:lnTo>
                    <a:pt x="101600" y="25907"/>
                  </a:lnTo>
                  <a:lnTo>
                    <a:pt x="101093" y="25272"/>
                  </a:lnTo>
                  <a:lnTo>
                    <a:pt x="99950" y="22732"/>
                  </a:lnTo>
                  <a:lnTo>
                    <a:pt x="99950" y="22097"/>
                  </a:lnTo>
                  <a:lnTo>
                    <a:pt x="98933" y="19431"/>
                  </a:lnTo>
                  <a:lnTo>
                    <a:pt x="98933" y="16891"/>
                  </a:lnTo>
                  <a:lnTo>
                    <a:pt x="98425" y="15494"/>
                  </a:lnTo>
                  <a:lnTo>
                    <a:pt x="98933" y="14224"/>
                  </a:lnTo>
                  <a:lnTo>
                    <a:pt x="98933" y="12953"/>
                  </a:lnTo>
                  <a:lnTo>
                    <a:pt x="99950" y="10413"/>
                  </a:lnTo>
                  <a:lnTo>
                    <a:pt x="101093" y="9778"/>
                  </a:lnTo>
                  <a:lnTo>
                    <a:pt x="101600" y="8381"/>
                  </a:lnTo>
                  <a:lnTo>
                    <a:pt x="102744" y="7112"/>
                  </a:lnTo>
                  <a:lnTo>
                    <a:pt x="104775" y="5841"/>
                  </a:lnTo>
                  <a:lnTo>
                    <a:pt x="105919" y="4572"/>
                  </a:lnTo>
                  <a:lnTo>
                    <a:pt x="108586" y="2540"/>
                  </a:lnTo>
                  <a:lnTo>
                    <a:pt x="110237" y="1904"/>
                  </a:lnTo>
                  <a:lnTo>
                    <a:pt x="112395" y="634"/>
                  </a:lnTo>
                  <a:lnTo>
                    <a:pt x="112904" y="0"/>
                  </a:lnTo>
                  <a:lnTo>
                    <a:pt x="116079" y="0"/>
                  </a:lnTo>
                  <a:lnTo>
                    <a:pt x="117221" y="1269"/>
                  </a:lnTo>
                  <a:lnTo>
                    <a:pt x="117221" y="2540"/>
                  </a:lnTo>
                  <a:lnTo>
                    <a:pt x="116587" y="3809"/>
                  </a:lnTo>
                  <a:lnTo>
                    <a:pt x="113412" y="7747"/>
                  </a:lnTo>
                  <a:lnTo>
                    <a:pt x="111252" y="9016"/>
                  </a:lnTo>
                  <a:lnTo>
                    <a:pt x="110237" y="10413"/>
                  </a:lnTo>
                  <a:lnTo>
                    <a:pt x="108077" y="11684"/>
                  </a:lnTo>
                  <a:lnTo>
                    <a:pt x="106426" y="13588"/>
                  </a:lnTo>
                  <a:lnTo>
                    <a:pt x="104268" y="18160"/>
                  </a:lnTo>
                  <a:lnTo>
                    <a:pt x="104268" y="22732"/>
                  </a:lnTo>
                  <a:lnTo>
                    <a:pt x="104775" y="22732"/>
                  </a:lnTo>
                  <a:lnTo>
                    <a:pt x="104775" y="23368"/>
                  </a:lnTo>
                  <a:lnTo>
                    <a:pt x="105411" y="22732"/>
                  </a:lnTo>
                  <a:lnTo>
                    <a:pt x="106426" y="22732"/>
                  </a:lnTo>
                  <a:lnTo>
                    <a:pt x="106935" y="23368"/>
                  </a:lnTo>
                  <a:lnTo>
                    <a:pt x="108077" y="23368"/>
                  </a:lnTo>
                  <a:lnTo>
                    <a:pt x="108586" y="24003"/>
                  </a:lnTo>
                  <a:lnTo>
                    <a:pt x="108586" y="25907"/>
                  </a:lnTo>
                  <a:lnTo>
                    <a:pt x="108077" y="26543"/>
                  </a:lnTo>
                  <a:lnTo>
                    <a:pt x="108077" y="27812"/>
                  </a:lnTo>
                  <a:lnTo>
                    <a:pt x="107443" y="29209"/>
                  </a:lnTo>
                  <a:lnTo>
                    <a:pt x="106426" y="30479"/>
                  </a:lnTo>
                  <a:lnTo>
                    <a:pt x="105919" y="31750"/>
                  </a:lnTo>
                  <a:lnTo>
                    <a:pt x="105919" y="33019"/>
                  </a:lnTo>
                  <a:lnTo>
                    <a:pt x="104775" y="33781"/>
                  </a:lnTo>
                  <a:lnTo>
                    <a:pt x="104775" y="35687"/>
                  </a:lnTo>
                  <a:lnTo>
                    <a:pt x="103760" y="36956"/>
                  </a:lnTo>
                  <a:lnTo>
                    <a:pt x="103760" y="38988"/>
                  </a:lnTo>
                  <a:lnTo>
                    <a:pt x="102744" y="40259"/>
                  </a:lnTo>
                  <a:lnTo>
                    <a:pt x="99950" y="49910"/>
                  </a:lnTo>
                  <a:lnTo>
                    <a:pt x="99442" y="50546"/>
                  </a:lnTo>
                  <a:lnTo>
                    <a:pt x="99442" y="51816"/>
                  </a:lnTo>
                  <a:lnTo>
                    <a:pt x="98933" y="52578"/>
                  </a:lnTo>
                  <a:lnTo>
                    <a:pt x="98933" y="53847"/>
                  </a:lnTo>
                  <a:lnTo>
                    <a:pt x="96775" y="61594"/>
                  </a:lnTo>
                  <a:lnTo>
                    <a:pt x="95758" y="62991"/>
                  </a:lnTo>
                  <a:lnTo>
                    <a:pt x="95758" y="64897"/>
                  </a:lnTo>
                  <a:lnTo>
                    <a:pt x="95124" y="66802"/>
                  </a:lnTo>
                  <a:lnTo>
                    <a:pt x="94107" y="69341"/>
                  </a:lnTo>
                  <a:lnTo>
                    <a:pt x="94107" y="70738"/>
                  </a:lnTo>
                  <a:lnTo>
                    <a:pt x="93473" y="72009"/>
                  </a:lnTo>
                  <a:lnTo>
                    <a:pt x="93473" y="73278"/>
                  </a:lnTo>
                  <a:lnTo>
                    <a:pt x="92964" y="73913"/>
                  </a:lnTo>
                  <a:lnTo>
                    <a:pt x="92964" y="75946"/>
                  </a:lnTo>
                  <a:lnTo>
                    <a:pt x="88646" y="81025"/>
                  </a:lnTo>
                  <a:lnTo>
                    <a:pt x="87631" y="81787"/>
                  </a:lnTo>
                  <a:lnTo>
                    <a:pt x="85980" y="83693"/>
                  </a:lnTo>
                  <a:lnTo>
                    <a:pt x="84963" y="84328"/>
                  </a:lnTo>
                  <a:lnTo>
                    <a:pt x="83820" y="85597"/>
                  </a:lnTo>
                  <a:lnTo>
                    <a:pt x="82805" y="86232"/>
                  </a:lnTo>
                  <a:lnTo>
                    <a:pt x="82296" y="87629"/>
                  </a:lnTo>
                  <a:lnTo>
                    <a:pt x="80645" y="88265"/>
                  </a:lnTo>
                  <a:lnTo>
                    <a:pt x="80137" y="89534"/>
                  </a:lnTo>
                  <a:lnTo>
                    <a:pt x="78487" y="90169"/>
                  </a:lnTo>
                  <a:lnTo>
                    <a:pt x="77979" y="91440"/>
                  </a:lnTo>
                  <a:lnTo>
                    <a:pt x="76836" y="92075"/>
                  </a:lnTo>
                  <a:lnTo>
                    <a:pt x="75819" y="93344"/>
                  </a:lnTo>
                  <a:lnTo>
                    <a:pt x="74676" y="94106"/>
                  </a:lnTo>
                  <a:lnTo>
                    <a:pt x="73152" y="96012"/>
                  </a:lnTo>
                  <a:lnTo>
                    <a:pt x="70994" y="97281"/>
                  </a:lnTo>
                  <a:lnTo>
                    <a:pt x="70486" y="97916"/>
                  </a:lnTo>
                  <a:lnTo>
                    <a:pt x="69343" y="99949"/>
                  </a:lnTo>
                  <a:lnTo>
                    <a:pt x="68326" y="101219"/>
                  </a:lnTo>
                  <a:lnTo>
                    <a:pt x="67692" y="101219"/>
                  </a:lnTo>
                  <a:lnTo>
                    <a:pt x="66675" y="102488"/>
                  </a:lnTo>
                  <a:lnTo>
                    <a:pt x="66675" y="103759"/>
                  </a:lnTo>
                  <a:lnTo>
                    <a:pt x="65660" y="106425"/>
                  </a:lnTo>
                  <a:lnTo>
                    <a:pt x="65025" y="108331"/>
                  </a:lnTo>
                  <a:lnTo>
                    <a:pt x="65025" y="110235"/>
                  </a:lnTo>
                  <a:lnTo>
                    <a:pt x="64008" y="114172"/>
                  </a:lnTo>
                  <a:lnTo>
                    <a:pt x="63374" y="114807"/>
                  </a:lnTo>
                  <a:lnTo>
                    <a:pt x="63374" y="117347"/>
                  </a:lnTo>
                  <a:lnTo>
                    <a:pt x="62866" y="118109"/>
                  </a:lnTo>
                  <a:lnTo>
                    <a:pt x="62866" y="119379"/>
                  </a:lnTo>
                  <a:lnTo>
                    <a:pt x="62357" y="120650"/>
                  </a:lnTo>
                  <a:lnTo>
                    <a:pt x="62357" y="122554"/>
                  </a:lnTo>
                  <a:lnTo>
                    <a:pt x="61850" y="123952"/>
                  </a:lnTo>
                  <a:lnTo>
                    <a:pt x="61850" y="125222"/>
                  </a:lnTo>
                  <a:lnTo>
                    <a:pt x="61342" y="126491"/>
                  </a:lnTo>
                  <a:lnTo>
                    <a:pt x="61342" y="129159"/>
                  </a:lnTo>
                  <a:lnTo>
                    <a:pt x="60706" y="129794"/>
                  </a:lnTo>
                  <a:lnTo>
                    <a:pt x="60706" y="131063"/>
                  </a:lnTo>
                  <a:lnTo>
                    <a:pt x="60199" y="132334"/>
                  </a:lnTo>
                  <a:lnTo>
                    <a:pt x="60199" y="135000"/>
                  </a:lnTo>
                  <a:lnTo>
                    <a:pt x="59691" y="136271"/>
                  </a:lnTo>
                  <a:lnTo>
                    <a:pt x="59691" y="137541"/>
                  </a:lnTo>
                  <a:lnTo>
                    <a:pt x="59182" y="138175"/>
                  </a:lnTo>
                  <a:lnTo>
                    <a:pt x="59182" y="140843"/>
                  </a:lnTo>
                  <a:lnTo>
                    <a:pt x="58675" y="142112"/>
                  </a:lnTo>
                  <a:lnTo>
                    <a:pt x="58675" y="144018"/>
                  </a:lnTo>
                  <a:lnTo>
                    <a:pt x="58039" y="145287"/>
                  </a:lnTo>
                  <a:lnTo>
                    <a:pt x="58039" y="148590"/>
                  </a:lnTo>
                  <a:lnTo>
                    <a:pt x="57024" y="152527"/>
                  </a:lnTo>
                  <a:lnTo>
                    <a:pt x="57024" y="154431"/>
                  </a:lnTo>
                  <a:lnTo>
                    <a:pt x="56388" y="1557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6" name="Freeform 385"/>
            <p:cNvSpPr/>
            <p:nvPr/>
          </p:nvSpPr>
          <p:spPr>
            <a:xfrm>
              <a:off x="5461950" y="2362560"/>
              <a:ext cx="179794" cy="325880"/>
            </a:xfrm>
            <a:custGeom>
              <a:avLst/>
              <a:gdLst/>
              <a:ahLst/>
              <a:cxnLst/>
              <a:rect l="0" t="0" r="0" b="0"/>
              <a:pathLst>
                <a:path w="180596" h="325756">
                  <a:moveTo>
                    <a:pt x="78486" y="95377"/>
                  </a:moveTo>
                  <a:lnTo>
                    <a:pt x="77343" y="95377"/>
                  </a:lnTo>
                  <a:lnTo>
                    <a:pt x="75185" y="96774"/>
                  </a:lnTo>
                  <a:lnTo>
                    <a:pt x="74168" y="96774"/>
                  </a:lnTo>
                  <a:lnTo>
                    <a:pt x="70993" y="98678"/>
                  </a:lnTo>
                  <a:lnTo>
                    <a:pt x="69850" y="98678"/>
                  </a:lnTo>
                  <a:lnTo>
                    <a:pt x="68199" y="99313"/>
                  </a:lnTo>
                  <a:lnTo>
                    <a:pt x="67184" y="99949"/>
                  </a:lnTo>
                  <a:lnTo>
                    <a:pt x="66041" y="101218"/>
                  </a:lnTo>
                  <a:lnTo>
                    <a:pt x="60198" y="103886"/>
                  </a:lnTo>
                  <a:lnTo>
                    <a:pt x="58548" y="105156"/>
                  </a:lnTo>
                  <a:lnTo>
                    <a:pt x="56897" y="105790"/>
                  </a:lnTo>
                  <a:lnTo>
                    <a:pt x="55373" y="107061"/>
                  </a:lnTo>
                  <a:lnTo>
                    <a:pt x="53722" y="107696"/>
                  </a:lnTo>
                  <a:lnTo>
                    <a:pt x="52071" y="109093"/>
                  </a:lnTo>
                  <a:lnTo>
                    <a:pt x="50547" y="109728"/>
                  </a:lnTo>
                  <a:lnTo>
                    <a:pt x="48896" y="110997"/>
                  </a:lnTo>
                  <a:lnTo>
                    <a:pt x="47753" y="112268"/>
                  </a:lnTo>
                  <a:lnTo>
                    <a:pt x="46229" y="112903"/>
                  </a:lnTo>
                  <a:lnTo>
                    <a:pt x="41403" y="116840"/>
                  </a:lnTo>
                  <a:lnTo>
                    <a:pt x="40260" y="118109"/>
                  </a:lnTo>
                  <a:lnTo>
                    <a:pt x="37085" y="120777"/>
                  </a:lnTo>
                  <a:lnTo>
                    <a:pt x="35941" y="122681"/>
                  </a:lnTo>
                  <a:lnTo>
                    <a:pt x="32259" y="127253"/>
                  </a:lnTo>
                  <a:lnTo>
                    <a:pt x="31623" y="128524"/>
                  </a:lnTo>
                  <a:lnTo>
                    <a:pt x="31116" y="129159"/>
                  </a:lnTo>
                  <a:lnTo>
                    <a:pt x="30608" y="130428"/>
                  </a:lnTo>
                  <a:lnTo>
                    <a:pt x="29591" y="131063"/>
                  </a:lnTo>
                  <a:lnTo>
                    <a:pt x="27941" y="135000"/>
                  </a:lnTo>
                  <a:lnTo>
                    <a:pt x="27433" y="135636"/>
                  </a:lnTo>
                  <a:lnTo>
                    <a:pt x="26924" y="136906"/>
                  </a:lnTo>
                  <a:lnTo>
                    <a:pt x="25781" y="138175"/>
                  </a:lnTo>
                  <a:lnTo>
                    <a:pt x="25781" y="139572"/>
                  </a:lnTo>
                  <a:lnTo>
                    <a:pt x="24639" y="140843"/>
                  </a:lnTo>
                  <a:lnTo>
                    <a:pt x="23115" y="144780"/>
                  </a:lnTo>
                  <a:lnTo>
                    <a:pt x="22606" y="145415"/>
                  </a:lnTo>
                  <a:lnTo>
                    <a:pt x="21972" y="146684"/>
                  </a:lnTo>
                  <a:lnTo>
                    <a:pt x="20955" y="149987"/>
                  </a:lnTo>
                  <a:lnTo>
                    <a:pt x="20448" y="150494"/>
                  </a:lnTo>
                  <a:lnTo>
                    <a:pt x="17146" y="158368"/>
                  </a:lnTo>
                  <a:lnTo>
                    <a:pt x="17146" y="159638"/>
                  </a:lnTo>
                  <a:lnTo>
                    <a:pt x="14479" y="166115"/>
                  </a:lnTo>
                  <a:lnTo>
                    <a:pt x="14479" y="167386"/>
                  </a:lnTo>
                  <a:lnTo>
                    <a:pt x="13971" y="168783"/>
                  </a:lnTo>
                  <a:lnTo>
                    <a:pt x="13971" y="170053"/>
                  </a:lnTo>
                  <a:lnTo>
                    <a:pt x="13462" y="171322"/>
                  </a:lnTo>
                  <a:lnTo>
                    <a:pt x="12828" y="171958"/>
                  </a:lnTo>
                  <a:lnTo>
                    <a:pt x="12828" y="173228"/>
                  </a:lnTo>
                  <a:lnTo>
                    <a:pt x="12320" y="174625"/>
                  </a:lnTo>
                  <a:lnTo>
                    <a:pt x="12320" y="175894"/>
                  </a:lnTo>
                  <a:lnTo>
                    <a:pt x="11811" y="177165"/>
                  </a:lnTo>
                  <a:lnTo>
                    <a:pt x="11811" y="177800"/>
                  </a:lnTo>
                  <a:lnTo>
                    <a:pt x="11304" y="179069"/>
                  </a:lnTo>
                  <a:lnTo>
                    <a:pt x="11304" y="181102"/>
                  </a:lnTo>
                  <a:lnTo>
                    <a:pt x="10668" y="182371"/>
                  </a:lnTo>
                  <a:lnTo>
                    <a:pt x="10668" y="183641"/>
                  </a:lnTo>
                  <a:lnTo>
                    <a:pt x="10160" y="185546"/>
                  </a:lnTo>
                  <a:lnTo>
                    <a:pt x="10160" y="188849"/>
                  </a:lnTo>
                  <a:lnTo>
                    <a:pt x="9653" y="190753"/>
                  </a:lnTo>
                  <a:lnTo>
                    <a:pt x="9653" y="192024"/>
                  </a:lnTo>
                  <a:lnTo>
                    <a:pt x="9145" y="193421"/>
                  </a:lnTo>
                  <a:lnTo>
                    <a:pt x="9145" y="204469"/>
                  </a:lnTo>
                  <a:lnTo>
                    <a:pt x="9653" y="204469"/>
                  </a:lnTo>
                  <a:lnTo>
                    <a:pt x="35941" y="207644"/>
                  </a:lnTo>
                  <a:lnTo>
                    <a:pt x="31623" y="215518"/>
                  </a:lnTo>
                  <a:lnTo>
                    <a:pt x="10668" y="213487"/>
                  </a:lnTo>
                  <a:lnTo>
                    <a:pt x="10160" y="214121"/>
                  </a:lnTo>
                  <a:lnTo>
                    <a:pt x="10160" y="218059"/>
                  </a:lnTo>
                  <a:lnTo>
                    <a:pt x="9653" y="219328"/>
                  </a:lnTo>
                  <a:lnTo>
                    <a:pt x="9653" y="223265"/>
                  </a:lnTo>
                  <a:lnTo>
                    <a:pt x="9145" y="225171"/>
                  </a:lnTo>
                  <a:lnTo>
                    <a:pt x="9145" y="232283"/>
                  </a:lnTo>
                  <a:lnTo>
                    <a:pt x="8636" y="233553"/>
                  </a:lnTo>
                  <a:lnTo>
                    <a:pt x="8636" y="245999"/>
                  </a:lnTo>
                  <a:lnTo>
                    <a:pt x="8002" y="247268"/>
                  </a:lnTo>
                  <a:lnTo>
                    <a:pt x="8002" y="262762"/>
                  </a:lnTo>
                  <a:lnTo>
                    <a:pt x="8636" y="264159"/>
                  </a:lnTo>
                  <a:lnTo>
                    <a:pt x="8636" y="271271"/>
                  </a:lnTo>
                  <a:lnTo>
                    <a:pt x="9145" y="272541"/>
                  </a:lnTo>
                  <a:lnTo>
                    <a:pt x="9145" y="276478"/>
                  </a:lnTo>
                  <a:lnTo>
                    <a:pt x="9653" y="277749"/>
                  </a:lnTo>
                  <a:lnTo>
                    <a:pt x="9653" y="279018"/>
                  </a:lnTo>
                  <a:lnTo>
                    <a:pt x="10160" y="280288"/>
                  </a:lnTo>
                  <a:lnTo>
                    <a:pt x="10160" y="282956"/>
                  </a:lnTo>
                  <a:lnTo>
                    <a:pt x="10668" y="283590"/>
                  </a:lnTo>
                  <a:lnTo>
                    <a:pt x="10668" y="284861"/>
                  </a:lnTo>
                  <a:lnTo>
                    <a:pt x="11811" y="287528"/>
                  </a:lnTo>
                  <a:lnTo>
                    <a:pt x="11811" y="288162"/>
                  </a:lnTo>
                  <a:lnTo>
                    <a:pt x="12320" y="289433"/>
                  </a:lnTo>
                  <a:lnTo>
                    <a:pt x="12320" y="290703"/>
                  </a:lnTo>
                  <a:lnTo>
                    <a:pt x="12828" y="291337"/>
                  </a:lnTo>
                  <a:lnTo>
                    <a:pt x="13462" y="293369"/>
                  </a:lnTo>
                  <a:lnTo>
                    <a:pt x="16637" y="299084"/>
                  </a:lnTo>
                  <a:lnTo>
                    <a:pt x="17146" y="300481"/>
                  </a:lnTo>
                  <a:lnTo>
                    <a:pt x="18797" y="302387"/>
                  </a:lnTo>
                  <a:lnTo>
                    <a:pt x="19304" y="303656"/>
                  </a:lnTo>
                  <a:lnTo>
                    <a:pt x="20955" y="305053"/>
                  </a:lnTo>
                  <a:lnTo>
                    <a:pt x="23115" y="307593"/>
                  </a:lnTo>
                  <a:lnTo>
                    <a:pt x="24639" y="308863"/>
                  </a:lnTo>
                  <a:lnTo>
                    <a:pt x="25781" y="310134"/>
                  </a:lnTo>
                  <a:lnTo>
                    <a:pt x="32766" y="314071"/>
                  </a:lnTo>
                  <a:lnTo>
                    <a:pt x="33274" y="314071"/>
                  </a:lnTo>
                  <a:lnTo>
                    <a:pt x="34417" y="314706"/>
                  </a:lnTo>
                  <a:lnTo>
                    <a:pt x="34925" y="315340"/>
                  </a:lnTo>
                  <a:lnTo>
                    <a:pt x="37592" y="315340"/>
                  </a:lnTo>
                  <a:lnTo>
                    <a:pt x="38609" y="315975"/>
                  </a:lnTo>
                  <a:lnTo>
                    <a:pt x="39243" y="315975"/>
                  </a:lnTo>
                  <a:lnTo>
                    <a:pt x="40260" y="316611"/>
                  </a:lnTo>
                  <a:lnTo>
                    <a:pt x="44578" y="316611"/>
                  </a:lnTo>
                  <a:lnTo>
                    <a:pt x="45721" y="317372"/>
                  </a:lnTo>
                  <a:lnTo>
                    <a:pt x="46229" y="316611"/>
                  </a:lnTo>
                  <a:lnTo>
                    <a:pt x="50547" y="316611"/>
                  </a:lnTo>
                  <a:lnTo>
                    <a:pt x="52705" y="315975"/>
                  </a:lnTo>
                  <a:lnTo>
                    <a:pt x="53214" y="315340"/>
                  </a:lnTo>
                  <a:lnTo>
                    <a:pt x="54737" y="315340"/>
                  </a:lnTo>
                  <a:lnTo>
                    <a:pt x="55880" y="314706"/>
                  </a:lnTo>
                  <a:lnTo>
                    <a:pt x="57531" y="314071"/>
                  </a:lnTo>
                  <a:lnTo>
                    <a:pt x="59055" y="312800"/>
                  </a:lnTo>
                  <a:lnTo>
                    <a:pt x="60198" y="311531"/>
                  </a:lnTo>
                  <a:lnTo>
                    <a:pt x="62358" y="310768"/>
                  </a:lnTo>
                  <a:lnTo>
                    <a:pt x="63373" y="308863"/>
                  </a:lnTo>
                  <a:lnTo>
                    <a:pt x="66675" y="306324"/>
                  </a:lnTo>
                  <a:lnTo>
                    <a:pt x="68199" y="304291"/>
                  </a:lnTo>
                  <a:lnTo>
                    <a:pt x="69342" y="302387"/>
                  </a:lnTo>
                  <a:lnTo>
                    <a:pt x="70993" y="300481"/>
                  </a:lnTo>
                  <a:lnTo>
                    <a:pt x="71502" y="299084"/>
                  </a:lnTo>
                  <a:lnTo>
                    <a:pt x="72517" y="298450"/>
                  </a:lnTo>
                  <a:lnTo>
                    <a:pt x="73660" y="295909"/>
                  </a:lnTo>
                  <a:lnTo>
                    <a:pt x="75185" y="293878"/>
                  </a:lnTo>
                  <a:lnTo>
                    <a:pt x="75692" y="292608"/>
                  </a:lnTo>
                  <a:lnTo>
                    <a:pt x="76835" y="291337"/>
                  </a:lnTo>
                  <a:lnTo>
                    <a:pt x="77979" y="288797"/>
                  </a:lnTo>
                  <a:lnTo>
                    <a:pt x="78995" y="287528"/>
                  </a:lnTo>
                  <a:lnTo>
                    <a:pt x="80010" y="284861"/>
                  </a:lnTo>
                  <a:lnTo>
                    <a:pt x="81154" y="283590"/>
                  </a:lnTo>
                  <a:lnTo>
                    <a:pt x="81661" y="281559"/>
                  </a:lnTo>
                  <a:lnTo>
                    <a:pt x="82678" y="279018"/>
                  </a:lnTo>
                  <a:lnTo>
                    <a:pt x="83821" y="277749"/>
                  </a:lnTo>
                  <a:lnTo>
                    <a:pt x="84329" y="275843"/>
                  </a:lnTo>
                  <a:lnTo>
                    <a:pt x="85472" y="274446"/>
                  </a:lnTo>
                  <a:lnTo>
                    <a:pt x="85979" y="273177"/>
                  </a:lnTo>
                  <a:lnTo>
                    <a:pt x="86487" y="271271"/>
                  </a:lnTo>
                  <a:lnTo>
                    <a:pt x="88139" y="267969"/>
                  </a:lnTo>
                  <a:lnTo>
                    <a:pt x="88647" y="266065"/>
                  </a:lnTo>
                  <a:lnTo>
                    <a:pt x="91822" y="259587"/>
                  </a:lnTo>
                  <a:lnTo>
                    <a:pt x="95123" y="247268"/>
                  </a:lnTo>
                  <a:lnTo>
                    <a:pt x="96140" y="245237"/>
                  </a:lnTo>
                  <a:lnTo>
                    <a:pt x="96140" y="243331"/>
                  </a:lnTo>
                  <a:lnTo>
                    <a:pt x="100966" y="223265"/>
                  </a:lnTo>
                  <a:lnTo>
                    <a:pt x="100966" y="221234"/>
                  </a:lnTo>
                  <a:lnTo>
                    <a:pt x="101600" y="218693"/>
                  </a:lnTo>
                  <a:lnTo>
                    <a:pt x="101600" y="216788"/>
                  </a:lnTo>
                  <a:lnTo>
                    <a:pt x="102616" y="212216"/>
                  </a:lnTo>
                  <a:lnTo>
                    <a:pt x="102616" y="209550"/>
                  </a:lnTo>
                  <a:lnTo>
                    <a:pt x="103760" y="205105"/>
                  </a:lnTo>
                  <a:lnTo>
                    <a:pt x="103760" y="203200"/>
                  </a:lnTo>
                  <a:lnTo>
                    <a:pt x="104267" y="200533"/>
                  </a:lnTo>
                  <a:lnTo>
                    <a:pt x="104267" y="198628"/>
                  </a:lnTo>
                  <a:lnTo>
                    <a:pt x="104775" y="196596"/>
                  </a:lnTo>
                  <a:lnTo>
                    <a:pt x="104775" y="194690"/>
                  </a:lnTo>
                  <a:lnTo>
                    <a:pt x="105284" y="192786"/>
                  </a:lnTo>
                  <a:lnTo>
                    <a:pt x="105284" y="188213"/>
                  </a:lnTo>
                  <a:lnTo>
                    <a:pt x="105791" y="185546"/>
                  </a:lnTo>
                  <a:lnTo>
                    <a:pt x="105791" y="181737"/>
                  </a:lnTo>
                  <a:lnTo>
                    <a:pt x="106427" y="179705"/>
                  </a:lnTo>
                  <a:lnTo>
                    <a:pt x="106427" y="174625"/>
                  </a:lnTo>
                  <a:lnTo>
                    <a:pt x="106935" y="172593"/>
                  </a:lnTo>
                  <a:lnTo>
                    <a:pt x="106935" y="169418"/>
                  </a:lnTo>
                  <a:lnTo>
                    <a:pt x="107442" y="168021"/>
                  </a:lnTo>
                  <a:lnTo>
                    <a:pt x="107442" y="159638"/>
                  </a:lnTo>
                  <a:lnTo>
                    <a:pt x="107950" y="158368"/>
                  </a:lnTo>
                  <a:lnTo>
                    <a:pt x="107950" y="151891"/>
                  </a:lnTo>
                  <a:lnTo>
                    <a:pt x="108585" y="151891"/>
                  </a:lnTo>
                  <a:lnTo>
                    <a:pt x="108585" y="152527"/>
                  </a:lnTo>
                  <a:lnTo>
                    <a:pt x="109602" y="154431"/>
                  </a:lnTo>
                  <a:lnTo>
                    <a:pt x="110745" y="154431"/>
                  </a:lnTo>
                  <a:lnTo>
                    <a:pt x="111760" y="155066"/>
                  </a:lnTo>
                  <a:lnTo>
                    <a:pt x="113411" y="155066"/>
                  </a:lnTo>
                  <a:lnTo>
                    <a:pt x="114428" y="154431"/>
                  </a:lnTo>
                  <a:lnTo>
                    <a:pt x="115062" y="153796"/>
                  </a:lnTo>
                  <a:lnTo>
                    <a:pt x="116586" y="153162"/>
                  </a:lnTo>
                  <a:lnTo>
                    <a:pt x="117095" y="151891"/>
                  </a:lnTo>
                  <a:lnTo>
                    <a:pt x="118746" y="151256"/>
                  </a:lnTo>
                  <a:lnTo>
                    <a:pt x="119761" y="149225"/>
                  </a:lnTo>
                  <a:lnTo>
                    <a:pt x="121412" y="147955"/>
                  </a:lnTo>
                  <a:lnTo>
                    <a:pt x="122555" y="146684"/>
                  </a:lnTo>
                  <a:lnTo>
                    <a:pt x="124079" y="145415"/>
                  </a:lnTo>
                  <a:lnTo>
                    <a:pt x="125223" y="143383"/>
                  </a:lnTo>
                  <a:lnTo>
                    <a:pt x="126747" y="142112"/>
                  </a:lnTo>
                  <a:lnTo>
                    <a:pt x="127890" y="140208"/>
                  </a:lnTo>
                  <a:lnTo>
                    <a:pt x="129541" y="138811"/>
                  </a:lnTo>
                  <a:lnTo>
                    <a:pt x="132716" y="135000"/>
                  </a:lnTo>
                  <a:lnTo>
                    <a:pt x="133731" y="134365"/>
                  </a:lnTo>
                  <a:lnTo>
                    <a:pt x="134366" y="133096"/>
                  </a:lnTo>
                  <a:lnTo>
                    <a:pt x="134874" y="132461"/>
                  </a:lnTo>
                  <a:lnTo>
                    <a:pt x="137541" y="125856"/>
                  </a:lnTo>
                  <a:lnTo>
                    <a:pt x="137541" y="124587"/>
                  </a:lnTo>
                  <a:lnTo>
                    <a:pt x="138049" y="123316"/>
                  </a:lnTo>
                  <a:lnTo>
                    <a:pt x="138685" y="122681"/>
                  </a:lnTo>
                  <a:lnTo>
                    <a:pt x="138685" y="121412"/>
                  </a:lnTo>
                  <a:lnTo>
                    <a:pt x="139192" y="120777"/>
                  </a:lnTo>
                  <a:lnTo>
                    <a:pt x="140209" y="120015"/>
                  </a:lnTo>
                  <a:lnTo>
                    <a:pt x="140843" y="120015"/>
                  </a:lnTo>
                  <a:lnTo>
                    <a:pt x="141352" y="120777"/>
                  </a:lnTo>
                  <a:lnTo>
                    <a:pt x="141352" y="123316"/>
                  </a:lnTo>
                  <a:lnTo>
                    <a:pt x="140209" y="126491"/>
                  </a:lnTo>
                  <a:lnTo>
                    <a:pt x="140209" y="127888"/>
                  </a:lnTo>
                  <a:lnTo>
                    <a:pt x="139700" y="129793"/>
                  </a:lnTo>
                  <a:lnTo>
                    <a:pt x="138685" y="131063"/>
                  </a:lnTo>
                  <a:lnTo>
                    <a:pt x="138685" y="133096"/>
                  </a:lnTo>
                  <a:lnTo>
                    <a:pt x="137541" y="134365"/>
                  </a:lnTo>
                  <a:lnTo>
                    <a:pt x="137541" y="135636"/>
                  </a:lnTo>
                  <a:lnTo>
                    <a:pt x="137034" y="136906"/>
                  </a:lnTo>
                  <a:lnTo>
                    <a:pt x="136525" y="137540"/>
                  </a:lnTo>
                  <a:lnTo>
                    <a:pt x="136525" y="138175"/>
                  </a:lnTo>
                  <a:lnTo>
                    <a:pt x="138049" y="137540"/>
                  </a:lnTo>
                  <a:lnTo>
                    <a:pt x="138685" y="136906"/>
                  </a:lnTo>
                  <a:lnTo>
                    <a:pt x="140843" y="135636"/>
                  </a:lnTo>
                  <a:lnTo>
                    <a:pt x="141860" y="134365"/>
                  </a:lnTo>
                  <a:lnTo>
                    <a:pt x="143510" y="133731"/>
                  </a:lnTo>
                  <a:lnTo>
                    <a:pt x="144527" y="133096"/>
                  </a:lnTo>
                  <a:lnTo>
                    <a:pt x="145670" y="131699"/>
                  </a:lnTo>
                  <a:lnTo>
                    <a:pt x="146685" y="131063"/>
                  </a:lnTo>
                  <a:lnTo>
                    <a:pt x="147829" y="129793"/>
                  </a:lnTo>
                  <a:lnTo>
                    <a:pt x="148845" y="129159"/>
                  </a:lnTo>
                  <a:lnTo>
                    <a:pt x="149353" y="128524"/>
                  </a:lnTo>
                  <a:lnTo>
                    <a:pt x="150496" y="127888"/>
                  </a:lnTo>
                  <a:lnTo>
                    <a:pt x="151004" y="126491"/>
                  </a:lnTo>
                  <a:lnTo>
                    <a:pt x="151511" y="125856"/>
                  </a:lnTo>
                  <a:lnTo>
                    <a:pt x="153671" y="120777"/>
                  </a:lnTo>
                  <a:lnTo>
                    <a:pt x="153671" y="119380"/>
                  </a:lnTo>
                  <a:lnTo>
                    <a:pt x="154179" y="118744"/>
                  </a:lnTo>
                  <a:lnTo>
                    <a:pt x="154179" y="116840"/>
                  </a:lnTo>
                  <a:lnTo>
                    <a:pt x="154814" y="115569"/>
                  </a:lnTo>
                  <a:lnTo>
                    <a:pt x="154814" y="114172"/>
                  </a:lnTo>
                  <a:lnTo>
                    <a:pt x="155322" y="112903"/>
                  </a:lnTo>
                  <a:lnTo>
                    <a:pt x="154814" y="111633"/>
                  </a:lnTo>
                  <a:lnTo>
                    <a:pt x="154814" y="108458"/>
                  </a:lnTo>
                  <a:lnTo>
                    <a:pt x="153162" y="105156"/>
                  </a:lnTo>
                  <a:lnTo>
                    <a:pt x="149353" y="100584"/>
                  </a:lnTo>
                  <a:lnTo>
                    <a:pt x="148336" y="97281"/>
                  </a:lnTo>
                  <a:lnTo>
                    <a:pt x="148336" y="92202"/>
                  </a:lnTo>
                  <a:lnTo>
                    <a:pt x="147829" y="90169"/>
                  </a:lnTo>
                  <a:lnTo>
                    <a:pt x="147829" y="84962"/>
                  </a:lnTo>
                  <a:lnTo>
                    <a:pt x="147193" y="82422"/>
                  </a:lnTo>
                  <a:lnTo>
                    <a:pt x="146685" y="81153"/>
                  </a:lnTo>
                  <a:lnTo>
                    <a:pt x="146685" y="79247"/>
                  </a:lnTo>
                  <a:lnTo>
                    <a:pt x="145035" y="74040"/>
                  </a:lnTo>
                  <a:lnTo>
                    <a:pt x="143510" y="72009"/>
                  </a:lnTo>
                  <a:lnTo>
                    <a:pt x="142875" y="70738"/>
                  </a:lnTo>
                  <a:lnTo>
                    <a:pt x="138049" y="67563"/>
                  </a:lnTo>
                  <a:lnTo>
                    <a:pt x="134874" y="66166"/>
                  </a:lnTo>
                  <a:lnTo>
                    <a:pt x="133731" y="66166"/>
                  </a:lnTo>
                  <a:lnTo>
                    <a:pt x="132208" y="64896"/>
                  </a:lnTo>
                  <a:lnTo>
                    <a:pt x="130556" y="64896"/>
                  </a:lnTo>
                  <a:lnTo>
                    <a:pt x="128398" y="63627"/>
                  </a:lnTo>
                  <a:lnTo>
                    <a:pt x="127381" y="63627"/>
                  </a:lnTo>
                  <a:lnTo>
                    <a:pt x="126747" y="62991"/>
                  </a:lnTo>
                  <a:lnTo>
                    <a:pt x="126239" y="62991"/>
                  </a:lnTo>
                  <a:lnTo>
                    <a:pt x="140843" y="10413"/>
                  </a:lnTo>
                  <a:lnTo>
                    <a:pt x="140209" y="9143"/>
                  </a:lnTo>
                  <a:lnTo>
                    <a:pt x="139192" y="8509"/>
                  </a:lnTo>
                  <a:lnTo>
                    <a:pt x="137541" y="4571"/>
                  </a:lnTo>
                  <a:lnTo>
                    <a:pt x="141352" y="4571"/>
                  </a:lnTo>
                  <a:lnTo>
                    <a:pt x="142875" y="5206"/>
                  </a:lnTo>
                  <a:lnTo>
                    <a:pt x="144018" y="5206"/>
                  </a:lnTo>
                  <a:lnTo>
                    <a:pt x="144527" y="5841"/>
                  </a:lnTo>
                  <a:lnTo>
                    <a:pt x="147829" y="5841"/>
                  </a:lnTo>
                  <a:lnTo>
                    <a:pt x="148845" y="6477"/>
                  </a:lnTo>
                  <a:lnTo>
                    <a:pt x="149860" y="6477"/>
                  </a:lnTo>
                  <a:lnTo>
                    <a:pt x="151004" y="7112"/>
                  </a:lnTo>
                  <a:lnTo>
                    <a:pt x="153671" y="7112"/>
                  </a:lnTo>
                  <a:lnTo>
                    <a:pt x="154814" y="7746"/>
                  </a:lnTo>
                  <a:lnTo>
                    <a:pt x="165481" y="7746"/>
                  </a:lnTo>
                  <a:lnTo>
                    <a:pt x="173102" y="3937"/>
                  </a:lnTo>
                  <a:lnTo>
                    <a:pt x="174117" y="2666"/>
                  </a:lnTo>
                  <a:lnTo>
                    <a:pt x="175768" y="2031"/>
                  </a:lnTo>
                  <a:lnTo>
                    <a:pt x="176277" y="1396"/>
                  </a:lnTo>
                  <a:lnTo>
                    <a:pt x="177292" y="634"/>
                  </a:lnTo>
                  <a:lnTo>
                    <a:pt x="178435" y="634"/>
                  </a:lnTo>
                  <a:lnTo>
                    <a:pt x="178943" y="0"/>
                  </a:lnTo>
                  <a:lnTo>
                    <a:pt x="179960" y="0"/>
                  </a:lnTo>
                  <a:lnTo>
                    <a:pt x="180595" y="634"/>
                  </a:lnTo>
                  <a:lnTo>
                    <a:pt x="179960" y="2031"/>
                  </a:lnTo>
                  <a:lnTo>
                    <a:pt x="179452" y="3937"/>
                  </a:lnTo>
                  <a:lnTo>
                    <a:pt x="178943" y="5206"/>
                  </a:lnTo>
                  <a:lnTo>
                    <a:pt x="177800" y="5841"/>
                  </a:lnTo>
                  <a:lnTo>
                    <a:pt x="176785" y="8509"/>
                  </a:lnTo>
                  <a:lnTo>
                    <a:pt x="175768" y="9143"/>
                  </a:lnTo>
                  <a:lnTo>
                    <a:pt x="174625" y="10413"/>
                  </a:lnTo>
                  <a:lnTo>
                    <a:pt x="173610" y="11049"/>
                  </a:lnTo>
                  <a:lnTo>
                    <a:pt x="172466" y="12318"/>
                  </a:lnTo>
                  <a:lnTo>
                    <a:pt x="171450" y="12953"/>
                  </a:lnTo>
                  <a:lnTo>
                    <a:pt x="170308" y="14350"/>
                  </a:lnTo>
                  <a:lnTo>
                    <a:pt x="169291" y="14986"/>
                  </a:lnTo>
                  <a:lnTo>
                    <a:pt x="167641" y="15621"/>
                  </a:lnTo>
                  <a:lnTo>
                    <a:pt x="167133" y="16256"/>
                  </a:lnTo>
                  <a:lnTo>
                    <a:pt x="165481" y="16256"/>
                  </a:lnTo>
                  <a:lnTo>
                    <a:pt x="164466" y="16890"/>
                  </a:lnTo>
                  <a:lnTo>
                    <a:pt x="152020" y="16890"/>
                  </a:lnTo>
                  <a:lnTo>
                    <a:pt x="151511" y="16256"/>
                  </a:lnTo>
                  <a:lnTo>
                    <a:pt x="149860" y="16256"/>
                  </a:lnTo>
                  <a:lnTo>
                    <a:pt x="148336" y="15621"/>
                  </a:lnTo>
                  <a:lnTo>
                    <a:pt x="145670" y="15621"/>
                  </a:lnTo>
                  <a:lnTo>
                    <a:pt x="145035" y="14986"/>
                  </a:lnTo>
                  <a:lnTo>
                    <a:pt x="144018" y="14986"/>
                  </a:lnTo>
                  <a:lnTo>
                    <a:pt x="134874" y="57784"/>
                  </a:lnTo>
                  <a:lnTo>
                    <a:pt x="136525" y="58419"/>
                  </a:lnTo>
                  <a:lnTo>
                    <a:pt x="138049" y="58419"/>
                  </a:lnTo>
                  <a:lnTo>
                    <a:pt x="140843" y="59690"/>
                  </a:lnTo>
                  <a:lnTo>
                    <a:pt x="141860" y="59690"/>
                  </a:lnTo>
                  <a:lnTo>
                    <a:pt x="147829" y="62991"/>
                  </a:lnTo>
                  <a:lnTo>
                    <a:pt x="149860" y="65531"/>
                  </a:lnTo>
                  <a:lnTo>
                    <a:pt x="151511" y="70103"/>
                  </a:lnTo>
                  <a:lnTo>
                    <a:pt x="151511" y="72643"/>
                  </a:lnTo>
                  <a:lnTo>
                    <a:pt x="152020" y="73278"/>
                  </a:lnTo>
                  <a:lnTo>
                    <a:pt x="152020" y="77215"/>
                  </a:lnTo>
                  <a:lnTo>
                    <a:pt x="152654" y="78486"/>
                  </a:lnTo>
                  <a:lnTo>
                    <a:pt x="152654" y="83058"/>
                  </a:lnTo>
                  <a:lnTo>
                    <a:pt x="153162" y="84455"/>
                  </a:lnTo>
                  <a:lnTo>
                    <a:pt x="153162" y="92202"/>
                  </a:lnTo>
                  <a:lnTo>
                    <a:pt x="154179" y="92837"/>
                  </a:lnTo>
                  <a:lnTo>
                    <a:pt x="154814" y="93471"/>
                  </a:lnTo>
                  <a:lnTo>
                    <a:pt x="155829" y="95377"/>
                  </a:lnTo>
                  <a:lnTo>
                    <a:pt x="156846" y="96774"/>
                  </a:lnTo>
                  <a:lnTo>
                    <a:pt x="157480" y="98043"/>
                  </a:lnTo>
                  <a:lnTo>
                    <a:pt x="159004" y="99949"/>
                  </a:lnTo>
                  <a:lnTo>
                    <a:pt x="159512" y="101853"/>
                  </a:lnTo>
                  <a:lnTo>
                    <a:pt x="160655" y="104521"/>
                  </a:lnTo>
                  <a:lnTo>
                    <a:pt x="160655" y="106425"/>
                  </a:lnTo>
                  <a:lnTo>
                    <a:pt x="161164" y="107696"/>
                  </a:lnTo>
                  <a:lnTo>
                    <a:pt x="161164" y="115569"/>
                  </a:lnTo>
                  <a:lnTo>
                    <a:pt x="160655" y="117475"/>
                  </a:lnTo>
                  <a:lnTo>
                    <a:pt x="160655" y="119380"/>
                  </a:lnTo>
                  <a:lnTo>
                    <a:pt x="160148" y="121412"/>
                  </a:lnTo>
                  <a:lnTo>
                    <a:pt x="159004" y="123316"/>
                  </a:lnTo>
                  <a:lnTo>
                    <a:pt x="159004" y="123952"/>
                  </a:lnTo>
                  <a:lnTo>
                    <a:pt x="158497" y="125221"/>
                  </a:lnTo>
                  <a:lnTo>
                    <a:pt x="157989" y="125856"/>
                  </a:lnTo>
                  <a:lnTo>
                    <a:pt x="157989" y="127253"/>
                  </a:lnTo>
                  <a:lnTo>
                    <a:pt x="152654" y="136906"/>
                  </a:lnTo>
                  <a:lnTo>
                    <a:pt x="151004" y="138175"/>
                  </a:lnTo>
                  <a:lnTo>
                    <a:pt x="149353" y="140208"/>
                  </a:lnTo>
                  <a:lnTo>
                    <a:pt x="148336" y="140843"/>
                  </a:lnTo>
                  <a:lnTo>
                    <a:pt x="147829" y="141478"/>
                  </a:lnTo>
                  <a:lnTo>
                    <a:pt x="146685" y="141478"/>
                  </a:lnTo>
                  <a:lnTo>
                    <a:pt x="144527" y="142747"/>
                  </a:lnTo>
                  <a:lnTo>
                    <a:pt x="144018" y="143383"/>
                  </a:lnTo>
                  <a:lnTo>
                    <a:pt x="141860" y="143383"/>
                  </a:lnTo>
                  <a:lnTo>
                    <a:pt x="140843" y="144018"/>
                  </a:lnTo>
                  <a:lnTo>
                    <a:pt x="140209" y="144780"/>
                  </a:lnTo>
                  <a:lnTo>
                    <a:pt x="138685" y="144780"/>
                  </a:lnTo>
                  <a:lnTo>
                    <a:pt x="137541" y="145415"/>
                  </a:lnTo>
                  <a:lnTo>
                    <a:pt x="135383" y="145415"/>
                  </a:lnTo>
                  <a:lnTo>
                    <a:pt x="133731" y="146050"/>
                  </a:lnTo>
                  <a:lnTo>
                    <a:pt x="131065" y="146050"/>
                  </a:lnTo>
                  <a:lnTo>
                    <a:pt x="130048" y="147955"/>
                  </a:lnTo>
                  <a:lnTo>
                    <a:pt x="127381" y="151256"/>
                  </a:lnTo>
                  <a:lnTo>
                    <a:pt x="126239" y="153162"/>
                  </a:lnTo>
                  <a:lnTo>
                    <a:pt x="124715" y="154431"/>
                  </a:lnTo>
                  <a:lnTo>
                    <a:pt x="123572" y="155702"/>
                  </a:lnTo>
                  <a:lnTo>
                    <a:pt x="122048" y="157099"/>
                  </a:lnTo>
                  <a:lnTo>
                    <a:pt x="120904" y="158368"/>
                  </a:lnTo>
                  <a:lnTo>
                    <a:pt x="117729" y="160909"/>
                  </a:lnTo>
                  <a:lnTo>
                    <a:pt x="116079" y="161543"/>
                  </a:lnTo>
                  <a:lnTo>
                    <a:pt x="114428" y="162813"/>
                  </a:lnTo>
                  <a:lnTo>
                    <a:pt x="114428" y="171322"/>
                  </a:lnTo>
                  <a:lnTo>
                    <a:pt x="113920" y="172593"/>
                  </a:lnTo>
                  <a:lnTo>
                    <a:pt x="113920" y="181102"/>
                  </a:lnTo>
                  <a:lnTo>
                    <a:pt x="113411" y="183006"/>
                  </a:lnTo>
                  <a:lnTo>
                    <a:pt x="113411" y="186943"/>
                  </a:lnTo>
                  <a:lnTo>
                    <a:pt x="112777" y="188849"/>
                  </a:lnTo>
                  <a:lnTo>
                    <a:pt x="112777" y="195325"/>
                  </a:lnTo>
                  <a:lnTo>
                    <a:pt x="112268" y="197993"/>
                  </a:lnTo>
                  <a:lnTo>
                    <a:pt x="112268" y="199897"/>
                  </a:lnTo>
                  <a:lnTo>
                    <a:pt x="111760" y="202437"/>
                  </a:lnTo>
                  <a:lnTo>
                    <a:pt x="111760" y="205105"/>
                  </a:lnTo>
                  <a:lnTo>
                    <a:pt x="111253" y="207644"/>
                  </a:lnTo>
                  <a:lnTo>
                    <a:pt x="111253" y="210312"/>
                  </a:lnTo>
                  <a:lnTo>
                    <a:pt x="110745" y="212852"/>
                  </a:lnTo>
                  <a:lnTo>
                    <a:pt x="110745" y="215518"/>
                  </a:lnTo>
                  <a:lnTo>
                    <a:pt x="107442" y="231647"/>
                  </a:lnTo>
                  <a:lnTo>
                    <a:pt x="107442" y="234315"/>
                  </a:lnTo>
                  <a:lnTo>
                    <a:pt x="106427" y="236855"/>
                  </a:lnTo>
                  <a:lnTo>
                    <a:pt x="104267" y="248538"/>
                  </a:lnTo>
                  <a:lnTo>
                    <a:pt x="103124" y="251078"/>
                  </a:lnTo>
                  <a:lnTo>
                    <a:pt x="102109" y="256286"/>
                  </a:lnTo>
                  <a:lnTo>
                    <a:pt x="99949" y="262128"/>
                  </a:lnTo>
                  <a:lnTo>
                    <a:pt x="99441" y="264794"/>
                  </a:lnTo>
                  <a:lnTo>
                    <a:pt x="90805" y="285496"/>
                  </a:lnTo>
                  <a:lnTo>
                    <a:pt x="89154" y="287528"/>
                  </a:lnTo>
                  <a:lnTo>
                    <a:pt x="84329" y="296544"/>
                  </a:lnTo>
                  <a:lnTo>
                    <a:pt x="81154" y="300481"/>
                  </a:lnTo>
                  <a:lnTo>
                    <a:pt x="80010" y="302387"/>
                  </a:lnTo>
                  <a:lnTo>
                    <a:pt x="75692" y="307593"/>
                  </a:lnTo>
                  <a:lnTo>
                    <a:pt x="74168" y="308863"/>
                  </a:lnTo>
                  <a:lnTo>
                    <a:pt x="73025" y="310768"/>
                  </a:lnTo>
                  <a:lnTo>
                    <a:pt x="72010" y="312165"/>
                  </a:lnTo>
                  <a:lnTo>
                    <a:pt x="68708" y="314706"/>
                  </a:lnTo>
                  <a:lnTo>
                    <a:pt x="67691" y="315975"/>
                  </a:lnTo>
                  <a:lnTo>
                    <a:pt x="66041" y="316611"/>
                  </a:lnTo>
                  <a:lnTo>
                    <a:pt x="65024" y="318008"/>
                  </a:lnTo>
                  <a:lnTo>
                    <a:pt x="62358" y="319912"/>
                  </a:lnTo>
                  <a:lnTo>
                    <a:pt x="55880" y="323087"/>
                  </a:lnTo>
                  <a:lnTo>
                    <a:pt x="53722" y="324484"/>
                  </a:lnTo>
                  <a:lnTo>
                    <a:pt x="52705" y="324484"/>
                  </a:lnTo>
                  <a:lnTo>
                    <a:pt x="51054" y="325119"/>
                  </a:lnTo>
                  <a:lnTo>
                    <a:pt x="48896" y="325119"/>
                  </a:lnTo>
                  <a:lnTo>
                    <a:pt x="47753" y="325755"/>
                  </a:lnTo>
                  <a:lnTo>
                    <a:pt x="39752" y="325755"/>
                  </a:lnTo>
                  <a:lnTo>
                    <a:pt x="38609" y="325119"/>
                  </a:lnTo>
                  <a:lnTo>
                    <a:pt x="37592" y="325119"/>
                  </a:lnTo>
                  <a:lnTo>
                    <a:pt x="36577" y="324484"/>
                  </a:lnTo>
                  <a:lnTo>
                    <a:pt x="35434" y="324484"/>
                  </a:lnTo>
                  <a:lnTo>
                    <a:pt x="33274" y="323087"/>
                  </a:lnTo>
                  <a:lnTo>
                    <a:pt x="32259" y="323087"/>
                  </a:lnTo>
                  <a:lnTo>
                    <a:pt x="30099" y="321818"/>
                  </a:lnTo>
                  <a:lnTo>
                    <a:pt x="29591" y="321818"/>
                  </a:lnTo>
                  <a:lnTo>
                    <a:pt x="27433" y="320547"/>
                  </a:lnTo>
                  <a:lnTo>
                    <a:pt x="26924" y="319912"/>
                  </a:lnTo>
                  <a:lnTo>
                    <a:pt x="23623" y="318008"/>
                  </a:lnTo>
                  <a:lnTo>
                    <a:pt x="21972" y="315975"/>
                  </a:lnTo>
                  <a:lnTo>
                    <a:pt x="20955" y="315340"/>
                  </a:lnTo>
                  <a:lnTo>
                    <a:pt x="20448" y="314706"/>
                  </a:lnTo>
                  <a:lnTo>
                    <a:pt x="19304" y="314071"/>
                  </a:lnTo>
                  <a:lnTo>
                    <a:pt x="17654" y="312800"/>
                  </a:lnTo>
                  <a:lnTo>
                    <a:pt x="16129" y="310768"/>
                  </a:lnTo>
                  <a:lnTo>
                    <a:pt x="14986" y="308863"/>
                  </a:lnTo>
                  <a:lnTo>
                    <a:pt x="13462" y="307593"/>
                  </a:lnTo>
                  <a:lnTo>
                    <a:pt x="12320" y="305688"/>
                  </a:lnTo>
                  <a:lnTo>
                    <a:pt x="10668" y="303656"/>
                  </a:lnTo>
                  <a:lnTo>
                    <a:pt x="10160" y="302387"/>
                  </a:lnTo>
                  <a:lnTo>
                    <a:pt x="9653" y="301752"/>
                  </a:lnTo>
                  <a:lnTo>
                    <a:pt x="8002" y="297815"/>
                  </a:lnTo>
                  <a:lnTo>
                    <a:pt x="7493" y="297180"/>
                  </a:lnTo>
                  <a:lnTo>
                    <a:pt x="5842" y="293369"/>
                  </a:lnTo>
                  <a:lnTo>
                    <a:pt x="5842" y="291972"/>
                  </a:lnTo>
                  <a:lnTo>
                    <a:pt x="5335" y="290703"/>
                  </a:lnTo>
                  <a:lnTo>
                    <a:pt x="4827" y="290068"/>
                  </a:lnTo>
                  <a:lnTo>
                    <a:pt x="3684" y="286765"/>
                  </a:lnTo>
                  <a:lnTo>
                    <a:pt x="3684" y="285496"/>
                  </a:lnTo>
                  <a:lnTo>
                    <a:pt x="2667" y="282956"/>
                  </a:lnTo>
                  <a:lnTo>
                    <a:pt x="2667" y="281559"/>
                  </a:lnTo>
                  <a:lnTo>
                    <a:pt x="2160" y="279653"/>
                  </a:lnTo>
                  <a:lnTo>
                    <a:pt x="2160" y="277113"/>
                  </a:lnTo>
                  <a:lnTo>
                    <a:pt x="1652" y="275843"/>
                  </a:lnTo>
                  <a:lnTo>
                    <a:pt x="1652" y="273812"/>
                  </a:lnTo>
                  <a:lnTo>
                    <a:pt x="1016" y="272541"/>
                  </a:lnTo>
                  <a:lnTo>
                    <a:pt x="1016" y="266700"/>
                  </a:lnTo>
                  <a:lnTo>
                    <a:pt x="509" y="264794"/>
                  </a:lnTo>
                  <a:lnTo>
                    <a:pt x="509" y="241427"/>
                  </a:lnTo>
                  <a:lnTo>
                    <a:pt x="1016" y="239521"/>
                  </a:lnTo>
                  <a:lnTo>
                    <a:pt x="1016" y="234315"/>
                  </a:lnTo>
                  <a:lnTo>
                    <a:pt x="1652" y="232918"/>
                  </a:lnTo>
                  <a:lnTo>
                    <a:pt x="1652" y="231012"/>
                  </a:lnTo>
                  <a:lnTo>
                    <a:pt x="2160" y="229108"/>
                  </a:lnTo>
                  <a:lnTo>
                    <a:pt x="2160" y="227837"/>
                  </a:lnTo>
                  <a:lnTo>
                    <a:pt x="2667" y="225806"/>
                  </a:lnTo>
                  <a:lnTo>
                    <a:pt x="2667" y="223900"/>
                  </a:lnTo>
                  <a:lnTo>
                    <a:pt x="3175" y="222631"/>
                  </a:lnTo>
                  <a:lnTo>
                    <a:pt x="3175" y="220599"/>
                  </a:lnTo>
                  <a:lnTo>
                    <a:pt x="3684" y="219328"/>
                  </a:lnTo>
                  <a:lnTo>
                    <a:pt x="3684" y="217424"/>
                  </a:lnTo>
                  <a:lnTo>
                    <a:pt x="5335" y="212216"/>
                  </a:lnTo>
                  <a:lnTo>
                    <a:pt x="4318" y="212216"/>
                  </a:lnTo>
                  <a:lnTo>
                    <a:pt x="2160" y="210946"/>
                  </a:lnTo>
                  <a:lnTo>
                    <a:pt x="1016" y="209550"/>
                  </a:lnTo>
                  <a:lnTo>
                    <a:pt x="509" y="208280"/>
                  </a:lnTo>
                  <a:lnTo>
                    <a:pt x="0" y="207644"/>
                  </a:lnTo>
                  <a:lnTo>
                    <a:pt x="0" y="201168"/>
                  </a:lnTo>
                  <a:lnTo>
                    <a:pt x="509" y="200533"/>
                  </a:lnTo>
                  <a:lnTo>
                    <a:pt x="509" y="196596"/>
                  </a:lnTo>
                  <a:lnTo>
                    <a:pt x="1016" y="194690"/>
                  </a:lnTo>
                  <a:lnTo>
                    <a:pt x="1016" y="193421"/>
                  </a:lnTo>
                  <a:lnTo>
                    <a:pt x="1652" y="191388"/>
                  </a:lnTo>
                  <a:lnTo>
                    <a:pt x="1652" y="189484"/>
                  </a:lnTo>
                  <a:lnTo>
                    <a:pt x="3175" y="183641"/>
                  </a:lnTo>
                  <a:lnTo>
                    <a:pt x="3175" y="181737"/>
                  </a:lnTo>
                  <a:lnTo>
                    <a:pt x="6985" y="164211"/>
                  </a:lnTo>
                  <a:lnTo>
                    <a:pt x="8002" y="161543"/>
                  </a:lnTo>
                  <a:lnTo>
                    <a:pt x="9145" y="156463"/>
                  </a:lnTo>
                  <a:lnTo>
                    <a:pt x="12320" y="148590"/>
                  </a:lnTo>
                  <a:lnTo>
                    <a:pt x="12828" y="146050"/>
                  </a:lnTo>
                  <a:lnTo>
                    <a:pt x="14479" y="143383"/>
                  </a:lnTo>
                  <a:lnTo>
                    <a:pt x="14986" y="140208"/>
                  </a:lnTo>
                  <a:lnTo>
                    <a:pt x="17146" y="135000"/>
                  </a:lnTo>
                  <a:lnTo>
                    <a:pt x="18797" y="132461"/>
                  </a:lnTo>
                  <a:lnTo>
                    <a:pt x="19940" y="129793"/>
                  </a:lnTo>
                  <a:lnTo>
                    <a:pt x="21464" y="127253"/>
                  </a:lnTo>
                  <a:lnTo>
                    <a:pt x="22606" y="124587"/>
                  </a:lnTo>
                  <a:lnTo>
                    <a:pt x="32766" y="110362"/>
                  </a:lnTo>
                  <a:lnTo>
                    <a:pt x="42418" y="100584"/>
                  </a:lnTo>
                  <a:lnTo>
                    <a:pt x="44578" y="99313"/>
                  </a:lnTo>
                  <a:lnTo>
                    <a:pt x="46736" y="97281"/>
                  </a:lnTo>
                  <a:lnTo>
                    <a:pt x="53722" y="93471"/>
                  </a:lnTo>
                  <a:lnTo>
                    <a:pt x="56897" y="92837"/>
                  </a:lnTo>
                  <a:lnTo>
                    <a:pt x="59691" y="91566"/>
                  </a:lnTo>
                  <a:lnTo>
                    <a:pt x="65024" y="90169"/>
                  </a:lnTo>
                  <a:lnTo>
                    <a:pt x="67691" y="90169"/>
                  </a:lnTo>
                  <a:lnTo>
                    <a:pt x="70359" y="89534"/>
                  </a:lnTo>
                  <a:lnTo>
                    <a:pt x="80646" y="895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7" name="Freeform 386"/>
            <p:cNvSpPr/>
            <p:nvPr/>
          </p:nvSpPr>
          <p:spPr>
            <a:xfrm>
              <a:off x="5521881" y="2498017"/>
              <a:ext cx="230912" cy="308211"/>
            </a:xfrm>
            <a:custGeom>
              <a:avLst/>
              <a:gdLst/>
              <a:ahLst/>
              <a:cxnLst/>
              <a:rect l="0" t="0" r="0" b="0"/>
              <a:pathLst>
                <a:path w="231142" h="308230">
                  <a:moveTo>
                    <a:pt x="190754" y="1271"/>
                  </a:moveTo>
                  <a:lnTo>
                    <a:pt x="191898" y="2541"/>
                  </a:lnTo>
                  <a:lnTo>
                    <a:pt x="191898" y="3175"/>
                  </a:lnTo>
                  <a:lnTo>
                    <a:pt x="192914" y="4446"/>
                  </a:lnTo>
                  <a:lnTo>
                    <a:pt x="192914" y="5843"/>
                  </a:lnTo>
                  <a:lnTo>
                    <a:pt x="193422" y="7747"/>
                  </a:lnTo>
                  <a:lnTo>
                    <a:pt x="193422" y="8382"/>
                  </a:lnTo>
                  <a:lnTo>
                    <a:pt x="193929" y="9653"/>
                  </a:lnTo>
                  <a:lnTo>
                    <a:pt x="193929" y="12954"/>
                  </a:lnTo>
                  <a:lnTo>
                    <a:pt x="194565" y="13590"/>
                  </a:lnTo>
                  <a:lnTo>
                    <a:pt x="194565" y="16129"/>
                  </a:lnTo>
                  <a:lnTo>
                    <a:pt x="195073" y="17526"/>
                  </a:lnTo>
                  <a:lnTo>
                    <a:pt x="195073" y="20066"/>
                  </a:lnTo>
                  <a:lnTo>
                    <a:pt x="195580" y="21337"/>
                  </a:lnTo>
                  <a:lnTo>
                    <a:pt x="195580" y="28448"/>
                  </a:lnTo>
                  <a:lnTo>
                    <a:pt x="196216" y="29846"/>
                  </a:lnTo>
                  <a:lnTo>
                    <a:pt x="196216" y="36957"/>
                  </a:lnTo>
                  <a:lnTo>
                    <a:pt x="196723" y="38228"/>
                  </a:lnTo>
                  <a:lnTo>
                    <a:pt x="196723" y="48006"/>
                  </a:lnTo>
                  <a:lnTo>
                    <a:pt x="197231" y="49912"/>
                  </a:lnTo>
                  <a:lnTo>
                    <a:pt x="197231" y="60325"/>
                  </a:lnTo>
                  <a:lnTo>
                    <a:pt x="197740" y="61596"/>
                  </a:lnTo>
                  <a:lnTo>
                    <a:pt x="197740" y="64897"/>
                  </a:lnTo>
                  <a:lnTo>
                    <a:pt x="198248" y="66803"/>
                  </a:lnTo>
                  <a:lnTo>
                    <a:pt x="198248" y="68072"/>
                  </a:lnTo>
                  <a:lnTo>
                    <a:pt x="198883" y="69343"/>
                  </a:lnTo>
                  <a:lnTo>
                    <a:pt x="198883" y="95378"/>
                  </a:lnTo>
                  <a:lnTo>
                    <a:pt x="198248" y="96647"/>
                  </a:lnTo>
                  <a:lnTo>
                    <a:pt x="198248" y="114173"/>
                  </a:lnTo>
                  <a:lnTo>
                    <a:pt x="197740" y="115444"/>
                  </a:lnTo>
                  <a:lnTo>
                    <a:pt x="197740" y="146685"/>
                  </a:lnTo>
                  <a:lnTo>
                    <a:pt x="199391" y="150496"/>
                  </a:lnTo>
                  <a:lnTo>
                    <a:pt x="200534" y="151766"/>
                  </a:lnTo>
                  <a:lnTo>
                    <a:pt x="201549" y="153797"/>
                  </a:lnTo>
                  <a:lnTo>
                    <a:pt x="203200" y="155068"/>
                  </a:lnTo>
                  <a:lnTo>
                    <a:pt x="208027" y="160910"/>
                  </a:lnTo>
                  <a:lnTo>
                    <a:pt x="208027" y="165481"/>
                  </a:lnTo>
                  <a:lnTo>
                    <a:pt x="206884" y="168022"/>
                  </a:lnTo>
                  <a:lnTo>
                    <a:pt x="206884" y="169926"/>
                  </a:lnTo>
                  <a:lnTo>
                    <a:pt x="205867" y="171323"/>
                  </a:lnTo>
                  <a:lnTo>
                    <a:pt x="204217" y="175134"/>
                  </a:lnTo>
                  <a:lnTo>
                    <a:pt x="203200" y="176403"/>
                  </a:lnTo>
                  <a:lnTo>
                    <a:pt x="202058" y="179706"/>
                  </a:lnTo>
                  <a:lnTo>
                    <a:pt x="201549" y="180975"/>
                  </a:lnTo>
                  <a:lnTo>
                    <a:pt x="200534" y="182246"/>
                  </a:lnTo>
                  <a:lnTo>
                    <a:pt x="200534" y="183643"/>
                  </a:lnTo>
                  <a:lnTo>
                    <a:pt x="199898" y="184913"/>
                  </a:lnTo>
                  <a:lnTo>
                    <a:pt x="199898" y="187453"/>
                  </a:lnTo>
                  <a:lnTo>
                    <a:pt x="199391" y="188722"/>
                  </a:lnTo>
                  <a:lnTo>
                    <a:pt x="199391" y="190119"/>
                  </a:lnTo>
                  <a:lnTo>
                    <a:pt x="198883" y="192025"/>
                  </a:lnTo>
                  <a:lnTo>
                    <a:pt x="198883" y="197231"/>
                  </a:lnTo>
                  <a:lnTo>
                    <a:pt x="198248" y="198501"/>
                  </a:lnTo>
                  <a:lnTo>
                    <a:pt x="198248" y="207646"/>
                  </a:lnTo>
                  <a:lnTo>
                    <a:pt x="197740" y="208916"/>
                  </a:lnTo>
                  <a:lnTo>
                    <a:pt x="197740" y="221869"/>
                  </a:lnTo>
                  <a:lnTo>
                    <a:pt x="197740" y="221235"/>
                  </a:lnTo>
                  <a:lnTo>
                    <a:pt x="203200" y="221235"/>
                  </a:lnTo>
                  <a:lnTo>
                    <a:pt x="204217" y="221869"/>
                  </a:lnTo>
                  <a:lnTo>
                    <a:pt x="204217" y="223140"/>
                  </a:lnTo>
                  <a:lnTo>
                    <a:pt x="203709" y="223901"/>
                  </a:lnTo>
                  <a:lnTo>
                    <a:pt x="203709" y="225806"/>
                  </a:lnTo>
                  <a:lnTo>
                    <a:pt x="202566" y="227076"/>
                  </a:lnTo>
                  <a:lnTo>
                    <a:pt x="202058" y="228347"/>
                  </a:lnTo>
                  <a:lnTo>
                    <a:pt x="202058" y="228981"/>
                  </a:lnTo>
                  <a:lnTo>
                    <a:pt x="201042" y="231648"/>
                  </a:lnTo>
                  <a:lnTo>
                    <a:pt x="200534" y="232284"/>
                  </a:lnTo>
                  <a:lnTo>
                    <a:pt x="199898" y="233553"/>
                  </a:lnTo>
                  <a:lnTo>
                    <a:pt x="199391" y="234188"/>
                  </a:lnTo>
                  <a:lnTo>
                    <a:pt x="198248" y="236856"/>
                  </a:lnTo>
                  <a:lnTo>
                    <a:pt x="197740" y="237491"/>
                  </a:lnTo>
                  <a:lnTo>
                    <a:pt x="197231" y="238760"/>
                  </a:lnTo>
                  <a:lnTo>
                    <a:pt x="196723" y="239396"/>
                  </a:lnTo>
                  <a:lnTo>
                    <a:pt x="196723" y="240666"/>
                  </a:lnTo>
                  <a:lnTo>
                    <a:pt x="196216" y="241935"/>
                  </a:lnTo>
                  <a:lnTo>
                    <a:pt x="195073" y="243332"/>
                  </a:lnTo>
                  <a:lnTo>
                    <a:pt x="193929" y="245872"/>
                  </a:lnTo>
                  <a:lnTo>
                    <a:pt x="193929" y="248540"/>
                  </a:lnTo>
                  <a:lnTo>
                    <a:pt x="195580" y="252350"/>
                  </a:lnTo>
                  <a:lnTo>
                    <a:pt x="197231" y="257556"/>
                  </a:lnTo>
                  <a:lnTo>
                    <a:pt x="203709" y="269241"/>
                  </a:lnTo>
                  <a:lnTo>
                    <a:pt x="205867" y="271781"/>
                  </a:lnTo>
                  <a:lnTo>
                    <a:pt x="206375" y="273178"/>
                  </a:lnTo>
                  <a:lnTo>
                    <a:pt x="207392" y="273813"/>
                  </a:lnTo>
                  <a:lnTo>
                    <a:pt x="208027" y="275082"/>
                  </a:lnTo>
                  <a:lnTo>
                    <a:pt x="209042" y="276353"/>
                  </a:lnTo>
                  <a:lnTo>
                    <a:pt x="209550" y="277750"/>
                  </a:lnTo>
                  <a:lnTo>
                    <a:pt x="210693" y="278257"/>
                  </a:lnTo>
                  <a:lnTo>
                    <a:pt x="212853" y="280925"/>
                  </a:lnTo>
                  <a:lnTo>
                    <a:pt x="213360" y="282194"/>
                  </a:lnTo>
                  <a:lnTo>
                    <a:pt x="217679" y="287401"/>
                  </a:lnTo>
                  <a:lnTo>
                    <a:pt x="218186" y="288672"/>
                  </a:lnTo>
                  <a:lnTo>
                    <a:pt x="219203" y="290069"/>
                  </a:lnTo>
                  <a:lnTo>
                    <a:pt x="220346" y="290703"/>
                  </a:lnTo>
                  <a:lnTo>
                    <a:pt x="220854" y="291973"/>
                  </a:lnTo>
                  <a:lnTo>
                    <a:pt x="224664" y="296546"/>
                  </a:lnTo>
                  <a:lnTo>
                    <a:pt x="225679" y="297181"/>
                  </a:lnTo>
                  <a:lnTo>
                    <a:pt x="226315" y="298450"/>
                  </a:lnTo>
                  <a:lnTo>
                    <a:pt x="228981" y="300356"/>
                  </a:lnTo>
                  <a:lnTo>
                    <a:pt x="229490" y="301753"/>
                  </a:lnTo>
                  <a:lnTo>
                    <a:pt x="231141" y="301753"/>
                  </a:lnTo>
                  <a:lnTo>
                    <a:pt x="231141" y="303022"/>
                  </a:lnTo>
                  <a:lnTo>
                    <a:pt x="230505" y="303657"/>
                  </a:lnTo>
                  <a:lnTo>
                    <a:pt x="229998" y="304928"/>
                  </a:lnTo>
                  <a:lnTo>
                    <a:pt x="229490" y="305563"/>
                  </a:lnTo>
                  <a:lnTo>
                    <a:pt x="228981" y="306832"/>
                  </a:lnTo>
                  <a:lnTo>
                    <a:pt x="228347" y="307468"/>
                  </a:lnTo>
                  <a:lnTo>
                    <a:pt x="228347" y="308229"/>
                  </a:lnTo>
                  <a:lnTo>
                    <a:pt x="227839" y="307468"/>
                  </a:lnTo>
                  <a:lnTo>
                    <a:pt x="227330" y="307468"/>
                  </a:lnTo>
                  <a:lnTo>
                    <a:pt x="223012" y="305563"/>
                  </a:lnTo>
                  <a:lnTo>
                    <a:pt x="222504" y="304928"/>
                  </a:lnTo>
                  <a:lnTo>
                    <a:pt x="221361" y="304928"/>
                  </a:lnTo>
                  <a:lnTo>
                    <a:pt x="219203" y="303657"/>
                  </a:lnTo>
                  <a:lnTo>
                    <a:pt x="218186" y="302388"/>
                  </a:lnTo>
                  <a:lnTo>
                    <a:pt x="215011" y="300356"/>
                  </a:lnTo>
                  <a:lnTo>
                    <a:pt x="214377" y="299085"/>
                  </a:lnTo>
                  <a:lnTo>
                    <a:pt x="213360" y="298450"/>
                  </a:lnTo>
                  <a:lnTo>
                    <a:pt x="212853" y="297181"/>
                  </a:lnTo>
                  <a:lnTo>
                    <a:pt x="210693" y="294513"/>
                  </a:lnTo>
                  <a:lnTo>
                    <a:pt x="209550" y="292609"/>
                  </a:lnTo>
                  <a:lnTo>
                    <a:pt x="208535" y="291338"/>
                  </a:lnTo>
                  <a:lnTo>
                    <a:pt x="207392" y="289434"/>
                  </a:lnTo>
                  <a:lnTo>
                    <a:pt x="205867" y="287401"/>
                  </a:lnTo>
                  <a:lnTo>
                    <a:pt x="203709" y="283465"/>
                  </a:lnTo>
                  <a:lnTo>
                    <a:pt x="202058" y="281560"/>
                  </a:lnTo>
                  <a:lnTo>
                    <a:pt x="201042" y="279019"/>
                  </a:lnTo>
                  <a:lnTo>
                    <a:pt x="200534" y="278257"/>
                  </a:lnTo>
                  <a:lnTo>
                    <a:pt x="199391" y="275718"/>
                  </a:lnTo>
                  <a:lnTo>
                    <a:pt x="197231" y="273178"/>
                  </a:lnTo>
                  <a:lnTo>
                    <a:pt x="195580" y="269241"/>
                  </a:lnTo>
                  <a:lnTo>
                    <a:pt x="195073" y="268606"/>
                  </a:lnTo>
                  <a:lnTo>
                    <a:pt x="194565" y="267335"/>
                  </a:lnTo>
                  <a:lnTo>
                    <a:pt x="193929" y="266700"/>
                  </a:lnTo>
                  <a:lnTo>
                    <a:pt x="192914" y="264034"/>
                  </a:lnTo>
                  <a:lnTo>
                    <a:pt x="191898" y="262763"/>
                  </a:lnTo>
                  <a:lnTo>
                    <a:pt x="191262" y="260859"/>
                  </a:lnTo>
                  <a:lnTo>
                    <a:pt x="188596" y="255651"/>
                  </a:lnTo>
                  <a:lnTo>
                    <a:pt x="188596" y="254254"/>
                  </a:lnTo>
                  <a:lnTo>
                    <a:pt x="188087" y="252985"/>
                  </a:lnTo>
                  <a:lnTo>
                    <a:pt x="187579" y="252350"/>
                  </a:lnTo>
                  <a:lnTo>
                    <a:pt x="187579" y="251079"/>
                  </a:lnTo>
                  <a:lnTo>
                    <a:pt x="187072" y="250444"/>
                  </a:lnTo>
                  <a:lnTo>
                    <a:pt x="187579" y="250444"/>
                  </a:lnTo>
                  <a:lnTo>
                    <a:pt x="187579" y="248540"/>
                  </a:lnTo>
                  <a:lnTo>
                    <a:pt x="189739" y="241300"/>
                  </a:lnTo>
                  <a:lnTo>
                    <a:pt x="190247" y="240031"/>
                  </a:lnTo>
                  <a:lnTo>
                    <a:pt x="190247" y="238760"/>
                  </a:lnTo>
                  <a:lnTo>
                    <a:pt x="190754" y="238760"/>
                  </a:lnTo>
                  <a:lnTo>
                    <a:pt x="190247" y="238760"/>
                  </a:lnTo>
                  <a:lnTo>
                    <a:pt x="189739" y="239396"/>
                  </a:lnTo>
                  <a:lnTo>
                    <a:pt x="188596" y="239396"/>
                  </a:lnTo>
                  <a:lnTo>
                    <a:pt x="186436" y="240666"/>
                  </a:lnTo>
                  <a:lnTo>
                    <a:pt x="183261" y="241935"/>
                  </a:lnTo>
                  <a:lnTo>
                    <a:pt x="182246" y="242697"/>
                  </a:lnTo>
                  <a:lnTo>
                    <a:pt x="181610" y="243332"/>
                  </a:lnTo>
                  <a:lnTo>
                    <a:pt x="180594" y="243332"/>
                  </a:lnTo>
                  <a:lnTo>
                    <a:pt x="176277" y="245872"/>
                  </a:lnTo>
                  <a:lnTo>
                    <a:pt x="175260" y="245872"/>
                  </a:lnTo>
                  <a:lnTo>
                    <a:pt x="173610" y="246507"/>
                  </a:lnTo>
                  <a:lnTo>
                    <a:pt x="172467" y="247143"/>
                  </a:lnTo>
                  <a:lnTo>
                    <a:pt x="170942" y="247778"/>
                  </a:lnTo>
                  <a:lnTo>
                    <a:pt x="169799" y="248540"/>
                  </a:lnTo>
                  <a:lnTo>
                    <a:pt x="162306" y="251715"/>
                  </a:lnTo>
                  <a:lnTo>
                    <a:pt x="160655" y="251715"/>
                  </a:lnTo>
                  <a:lnTo>
                    <a:pt x="147193" y="256922"/>
                  </a:lnTo>
                  <a:lnTo>
                    <a:pt x="145161" y="256922"/>
                  </a:lnTo>
                  <a:lnTo>
                    <a:pt x="136017" y="260223"/>
                  </a:lnTo>
                  <a:lnTo>
                    <a:pt x="133859" y="260223"/>
                  </a:lnTo>
                  <a:lnTo>
                    <a:pt x="128398" y="262128"/>
                  </a:lnTo>
                  <a:lnTo>
                    <a:pt x="125730" y="262128"/>
                  </a:lnTo>
                  <a:lnTo>
                    <a:pt x="124079" y="262763"/>
                  </a:lnTo>
                  <a:lnTo>
                    <a:pt x="122048" y="262763"/>
                  </a:lnTo>
                  <a:lnTo>
                    <a:pt x="119889" y="263398"/>
                  </a:lnTo>
                  <a:lnTo>
                    <a:pt x="117729" y="263398"/>
                  </a:lnTo>
                  <a:lnTo>
                    <a:pt x="115571" y="264034"/>
                  </a:lnTo>
                  <a:lnTo>
                    <a:pt x="113411" y="264034"/>
                  </a:lnTo>
                  <a:lnTo>
                    <a:pt x="111760" y="264669"/>
                  </a:lnTo>
                  <a:lnTo>
                    <a:pt x="109093" y="264669"/>
                  </a:lnTo>
                  <a:lnTo>
                    <a:pt x="107442" y="265431"/>
                  </a:lnTo>
                  <a:lnTo>
                    <a:pt x="105410" y="265431"/>
                  </a:lnTo>
                  <a:lnTo>
                    <a:pt x="103124" y="265938"/>
                  </a:lnTo>
                  <a:lnTo>
                    <a:pt x="72517" y="265938"/>
                  </a:lnTo>
                  <a:lnTo>
                    <a:pt x="70359" y="265431"/>
                  </a:lnTo>
                  <a:lnTo>
                    <a:pt x="64009" y="265431"/>
                  </a:lnTo>
                  <a:lnTo>
                    <a:pt x="61849" y="264669"/>
                  </a:lnTo>
                  <a:lnTo>
                    <a:pt x="57531" y="264669"/>
                  </a:lnTo>
                  <a:lnTo>
                    <a:pt x="55373" y="264034"/>
                  </a:lnTo>
                  <a:lnTo>
                    <a:pt x="51054" y="264034"/>
                  </a:lnTo>
                  <a:lnTo>
                    <a:pt x="48896" y="263398"/>
                  </a:lnTo>
                  <a:lnTo>
                    <a:pt x="47244" y="263398"/>
                  </a:lnTo>
                  <a:lnTo>
                    <a:pt x="45085" y="262763"/>
                  </a:lnTo>
                  <a:lnTo>
                    <a:pt x="41403" y="262763"/>
                  </a:lnTo>
                  <a:lnTo>
                    <a:pt x="39243" y="262128"/>
                  </a:lnTo>
                  <a:lnTo>
                    <a:pt x="37592" y="262128"/>
                  </a:lnTo>
                  <a:lnTo>
                    <a:pt x="33910" y="260859"/>
                  </a:lnTo>
                  <a:lnTo>
                    <a:pt x="32259" y="260859"/>
                  </a:lnTo>
                  <a:lnTo>
                    <a:pt x="30099" y="260223"/>
                  </a:lnTo>
                  <a:lnTo>
                    <a:pt x="28448" y="260223"/>
                  </a:lnTo>
                  <a:lnTo>
                    <a:pt x="26924" y="259462"/>
                  </a:lnTo>
                  <a:lnTo>
                    <a:pt x="25273" y="259462"/>
                  </a:lnTo>
                  <a:lnTo>
                    <a:pt x="23623" y="258826"/>
                  </a:lnTo>
                  <a:lnTo>
                    <a:pt x="21972" y="258826"/>
                  </a:lnTo>
                  <a:lnTo>
                    <a:pt x="20448" y="258191"/>
                  </a:lnTo>
                  <a:lnTo>
                    <a:pt x="19304" y="258191"/>
                  </a:lnTo>
                  <a:lnTo>
                    <a:pt x="17780" y="257556"/>
                  </a:lnTo>
                  <a:lnTo>
                    <a:pt x="16637" y="257556"/>
                  </a:lnTo>
                  <a:lnTo>
                    <a:pt x="14986" y="256922"/>
                  </a:lnTo>
                  <a:lnTo>
                    <a:pt x="13971" y="256922"/>
                  </a:lnTo>
                  <a:lnTo>
                    <a:pt x="12319" y="256287"/>
                  </a:lnTo>
                  <a:lnTo>
                    <a:pt x="11304" y="256287"/>
                  </a:lnTo>
                  <a:lnTo>
                    <a:pt x="9144" y="255016"/>
                  </a:lnTo>
                  <a:lnTo>
                    <a:pt x="8002" y="255016"/>
                  </a:lnTo>
                  <a:lnTo>
                    <a:pt x="7493" y="254254"/>
                  </a:lnTo>
                  <a:lnTo>
                    <a:pt x="6478" y="254254"/>
                  </a:lnTo>
                  <a:lnTo>
                    <a:pt x="5335" y="253619"/>
                  </a:lnTo>
                  <a:lnTo>
                    <a:pt x="4827" y="253619"/>
                  </a:lnTo>
                  <a:lnTo>
                    <a:pt x="4318" y="252985"/>
                  </a:lnTo>
                  <a:lnTo>
                    <a:pt x="2667" y="252350"/>
                  </a:lnTo>
                  <a:lnTo>
                    <a:pt x="2160" y="251715"/>
                  </a:lnTo>
                  <a:lnTo>
                    <a:pt x="1017" y="251715"/>
                  </a:lnTo>
                  <a:lnTo>
                    <a:pt x="1017" y="250444"/>
                  </a:lnTo>
                  <a:lnTo>
                    <a:pt x="509" y="249175"/>
                  </a:lnTo>
                  <a:lnTo>
                    <a:pt x="509" y="243968"/>
                  </a:lnTo>
                  <a:lnTo>
                    <a:pt x="0" y="243332"/>
                  </a:lnTo>
                  <a:lnTo>
                    <a:pt x="0" y="186818"/>
                  </a:lnTo>
                  <a:lnTo>
                    <a:pt x="509" y="185547"/>
                  </a:lnTo>
                  <a:lnTo>
                    <a:pt x="509" y="183007"/>
                  </a:lnTo>
                  <a:lnTo>
                    <a:pt x="8636" y="177800"/>
                  </a:lnTo>
                  <a:lnTo>
                    <a:pt x="8636" y="224537"/>
                  </a:lnTo>
                  <a:lnTo>
                    <a:pt x="9144" y="225806"/>
                  </a:lnTo>
                  <a:lnTo>
                    <a:pt x="9144" y="234188"/>
                  </a:lnTo>
                  <a:lnTo>
                    <a:pt x="9653" y="235459"/>
                  </a:lnTo>
                  <a:lnTo>
                    <a:pt x="9653" y="240666"/>
                  </a:lnTo>
                  <a:lnTo>
                    <a:pt x="10287" y="241935"/>
                  </a:lnTo>
                  <a:lnTo>
                    <a:pt x="10287" y="242697"/>
                  </a:lnTo>
                  <a:lnTo>
                    <a:pt x="10796" y="243332"/>
                  </a:lnTo>
                  <a:lnTo>
                    <a:pt x="10796" y="243968"/>
                  </a:lnTo>
                  <a:lnTo>
                    <a:pt x="11304" y="243968"/>
                  </a:lnTo>
                  <a:lnTo>
                    <a:pt x="14479" y="245872"/>
                  </a:lnTo>
                  <a:lnTo>
                    <a:pt x="16637" y="245872"/>
                  </a:lnTo>
                  <a:lnTo>
                    <a:pt x="17273" y="246507"/>
                  </a:lnTo>
                  <a:lnTo>
                    <a:pt x="18289" y="246507"/>
                  </a:lnTo>
                  <a:lnTo>
                    <a:pt x="20448" y="247778"/>
                  </a:lnTo>
                  <a:lnTo>
                    <a:pt x="22606" y="247778"/>
                  </a:lnTo>
                  <a:lnTo>
                    <a:pt x="23623" y="248540"/>
                  </a:lnTo>
                  <a:lnTo>
                    <a:pt x="26290" y="248540"/>
                  </a:lnTo>
                  <a:lnTo>
                    <a:pt x="27941" y="249175"/>
                  </a:lnTo>
                  <a:lnTo>
                    <a:pt x="29084" y="249175"/>
                  </a:lnTo>
                  <a:lnTo>
                    <a:pt x="30608" y="249810"/>
                  </a:lnTo>
                  <a:lnTo>
                    <a:pt x="32259" y="249810"/>
                  </a:lnTo>
                  <a:lnTo>
                    <a:pt x="33274" y="250444"/>
                  </a:lnTo>
                  <a:lnTo>
                    <a:pt x="34925" y="250444"/>
                  </a:lnTo>
                  <a:lnTo>
                    <a:pt x="36577" y="251079"/>
                  </a:lnTo>
                  <a:lnTo>
                    <a:pt x="38100" y="251079"/>
                  </a:lnTo>
                  <a:lnTo>
                    <a:pt x="39752" y="251715"/>
                  </a:lnTo>
                  <a:lnTo>
                    <a:pt x="41403" y="251715"/>
                  </a:lnTo>
                  <a:lnTo>
                    <a:pt x="43561" y="252350"/>
                  </a:lnTo>
                  <a:lnTo>
                    <a:pt x="46736" y="252350"/>
                  </a:lnTo>
                  <a:lnTo>
                    <a:pt x="48387" y="252985"/>
                  </a:lnTo>
                  <a:lnTo>
                    <a:pt x="52071" y="252985"/>
                  </a:lnTo>
                  <a:lnTo>
                    <a:pt x="53722" y="253619"/>
                  </a:lnTo>
                  <a:lnTo>
                    <a:pt x="55880" y="253619"/>
                  </a:lnTo>
                  <a:lnTo>
                    <a:pt x="57531" y="254254"/>
                  </a:lnTo>
                  <a:lnTo>
                    <a:pt x="65533" y="254254"/>
                  </a:lnTo>
                  <a:lnTo>
                    <a:pt x="67184" y="255016"/>
                  </a:lnTo>
                  <a:lnTo>
                    <a:pt x="70993" y="255016"/>
                  </a:lnTo>
                  <a:lnTo>
                    <a:pt x="73660" y="255651"/>
                  </a:lnTo>
                  <a:lnTo>
                    <a:pt x="97283" y="255651"/>
                  </a:lnTo>
                  <a:lnTo>
                    <a:pt x="99442" y="255016"/>
                  </a:lnTo>
                  <a:lnTo>
                    <a:pt x="105410" y="255016"/>
                  </a:lnTo>
                  <a:lnTo>
                    <a:pt x="107442" y="254254"/>
                  </a:lnTo>
                  <a:lnTo>
                    <a:pt x="111253" y="254254"/>
                  </a:lnTo>
                  <a:lnTo>
                    <a:pt x="112904" y="253619"/>
                  </a:lnTo>
                  <a:lnTo>
                    <a:pt x="115062" y="253619"/>
                  </a:lnTo>
                  <a:lnTo>
                    <a:pt x="116586" y="252985"/>
                  </a:lnTo>
                  <a:lnTo>
                    <a:pt x="120397" y="252985"/>
                  </a:lnTo>
                  <a:lnTo>
                    <a:pt x="124079" y="251715"/>
                  </a:lnTo>
                  <a:lnTo>
                    <a:pt x="127890" y="251715"/>
                  </a:lnTo>
                  <a:lnTo>
                    <a:pt x="131699" y="250444"/>
                  </a:lnTo>
                  <a:lnTo>
                    <a:pt x="135383" y="250444"/>
                  </a:lnTo>
                  <a:lnTo>
                    <a:pt x="140843" y="248540"/>
                  </a:lnTo>
                  <a:lnTo>
                    <a:pt x="142875" y="248540"/>
                  </a:lnTo>
                  <a:lnTo>
                    <a:pt x="144527" y="247778"/>
                  </a:lnTo>
                  <a:lnTo>
                    <a:pt x="146178" y="247778"/>
                  </a:lnTo>
                  <a:lnTo>
                    <a:pt x="151004" y="245872"/>
                  </a:lnTo>
                  <a:lnTo>
                    <a:pt x="152654" y="245872"/>
                  </a:lnTo>
                  <a:lnTo>
                    <a:pt x="156465" y="244603"/>
                  </a:lnTo>
                  <a:lnTo>
                    <a:pt x="157989" y="244603"/>
                  </a:lnTo>
                  <a:lnTo>
                    <a:pt x="159640" y="243968"/>
                  </a:lnTo>
                  <a:lnTo>
                    <a:pt x="160655" y="243332"/>
                  </a:lnTo>
                  <a:lnTo>
                    <a:pt x="162815" y="243332"/>
                  </a:lnTo>
                  <a:lnTo>
                    <a:pt x="163958" y="242697"/>
                  </a:lnTo>
                  <a:lnTo>
                    <a:pt x="169799" y="240031"/>
                  </a:lnTo>
                  <a:lnTo>
                    <a:pt x="170942" y="239396"/>
                  </a:lnTo>
                  <a:lnTo>
                    <a:pt x="171959" y="239396"/>
                  </a:lnTo>
                  <a:lnTo>
                    <a:pt x="176785" y="236856"/>
                  </a:lnTo>
                  <a:lnTo>
                    <a:pt x="178435" y="236856"/>
                  </a:lnTo>
                  <a:lnTo>
                    <a:pt x="181610" y="234823"/>
                  </a:lnTo>
                  <a:lnTo>
                    <a:pt x="182754" y="234823"/>
                  </a:lnTo>
                  <a:lnTo>
                    <a:pt x="183261" y="234188"/>
                  </a:lnTo>
                  <a:lnTo>
                    <a:pt x="185421" y="232919"/>
                  </a:lnTo>
                  <a:lnTo>
                    <a:pt x="185929" y="232284"/>
                  </a:lnTo>
                  <a:lnTo>
                    <a:pt x="187579" y="231648"/>
                  </a:lnTo>
                  <a:lnTo>
                    <a:pt x="189739" y="228981"/>
                  </a:lnTo>
                  <a:lnTo>
                    <a:pt x="190754" y="228347"/>
                  </a:lnTo>
                  <a:lnTo>
                    <a:pt x="192405" y="226441"/>
                  </a:lnTo>
                  <a:lnTo>
                    <a:pt x="192405" y="225172"/>
                  </a:lnTo>
                  <a:lnTo>
                    <a:pt x="192914" y="223901"/>
                  </a:lnTo>
                  <a:lnTo>
                    <a:pt x="192914" y="189485"/>
                  </a:lnTo>
                  <a:lnTo>
                    <a:pt x="192405" y="185547"/>
                  </a:lnTo>
                  <a:lnTo>
                    <a:pt x="191262" y="155068"/>
                  </a:lnTo>
                  <a:lnTo>
                    <a:pt x="189739" y="121921"/>
                  </a:lnTo>
                  <a:lnTo>
                    <a:pt x="187579" y="92075"/>
                  </a:lnTo>
                  <a:lnTo>
                    <a:pt x="185929" y="56388"/>
                  </a:lnTo>
                  <a:lnTo>
                    <a:pt x="183769" y="24003"/>
                  </a:lnTo>
                  <a:lnTo>
                    <a:pt x="183769" y="5843"/>
                  </a:lnTo>
                  <a:lnTo>
                    <a:pt x="184278" y="3810"/>
                  </a:lnTo>
                  <a:lnTo>
                    <a:pt x="184278" y="2541"/>
                  </a:lnTo>
                  <a:lnTo>
                    <a:pt x="184912" y="1906"/>
                  </a:lnTo>
                  <a:lnTo>
                    <a:pt x="185421" y="635"/>
                  </a:lnTo>
                  <a:lnTo>
                    <a:pt x="186436" y="0"/>
                  </a:lnTo>
                  <a:lnTo>
                    <a:pt x="18808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8" name="Freeform 387"/>
            <p:cNvSpPr/>
            <p:nvPr/>
          </p:nvSpPr>
          <p:spPr>
            <a:xfrm>
              <a:off x="5745743" y="2562800"/>
              <a:ext cx="33490" cy="237540"/>
            </a:xfrm>
            <a:custGeom>
              <a:avLst/>
              <a:gdLst/>
              <a:ahLst/>
              <a:cxnLst/>
              <a:rect l="0" t="0" r="0" b="0"/>
              <a:pathLst>
                <a:path w="33911" h="236221">
                  <a:moveTo>
                    <a:pt x="18797" y="0"/>
                  </a:moveTo>
                  <a:lnTo>
                    <a:pt x="26290" y="1270"/>
                  </a:lnTo>
                  <a:lnTo>
                    <a:pt x="26924" y="79755"/>
                  </a:lnTo>
                  <a:lnTo>
                    <a:pt x="27432" y="80517"/>
                  </a:lnTo>
                  <a:lnTo>
                    <a:pt x="27432" y="81788"/>
                  </a:lnTo>
                  <a:lnTo>
                    <a:pt x="28448" y="84328"/>
                  </a:lnTo>
                  <a:lnTo>
                    <a:pt x="28448" y="86995"/>
                  </a:lnTo>
                  <a:lnTo>
                    <a:pt x="29084" y="87629"/>
                  </a:lnTo>
                  <a:lnTo>
                    <a:pt x="29084" y="88900"/>
                  </a:lnTo>
                  <a:lnTo>
                    <a:pt x="29592" y="90170"/>
                  </a:lnTo>
                  <a:lnTo>
                    <a:pt x="29592" y="91439"/>
                  </a:lnTo>
                  <a:lnTo>
                    <a:pt x="30099" y="92836"/>
                  </a:lnTo>
                  <a:lnTo>
                    <a:pt x="30099" y="94742"/>
                  </a:lnTo>
                  <a:lnTo>
                    <a:pt x="30607" y="96011"/>
                  </a:lnTo>
                  <a:lnTo>
                    <a:pt x="30607" y="97282"/>
                  </a:lnTo>
                  <a:lnTo>
                    <a:pt x="31242" y="98551"/>
                  </a:lnTo>
                  <a:lnTo>
                    <a:pt x="31242" y="101219"/>
                  </a:lnTo>
                  <a:lnTo>
                    <a:pt x="31750" y="101854"/>
                  </a:lnTo>
                  <a:lnTo>
                    <a:pt x="31750" y="105155"/>
                  </a:lnTo>
                  <a:lnTo>
                    <a:pt x="32259" y="106426"/>
                  </a:lnTo>
                  <a:lnTo>
                    <a:pt x="32259" y="108330"/>
                  </a:lnTo>
                  <a:lnTo>
                    <a:pt x="32767" y="109601"/>
                  </a:lnTo>
                  <a:lnTo>
                    <a:pt x="32767" y="113538"/>
                  </a:lnTo>
                  <a:lnTo>
                    <a:pt x="33274" y="114807"/>
                  </a:lnTo>
                  <a:lnTo>
                    <a:pt x="33274" y="120014"/>
                  </a:lnTo>
                  <a:lnTo>
                    <a:pt x="33910" y="121920"/>
                  </a:lnTo>
                  <a:lnTo>
                    <a:pt x="33910" y="134238"/>
                  </a:lnTo>
                  <a:lnTo>
                    <a:pt x="33274" y="136270"/>
                  </a:lnTo>
                  <a:lnTo>
                    <a:pt x="33274" y="138810"/>
                  </a:lnTo>
                  <a:lnTo>
                    <a:pt x="32767" y="140080"/>
                  </a:lnTo>
                  <a:lnTo>
                    <a:pt x="32767" y="143382"/>
                  </a:lnTo>
                  <a:lnTo>
                    <a:pt x="32259" y="144653"/>
                  </a:lnTo>
                  <a:lnTo>
                    <a:pt x="31750" y="146557"/>
                  </a:lnTo>
                  <a:lnTo>
                    <a:pt x="31750" y="147320"/>
                  </a:lnTo>
                  <a:lnTo>
                    <a:pt x="31242" y="148589"/>
                  </a:lnTo>
                  <a:lnTo>
                    <a:pt x="31242" y="149860"/>
                  </a:lnTo>
                  <a:lnTo>
                    <a:pt x="30099" y="152526"/>
                  </a:lnTo>
                  <a:lnTo>
                    <a:pt x="30099" y="153797"/>
                  </a:lnTo>
                  <a:lnTo>
                    <a:pt x="29592" y="155067"/>
                  </a:lnTo>
                  <a:lnTo>
                    <a:pt x="29592" y="156972"/>
                  </a:lnTo>
                  <a:lnTo>
                    <a:pt x="28448" y="160273"/>
                  </a:lnTo>
                  <a:lnTo>
                    <a:pt x="28448" y="162179"/>
                  </a:lnTo>
                  <a:lnTo>
                    <a:pt x="25273" y="172592"/>
                  </a:lnTo>
                  <a:lnTo>
                    <a:pt x="18288" y="199263"/>
                  </a:lnTo>
                  <a:lnTo>
                    <a:pt x="17780" y="200532"/>
                  </a:lnTo>
                  <a:lnTo>
                    <a:pt x="17273" y="203073"/>
                  </a:lnTo>
                  <a:lnTo>
                    <a:pt x="16637" y="204342"/>
                  </a:lnTo>
                  <a:lnTo>
                    <a:pt x="12319" y="218694"/>
                  </a:lnTo>
                  <a:lnTo>
                    <a:pt x="12319" y="220598"/>
                  </a:lnTo>
                  <a:lnTo>
                    <a:pt x="11811" y="221869"/>
                  </a:lnTo>
                  <a:lnTo>
                    <a:pt x="11304" y="223901"/>
                  </a:lnTo>
                  <a:lnTo>
                    <a:pt x="10287" y="226441"/>
                  </a:lnTo>
                  <a:lnTo>
                    <a:pt x="10287" y="227710"/>
                  </a:lnTo>
                  <a:lnTo>
                    <a:pt x="9653" y="228980"/>
                  </a:lnTo>
                  <a:lnTo>
                    <a:pt x="9653" y="229616"/>
                  </a:lnTo>
                  <a:lnTo>
                    <a:pt x="9144" y="231013"/>
                  </a:lnTo>
                  <a:lnTo>
                    <a:pt x="9144" y="232917"/>
                  </a:lnTo>
                  <a:lnTo>
                    <a:pt x="8129" y="235585"/>
                  </a:lnTo>
                  <a:lnTo>
                    <a:pt x="8129" y="236220"/>
                  </a:lnTo>
                  <a:lnTo>
                    <a:pt x="0" y="229616"/>
                  </a:lnTo>
                  <a:lnTo>
                    <a:pt x="0" y="228980"/>
                  </a:lnTo>
                  <a:lnTo>
                    <a:pt x="509" y="227710"/>
                  </a:lnTo>
                  <a:lnTo>
                    <a:pt x="1143" y="227076"/>
                  </a:lnTo>
                  <a:lnTo>
                    <a:pt x="1652" y="225170"/>
                  </a:lnTo>
                  <a:lnTo>
                    <a:pt x="2160" y="223901"/>
                  </a:lnTo>
                  <a:lnTo>
                    <a:pt x="2667" y="221869"/>
                  </a:lnTo>
                  <a:lnTo>
                    <a:pt x="3811" y="219963"/>
                  </a:lnTo>
                  <a:lnTo>
                    <a:pt x="3811" y="218694"/>
                  </a:lnTo>
                  <a:lnTo>
                    <a:pt x="11304" y="198501"/>
                  </a:lnTo>
                  <a:lnTo>
                    <a:pt x="12319" y="194691"/>
                  </a:lnTo>
                  <a:lnTo>
                    <a:pt x="16637" y="182372"/>
                  </a:lnTo>
                  <a:lnTo>
                    <a:pt x="16637" y="180339"/>
                  </a:lnTo>
                  <a:lnTo>
                    <a:pt x="17780" y="178435"/>
                  </a:lnTo>
                  <a:lnTo>
                    <a:pt x="19305" y="173228"/>
                  </a:lnTo>
                  <a:lnTo>
                    <a:pt x="19305" y="171323"/>
                  </a:lnTo>
                  <a:lnTo>
                    <a:pt x="22606" y="160273"/>
                  </a:lnTo>
                  <a:lnTo>
                    <a:pt x="22606" y="158369"/>
                  </a:lnTo>
                  <a:lnTo>
                    <a:pt x="23115" y="156336"/>
                  </a:lnTo>
                  <a:lnTo>
                    <a:pt x="23115" y="155067"/>
                  </a:lnTo>
                  <a:lnTo>
                    <a:pt x="23623" y="153161"/>
                  </a:lnTo>
                  <a:lnTo>
                    <a:pt x="23623" y="151129"/>
                  </a:lnTo>
                  <a:lnTo>
                    <a:pt x="24257" y="149860"/>
                  </a:lnTo>
                  <a:lnTo>
                    <a:pt x="24257" y="147954"/>
                  </a:lnTo>
                  <a:lnTo>
                    <a:pt x="24766" y="146050"/>
                  </a:lnTo>
                  <a:lnTo>
                    <a:pt x="24766" y="142748"/>
                  </a:lnTo>
                  <a:lnTo>
                    <a:pt x="25273" y="141478"/>
                  </a:lnTo>
                  <a:lnTo>
                    <a:pt x="25273" y="130429"/>
                  </a:lnTo>
                  <a:lnTo>
                    <a:pt x="25781" y="129158"/>
                  </a:lnTo>
                  <a:lnTo>
                    <a:pt x="25781" y="120014"/>
                  </a:lnTo>
                  <a:lnTo>
                    <a:pt x="25273" y="118745"/>
                  </a:lnTo>
                  <a:lnTo>
                    <a:pt x="25273" y="112267"/>
                  </a:lnTo>
                  <a:lnTo>
                    <a:pt x="24766" y="110235"/>
                  </a:lnTo>
                  <a:lnTo>
                    <a:pt x="24766" y="105791"/>
                  </a:lnTo>
                  <a:lnTo>
                    <a:pt x="24257" y="104520"/>
                  </a:lnTo>
                  <a:lnTo>
                    <a:pt x="24257" y="102488"/>
                  </a:lnTo>
                  <a:lnTo>
                    <a:pt x="23623" y="101219"/>
                  </a:lnTo>
                  <a:lnTo>
                    <a:pt x="23623" y="99948"/>
                  </a:lnTo>
                  <a:lnTo>
                    <a:pt x="23115" y="97917"/>
                  </a:lnTo>
                  <a:lnTo>
                    <a:pt x="23115" y="96647"/>
                  </a:lnTo>
                  <a:lnTo>
                    <a:pt x="22606" y="94742"/>
                  </a:lnTo>
                  <a:lnTo>
                    <a:pt x="22606" y="91439"/>
                  </a:lnTo>
                  <a:lnTo>
                    <a:pt x="22098" y="90170"/>
                  </a:lnTo>
                  <a:lnTo>
                    <a:pt x="22098" y="88264"/>
                  </a:lnTo>
                  <a:lnTo>
                    <a:pt x="21463" y="86995"/>
                  </a:lnTo>
                  <a:lnTo>
                    <a:pt x="21463" y="83057"/>
                  </a:lnTo>
                  <a:lnTo>
                    <a:pt x="20955" y="81026"/>
                  </a:lnTo>
                  <a:lnTo>
                    <a:pt x="20955" y="77851"/>
                  </a:lnTo>
                  <a:lnTo>
                    <a:pt x="20448" y="76580"/>
                  </a:lnTo>
                  <a:lnTo>
                    <a:pt x="20448" y="72008"/>
                  </a:lnTo>
                  <a:lnTo>
                    <a:pt x="19940" y="70738"/>
                  </a:lnTo>
                  <a:lnTo>
                    <a:pt x="19940" y="63626"/>
                  </a:lnTo>
                  <a:lnTo>
                    <a:pt x="19305" y="61595"/>
                  </a:lnTo>
                  <a:lnTo>
                    <a:pt x="19305" y="50545"/>
                  </a:lnTo>
                  <a:lnTo>
                    <a:pt x="18797" y="492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9" name="Freeform 388"/>
            <p:cNvSpPr/>
            <p:nvPr/>
          </p:nvSpPr>
          <p:spPr>
            <a:xfrm>
              <a:off x="5618830" y="2399860"/>
              <a:ext cx="28203" cy="13741"/>
            </a:xfrm>
            <a:custGeom>
              <a:avLst/>
              <a:gdLst/>
              <a:ahLst/>
              <a:cxnLst/>
              <a:rect l="0" t="0" r="0" b="0"/>
              <a:pathLst>
                <a:path w="29084" h="12955">
                  <a:moveTo>
                    <a:pt x="0" y="7747"/>
                  </a:moveTo>
                  <a:lnTo>
                    <a:pt x="634" y="7113"/>
                  </a:lnTo>
                  <a:lnTo>
                    <a:pt x="1651" y="7113"/>
                  </a:lnTo>
                  <a:lnTo>
                    <a:pt x="2158" y="6478"/>
                  </a:lnTo>
                  <a:lnTo>
                    <a:pt x="2666" y="6478"/>
                  </a:lnTo>
                  <a:lnTo>
                    <a:pt x="3809" y="5843"/>
                  </a:lnTo>
                  <a:lnTo>
                    <a:pt x="4952" y="5843"/>
                  </a:lnTo>
                  <a:lnTo>
                    <a:pt x="5460" y="5207"/>
                  </a:lnTo>
                  <a:lnTo>
                    <a:pt x="6477" y="4445"/>
                  </a:lnTo>
                  <a:lnTo>
                    <a:pt x="7620" y="4445"/>
                  </a:lnTo>
                  <a:lnTo>
                    <a:pt x="8635" y="3810"/>
                  </a:lnTo>
                  <a:lnTo>
                    <a:pt x="9778" y="3810"/>
                  </a:lnTo>
                  <a:lnTo>
                    <a:pt x="11938" y="2541"/>
                  </a:lnTo>
                  <a:lnTo>
                    <a:pt x="12953" y="2541"/>
                  </a:lnTo>
                  <a:lnTo>
                    <a:pt x="13970" y="1906"/>
                  </a:lnTo>
                  <a:lnTo>
                    <a:pt x="15113" y="1906"/>
                  </a:lnTo>
                  <a:lnTo>
                    <a:pt x="16256" y="1270"/>
                  </a:lnTo>
                  <a:lnTo>
                    <a:pt x="17271" y="1270"/>
                  </a:lnTo>
                  <a:lnTo>
                    <a:pt x="18288" y="635"/>
                  </a:lnTo>
                  <a:lnTo>
                    <a:pt x="20954" y="635"/>
                  </a:lnTo>
                  <a:lnTo>
                    <a:pt x="22097" y="0"/>
                  </a:lnTo>
                  <a:lnTo>
                    <a:pt x="24257" y="0"/>
                  </a:lnTo>
                  <a:lnTo>
                    <a:pt x="27939" y="2541"/>
                  </a:lnTo>
                  <a:lnTo>
                    <a:pt x="29083" y="3810"/>
                  </a:lnTo>
                  <a:lnTo>
                    <a:pt x="29083" y="6478"/>
                  </a:lnTo>
                  <a:lnTo>
                    <a:pt x="27939" y="7113"/>
                  </a:lnTo>
                  <a:lnTo>
                    <a:pt x="26924" y="8382"/>
                  </a:lnTo>
                  <a:lnTo>
                    <a:pt x="26415" y="8382"/>
                  </a:lnTo>
                  <a:lnTo>
                    <a:pt x="25908" y="9018"/>
                  </a:lnTo>
                  <a:lnTo>
                    <a:pt x="24764" y="9653"/>
                  </a:lnTo>
                  <a:lnTo>
                    <a:pt x="23749" y="9653"/>
                  </a:lnTo>
                  <a:lnTo>
                    <a:pt x="22606" y="10288"/>
                  </a:lnTo>
                  <a:lnTo>
                    <a:pt x="21589" y="10288"/>
                  </a:lnTo>
                  <a:lnTo>
                    <a:pt x="20446" y="10922"/>
                  </a:lnTo>
                  <a:lnTo>
                    <a:pt x="19431" y="10922"/>
                  </a:lnTo>
                  <a:lnTo>
                    <a:pt x="17779" y="11557"/>
                  </a:lnTo>
                  <a:lnTo>
                    <a:pt x="16256" y="11557"/>
                  </a:lnTo>
                  <a:lnTo>
                    <a:pt x="15113" y="12319"/>
                  </a:lnTo>
                  <a:lnTo>
                    <a:pt x="12445" y="12319"/>
                  </a:lnTo>
                  <a:lnTo>
                    <a:pt x="10795" y="12954"/>
                  </a:lnTo>
                  <a:lnTo>
                    <a:pt x="5460" y="12954"/>
                  </a:lnTo>
                  <a:lnTo>
                    <a:pt x="3809" y="12319"/>
                  </a:lnTo>
                  <a:lnTo>
                    <a:pt x="3302" y="11557"/>
                  </a:lnTo>
                  <a:lnTo>
                    <a:pt x="2158" y="10922"/>
                  </a:lnTo>
                  <a:lnTo>
                    <a:pt x="0" y="83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0" name="Freeform 389"/>
            <p:cNvSpPr/>
            <p:nvPr/>
          </p:nvSpPr>
          <p:spPr>
            <a:xfrm>
              <a:off x="5453137" y="2747334"/>
              <a:ext cx="350774" cy="427963"/>
            </a:xfrm>
            <a:custGeom>
              <a:avLst/>
              <a:gdLst/>
              <a:ahLst/>
              <a:cxnLst/>
              <a:rect l="0" t="0" r="0" b="0"/>
              <a:pathLst>
                <a:path w="349886" h="428245">
                  <a:moveTo>
                    <a:pt x="83819" y="0"/>
                  </a:moveTo>
                  <a:lnTo>
                    <a:pt x="82295" y="1906"/>
                  </a:lnTo>
                  <a:lnTo>
                    <a:pt x="81787" y="3175"/>
                  </a:lnTo>
                  <a:lnTo>
                    <a:pt x="80644" y="3810"/>
                  </a:lnTo>
                  <a:lnTo>
                    <a:pt x="79629" y="6478"/>
                  </a:lnTo>
                  <a:lnTo>
                    <a:pt x="79120" y="8382"/>
                  </a:lnTo>
                  <a:lnTo>
                    <a:pt x="77977" y="9018"/>
                  </a:lnTo>
                  <a:lnTo>
                    <a:pt x="77469" y="11050"/>
                  </a:lnTo>
                  <a:lnTo>
                    <a:pt x="76326" y="12954"/>
                  </a:lnTo>
                  <a:lnTo>
                    <a:pt x="75818" y="14987"/>
                  </a:lnTo>
                  <a:lnTo>
                    <a:pt x="75311" y="16256"/>
                  </a:lnTo>
                  <a:lnTo>
                    <a:pt x="75311" y="16891"/>
                  </a:lnTo>
                  <a:lnTo>
                    <a:pt x="74802" y="18162"/>
                  </a:lnTo>
                  <a:lnTo>
                    <a:pt x="74168" y="18797"/>
                  </a:lnTo>
                  <a:lnTo>
                    <a:pt x="72643" y="22734"/>
                  </a:lnTo>
                  <a:lnTo>
                    <a:pt x="72643" y="24003"/>
                  </a:lnTo>
                  <a:lnTo>
                    <a:pt x="72008" y="24638"/>
                  </a:lnTo>
                  <a:lnTo>
                    <a:pt x="70993" y="27306"/>
                  </a:lnTo>
                  <a:lnTo>
                    <a:pt x="70993" y="29210"/>
                  </a:lnTo>
                  <a:lnTo>
                    <a:pt x="69342" y="33021"/>
                  </a:lnTo>
                  <a:lnTo>
                    <a:pt x="68833" y="35053"/>
                  </a:lnTo>
                  <a:lnTo>
                    <a:pt x="68325" y="36322"/>
                  </a:lnTo>
                  <a:lnTo>
                    <a:pt x="68325" y="38228"/>
                  </a:lnTo>
                  <a:lnTo>
                    <a:pt x="66675" y="42800"/>
                  </a:lnTo>
                  <a:lnTo>
                    <a:pt x="66675" y="44704"/>
                  </a:lnTo>
                  <a:lnTo>
                    <a:pt x="64007" y="53849"/>
                  </a:lnTo>
                  <a:lnTo>
                    <a:pt x="64007" y="55753"/>
                  </a:lnTo>
                  <a:lnTo>
                    <a:pt x="62864" y="59691"/>
                  </a:lnTo>
                  <a:lnTo>
                    <a:pt x="62864" y="64262"/>
                  </a:lnTo>
                  <a:lnTo>
                    <a:pt x="61849" y="68072"/>
                  </a:lnTo>
                  <a:lnTo>
                    <a:pt x="61849" y="70740"/>
                  </a:lnTo>
                  <a:lnTo>
                    <a:pt x="60832" y="75312"/>
                  </a:lnTo>
                  <a:lnTo>
                    <a:pt x="60832" y="79756"/>
                  </a:lnTo>
                  <a:lnTo>
                    <a:pt x="60198" y="82424"/>
                  </a:lnTo>
                  <a:lnTo>
                    <a:pt x="60198" y="84328"/>
                  </a:lnTo>
                  <a:lnTo>
                    <a:pt x="59689" y="86869"/>
                  </a:lnTo>
                  <a:lnTo>
                    <a:pt x="59689" y="92075"/>
                  </a:lnTo>
                  <a:lnTo>
                    <a:pt x="59181" y="94107"/>
                  </a:lnTo>
                  <a:lnTo>
                    <a:pt x="59181" y="104522"/>
                  </a:lnTo>
                  <a:lnTo>
                    <a:pt x="58674" y="107062"/>
                  </a:lnTo>
                  <a:lnTo>
                    <a:pt x="58674" y="140081"/>
                  </a:lnTo>
                  <a:lnTo>
                    <a:pt x="59181" y="142749"/>
                  </a:lnTo>
                  <a:lnTo>
                    <a:pt x="59181" y="156337"/>
                  </a:lnTo>
                  <a:lnTo>
                    <a:pt x="59689" y="158878"/>
                  </a:lnTo>
                  <a:lnTo>
                    <a:pt x="59689" y="165481"/>
                  </a:lnTo>
                  <a:lnTo>
                    <a:pt x="60198" y="167387"/>
                  </a:lnTo>
                  <a:lnTo>
                    <a:pt x="60198" y="171959"/>
                  </a:lnTo>
                  <a:lnTo>
                    <a:pt x="60832" y="173863"/>
                  </a:lnTo>
                  <a:lnTo>
                    <a:pt x="60832" y="179706"/>
                  </a:lnTo>
                  <a:lnTo>
                    <a:pt x="61341" y="181610"/>
                  </a:lnTo>
                  <a:lnTo>
                    <a:pt x="61341" y="183643"/>
                  </a:lnTo>
                  <a:lnTo>
                    <a:pt x="61849" y="184912"/>
                  </a:lnTo>
                  <a:lnTo>
                    <a:pt x="61849" y="188087"/>
                  </a:lnTo>
                  <a:lnTo>
                    <a:pt x="62356" y="190119"/>
                  </a:lnTo>
                  <a:lnTo>
                    <a:pt x="62356" y="191390"/>
                  </a:lnTo>
                  <a:lnTo>
                    <a:pt x="62864" y="192659"/>
                  </a:lnTo>
                  <a:lnTo>
                    <a:pt x="62864" y="195327"/>
                  </a:lnTo>
                  <a:lnTo>
                    <a:pt x="63500" y="197231"/>
                  </a:lnTo>
                  <a:lnTo>
                    <a:pt x="63500" y="197866"/>
                  </a:lnTo>
                  <a:lnTo>
                    <a:pt x="64007" y="199137"/>
                  </a:lnTo>
                  <a:lnTo>
                    <a:pt x="64007" y="199772"/>
                  </a:lnTo>
                  <a:lnTo>
                    <a:pt x="64516" y="201169"/>
                  </a:lnTo>
                  <a:lnTo>
                    <a:pt x="64516" y="202438"/>
                  </a:lnTo>
                  <a:lnTo>
                    <a:pt x="66675" y="209550"/>
                  </a:lnTo>
                  <a:lnTo>
                    <a:pt x="66675" y="210821"/>
                  </a:lnTo>
                  <a:lnTo>
                    <a:pt x="67182" y="212091"/>
                  </a:lnTo>
                  <a:lnTo>
                    <a:pt x="67818" y="214122"/>
                  </a:lnTo>
                  <a:lnTo>
                    <a:pt x="67818" y="215393"/>
                  </a:lnTo>
                  <a:lnTo>
                    <a:pt x="68325" y="216662"/>
                  </a:lnTo>
                  <a:lnTo>
                    <a:pt x="68325" y="218059"/>
                  </a:lnTo>
                  <a:lnTo>
                    <a:pt x="69850" y="221869"/>
                  </a:lnTo>
                  <a:lnTo>
                    <a:pt x="69850" y="222504"/>
                  </a:lnTo>
                  <a:lnTo>
                    <a:pt x="70485" y="224409"/>
                  </a:lnTo>
                  <a:lnTo>
                    <a:pt x="70485" y="225172"/>
                  </a:lnTo>
                  <a:lnTo>
                    <a:pt x="70993" y="226441"/>
                  </a:lnTo>
                  <a:lnTo>
                    <a:pt x="70993" y="228347"/>
                  </a:lnTo>
                  <a:lnTo>
                    <a:pt x="71500" y="229616"/>
                  </a:lnTo>
                  <a:lnTo>
                    <a:pt x="72008" y="231649"/>
                  </a:lnTo>
                  <a:lnTo>
                    <a:pt x="72008" y="232919"/>
                  </a:lnTo>
                  <a:lnTo>
                    <a:pt x="72643" y="234824"/>
                  </a:lnTo>
                  <a:lnTo>
                    <a:pt x="72643" y="238125"/>
                  </a:lnTo>
                  <a:lnTo>
                    <a:pt x="72008" y="239396"/>
                  </a:lnTo>
                  <a:lnTo>
                    <a:pt x="72008" y="241300"/>
                  </a:lnTo>
                  <a:lnTo>
                    <a:pt x="70993" y="244603"/>
                  </a:lnTo>
                  <a:lnTo>
                    <a:pt x="70485" y="245237"/>
                  </a:lnTo>
                  <a:lnTo>
                    <a:pt x="70485" y="246507"/>
                  </a:lnTo>
                  <a:lnTo>
                    <a:pt x="69342" y="249175"/>
                  </a:lnTo>
                  <a:lnTo>
                    <a:pt x="69342" y="249809"/>
                  </a:lnTo>
                  <a:lnTo>
                    <a:pt x="68833" y="251715"/>
                  </a:lnTo>
                  <a:lnTo>
                    <a:pt x="67818" y="254381"/>
                  </a:lnTo>
                  <a:lnTo>
                    <a:pt x="67818" y="255652"/>
                  </a:lnTo>
                  <a:lnTo>
                    <a:pt x="66167" y="259588"/>
                  </a:lnTo>
                  <a:lnTo>
                    <a:pt x="66167" y="260859"/>
                  </a:lnTo>
                  <a:lnTo>
                    <a:pt x="65024" y="263399"/>
                  </a:lnTo>
                  <a:lnTo>
                    <a:pt x="65024" y="264669"/>
                  </a:lnTo>
                  <a:lnTo>
                    <a:pt x="64516" y="265938"/>
                  </a:lnTo>
                  <a:lnTo>
                    <a:pt x="64516" y="267335"/>
                  </a:lnTo>
                  <a:lnTo>
                    <a:pt x="64007" y="268606"/>
                  </a:lnTo>
                  <a:lnTo>
                    <a:pt x="64007" y="273812"/>
                  </a:lnTo>
                  <a:lnTo>
                    <a:pt x="63500" y="275082"/>
                  </a:lnTo>
                  <a:lnTo>
                    <a:pt x="63500" y="277622"/>
                  </a:lnTo>
                  <a:lnTo>
                    <a:pt x="62864" y="279019"/>
                  </a:lnTo>
                  <a:lnTo>
                    <a:pt x="62864" y="285497"/>
                  </a:lnTo>
                  <a:lnTo>
                    <a:pt x="64007" y="289434"/>
                  </a:lnTo>
                  <a:lnTo>
                    <a:pt x="64007" y="291338"/>
                  </a:lnTo>
                  <a:lnTo>
                    <a:pt x="65024" y="294513"/>
                  </a:lnTo>
                  <a:lnTo>
                    <a:pt x="66167" y="296546"/>
                  </a:lnTo>
                  <a:lnTo>
                    <a:pt x="67182" y="297816"/>
                  </a:lnTo>
                  <a:lnTo>
                    <a:pt x="68325" y="299721"/>
                  </a:lnTo>
                  <a:lnTo>
                    <a:pt x="71500" y="303657"/>
                  </a:lnTo>
                  <a:lnTo>
                    <a:pt x="73660" y="304928"/>
                  </a:lnTo>
                  <a:lnTo>
                    <a:pt x="75311" y="305562"/>
                  </a:lnTo>
                  <a:lnTo>
                    <a:pt x="76326" y="306325"/>
                  </a:lnTo>
                  <a:lnTo>
                    <a:pt x="77977" y="306832"/>
                  </a:lnTo>
                  <a:lnTo>
                    <a:pt x="78486" y="306832"/>
                  </a:lnTo>
                  <a:lnTo>
                    <a:pt x="79629" y="307468"/>
                  </a:lnTo>
                  <a:lnTo>
                    <a:pt x="80137" y="307468"/>
                  </a:lnTo>
                  <a:lnTo>
                    <a:pt x="81152" y="308229"/>
                  </a:lnTo>
                  <a:lnTo>
                    <a:pt x="83819" y="308229"/>
                  </a:lnTo>
                  <a:lnTo>
                    <a:pt x="84455" y="308865"/>
                  </a:lnTo>
                  <a:lnTo>
                    <a:pt x="87122" y="308865"/>
                  </a:lnTo>
                  <a:lnTo>
                    <a:pt x="88137" y="309500"/>
                  </a:lnTo>
                  <a:lnTo>
                    <a:pt x="90805" y="309500"/>
                  </a:lnTo>
                  <a:lnTo>
                    <a:pt x="91948" y="310134"/>
                  </a:lnTo>
                  <a:lnTo>
                    <a:pt x="98425" y="310134"/>
                  </a:lnTo>
                  <a:lnTo>
                    <a:pt x="98932" y="310769"/>
                  </a:lnTo>
                  <a:lnTo>
                    <a:pt x="114554" y="310769"/>
                  </a:lnTo>
                  <a:lnTo>
                    <a:pt x="113918" y="311404"/>
                  </a:lnTo>
                  <a:lnTo>
                    <a:pt x="113918" y="312040"/>
                  </a:lnTo>
                  <a:lnTo>
                    <a:pt x="112902" y="313437"/>
                  </a:lnTo>
                  <a:lnTo>
                    <a:pt x="111887" y="314072"/>
                  </a:lnTo>
                  <a:lnTo>
                    <a:pt x="110743" y="314072"/>
                  </a:lnTo>
                  <a:lnTo>
                    <a:pt x="109727" y="314706"/>
                  </a:lnTo>
                  <a:lnTo>
                    <a:pt x="108076" y="314706"/>
                  </a:lnTo>
                  <a:lnTo>
                    <a:pt x="106933" y="315341"/>
                  </a:lnTo>
                  <a:lnTo>
                    <a:pt x="103250" y="315341"/>
                  </a:lnTo>
                  <a:lnTo>
                    <a:pt x="101600" y="315977"/>
                  </a:lnTo>
                  <a:lnTo>
                    <a:pt x="101092" y="315341"/>
                  </a:lnTo>
                  <a:lnTo>
                    <a:pt x="89281" y="315341"/>
                  </a:lnTo>
                  <a:lnTo>
                    <a:pt x="87630" y="314706"/>
                  </a:lnTo>
                  <a:lnTo>
                    <a:pt x="83819" y="314706"/>
                  </a:lnTo>
                  <a:lnTo>
                    <a:pt x="85470" y="314706"/>
                  </a:lnTo>
                  <a:lnTo>
                    <a:pt x="86613" y="315341"/>
                  </a:lnTo>
                  <a:lnTo>
                    <a:pt x="87630" y="315341"/>
                  </a:lnTo>
                  <a:lnTo>
                    <a:pt x="89788" y="316612"/>
                  </a:lnTo>
                  <a:lnTo>
                    <a:pt x="90805" y="316612"/>
                  </a:lnTo>
                  <a:lnTo>
                    <a:pt x="94106" y="317881"/>
                  </a:lnTo>
                  <a:lnTo>
                    <a:pt x="95123" y="317881"/>
                  </a:lnTo>
                  <a:lnTo>
                    <a:pt x="102743" y="321184"/>
                  </a:lnTo>
                  <a:lnTo>
                    <a:pt x="103758" y="321819"/>
                  </a:lnTo>
                  <a:lnTo>
                    <a:pt x="105410" y="322453"/>
                  </a:lnTo>
                  <a:lnTo>
                    <a:pt x="107568" y="323724"/>
                  </a:lnTo>
                  <a:lnTo>
                    <a:pt x="109093" y="323724"/>
                  </a:lnTo>
                  <a:lnTo>
                    <a:pt x="110236" y="325121"/>
                  </a:lnTo>
                  <a:lnTo>
                    <a:pt x="110743" y="325121"/>
                  </a:lnTo>
                  <a:lnTo>
                    <a:pt x="111887" y="325756"/>
                  </a:lnTo>
                  <a:lnTo>
                    <a:pt x="112394" y="326391"/>
                  </a:lnTo>
                  <a:lnTo>
                    <a:pt x="113411" y="327025"/>
                  </a:lnTo>
                  <a:lnTo>
                    <a:pt x="113918" y="328296"/>
                  </a:lnTo>
                  <a:lnTo>
                    <a:pt x="114554" y="328931"/>
                  </a:lnTo>
                  <a:lnTo>
                    <a:pt x="113411" y="330200"/>
                  </a:lnTo>
                  <a:lnTo>
                    <a:pt x="113411" y="331471"/>
                  </a:lnTo>
                  <a:lnTo>
                    <a:pt x="113918" y="332232"/>
                  </a:lnTo>
                  <a:lnTo>
                    <a:pt x="113918" y="332868"/>
                  </a:lnTo>
                  <a:lnTo>
                    <a:pt x="112902" y="333503"/>
                  </a:lnTo>
                  <a:lnTo>
                    <a:pt x="111887" y="333503"/>
                  </a:lnTo>
                  <a:lnTo>
                    <a:pt x="110743" y="334137"/>
                  </a:lnTo>
                  <a:lnTo>
                    <a:pt x="109093" y="334137"/>
                  </a:lnTo>
                  <a:lnTo>
                    <a:pt x="108585" y="334772"/>
                  </a:lnTo>
                  <a:lnTo>
                    <a:pt x="103758" y="334772"/>
                  </a:lnTo>
                  <a:lnTo>
                    <a:pt x="102743" y="334137"/>
                  </a:lnTo>
                  <a:lnTo>
                    <a:pt x="101600" y="334137"/>
                  </a:lnTo>
                  <a:lnTo>
                    <a:pt x="99949" y="333503"/>
                  </a:lnTo>
                  <a:lnTo>
                    <a:pt x="98932" y="332868"/>
                  </a:lnTo>
                  <a:lnTo>
                    <a:pt x="97917" y="332868"/>
                  </a:lnTo>
                  <a:lnTo>
                    <a:pt x="87122" y="327025"/>
                  </a:lnTo>
                  <a:lnTo>
                    <a:pt x="86106" y="325756"/>
                  </a:lnTo>
                  <a:lnTo>
                    <a:pt x="84455" y="325121"/>
                  </a:lnTo>
                  <a:lnTo>
                    <a:pt x="82295" y="323724"/>
                  </a:lnTo>
                  <a:lnTo>
                    <a:pt x="80644" y="321819"/>
                  </a:lnTo>
                  <a:lnTo>
                    <a:pt x="78486" y="320549"/>
                  </a:lnTo>
                  <a:lnTo>
                    <a:pt x="77469" y="319152"/>
                  </a:lnTo>
                  <a:lnTo>
                    <a:pt x="76326" y="318516"/>
                  </a:lnTo>
                  <a:lnTo>
                    <a:pt x="75818" y="317881"/>
                  </a:lnTo>
                  <a:lnTo>
                    <a:pt x="74168" y="317881"/>
                  </a:lnTo>
                  <a:lnTo>
                    <a:pt x="73660" y="318516"/>
                  </a:lnTo>
                  <a:lnTo>
                    <a:pt x="64007" y="323088"/>
                  </a:lnTo>
                  <a:lnTo>
                    <a:pt x="62356" y="324359"/>
                  </a:lnTo>
                  <a:lnTo>
                    <a:pt x="61341" y="324359"/>
                  </a:lnTo>
                  <a:lnTo>
                    <a:pt x="60198" y="325121"/>
                  </a:lnTo>
                  <a:lnTo>
                    <a:pt x="59689" y="325756"/>
                  </a:lnTo>
                  <a:lnTo>
                    <a:pt x="58674" y="326391"/>
                  </a:lnTo>
                  <a:lnTo>
                    <a:pt x="55880" y="327660"/>
                  </a:lnTo>
                  <a:lnTo>
                    <a:pt x="54863" y="328296"/>
                  </a:lnTo>
                  <a:lnTo>
                    <a:pt x="54356" y="328931"/>
                  </a:lnTo>
                  <a:lnTo>
                    <a:pt x="52705" y="329566"/>
                  </a:lnTo>
                  <a:lnTo>
                    <a:pt x="51688" y="330835"/>
                  </a:lnTo>
                  <a:lnTo>
                    <a:pt x="50037" y="332232"/>
                  </a:lnTo>
                  <a:lnTo>
                    <a:pt x="48894" y="333503"/>
                  </a:lnTo>
                  <a:lnTo>
                    <a:pt x="44704" y="336678"/>
                  </a:lnTo>
                  <a:lnTo>
                    <a:pt x="44068" y="338075"/>
                  </a:lnTo>
                  <a:lnTo>
                    <a:pt x="40893" y="339979"/>
                  </a:lnTo>
                  <a:lnTo>
                    <a:pt x="40386" y="341250"/>
                  </a:lnTo>
                  <a:lnTo>
                    <a:pt x="39243" y="341884"/>
                  </a:lnTo>
                  <a:lnTo>
                    <a:pt x="38226" y="343154"/>
                  </a:lnTo>
                  <a:lnTo>
                    <a:pt x="37083" y="343916"/>
                  </a:lnTo>
                  <a:lnTo>
                    <a:pt x="36068" y="345187"/>
                  </a:lnTo>
                  <a:lnTo>
                    <a:pt x="35051" y="345822"/>
                  </a:lnTo>
                  <a:lnTo>
                    <a:pt x="34417" y="347091"/>
                  </a:lnTo>
                  <a:lnTo>
                    <a:pt x="33400" y="347727"/>
                  </a:lnTo>
                  <a:lnTo>
                    <a:pt x="32257" y="349124"/>
                  </a:lnTo>
                  <a:lnTo>
                    <a:pt x="31242" y="349759"/>
                  </a:lnTo>
                  <a:lnTo>
                    <a:pt x="30733" y="351028"/>
                  </a:lnTo>
                  <a:lnTo>
                    <a:pt x="29591" y="352299"/>
                  </a:lnTo>
                  <a:lnTo>
                    <a:pt x="27431" y="353569"/>
                  </a:lnTo>
                  <a:lnTo>
                    <a:pt x="24764" y="356871"/>
                  </a:lnTo>
                  <a:lnTo>
                    <a:pt x="23749" y="357506"/>
                  </a:lnTo>
                  <a:lnTo>
                    <a:pt x="22606" y="358775"/>
                  </a:lnTo>
                  <a:lnTo>
                    <a:pt x="21589" y="359410"/>
                  </a:lnTo>
                  <a:lnTo>
                    <a:pt x="20955" y="360681"/>
                  </a:lnTo>
                  <a:lnTo>
                    <a:pt x="19938" y="361443"/>
                  </a:lnTo>
                  <a:lnTo>
                    <a:pt x="19431" y="362712"/>
                  </a:lnTo>
                  <a:lnTo>
                    <a:pt x="17780" y="364618"/>
                  </a:lnTo>
                  <a:lnTo>
                    <a:pt x="16763" y="366650"/>
                  </a:lnTo>
                  <a:lnTo>
                    <a:pt x="15112" y="367919"/>
                  </a:lnTo>
                  <a:lnTo>
                    <a:pt x="13969" y="369825"/>
                  </a:lnTo>
                  <a:lnTo>
                    <a:pt x="11811" y="372365"/>
                  </a:lnTo>
                  <a:lnTo>
                    <a:pt x="10794" y="375031"/>
                  </a:lnTo>
                  <a:lnTo>
                    <a:pt x="10287" y="375666"/>
                  </a:lnTo>
                  <a:lnTo>
                    <a:pt x="10287" y="377572"/>
                  </a:lnTo>
                  <a:lnTo>
                    <a:pt x="10794" y="378206"/>
                  </a:lnTo>
                  <a:lnTo>
                    <a:pt x="10794" y="379603"/>
                  </a:lnTo>
                  <a:lnTo>
                    <a:pt x="11811" y="380238"/>
                  </a:lnTo>
                  <a:lnTo>
                    <a:pt x="11811" y="381509"/>
                  </a:lnTo>
                  <a:lnTo>
                    <a:pt x="12954" y="382144"/>
                  </a:lnTo>
                  <a:lnTo>
                    <a:pt x="13969" y="383413"/>
                  </a:lnTo>
                  <a:lnTo>
                    <a:pt x="15112" y="385446"/>
                  </a:lnTo>
                  <a:lnTo>
                    <a:pt x="18287" y="389256"/>
                  </a:lnTo>
                  <a:lnTo>
                    <a:pt x="19938" y="390653"/>
                  </a:lnTo>
                  <a:lnTo>
                    <a:pt x="20447" y="391287"/>
                  </a:lnTo>
                  <a:lnTo>
                    <a:pt x="20955" y="392557"/>
                  </a:lnTo>
                  <a:lnTo>
                    <a:pt x="23113" y="393828"/>
                  </a:lnTo>
                  <a:lnTo>
                    <a:pt x="23749" y="394462"/>
                  </a:lnTo>
                  <a:lnTo>
                    <a:pt x="25781" y="395732"/>
                  </a:lnTo>
                  <a:lnTo>
                    <a:pt x="27431" y="397765"/>
                  </a:lnTo>
                  <a:lnTo>
                    <a:pt x="30733" y="399669"/>
                  </a:lnTo>
                  <a:lnTo>
                    <a:pt x="32257" y="401575"/>
                  </a:lnTo>
                  <a:lnTo>
                    <a:pt x="33400" y="401575"/>
                  </a:lnTo>
                  <a:lnTo>
                    <a:pt x="35051" y="402972"/>
                  </a:lnTo>
                  <a:lnTo>
                    <a:pt x="35560" y="403606"/>
                  </a:lnTo>
                  <a:lnTo>
                    <a:pt x="44068" y="408178"/>
                  </a:lnTo>
                  <a:lnTo>
                    <a:pt x="45212" y="408178"/>
                  </a:lnTo>
                  <a:lnTo>
                    <a:pt x="47879" y="409449"/>
                  </a:lnTo>
                  <a:lnTo>
                    <a:pt x="48894" y="410084"/>
                  </a:lnTo>
                  <a:lnTo>
                    <a:pt x="50545" y="410719"/>
                  </a:lnTo>
                  <a:lnTo>
                    <a:pt x="51688" y="410719"/>
                  </a:lnTo>
                  <a:lnTo>
                    <a:pt x="52705" y="411353"/>
                  </a:lnTo>
                  <a:lnTo>
                    <a:pt x="54356" y="411988"/>
                  </a:lnTo>
                  <a:lnTo>
                    <a:pt x="55372" y="411988"/>
                  </a:lnTo>
                  <a:lnTo>
                    <a:pt x="58674" y="413259"/>
                  </a:lnTo>
                  <a:lnTo>
                    <a:pt x="59689" y="413259"/>
                  </a:lnTo>
                  <a:lnTo>
                    <a:pt x="61341" y="413894"/>
                  </a:lnTo>
                  <a:lnTo>
                    <a:pt x="62356" y="413894"/>
                  </a:lnTo>
                  <a:lnTo>
                    <a:pt x="64007" y="414656"/>
                  </a:lnTo>
                  <a:lnTo>
                    <a:pt x="72643" y="414656"/>
                  </a:lnTo>
                  <a:lnTo>
                    <a:pt x="74168" y="413894"/>
                  </a:lnTo>
                  <a:lnTo>
                    <a:pt x="75818" y="413894"/>
                  </a:lnTo>
                  <a:lnTo>
                    <a:pt x="86106" y="410084"/>
                  </a:lnTo>
                  <a:lnTo>
                    <a:pt x="87630" y="408687"/>
                  </a:lnTo>
                  <a:lnTo>
                    <a:pt x="91439" y="407416"/>
                  </a:lnTo>
                  <a:lnTo>
                    <a:pt x="94614" y="404877"/>
                  </a:lnTo>
                  <a:lnTo>
                    <a:pt x="96774" y="404241"/>
                  </a:lnTo>
                  <a:lnTo>
                    <a:pt x="109093" y="395097"/>
                  </a:lnTo>
                  <a:lnTo>
                    <a:pt x="110743" y="393193"/>
                  </a:lnTo>
                  <a:lnTo>
                    <a:pt x="119887" y="386716"/>
                  </a:lnTo>
                  <a:lnTo>
                    <a:pt x="120904" y="384684"/>
                  </a:lnTo>
                  <a:lnTo>
                    <a:pt x="126364" y="380874"/>
                  </a:lnTo>
                  <a:lnTo>
                    <a:pt x="127381" y="378969"/>
                  </a:lnTo>
                  <a:lnTo>
                    <a:pt x="132206" y="375031"/>
                  </a:lnTo>
                  <a:lnTo>
                    <a:pt x="133350" y="373762"/>
                  </a:lnTo>
                  <a:lnTo>
                    <a:pt x="134874" y="372365"/>
                  </a:lnTo>
                  <a:lnTo>
                    <a:pt x="136017" y="370459"/>
                  </a:lnTo>
                  <a:lnTo>
                    <a:pt x="137668" y="369825"/>
                  </a:lnTo>
                  <a:lnTo>
                    <a:pt x="139826" y="367284"/>
                  </a:lnTo>
                  <a:lnTo>
                    <a:pt x="141350" y="365887"/>
                  </a:lnTo>
                  <a:lnTo>
                    <a:pt x="142493" y="364618"/>
                  </a:lnTo>
                  <a:lnTo>
                    <a:pt x="143510" y="363982"/>
                  </a:lnTo>
                  <a:lnTo>
                    <a:pt x="144652" y="362712"/>
                  </a:lnTo>
                  <a:lnTo>
                    <a:pt x="145161" y="361443"/>
                  </a:lnTo>
                  <a:lnTo>
                    <a:pt x="146176" y="360681"/>
                  </a:lnTo>
                  <a:lnTo>
                    <a:pt x="149987" y="356235"/>
                  </a:lnTo>
                  <a:lnTo>
                    <a:pt x="151002" y="355474"/>
                  </a:lnTo>
                  <a:lnTo>
                    <a:pt x="151637" y="354966"/>
                  </a:lnTo>
                  <a:lnTo>
                    <a:pt x="152654" y="354966"/>
                  </a:lnTo>
                  <a:lnTo>
                    <a:pt x="154812" y="353569"/>
                  </a:lnTo>
                  <a:lnTo>
                    <a:pt x="156463" y="353569"/>
                  </a:lnTo>
                  <a:lnTo>
                    <a:pt x="156972" y="352934"/>
                  </a:lnTo>
                  <a:lnTo>
                    <a:pt x="157987" y="352934"/>
                  </a:lnTo>
                  <a:lnTo>
                    <a:pt x="159131" y="352299"/>
                  </a:lnTo>
                  <a:lnTo>
                    <a:pt x="160147" y="352299"/>
                  </a:lnTo>
                  <a:lnTo>
                    <a:pt x="161289" y="351663"/>
                  </a:lnTo>
                  <a:lnTo>
                    <a:pt x="162306" y="351663"/>
                  </a:lnTo>
                  <a:lnTo>
                    <a:pt x="162941" y="351028"/>
                  </a:lnTo>
                  <a:lnTo>
                    <a:pt x="163956" y="351028"/>
                  </a:lnTo>
                  <a:lnTo>
                    <a:pt x="166116" y="349759"/>
                  </a:lnTo>
                  <a:lnTo>
                    <a:pt x="167131" y="349759"/>
                  </a:lnTo>
                  <a:lnTo>
                    <a:pt x="168275" y="349124"/>
                  </a:lnTo>
                  <a:lnTo>
                    <a:pt x="168782" y="348362"/>
                  </a:lnTo>
                  <a:lnTo>
                    <a:pt x="170433" y="348362"/>
                  </a:lnTo>
                  <a:lnTo>
                    <a:pt x="170942" y="347727"/>
                  </a:lnTo>
                  <a:lnTo>
                    <a:pt x="171957" y="347091"/>
                  </a:lnTo>
                  <a:lnTo>
                    <a:pt x="172593" y="347091"/>
                  </a:lnTo>
                  <a:lnTo>
                    <a:pt x="175768" y="345187"/>
                  </a:lnTo>
                  <a:lnTo>
                    <a:pt x="176911" y="343916"/>
                  </a:lnTo>
                  <a:lnTo>
                    <a:pt x="177418" y="342647"/>
                  </a:lnTo>
                  <a:lnTo>
                    <a:pt x="179577" y="336043"/>
                  </a:lnTo>
                  <a:lnTo>
                    <a:pt x="180086" y="334772"/>
                  </a:lnTo>
                  <a:lnTo>
                    <a:pt x="180593" y="332868"/>
                  </a:lnTo>
                  <a:lnTo>
                    <a:pt x="180593" y="329566"/>
                  </a:lnTo>
                  <a:lnTo>
                    <a:pt x="181229" y="328296"/>
                  </a:lnTo>
                  <a:lnTo>
                    <a:pt x="181229" y="324359"/>
                  </a:lnTo>
                  <a:lnTo>
                    <a:pt x="181737" y="324359"/>
                  </a:lnTo>
                  <a:lnTo>
                    <a:pt x="177418" y="314706"/>
                  </a:lnTo>
                  <a:lnTo>
                    <a:pt x="177418" y="298450"/>
                  </a:lnTo>
                  <a:lnTo>
                    <a:pt x="177926" y="296546"/>
                  </a:lnTo>
                  <a:lnTo>
                    <a:pt x="177926" y="286766"/>
                  </a:lnTo>
                  <a:lnTo>
                    <a:pt x="178435" y="284862"/>
                  </a:lnTo>
                  <a:lnTo>
                    <a:pt x="178435" y="276353"/>
                  </a:lnTo>
                  <a:lnTo>
                    <a:pt x="178943" y="273812"/>
                  </a:lnTo>
                  <a:lnTo>
                    <a:pt x="178943" y="258827"/>
                  </a:lnTo>
                  <a:lnTo>
                    <a:pt x="179577" y="255652"/>
                  </a:lnTo>
                  <a:lnTo>
                    <a:pt x="179577" y="252984"/>
                  </a:lnTo>
                  <a:lnTo>
                    <a:pt x="180086" y="249809"/>
                  </a:lnTo>
                  <a:lnTo>
                    <a:pt x="180086" y="240666"/>
                  </a:lnTo>
                  <a:lnTo>
                    <a:pt x="180593" y="237491"/>
                  </a:lnTo>
                  <a:lnTo>
                    <a:pt x="180593" y="222504"/>
                  </a:lnTo>
                  <a:lnTo>
                    <a:pt x="181229" y="219329"/>
                  </a:lnTo>
                  <a:lnTo>
                    <a:pt x="181229" y="208281"/>
                  </a:lnTo>
                  <a:lnTo>
                    <a:pt x="181737" y="205613"/>
                  </a:lnTo>
                  <a:lnTo>
                    <a:pt x="181737" y="196597"/>
                  </a:lnTo>
                  <a:lnTo>
                    <a:pt x="182244" y="194691"/>
                  </a:lnTo>
                  <a:lnTo>
                    <a:pt x="182244" y="182372"/>
                  </a:lnTo>
                  <a:lnTo>
                    <a:pt x="182752" y="181610"/>
                  </a:lnTo>
                  <a:lnTo>
                    <a:pt x="182752" y="176403"/>
                  </a:lnTo>
                  <a:lnTo>
                    <a:pt x="182244" y="175134"/>
                  </a:lnTo>
                  <a:lnTo>
                    <a:pt x="182244" y="170053"/>
                  </a:lnTo>
                  <a:lnTo>
                    <a:pt x="181737" y="168022"/>
                  </a:lnTo>
                  <a:lnTo>
                    <a:pt x="181737" y="165481"/>
                  </a:lnTo>
                  <a:lnTo>
                    <a:pt x="181229" y="164084"/>
                  </a:lnTo>
                  <a:lnTo>
                    <a:pt x="181229" y="159640"/>
                  </a:lnTo>
                  <a:lnTo>
                    <a:pt x="180593" y="158369"/>
                  </a:lnTo>
                  <a:lnTo>
                    <a:pt x="180593" y="153162"/>
                  </a:lnTo>
                  <a:lnTo>
                    <a:pt x="180086" y="151766"/>
                  </a:lnTo>
                  <a:lnTo>
                    <a:pt x="180086" y="147321"/>
                  </a:lnTo>
                  <a:lnTo>
                    <a:pt x="179577" y="146050"/>
                  </a:lnTo>
                  <a:lnTo>
                    <a:pt x="179577" y="142749"/>
                  </a:lnTo>
                  <a:lnTo>
                    <a:pt x="178943" y="141478"/>
                  </a:lnTo>
                  <a:lnTo>
                    <a:pt x="178943" y="137541"/>
                  </a:lnTo>
                  <a:lnTo>
                    <a:pt x="178435" y="135637"/>
                  </a:lnTo>
                  <a:lnTo>
                    <a:pt x="178435" y="132334"/>
                  </a:lnTo>
                  <a:lnTo>
                    <a:pt x="177926" y="130429"/>
                  </a:lnTo>
                  <a:lnTo>
                    <a:pt x="177926" y="127128"/>
                  </a:lnTo>
                  <a:lnTo>
                    <a:pt x="177418" y="125857"/>
                  </a:lnTo>
                  <a:lnTo>
                    <a:pt x="177418" y="125222"/>
                  </a:lnTo>
                  <a:lnTo>
                    <a:pt x="170433" y="125222"/>
                  </a:lnTo>
                  <a:lnTo>
                    <a:pt x="168782" y="125857"/>
                  </a:lnTo>
                  <a:lnTo>
                    <a:pt x="167639" y="125222"/>
                  </a:lnTo>
                  <a:lnTo>
                    <a:pt x="162306" y="125222"/>
                  </a:lnTo>
                  <a:lnTo>
                    <a:pt x="160781" y="124587"/>
                  </a:lnTo>
                  <a:lnTo>
                    <a:pt x="159638" y="124587"/>
                  </a:lnTo>
                  <a:lnTo>
                    <a:pt x="158623" y="123953"/>
                  </a:lnTo>
                  <a:lnTo>
                    <a:pt x="157987" y="123318"/>
                  </a:lnTo>
                  <a:lnTo>
                    <a:pt x="156972" y="121285"/>
                  </a:lnTo>
                  <a:lnTo>
                    <a:pt x="155320" y="115444"/>
                  </a:lnTo>
                  <a:lnTo>
                    <a:pt x="155320" y="111634"/>
                  </a:lnTo>
                  <a:lnTo>
                    <a:pt x="204850" y="109602"/>
                  </a:lnTo>
                  <a:lnTo>
                    <a:pt x="185419" y="126493"/>
                  </a:lnTo>
                  <a:lnTo>
                    <a:pt x="185419" y="130429"/>
                  </a:lnTo>
                  <a:lnTo>
                    <a:pt x="185927" y="131065"/>
                  </a:lnTo>
                  <a:lnTo>
                    <a:pt x="185927" y="134240"/>
                  </a:lnTo>
                  <a:lnTo>
                    <a:pt x="186562" y="136272"/>
                  </a:lnTo>
                  <a:lnTo>
                    <a:pt x="186562" y="140844"/>
                  </a:lnTo>
                  <a:lnTo>
                    <a:pt x="187070" y="142113"/>
                  </a:lnTo>
                  <a:lnTo>
                    <a:pt x="187070" y="146559"/>
                  </a:lnTo>
                  <a:lnTo>
                    <a:pt x="187579" y="147956"/>
                  </a:lnTo>
                  <a:lnTo>
                    <a:pt x="187579" y="152400"/>
                  </a:lnTo>
                  <a:lnTo>
                    <a:pt x="188087" y="153797"/>
                  </a:lnTo>
                  <a:lnTo>
                    <a:pt x="188087" y="162179"/>
                  </a:lnTo>
                  <a:lnTo>
                    <a:pt x="188722" y="163450"/>
                  </a:lnTo>
                  <a:lnTo>
                    <a:pt x="188722" y="167387"/>
                  </a:lnTo>
                  <a:lnTo>
                    <a:pt x="189230" y="168656"/>
                  </a:lnTo>
                  <a:lnTo>
                    <a:pt x="189230" y="180341"/>
                  </a:lnTo>
                  <a:lnTo>
                    <a:pt x="189737" y="181610"/>
                  </a:lnTo>
                  <a:lnTo>
                    <a:pt x="189737" y="204978"/>
                  </a:lnTo>
                  <a:lnTo>
                    <a:pt x="189230" y="207010"/>
                  </a:lnTo>
                  <a:lnTo>
                    <a:pt x="189230" y="224409"/>
                  </a:lnTo>
                  <a:lnTo>
                    <a:pt x="188722" y="227077"/>
                  </a:lnTo>
                  <a:lnTo>
                    <a:pt x="188722" y="241935"/>
                  </a:lnTo>
                  <a:lnTo>
                    <a:pt x="188087" y="244603"/>
                  </a:lnTo>
                  <a:lnTo>
                    <a:pt x="188087" y="262763"/>
                  </a:lnTo>
                  <a:lnTo>
                    <a:pt x="187579" y="264669"/>
                  </a:lnTo>
                  <a:lnTo>
                    <a:pt x="187579" y="271907"/>
                  </a:lnTo>
                  <a:lnTo>
                    <a:pt x="187070" y="274447"/>
                  </a:lnTo>
                  <a:lnTo>
                    <a:pt x="187070" y="289941"/>
                  </a:lnTo>
                  <a:lnTo>
                    <a:pt x="186562" y="291338"/>
                  </a:lnTo>
                  <a:lnTo>
                    <a:pt x="186562" y="300356"/>
                  </a:lnTo>
                  <a:lnTo>
                    <a:pt x="185927" y="301753"/>
                  </a:lnTo>
                  <a:lnTo>
                    <a:pt x="185927" y="312675"/>
                  </a:lnTo>
                  <a:lnTo>
                    <a:pt x="187070" y="312675"/>
                  </a:lnTo>
                  <a:lnTo>
                    <a:pt x="187579" y="313437"/>
                  </a:lnTo>
                  <a:lnTo>
                    <a:pt x="188722" y="313437"/>
                  </a:lnTo>
                  <a:lnTo>
                    <a:pt x="190881" y="314706"/>
                  </a:lnTo>
                  <a:lnTo>
                    <a:pt x="191897" y="314706"/>
                  </a:lnTo>
                  <a:lnTo>
                    <a:pt x="193548" y="315341"/>
                  </a:lnTo>
                  <a:lnTo>
                    <a:pt x="194563" y="315341"/>
                  </a:lnTo>
                  <a:lnTo>
                    <a:pt x="196214" y="315977"/>
                  </a:lnTo>
                  <a:lnTo>
                    <a:pt x="197866" y="315977"/>
                  </a:lnTo>
                  <a:lnTo>
                    <a:pt x="199389" y="316612"/>
                  </a:lnTo>
                  <a:lnTo>
                    <a:pt x="201549" y="316612"/>
                  </a:lnTo>
                  <a:lnTo>
                    <a:pt x="202692" y="317247"/>
                  </a:lnTo>
                  <a:lnTo>
                    <a:pt x="218186" y="317247"/>
                  </a:lnTo>
                  <a:lnTo>
                    <a:pt x="219837" y="316612"/>
                  </a:lnTo>
                  <a:lnTo>
                    <a:pt x="224662" y="316612"/>
                  </a:lnTo>
                  <a:lnTo>
                    <a:pt x="225298" y="317247"/>
                  </a:lnTo>
                  <a:lnTo>
                    <a:pt x="225806" y="317247"/>
                  </a:lnTo>
                  <a:lnTo>
                    <a:pt x="228473" y="320549"/>
                  </a:lnTo>
                  <a:lnTo>
                    <a:pt x="227330" y="321819"/>
                  </a:lnTo>
                  <a:lnTo>
                    <a:pt x="226822" y="321819"/>
                  </a:lnTo>
                  <a:lnTo>
                    <a:pt x="226313" y="322453"/>
                  </a:lnTo>
                  <a:lnTo>
                    <a:pt x="225298" y="322453"/>
                  </a:lnTo>
                  <a:lnTo>
                    <a:pt x="222504" y="323724"/>
                  </a:lnTo>
                  <a:lnTo>
                    <a:pt x="220344" y="323724"/>
                  </a:lnTo>
                  <a:lnTo>
                    <a:pt x="219329" y="324359"/>
                  </a:lnTo>
                  <a:lnTo>
                    <a:pt x="216026" y="324359"/>
                  </a:lnTo>
                  <a:lnTo>
                    <a:pt x="215011" y="325121"/>
                  </a:lnTo>
                  <a:lnTo>
                    <a:pt x="210185" y="325121"/>
                  </a:lnTo>
                  <a:lnTo>
                    <a:pt x="209042" y="325756"/>
                  </a:lnTo>
                  <a:lnTo>
                    <a:pt x="199389" y="325756"/>
                  </a:lnTo>
                  <a:lnTo>
                    <a:pt x="199389" y="326391"/>
                  </a:lnTo>
                  <a:lnTo>
                    <a:pt x="198881" y="327660"/>
                  </a:lnTo>
                  <a:lnTo>
                    <a:pt x="198881" y="328931"/>
                  </a:lnTo>
                  <a:lnTo>
                    <a:pt x="198374" y="329566"/>
                  </a:lnTo>
                  <a:lnTo>
                    <a:pt x="198374" y="330835"/>
                  </a:lnTo>
                  <a:lnTo>
                    <a:pt x="197866" y="331471"/>
                  </a:lnTo>
                  <a:lnTo>
                    <a:pt x="197866" y="345187"/>
                  </a:lnTo>
                  <a:lnTo>
                    <a:pt x="198881" y="348362"/>
                  </a:lnTo>
                  <a:lnTo>
                    <a:pt x="198881" y="349759"/>
                  </a:lnTo>
                  <a:lnTo>
                    <a:pt x="199389" y="351028"/>
                  </a:lnTo>
                  <a:lnTo>
                    <a:pt x="199389" y="352299"/>
                  </a:lnTo>
                  <a:lnTo>
                    <a:pt x="200532" y="354966"/>
                  </a:lnTo>
                  <a:lnTo>
                    <a:pt x="201549" y="356235"/>
                  </a:lnTo>
                  <a:lnTo>
                    <a:pt x="202692" y="358775"/>
                  </a:lnTo>
                  <a:lnTo>
                    <a:pt x="203707" y="359410"/>
                  </a:lnTo>
                  <a:lnTo>
                    <a:pt x="204216" y="360681"/>
                  </a:lnTo>
                  <a:lnTo>
                    <a:pt x="205358" y="361443"/>
                  </a:lnTo>
                  <a:lnTo>
                    <a:pt x="206375" y="362712"/>
                  </a:lnTo>
                  <a:lnTo>
                    <a:pt x="207518" y="363347"/>
                  </a:lnTo>
                  <a:lnTo>
                    <a:pt x="208533" y="364618"/>
                  </a:lnTo>
                  <a:lnTo>
                    <a:pt x="218186" y="370459"/>
                  </a:lnTo>
                  <a:lnTo>
                    <a:pt x="223012" y="372365"/>
                  </a:lnTo>
                  <a:lnTo>
                    <a:pt x="224155" y="372365"/>
                  </a:lnTo>
                  <a:lnTo>
                    <a:pt x="226822" y="373762"/>
                  </a:lnTo>
                  <a:lnTo>
                    <a:pt x="228981" y="375031"/>
                  </a:lnTo>
                  <a:lnTo>
                    <a:pt x="229997" y="375031"/>
                  </a:lnTo>
                  <a:lnTo>
                    <a:pt x="232156" y="376302"/>
                  </a:lnTo>
                  <a:lnTo>
                    <a:pt x="233806" y="376302"/>
                  </a:lnTo>
                  <a:lnTo>
                    <a:pt x="234314" y="376937"/>
                  </a:lnTo>
                  <a:lnTo>
                    <a:pt x="235966" y="376937"/>
                  </a:lnTo>
                  <a:lnTo>
                    <a:pt x="240792" y="382778"/>
                  </a:lnTo>
                  <a:lnTo>
                    <a:pt x="241935" y="383413"/>
                  </a:lnTo>
                  <a:lnTo>
                    <a:pt x="242950" y="385446"/>
                  </a:lnTo>
                  <a:lnTo>
                    <a:pt x="244093" y="386081"/>
                  </a:lnTo>
                  <a:lnTo>
                    <a:pt x="248285" y="391287"/>
                  </a:lnTo>
                  <a:lnTo>
                    <a:pt x="249427" y="391922"/>
                  </a:lnTo>
                  <a:lnTo>
                    <a:pt x="249936" y="393193"/>
                  </a:lnTo>
                  <a:lnTo>
                    <a:pt x="252094" y="394462"/>
                  </a:lnTo>
                  <a:lnTo>
                    <a:pt x="252602" y="395097"/>
                  </a:lnTo>
                  <a:lnTo>
                    <a:pt x="253745" y="395732"/>
                  </a:lnTo>
                  <a:lnTo>
                    <a:pt x="254254" y="397003"/>
                  </a:lnTo>
                  <a:lnTo>
                    <a:pt x="257429" y="399034"/>
                  </a:lnTo>
                  <a:lnTo>
                    <a:pt x="258063" y="400304"/>
                  </a:lnTo>
                  <a:lnTo>
                    <a:pt x="260095" y="401575"/>
                  </a:lnTo>
                  <a:lnTo>
                    <a:pt x="260731" y="402209"/>
                  </a:lnTo>
                  <a:lnTo>
                    <a:pt x="261747" y="402972"/>
                  </a:lnTo>
                  <a:lnTo>
                    <a:pt x="262762" y="404241"/>
                  </a:lnTo>
                  <a:lnTo>
                    <a:pt x="263906" y="404241"/>
                  </a:lnTo>
                  <a:lnTo>
                    <a:pt x="265049" y="405512"/>
                  </a:lnTo>
                  <a:lnTo>
                    <a:pt x="266064" y="406147"/>
                  </a:lnTo>
                  <a:lnTo>
                    <a:pt x="267716" y="406781"/>
                  </a:lnTo>
                  <a:lnTo>
                    <a:pt x="268224" y="407416"/>
                  </a:lnTo>
                  <a:lnTo>
                    <a:pt x="269367" y="408178"/>
                  </a:lnTo>
                  <a:lnTo>
                    <a:pt x="270382" y="408178"/>
                  </a:lnTo>
                  <a:lnTo>
                    <a:pt x="274066" y="410084"/>
                  </a:lnTo>
                  <a:lnTo>
                    <a:pt x="276225" y="411353"/>
                  </a:lnTo>
                  <a:lnTo>
                    <a:pt x="277368" y="411353"/>
                  </a:lnTo>
                  <a:lnTo>
                    <a:pt x="278383" y="411988"/>
                  </a:lnTo>
                  <a:lnTo>
                    <a:pt x="279526" y="411988"/>
                  </a:lnTo>
                  <a:lnTo>
                    <a:pt x="280543" y="412624"/>
                  </a:lnTo>
                  <a:lnTo>
                    <a:pt x="283210" y="412624"/>
                  </a:lnTo>
                  <a:lnTo>
                    <a:pt x="284352" y="413259"/>
                  </a:lnTo>
                  <a:lnTo>
                    <a:pt x="305307" y="413259"/>
                  </a:lnTo>
                  <a:lnTo>
                    <a:pt x="306324" y="412624"/>
                  </a:lnTo>
                  <a:lnTo>
                    <a:pt x="308482" y="412624"/>
                  </a:lnTo>
                  <a:lnTo>
                    <a:pt x="309625" y="411988"/>
                  </a:lnTo>
                  <a:lnTo>
                    <a:pt x="313308" y="411988"/>
                  </a:lnTo>
                  <a:lnTo>
                    <a:pt x="314451" y="411353"/>
                  </a:lnTo>
                  <a:lnTo>
                    <a:pt x="317626" y="411353"/>
                  </a:lnTo>
                  <a:lnTo>
                    <a:pt x="318769" y="410719"/>
                  </a:lnTo>
                  <a:lnTo>
                    <a:pt x="320929" y="410719"/>
                  </a:lnTo>
                  <a:lnTo>
                    <a:pt x="321944" y="410084"/>
                  </a:lnTo>
                  <a:lnTo>
                    <a:pt x="323087" y="410084"/>
                  </a:lnTo>
                  <a:lnTo>
                    <a:pt x="324104" y="409449"/>
                  </a:lnTo>
                  <a:lnTo>
                    <a:pt x="324612" y="409449"/>
                  </a:lnTo>
                  <a:lnTo>
                    <a:pt x="325755" y="408687"/>
                  </a:lnTo>
                  <a:lnTo>
                    <a:pt x="326770" y="408687"/>
                  </a:lnTo>
                  <a:lnTo>
                    <a:pt x="327913" y="408178"/>
                  </a:lnTo>
                  <a:lnTo>
                    <a:pt x="328930" y="408178"/>
                  </a:lnTo>
                  <a:lnTo>
                    <a:pt x="329437" y="407416"/>
                  </a:lnTo>
                  <a:lnTo>
                    <a:pt x="330581" y="406781"/>
                  </a:lnTo>
                  <a:lnTo>
                    <a:pt x="331088" y="406781"/>
                  </a:lnTo>
                  <a:lnTo>
                    <a:pt x="332105" y="406147"/>
                  </a:lnTo>
                  <a:lnTo>
                    <a:pt x="333248" y="406147"/>
                  </a:lnTo>
                  <a:lnTo>
                    <a:pt x="340232" y="401575"/>
                  </a:lnTo>
                  <a:lnTo>
                    <a:pt x="342900" y="398400"/>
                  </a:lnTo>
                  <a:lnTo>
                    <a:pt x="343407" y="397003"/>
                  </a:lnTo>
                  <a:lnTo>
                    <a:pt x="344043" y="396368"/>
                  </a:lnTo>
                  <a:lnTo>
                    <a:pt x="344550" y="395097"/>
                  </a:lnTo>
                  <a:lnTo>
                    <a:pt x="344550" y="391922"/>
                  </a:lnTo>
                  <a:lnTo>
                    <a:pt x="342392" y="385446"/>
                  </a:lnTo>
                  <a:lnTo>
                    <a:pt x="341249" y="384049"/>
                  </a:lnTo>
                  <a:lnTo>
                    <a:pt x="339089" y="380238"/>
                  </a:lnTo>
                  <a:lnTo>
                    <a:pt x="337566" y="378206"/>
                  </a:lnTo>
                  <a:lnTo>
                    <a:pt x="336423" y="376302"/>
                  </a:lnTo>
                  <a:lnTo>
                    <a:pt x="334899" y="374397"/>
                  </a:lnTo>
                  <a:lnTo>
                    <a:pt x="333756" y="372365"/>
                  </a:lnTo>
                  <a:lnTo>
                    <a:pt x="324104" y="360681"/>
                  </a:lnTo>
                  <a:lnTo>
                    <a:pt x="322452" y="359410"/>
                  </a:lnTo>
                  <a:lnTo>
                    <a:pt x="319786" y="356235"/>
                  </a:lnTo>
                  <a:lnTo>
                    <a:pt x="318135" y="354966"/>
                  </a:lnTo>
                  <a:lnTo>
                    <a:pt x="316611" y="352934"/>
                  </a:lnTo>
                  <a:lnTo>
                    <a:pt x="315468" y="352299"/>
                  </a:lnTo>
                  <a:lnTo>
                    <a:pt x="313308" y="349759"/>
                  </a:lnTo>
                  <a:lnTo>
                    <a:pt x="311150" y="348362"/>
                  </a:lnTo>
                  <a:lnTo>
                    <a:pt x="310642" y="347727"/>
                  </a:lnTo>
                  <a:lnTo>
                    <a:pt x="310133" y="347727"/>
                  </a:lnTo>
                  <a:lnTo>
                    <a:pt x="308482" y="347091"/>
                  </a:lnTo>
                  <a:lnTo>
                    <a:pt x="307467" y="346456"/>
                  </a:lnTo>
                  <a:lnTo>
                    <a:pt x="306324" y="346456"/>
                  </a:lnTo>
                  <a:lnTo>
                    <a:pt x="305307" y="345822"/>
                  </a:lnTo>
                  <a:lnTo>
                    <a:pt x="303656" y="345822"/>
                  </a:lnTo>
                  <a:lnTo>
                    <a:pt x="302641" y="345187"/>
                  </a:lnTo>
                  <a:lnTo>
                    <a:pt x="291337" y="345187"/>
                  </a:lnTo>
                  <a:lnTo>
                    <a:pt x="289687" y="345822"/>
                  </a:lnTo>
                  <a:lnTo>
                    <a:pt x="288670" y="345822"/>
                  </a:lnTo>
                  <a:lnTo>
                    <a:pt x="287019" y="346456"/>
                  </a:lnTo>
                  <a:lnTo>
                    <a:pt x="286004" y="346456"/>
                  </a:lnTo>
                  <a:lnTo>
                    <a:pt x="281686" y="348362"/>
                  </a:lnTo>
                  <a:lnTo>
                    <a:pt x="280543" y="348362"/>
                  </a:lnTo>
                  <a:lnTo>
                    <a:pt x="273557" y="352934"/>
                  </a:lnTo>
                  <a:lnTo>
                    <a:pt x="270382" y="352934"/>
                  </a:lnTo>
                  <a:lnTo>
                    <a:pt x="269367" y="351663"/>
                  </a:lnTo>
                  <a:lnTo>
                    <a:pt x="269367" y="351028"/>
                  </a:lnTo>
                  <a:lnTo>
                    <a:pt x="270382" y="349759"/>
                  </a:lnTo>
                  <a:lnTo>
                    <a:pt x="270891" y="348362"/>
                  </a:lnTo>
                  <a:lnTo>
                    <a:pt x="272033" y="347727"/>
                  </a:lnTo>
                  <a:lnTo>
                    <a:pt x="273050" y="346456"/>
                  </a:lnTo>
                  <a:lnTo>
                    <a:pt x="275208" y="345822"/>
                  </a:lnTo>
                  <a:lnTo>
                    <a:pt x="275717" y="345187"/>
                  </a:lnTo>
                  <a:lnTo>
                    <a:pt x="277875" y="343916"/>
                  </a:lnTo>
                  <a:lnTo>
                    <a:pt x="279018" y="343916"/>
                  </a:lnTo>
                  <a:lnTo>
                    <a:pt x="279526" y="343154"/>
                  </a:lnTo>
                  <a:lnTo>
                    <a:pt x="281050" y="342647"/>
                  </a:lnTo>
                  <a:lnTo>
                    <a:pt x="282193" y="342647"/>
                  </a:lnTo>
                  <a:lnTo>
                    <a:pt x="284352" y="341250"/>
                  </a:lnTo>
                  <a:lnTo>
                    <a:pt x="285368" y="341250"/>
                  </a:lnTo>
                  <a:lnTo>
                    <a:pt x="286512" y="340615"/>
                  </a:lnTo>
                  <a:lnTo>
                    <a:pt x="287527" y="340615"/>
                  </a:lnTo>
                  <a:lnTo>
                    <a:pt x="288670" y="339979"/>
                  </a:lnTo>
                  <a:lnTo>
                    <a:pt x="289687" y="339979"/>
                  </a:lnTo>
                  <a:lnTo>
                    <a:pt x="290830" y="339344"/>
                  </a:lnTo>
                  <a:lnTo>
                    <a:pt x="291845" y="339344"/>
                  </a:lnTo>
                  <a:lnTo>
                    <a:pt x="292988" y="338709"/>
                  </a:lnTo>
                  <a:lnTo>
                    <a:pt x="300481" y="338709"/>
                  </a:lnTo>
                  <a:lnTo>
                    <a:pt x="307975" y="341884"/>
                  </a:lnTo>
                  <a:lnTo>
                    <a:pt x="308482" y="342647"/>
                  </a:lnTo>
                  <a:lnTo>
                    <a:pt x="310642" y="343916"/>
                  </a:lnTo>
                  <a:lnTo>
                    <a:pt x="311150" y="343916"/>
                  </a:lnTo>
                  <a:lnTo>
                    <a:pt x="314451" y="346456"/>
                  </a:lnTo>
                  <a:lnTo>
                    <a:pt x="316102" y="347091"/>
                  </a:lnTo>
                  <a:lnTo>
                    <a:pt x="317626" y="348362"/>
                  </a:lnTo>
                  <a:lnTo>
                    <a:pt x="318769" y="349759"/>
                  </a:lnTo>
                  <a:lnTo>
                    <a:pt x="320293" y="351028"/>
                  </a:lnTo>
                  <a:lnTo>
                    <a:pt x="321437" y="352299"/>
                  </a:lnTo>
                  <a:lnTo>
                    <a:pt x="323087" y="352934"/>
                  </a:lnTo>
                  <a:lnTo>
                    <a:pt x="324104" y="353569"/>
                  </a:lnTo>
                  <a:lnTo>
                    <a:pt x="325119" y="354966"/>
                  </a:lnTo>
                  <a:lnTo>
                    <a:pt x="326262" y="355474"/>
                  </a:lnTo>
                  <a:lnTo>
                    <a:pt x="327913" y="357506"/>
                  </a:lnTo>
                  <a:lnTo>
                    <a:pt x="328930" y="358141"/>
                  </a:lnTo>
                  <a:lnTo>
                    <a:pt x="331597" y="361443"/>
                  </a:lnTo>
                  <a:lnTo>
                    <a:pt x="332739" y="362078"/>
                  </a:lnTo>
                  <a:lnTo>
                    <a:pt x="335914" y="365887"/>
                  </a:lnTo>
                  <a:lnTo>
                    <a:pt x="337566" y="367284"/>
                  </a:lnTo>
                  <a:lnTo>
                    <a:pt x="338074" y="368554"/>
                  </a:lnTo>
                  <a:lnTo>
                    <a:pt x="343407" y="375031"/>
                  </a:lnTo>
                  <a:lnTo>
                    <a:pt x="344043" y="376937"/>
                  </a:lnTo>
                  <a:lnTo>
                    <a:pt x="345058" y="378206"/>
                  </a:lnTo>
                  <a:lnTo>
                    <a:pt x="345567" y="380238"/>
                  </a:lnTo>
                  <a:lnTo>
                    <a:pt x="346710" y="381509"/>
                  </a:lnTo>
                  <a:lnTo>
                    <a:pt x="349885" y="391922"/>
                  </a:lnTo>
                  <a:lnTo>
                    <a:pt x="349885" y="398400"/>
                  </a:lnTo>
                  <a:lnTo>
                    <a:pt x="348868" y="400940"/>
                  </a:lnTo>
                  <a:lnTo>
                    <a:pt x="347725" y="404241"/>
                  </a:lnTo>
                  <a:lnTo>
                    <a:pt x="343407" y="409449"/>
                  </a:lnTo>
                  <a:lnTo>
                    <a:pt x="340741" y="411353"/>
                  </a:lnTo>
                  <a:lnTo>
                    <a:pt x="339089" y="411988"/>
                  </a:lnTo>
                  <a:lnTo>
                    <a:pt x="336423" y="413894"/>
                  </a:lnTo>
                  <a:lnTo>
                    <a:pt x="335914" y="413894"/>
                  </a:lnTo>
                  <a:lnTo>
                    <a:pt x="334263" y="414656"/>
                  </a:lnTo>
                  <a:lnTo>
                    <a:pt x="333756" y="415291"/>
                  </a:lnTo>
                  <a:lnTo>
                    <a:pt x="332739" y="415291"/>
                  </a:lnTo>
                  <a:lnTo>
                    <a:pt x="331597" y="415925"/>
                  </a:lnTo>
                  <a:lnTo>
                    <a:pt x="330581" y="415925"/>
                  </a:lnTo>
                  <a:lnTo>
                    <a:pt x="329437" y="416560"/>
                  </a:lnTo>
                  <a:lnTo>
                    <a:pt x="327913" y="416560"/>
                  </a:lnTo>
                  <a:lnTo>
                    <a:pt x="326770" y="417196"/>
                  </a:lnTo>
                  <a:lnTo>
                    <a:pt x="325755" y="417196"/>
                  </a:lnTo>
                  <a:lnTo>
                    <a:pt x="324612" y="417831"/>
                  </a:lnTo>
                  <a:lnTo>
                    <a:pt x="323087" y="417831"/>
                  </a:lnTo>
                  <a:lnTo>
                    <a:pt x="321944" y="418466"/>
                  </a:lnTo>
                  <a:lnTo>
                    <a:pt x="320293" y="418466"/>
                  </a:lnTo>
                  <a:lnTo>
                    <a:pt x="319277" y="419100"/>
                  </a:lnTo>
                  <a:lnTo>
                    <a:pt x="316611" y="419100"/>
                  </a:lnTo>
                  <a:lnTo>
                    <a:pt x="314960" y="419735"/>
                  </a:lnTo>
                  <a:lnTo>
                    <a:pt x="311785" y="419735"/>
                  </a:lnTo>
                  <a:lnTo>
                    <a:pt x="310133" y="420497"/>
                  </a:lnTo>
                  <a:lnTo>
                    <a:pt x="305307" y="420497"/>
                  </a:lnTo>
                  <a:lnTo>
                    <a:pt x="303656" y="421006"/>
                  </a:lnTo>
                  <a:lnTo>
                    <a:pt x="295148" y="421006"/>
                  </a:lnTo>
                  <a:lnTo>
                    <a:pt x="292988" y="421768"/>
                  </a:lnTo>
                  <a:lnTo>
                    <a:pt x="291337" y="421006"/>
                  </a:lnTo>
                  <a:lnTo>
                    <a:pt x="285368" y="421006"/>
                  </a:lnTo>
                  <a:lnTo>
                    <a:pt x="283844" y="420497"/>
                  </a:lnTo>
                  <a:lnTo>
                    <a:pt x="282193" y="420497"/>
                  </a:lnTo>
                  <a:lnTo>
                    <a:pt x="280035" y="419735"/>
                  </a:lnTo>
                  <a:lnTo>
                    <a:pt x="278383" y="419735"/>
                  </a:lnTo>
                  <a:lnTo>
                    <a:pt x="273557" y="417831"/>
                  </a:lnTo>
                  <a:lnTo>
                    <a:pt x="272033" y="417831"/>
                  </a:lnTo>
                  <a:lnTo>
                    <a:pt x="262762" y="413894"/>
                  </a:lnTo>
                  <a:lnTo>
                    <a:pt x="261238" y="412624"/>
                  </a:lnTo>
                  <a:lnTo>
                    <a:pt x="254762" y="409449"/>
                  </a:lnTo>
                  <a:lnTo>
                    <a:pt x="253745" y="408178"/>
                  </a:lnTo>
                  <a:lnTo>
                    <a:pt x="251079" y="406147"/>
                  </a:lnTo>
                  <a:lnTo>
                    <a:pt x="250443" y="405512"/>
                  </a:lnTo>
                  <a:lnTo>
                    <a:pt x="248919" y="404877"/>
                  </a:lnTo>
                  <a:lnTo>
                    <a:pt x="247268" y="402972"/>
                  </a:lnTo>
                  <a:lnTo>
                    <a:pt x="246125" y="402209"/>
                  </a:lnTo>
                  <a:lnTo>
                    <a:pt x="245110" y="400940"/>
                  </a:lnTo>
                  <a:lnTo>
                    <a:pt x="244093" y="400304"/>
                  </a:lnTo>
                  <a:lnTo>
                    <a:pt x="241300" y="397003"/>
                  </a:lnTo>
                  <a:lnTo>
                    <a:pt x="240283" y="396368"/>
                  </a:lnTo>
                  <a:lnTo>
                    <a:pt x="238632" y="394462"/>
                  </a:lnTo>
                  <a:lnTo>
                    <a:pt x="236981" y="393193"/>
                  </a:lnTo>
                  <a:lnTo>
                    <a:pt x="235966" y="391287"/>
                  </a:lnTo>
                  <a:lnTo>
                    <a:pt x="231139" y="385446"/>
                  </a:lnTo>
                  <a:lnTo>
                    <a:pt x="230631" y="384049"/>
                  </a:lnTo>
                  <a:lnTo>
                    <a:pt x="229488" y="382778"/>
                  </a:lnTo>
                  <a:lnTo>
                    <a:pt x="228473" y="382144"/>
                  </a:lnTo>
                  <a:lnTo>
                    <a:pt x="226313" y="382144"/>
                  </a:lnTo>
                  <a:lnTo>
                    <a:pt x="225806" y="381509"/>
                  </a:lnTo>
                  <a:lnTo>
                    <a:pt x="224662" y="381509"/>
                  </a:lnTo>
                  <a:lnTo>
                    <a:pt x="223647" y="380874"/>
                  </a:lnTo>
                  <a:lnTo>
                    <a:pt x="222504" y="380874"/>
                  </a:lnTo>
                  <a:lnTo>
                    <a:pt x="221487" y="380238"/>
                  </a:lnTo>
                  <a:lnTo>
                    <a:pt x="219837" y="379603"/>
                  </a:lnTo>
                  <a:lnTo>
                    <a:pt x="218820" y="379603"/>
                  </a:lnTo>
                  <a:lnTo>
                    <a:pt x="217677" y="378969"/>
                  </a:lnTo>
                  <a:lnTo>
                    <a:pt x="216026" y="378969"/>
                  </a:lnTo>
                  <a:lnTo>
                    <a:pt x="215011" y="378206"/>
                  </a:lnTo>
                  <a:lnTo>
                    <a:pt x="211708" y="376937"/>
                  </a:lnTo>
                  <a:lnTo>
                    <a:pt x="210693" y="376937"/>
                  </a:lnTo>
                  <a:lnTo>
                    <a:pt x="208025" y="375031"/>
                  </a:lnTo>
                  <a:lnTo>
                    <a:pt x="206375" y="374397"/>
                  </a:lnTo>
                  <a:lnTo>
                    <a:pt x="205358" y="374397"/>
                  </a:lnTo>
                  <a:lnTo>
                    <a:pt x="199389" y="370459"/>
                  </a:lnTo>
                  <a:lnTo>
                    <a:pt x="198374" y="369190"/>
                  </a:lnTo>
                  <a:lnTo>
                    <a:pt x="197231" y="368554"/>
                  </a:lnTo>
                  <a:lnTo>
                    <a:pt x="194056" y="364618"/>
                  </a:lnTo>
                  <a:lnTo>
                    <a:pt x="194056" y="363982"/>
                  </a:lnTo>
                  <a:lnTo>
                    <a:pt x="192912" y="362712"/>
                  </a:lnTo>
                  <a:lnTo>
                    <a:pt x="191897" y="360046"/>
                  </a:lnTo>
                  <a:lnTo>
                    <a:pt x="191897" y="359410"/>
                  </a:lnTo>
                  <a:lnTo>
                    <a:pt x="191388" y="357506"/>
                  </a:lnTo>
                  <a:lnTo>
                    <a:pt x="190245" y="354966"/>
                  </a:lnTo>
                  <a:lnTo>
                    <a:pt x="190245" y="353569"/>
                  </a:lnTo>
                  <a:lnTo>
                    <a:pt x="189737" y="352299"/>
                  </a:lnTo>
                  <a:lnTo>
                    <a:pt x="189737" y="351028"/>
                  </a:lnTo>
                  <a:lnTo>
                    <a:pt x="189230" y="349759"/>
                  </a:lnTo>
                  <a:lnTo>
                    <a:pt x="189230" y="345822"/>
                  </a:lnTo>
                  <a:lnTo>
                    <a:pt x="188722" y="344552"/>
                  </a:lnTo>
                  <a:lnTo>
                    <a:pt x="188722" y="336043"/>
                  </a:lnTo>
                  <a:lnTo>
                    <a:pt x="188722" y="336678"/>
                  </a:lnTo>
                  <a:lnTo>
                    <a:pt x="188087" y="338075"/>
                  </a:lnTo>
                  <a:lnTo>
                    <a:pt x="188087" y="339344"/>
                  </a:lnTo>
                  <a:lnTo>
                    <a:pt x="187070" y="341884"/>
                  </a:lnTo>
                  <a:lnTo>
                    <a:pt x="187070" y="343916"/>
                  </a:lnTo>
                  <a:lnTo>
                    <a:pt x="185927" y="345187"/>
                  </a:lnTo>
                  <a:lnTo>
                    <a:pt x="185927" y="347091"/>
                  </a:lnTo>
                  <a:lnTo>
                    <a:pt x="184912" y="348362"/>
                  </a:lnTo>
                  <a:lnTo>
                    <a:pt x="183895" y="351663"/>
                  </a:lnTo>
                  <a:lnTo>
                    <a:pt x="182752" y="352934"/>
                  </a:lnTo>
                  <a:lnTo>
                    <a:pt x="181737" y="355474"/>
                  </a:lnTo>
                  <a:lnTo>
                    <a:pt x="180593" y="356871"/>
                  </a:lnTo>
                  <a:lnTo>
                    <a:pt x="178943" y="357506"/>
                  </a:lnTo>
                  <a:lnTo>
                    <a:pt x="177926" y="358775"/>
                  </a:lnTo>
                  <a:lnTo>
                    <a:pt x="176911" y="359410"/>
                  </a:lnTo>
                  <a:lnTo>
                    <a:pt x="175768" y="359410"/>
                  </a:lnTo>
                  <a:lnTo>
                    <a:pt x="174751" y="360046"/>
                  </a:lnTo>
                  <a:lnTo>
                    <a:pt x="174243" y="360046"/>
                  </a:lnTo>
                  <a:lnTo>
                    <a:pt x="170942" y="362078"/>
                  </a:lnTo>
                  <a:lnTo>
                    <a:pt x="169925" y="362078"/>
                  </a:lnTo>
                  <a:lnTo>
                    <a:pt x="168782" y="362712"/>
                  </a:lnTo>
                  <a:lnTo>
                    <a:pt x="168275" y="363347"/>
                  </a:lnTo>
                  <a:lnTo>
                    <a:pt x="166116" y="363347"/>
                  </a:lnTo>
                  <a:lnTo>
                    <a:pt x="163956" y="364618"/>
                  </a:lnTo>
                  <a:lnTo>
                    <a:pt x="162306" y="364618"/>
                  </a:lnTo>
                  <a:lnTo>
                    <a:pt x="161289" y="365253"/>
                  </a:lnTo>
                  <a:lnTo>
                    <a:pt x="160781" y="365253"/>
                  </a:lnTo>
                  <a:lnTo>
                    <a:pt x="159638" y="365887"/>
                  </a:lnTo>
                  <a:lnTo>
                    <a:pt x="158623" y="365887"/>
                  </a:lnTo>
                  <a:lnTo>
                    <a:pt x="157987" y="366650"/>
                  </a:lnTo>
                  <a:lnTo>
                    <a:pt x="157480" y="366650"/>
                  </a:lnTo>
                  <a:lnTo>
                    <a:pt x="155320" y="369190"/>
                  </a:lnTo>
                  <a:lnTo>
                    <a:pt x="152145" y="371856"/>
                  </a:lnTo>
                  <a:lnTo>
                    <a:pt x="151002" y="372365"/>
                  </a:lnTo>
                  <a:lnTo>
                    <a:pt x="148336" y="375666"/>
                  </a:lnTo>
                  <a:lnTo>
                    <a:pt x="146812" y="376937"/>
                  </a:lnTo>
                  <a:lnTo>
                    <a:pt x="145668" y="378206"/>
                  </a:lnTo>
                  <a:lnTo>
                    <a:pt x="144018" y="378969"/>
                  </a:lnTo>
                  <a:lnTo>
                    <a:pt x="143001" y="380238"/>
                  </a:lnTo>
                  <a:lnTo>
                    <a:pt x="141350" y="381509"/>
                  </a:lnTo>
                  <a:lnTo>
                    <a:pt x="140335" y="382778"/>
                  </a:lnTo>
                  <a:lnTo>
                    <a:pt x="138683" y="384049"/>
                  </a:lnTo>
                  <a:lnTo>
                    <a:pt x="137668" y="385446"/>
                  </a:lnTo>
                  <a:lnTo>
                    <a:pt x="136017" y="386716"/>
                  </a:lnTo>
                  <a:lnTo>
                    <a:pt x="134366" y="388621"/>
                  </a:lnTo>
                  <a:lnTo>
                    <a:pt x="120904" y="400304"/>
                  </a:lnTo>
                  <a:lnTo>
                    <a:pt x="112394" y="406781"/>
                  </a:lnTo>
                  <a:lnTo>
                    <a:pt x="97281" y="418466"/>
                  </a:lnTo>
                  <a:lnTo>
                    <a:pt x="95757" y="419100"/>
                  </a:lnTo>
                  <a:lnTo>
                    <a:pt x="94106" y="420497"/>
                  </a:lnTo>
                  <a:lnTo>
                    <a:pt x="91948" y="421006"/>
                  </a:lnTo>
                  <a:lnTo>
                    <a:pt x="89281" y="423037"/>
                  </a:lnTo>
                  <a:lnTo>
                    <a:pt x="87630" y="423672"/>
                  </a:lnTo>
                  <a:lnTo>
                    <a:pt x="84962" y="425578"/>
                  </a:lnTo>
                  <a:lnTo>
                    <a:pt x="83312" y="425578"/>
                  </a:lnTo>
                  <a:lnTo>
                    <a:pt x="79629" y="427609"/>
                  </a:lnTo>
                  <a:lnTo>
                    <a:pt x="76835" y="427609"/>
                  </a:lnTo>
                  <a:lnTo>
                    <a:pt x="75818" y="428244"/>
                  </a:lnTo>
                  <a:lnTo>
                    <a:pt x="70485" y="428244"/>
                  </a:lnTo>
                  <a:lnTo>
                    <a:pt x="68833" y="427609"/>
                  </a:lnTo>
                  <a:lnTo>
                    <a:pt x="66675" y="427609"/>
                  </a:lnTo>
                  <a:lnTo>
                    <a:pt x="65658" y="426975"/>
                  </a:lnTo>
                  <a:lnTo>
                    <a:pt x="64007" y="426975"/>
                  </a:lnTo>
                  <a:lnTo>
                    <a:pt x="61341" y="425578"/>
                  </a:lnTo>
                  <a:lnTo>
                    <a:pt x="58674" y="425578"/>
                  </a:lnTo>
                  <a:lnTo>
                    <a:pt x="55880" y="424307"/>
                  </a:lnTo>
                  <a:lnTo>
                    <a:pt x="54863" y="424307"/>
                  </a:lnTo>
                  <a:lnTo>
                    <a:pt x="48894" y="421768"/>
                  </a:lnTo>
                  <a:lnTo>
                    <a:pt x="45719" y="420497"/>
                  </a:lnTo>
                  <a:lnTo>
                    <a:pt x="44704" y="420497"/>
                  </a:lnTo>
                  <a:lnTo>
                    <a:pt x="41401" y="419100"/>
                  </a:lnTo>
                  <a:lnTo>
                    <a:pt x="40386" y="417831"/>
                  </a:lnTo>
                  <a:lnTo>
                    <a:pt x="32766" y="414656"/>
                  </a:lnTo>
                  <a:lnTo>
                    <a:pt x="31750" y="413894"/>
                  </a:lnTo>
                  <a:lnTo>
                    <a:pt x="30099" y="413259"/>
                  </a:lnTo>
                  <a:lnTo>
                    <a:pt x="28575" y="411988"/>
                  </a:lnTo>
                  <a:lnTo>
                    <a:pt x="25781" y="410719"/>
                  </a:lnTo>
                  <a:lnTo>
                    <a:pt x="24764" y="409449"/>
                  </a:lnTo>
                  <a:lnTo>
                    <a:pt x="22098" y="408178"/>
                  </a:lnTo>
                  <a:lnTo>
                    <a:pt x="19431" y="406147"/>
                  </a:lnTo>
                  <a:lnTo>
                    <a:pt x="16129" y="404241"/>
                  </a:lnTo>
                  <a:lnTo>
                    <a:pt x="15112" y="402972"/>
                  </a:lnTo>
                  <a:lnTo>
                    <a:pt x="13969" y="402209"/>
                  </a:lnTo>
                  <a:lnTo>
                    <a:pt x="12954" y="400940"/>
                  </a:lnTo>
                  <a:lnTo>
                    <a:pt x="11811" y="400304"/>
                  </a:lnTo>
                  <a:lnTo>
                    <a:pt x="10794" y="399034"/>
                  </a:lnTo>
                  <a:lnTo>
                    <a:pt x="8636" y="397765"/>
                  </a:lnTo>
                  <a:lnTo>
                    <a:pt x="3810" y="391922"/>
                  </a:lnTo>
                  <a:lnTo>
                    <a:pt x="0" y="382144"/>
                  </a:lnTo>
                  <a:lnTo>
                    <a:pt x="0" y="373762"/>
                  </a:lnTo>
                  <a:lnTo>
                    <a:pt x="635" y="372365"/>
                  </a:lnTo>
                  <a:lnTo>
                    <a:pt x="635" y="371094"/>
                  </a:lnTo>
                  <a:lnTo>
                    <a:pt x="1143" y="370459"/>
                  </a:lnTo>
                  <a:lnTo>
                    <a:pt x="1650" y="369190"/>
                  </a:lnTo>
                  <a:lnTo>
                    <a:pt x="1650" y="367919"/>
                  </a:lnTo>
                  <a:lnTo>
                    <a:pt x="2793" y="367284"/>
                  </a:lnTo>
                  <a:lnTo>
                    <a:pt x="3301" y="365887"/>
                  </a:lnTo>
                  <a:lnTo>
                    <a:pt x="3810" y="365253"/>
                  </a:lnTo>
                  <a:lnTo>
                    <a:pt x="3810" y="363982"/>
                  </a:lnTo>
                  <a:lnTo>
                    <a:pt x="4825" y="363347"/>
                  </a:lnTo>
                  <a:lnTo>
                    <a:pt x="5461" y="362078"/>
                  </a:lnTo>
                  <a:lnTo>
                    <a:pt x="9143" y="357506"/>
                  </a:lnTo>
                  <a:lnTo>
                    <a:pt x="10794" y="356235"/>
                  </a:lnTo>
                  <a:lnTo>
                    <a:pt x="11811" y="354966"/>
                  </a:lnTo>
                  <a:lnTo>
                    <a:pt x="13462" y="353569"/>
                  </a:lnTo>
                  <a:lnTo>
                    <a:pt x="15620" y="351028"/>
                  </a:lnTo>
                  <a:lnTo>
                    <a:pt x="16763" y="350394"/>
                  </a:lnTo>
                  <a:lnTo>
                    <a:pt x="19431" y="347091"/>
                  </a:lnTo>
                  <a:lnTo>
                    <a:pt x="21589" y="345822"/>
                  </a:lnTo>
                  <a:lnTo>
                    <a:pt x="22098" y="345187"/>
                  </a:lnTo>
                  <a:lnTo>
                    <a:pt x="24256" y="343916"/>
                  </a:lnTo>
                  <a:lnTo>
                    <a:pt x="25781" y="341884"/>
                  </a:lnTo>
                  <a:lnTo>
                    <a:pt x="26924" y="341250"/>
                  </a:lnTo>
                  <a:lnTo>
                    <a:pt x="28067" y="339979"/>
                  </a:lnTo>
                  <a:lnTo>
                    <a:pt x="30099" y="338709"/>
                  </a:lnTo>
                  <a:lnTo>
                    <a:pt x="31242" y="337440"/>
                  </a:lnTo>
                  <a:lnTo>
                    <a:pt x="32257" y="336678"/>
                  </a:lnTo>
                  <a:lnTo>
                    <a:pt x="33400" y="335407"/>
                  </a:lnTo>
                  <a:lnTo>
                    <a:pt x="35560" y="334137"/>
                  </a:lnTo>
                  <a:lnTo>
                    <a:pt x="36575" y="332868"/>
                  </a:lnTo>
                  <a:lnTo>
                    <a:pt x="38226" y="332232"/>
                  </a:lnTo>
                  <a:lnTo>
                    <a:pt x="39243" y="330835"/>
                  </a:lnTo>
                  <a:lnTo>
                    <a:pt x="40386" y="330200"/>
                  </a:lnTo>
                  <a:lnTo>
                    <a:pt x="41401" y="328931"/>
                  </a:lnTo>
                  <a:lnTo>
                    <a:pt x="42544" y="328296"/>
                  </a:lnTo>
                  <a:lnTo>
                    <a:pt x="43561" y="327025"/>
                  </a:lnTo>
                  <a:lnTo>
                    <a:pt x="44704" y="326391"/>
                  </a:lnTo>
                  <a:lnTo>
                    <a:pt x="45719" y="325121"/>
                  </a:lnTo>
                  <a:lnTo>
                    <a:pt x="48894" y="323088"/>
                  </a:lnTo>
                  <a:lnTo>
                    <a:pt x="50037" y="321819"/>
                  </a:lnTo>
                  <a:lnTo>
                    <a:pt x="51054" y="321184"/>
                  </a:lnTo>
                  <a:lnTo>
                    <a:pt x="51688" y="319913"/>
                  </a:lnTo>
                  <a:lnTo>
                    <a:pt x="52705" y="319913"/>
                  </a:lnTo>
                  <a:lnTo>
                    <a:pt x="53848" y="318516"/>
                  </a:lnTo>
                  <a:lnTo>
                    <a:pt x="54863" y="317881"/>
                  </a:lnTo>
                  <a:lnTo>
                    <a:pt x="55372" y="317247"/>
                  </a:lnTo>
                  <a:lnTo>
                    <a:pt x="58038" y="315341"/>
                  </a:lnTo>
                  <a:lnTo>
                    <a:pt x="59181" y="314072"/>
                  </a:lnTo>
                  <a:lnTo>
                    <a:pt x="60832" y="312675"/>
                  </a:lnTo>
                  <a:lnTo>
                    <a:pt x="61849" y="312675"/>
                  </a:lnTo>
                  <a:lnTo>
                    <a:pt x="62356" y="311404"/>
                  </a:lnTo>
                  <a:lnTo>
                    <a:pt x="62864" y="311404"/>
                  </a:lnTo>
                  <a:lnTo>
                    <a:pt x="63500" y="310769"/>
                  </a:lnTo>
                  <a:lnTo>
                    <a:pt x="64007" y="310769"/>
                  </a:lnTo>
                  <a:lnTo>
                    <a:pt x="63500" y="310769"/>
                  </a:lnTo>
                  <a:lnTo>
                    <a:pt x="62356" y="310134"/>
                  </a:lnTo>
                  <a:lnTo>
                    <a:pt x="60832" y="308229"/>
                  </a:lnTo>
                  <a:lnTo>
                    <a:pt x="59689" y="307468"/>
                  </a:lnTo>
                  <a:lnTo>
                    <a:pt x="58038" y="305562"/>
                  </a:lnTo>
                  <a:lnTo>
                    <a:pt x="57531" y="304293"/>
                  </a:lnTo>
                  <a:lnTo>
                    <a:pt x="56514" y="303022"/>
                  </a:lnTo>
                  <a:lnTo>
                    <a:pt x="54863" y="299721"/>
                  </a:lnTo>
                  <a:lnTo>
                    <a:pt x="54863" y="297816"/>
                  </a:lnTo>
                  <a:lnTo>
                    <a:pt x="54356" y="295910"/>
                  </a:lnTo>
                  <a:lnTo>
                    <a:pt x="54356" y="292609"/>
                  </a:lnTo>
                  <a:lnTo>
                    <a:pt x="53848" y="291338"/>
                  </a:lnTo>
                  <a:lnTo>
                    <a:pt x="53848" y="282829"/>
                  </a:lnTo>
                  <a:lnTo>
                    <a:pt x="53212" y="281559"/>
                  </a:lnTo>
                  <a:lnTo>
                    <a:pt x="53212" y="272543"/>
                  </a:lnTo>
                  <a:lnTo>
                    <a:pt x="53848" y="271146"/>
                  </a:lnTo>
                  <a:lnTo>
                    <a:pt x="53848" y="262763"/>
                  </a:lnTo>
                  <a:lnTo>
                    <a:pt x="54356" y="261494"/>
                  </a:lnTo>
                  <a:lnTo>
                    <a:pt x="54356" y="259588"/>
                  </a:lnTo>
                  <a:lnTo>
                    <a:pt x="54863" y="258191"/>
                  </a:lnTo>
                  <a:lnTo>
                    <a:pt x="54863" y="256287"/>
                  </a:lnTo>
                  <a:lnTo>
                    <a:pt x="55372" y="255016"/>
                  </a:lnTo>
                  <a:lnTo>
                    <a:pt x="56514" y="254381"/>
                  </a:lnTo>
                  <a:lnTo>
                    <a:pt x="58674" y="249809"/>
                  </a:lnTo>
                  <a:lnTo>
                    <a:pt x="59181" y="249175"/>
                  </a:lnTo>
                  <a:lnTo>
                    <a:pt x="61341" y="243332"/>
                  </a:lnTo>
                  <a:lnTo>
                    <a:pt x="61341" y="241935"/>
                  </a:lnTo>
                  <a:lnTo>
                    <a:pt x="62356" y="239396"/>
                  </a:lnTo>
                  <a:lnTo>
                    <a:pt x="62356" y="238125"/>
                  </a:lnTo>
                  <a:lnTo>
                    <a:pt x="62864" y="236856"/>
                  </a:lnTo>
                  <a:lnTo>
                    <a:pt x="62864" y="234824"/>
                  </a:lnTo>
                  <a:lnTo>
                    <a:pt x="61849" y="232284"/>
                  </a:lnTo>
                  <a:lnTo>
                    <a:pt x="61849" y="231013"/>
                  </a:lnTo>
                  <a:lnTo>
                    <a:pt x="61341" y="229616"/>
                  </a:lnTo>
                  <a:lnTo>
                    <a:pt x="61341" y="227712"/>
                  </a:lnTo>
                  <a:lnTo>
                    <a:pt x="60198" y="225172"/>
                  </a:lnTo>
                  <a:lnTo>
                    <a:pt x="60198" y="223140"/>
                  </a:lnTo>
                  <a:lnTo>
                    <a:pt x="59689" y="221869"/>
                  </a:lnTo>
                  <a:lnTo>
                    <a:pt x="59689" y="219965"/>
                  </a:lnTo>
                  <a:lnTo>
                    <a:pt x="56514" y="206375"/>
                  </a:lnTo>
                  <a:lnTo>
                    <a:pt x="56514" y="203709"/>
                  </a:lnTo>
                  <a:lnTo>
                    <a:pt x="52705" y="184912"/>
                  </a:lnTo>
                  <a:lnTo>
                    <a:pt x="52705" y="181610"/>
                  </a:lnTo>
                  <a:lnTo>
                    <a:pt x="49530" y="162815"/>
                  </a:lnTo>
                  <a:lnTo>
                    <a:pt x="49530" y="159640"/>
                  </a:lnTo>
                  <a:lnTo>
                    <a:pt x="48387" y="153797"/>
                  </a:lnTo>
                  <a:lnTo>
                    <a:pt x="48387" y="149860"/>
                  </a:lnTo>
                  <a:lnTo>
                    <a:pt x="47370" y="143384"/>
                  </a:lnTo>
                  <a:lnTo>
                    <a:pt x="47370" y="140081"/>
                  </a:lnTo>
                  <a:lnTo>
                    <a:pt x="46736" y="136906"/>
                  </a:lnTo>
                  <a:lnTo>
                    <a:pt x="46736" y="132969"/>
                  </a:lnTo>
                  <a:lnTo>
                    <a:pt x="46227" y="129794"/>
                  </a:lnTo>
                  <a:lnTo>
                    <a:pt x="46227" y="113538"/>
                  </a:lnTo>
                  <a:lnTo>
                    <a:pt x="45719" y="110237"/>
                  </a:lnTo>
                  <a:lnTo>
                    <a:pt x="45719" y="107062"/>
                  </a:lnTo>
                  <a:lnTo>
                    <a:pt x="46227" y="103759"/>
                  </a:lnTo>
                  <a:lnTo>
                    <a:pt x="46227" y="90806"/>
                  </a:lnTo>
                  <a:lnTo>
                    <a:pt x="47370" y="84963"/>
                  </a:lnTo>
                  <a:lnTo>
                    <a:pt x="47370" y="81788"/>
                  </a:lnTo>
                  <a:lnTo>
                    <a:pt x="51054" y="62866"/>
                  </a:lnTo>
                  <a:lnTo>
                    <a:pt x="51054" y="60325"/>
                  </a:lnTo>
                  <a:lnTo>
                    <a:pt x="57531" y="35053"/>
                  </a:lnTo>
                  <a:lnTo>
                    <a:pt x="57531" y="33782"/>
                  </a:lnTo>
                  <a:lnTo>
                    <a:pt x="58674" y="31750"/>
                  </a:lnTo>
                  <a:lnTo>
                    <a:pt x="58674" y="30481"/>
                  </a:lnTo>
                  <a:lnTo>
                    <a:pt x="59181" y="28575"/>
                  </a:lnTo>
                  <a:lnTo>
                    <a:pt x="62864" y="18797"/>
                  </a:lnTo>
                  <a:lnTo>
                    <a:pt x="62864" y="17527"/>
                  </a:lnTo>
                  <a:lnTo>
                    <a:pt x="63500" y="16891"/>
                  </a:lnTo>
                  <a:lnTo>
                    <a:pt x="64007" y="15494"/>
                  </a:lnTo>
                  <a:lnTo>
                    <a:pt x="64516" y="14987"/>
                  </a:lnTo>
                  <a:lnTo>
                    <a:pt x="65024" y="13590"/>
                  </a:lnTo>
                  <a:lnTo>
                    <a:pt x="65024" y="12319"/>
                  </a:lnTo>
                  <a:lnTo>
                    <a:pt x="65658" y="11684"/>
                  </a:lnTo>
                  <a:lnTo>
                    <a:pt x="66675" y="9779"/>
                  </a:lnTo>
                  <a:lnTo>
                    <a:pt x="67818" y="8382"/>
                  </a:lnTo>
                  <a:lnTo>
                    <a:pt x="69342" y="3810"/>
                  </a:lnTo>
                  <a:lnTo>
                    <a:pt x="70485" y="3175"/>
                  </a:lnTo>
                  <a:lnTo>
                    <a:pt x="70993" y="1271"/>
                  </a:lnTo>
                  <a:lnTo>
                    <a:pt x="72008" y="635"/>
                  </a:lnTo>
                  <a:lnTo>
                    <a:pt x="7264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1" name="Freeform 390"/>
            <p:cNvSpPr/>
            <p:nvPr/>
          </p:nvSpPr>
          <p:spPr>
            <a:xfrm>
              <a:off x="5684049" y="2784634"/>
              <a:ext cx="84609" cy="308211"/>
            </a:xfrm>
            <a:custGeom>
              <a:avLst/>
              <a:gdLst/>
              <a:ahLst/>
              <a:cxnLst/>
              <a:rect l="0" t="0" r="0" b="0"/>
              <a:pathLst>
                <a:path w="84330" h="308866">
                  <a:moveTo>
                    <a:pt x="67184" y="7112"/>
                  </a:moveTo>
                  <a:lnTo>
                    <a:pt x="70359" y="0"/>
                  </a:lnTo>
                  <a:lnTo>
                    <a:pt x="73025" y="6477"/>
                  </a:lnTo>
                  <a:lnTo>
                    <a:pt x="73025" y="8383"/>
                  </a:lnTo>
                  <a:lnTo>
                    <a:pt x="73661" y="10415"/>
                  </a:lnTo>
                  <a:lnTo>
                    <a:pt x="73661" y="11684"/>
                  </a:lnTo>
                  <a:lnTo>
                    <a:pt x="74168" y="12955"/>
                  </a:lnTo>
                  <a:lnTo>
                    <a:pt x="74168" y="18796"/>
                  </a:lnTo>
                  <a:lnTo>
                    <a:pt x="74677" y="20067"/>
                  </a:lnTo>
                  <a:lnTo>
                    <a:pt x="74677" y="27305"/>
                  </a:lnTo>
                  <a:lnTo>
                    <a:pt x="74168" y="28575"/>
                  </a:lnTo>
                  <a:lnTo>
                    <a:pt x="74168" y="37593"/>
                  </a:lnTo>
                  <a:lnTo>
                    <a:pt x="73661" y="38990"/>
                  </a:lnTo>
                  <a:lnTo>
                    <a:pt x="73661" y="41530"/>
                  </a:lnTo>
                  <a:lnTo>
                    <a:pt x="73025" y="42165"/>
                  </a:lnTo>
                  <a:lnTo>
                    <a:pt x="73025" y="47371"/>
                  </a:lnTo>
                  <a:lnTo>
                    <a:pt x="72517" y="48006"/>
                  </a:lnTo>
                  <a:lnTo>
                    <a:pt x="72517" y="49277"/>
                  </a:lnTo>
                  <a:lnTo>
                    <a:pt x="72010" y="51309"/>
                  </a:lnTo>
                  <a:lnTo>
                    <a:pt x="72010" y="55118"/>
                  </a:lnTo>
                  <a:lnTo>
                    <a:pt x="71502" y="56389"/>
                  </a:lnTo>
                  <a:lnTo>
                    <a:pt x="71502" y="59690"/>
                  </a:lnTo>
                  <a:lnTo>
                    <a:pt x="70993" y="60325"/>
                  </a:lnTo>
                  <a:lnTo>
                    <a:pt x="70993" y="68199"/>
                  </a:lnTo>
                  <a:lnTo>
                    <a:pt x="71502" y="70105"/>
                  </a:lnTo>
                  <a:lnTo>
                    <a:pt x="71502" y="79884"/>
                  </a:lnTo>
                  <a:lnTo>
                    <a:pt x="72010" y="81789"/>
                  </a:lnTo>
                  <a:lnTo>
                    <a:pt x="72010" y="92837"/>
                  </a:lnTo>
                  <a:lnTo>
                    <a:pt x="72517" y="95377"/>
                  </a:lnTo>
                  <a:lnTo>
                    <a:pt x="72517" y="104521"/>
                  </a:lnTo>
                  <a:lnTo>
                    <a:pt x="73025" y="107696"/>
                  </a:lnTo>
                  <a:lnTo>
                    <a:pt x="73025" y="121412"/>
                  </a:lnTo>
                  <a:lnTo>
                    <a:pt x="73661" y="124587"/>
                  </a:lnTo>
                  <a:lnTo>
                    <a:pt x="73661" y="131699"/>
                  </a:lnTo>
                  <a:lnTo>
                    <a:pt x="74168" y="135637"/>
                  </a:lnTo>
                  <a:lnTo>
                    <a:pt x="74168" y="146050"/>
                  </a:lnTo>
                  <a:lnTo>
                    <a:pt x="74677" y="149225"/>
                  </a:lnTo>
                  <a:lnTo>
                    <a:pt x="74677" y="159640"/>
                  </a:lnTo>
                  <a:lnTo>
                    <a:pt x="75185" y="162815"/>
                  </a:lnTo>
                  <a:lnTo>
                    <a:pt x="75185" y="172593"/>
                  </a:lnTo>
                  <a:lnTo>
                    <a:pt x="75692" y="175134"/>
                  </a:lnTo>
                  <a:lnTo>
                    <a:pt x="75692" y="184912"/>
                  </a:lnTo>
                  <a:lnTo>
                    <a:pt x="76328" y="187452"/>
                  </a:lnTo>
                  <a:lnTo>
                    <a:pt x="76328" y="197231"/>
                  </a:lnTo>
                  <a:lnTo>
                    <a:pt x="76836" y="199899"/>
                  </a:lnTo>
                  <a:lnTo>
                    <a:pt x="76836" y="213487"/>
                  </a:lnTo>
                  <a:lnTo>
                    <a:pt x="77343" y="214758"/>
                  </a:lnTo>
                  <a:lnTo>
                    <a:pt x="77343" y="217424"/>
                  </a:lnTo>
                  <a:lnTo>
                    <a:pt x="77979" y="218695"/>
                  </a:lnTo>
                  <a:lnTo>
                    <a:pt x="77979" y="219965"/>
                  </a:lnTo>
                  <a:lnTo>
                    <a:pt x="78486" y="221234"/>
                  </a:lnTo>
                  <a:lnTo>
                    <a:pt x="78486" y="223267"/>
                  </a:lnTo>
                  <a:lnTo>
                    <a:pt x="78994" y="224537"/>
                  </a:lnTo>
                  <a:lnTo>
                    <a:pt x="78994" y="225806"/>
                  </a:lnTo>
                  <a:lnTo>
                    <a:pt x="80011" y="229743"/>
                  </a:lnTo>
                  <a:lnTo>
                    <a:pt x="80011" y="231649"/>
                  </a:lnTo>
                  <a:lnTo>
                    <a:pt x="81154" y="235586"/>
                  </a:lnTo>
                  <a:lnTo>
                    <a:pt x="81154" y="237490"/>
                  </a:lnTo>
                  <a:lnTo>
                    <a:pt x="82169" y="241427"/>
                  </a:lnTo>
                  <a:lnTo>
                    <a:pt x="82169" y="243333"/>
                  </a:lnTo>
                  <a:lnTo>
                    <a:pt x="82804" y="245237"/>
                  </a:lnTo>
                  <a:lnTo>
                    <a:pt x="82804" y="247270"/>
                  </a:lnTo>
                  <a:lnTo>
                    <a:pt x="83312" y="249174"/>
                  </a:lnTo>
                  <a:lnTo>
                    <a:pt x="83312" y="251080"/>
                  </a:lnTo>
                  <a:lnTo>
                    <a:pt x="83821" y="252477"/>
                  </a:lnTo>
                  <a:lnTo>
                    <a:pt x="83821" y="255652"/>
                  </a:lnTo>
                  <a:lnTo>
                    <a:pt x="84329" y="257556"/>
                  </a:lnTo>
                  <a:lnTo>
                    <a:pt x="84329" y="262764"/>
                  </a:lnTo>
                  <a:lnTo>
                    <a:pt x="80646" y="271272"/>
                  </a:lnTo>
                  <a:lnTo>
                    <a:pt x="78486" y="273812"/>
                  </a:lnTo>
                  <a:lnTo>
                    <a:pt x="77343" y="275718"/>
                  </a:lnTo>
                  <a:lnTo>
                    <a:pt x="75692" y="276480"/>
                  </a:lnTo>
                  <a:lnTo>
                    <a:pt x="74677" y="277749"/>
                  </a:lnTo>
                  <a:lnTo>
                    <a:pt x="73661" y="278384"/>
                  </a:lnTo>
                  <a:lnTo>
                    <a:pt x="73025" y="279655"/>
                  </a:lnTo>
                  <a:lnTo>
                    <a:pt x="71502" y="280290"/>
                  </a:lnTo>
                  <a:lnTo>
                    <a:pt x="70993" y="280924"/>
                  </a:lnTo>
                  <a:lnTo>
                    <a:pt x="82169" y="308865"/>
                  </a:lnTo>
                  <a:lnTo>
                    <a:pt x="68835" y="304293"/>
                  </a:lnTo>
                  <a:lnTo>
                    <a:pt x="68199" y="303658"/>
                  </a:lnTo>
                  <a:lnTo>
                    <a:pt x="68199" y="303022"/>
                  </a:lnTo>
                  <a:lnTo>
                    <a:pt x="67692" y="301752"/>
                  </a:lnTo>
                  <a:lnTo>
                    <a:pt x="67692" y="300483"/>
                  </a:lnTo>
                  <a:lnTo>
                    <a:pt x="66675" y="297815"/>
                  </a:lnTo>
                  <a:lnTo>
                    <a:pt x="66675" y="295911"/>
                  </a:lnTo>
                  <a:lnTo>
                    <a:pt x="65533" y="292609"/>
                  </a:lnTo>
                  <a:lnTo>
                    <a:pt x="65533" y="290703"/>
                  </a:lnTo>
                  <a:lnTo>
                    <a:pt x="65024" y="289434"/>
                  </a:lnTo>
                  <a:lnTo>
                    <a:pt x="65024" y="288164"/>
                  </a:lnTo>
                  <a:lnTo>
                    <a:pt x="64517" y="286767"/>
                  </a:lnTo>
                  <a:lnTo>
                    <a:pt x="64517" y="286131"/>
                  </a:lnTo>
                  <a:lnTo>
                    <a:pt x="65024" y="285496"/>
                  </a:lnTo>
                  <a:lnTo>
                    <a:pt x="64517" y="284862"/>
                  </a:lnTo>
                  <a:lnTo>
                    <a:pt x="64009" y="284862"/>
                  </a:lnTo>
                  <a:lnTo>
                    <a:pt x="63373" y="284227"/>
                  </a:lnTo>
                  <a:lnTo>
                    <a:pt x="18797" y="284227"/>
                  </a:lnTo>
                  <a:lnTo>
                    <a:pt x="17780" y="284862"/>
                  </a:lnTo>
                  <a:lnTo>
                    <a:pt x="5335" y="284862"/>
                  </a:lnTo>
                  <a:lnTo>
                    <a:pt x="3811" y="284227"/>
                  </a:lnTo>
                  <a:lnTo>
                    <a:pt x="2667" y="284227"/>
                  </a:lnTo>
                  <a:lnTo>
                    <a:pt x="1652" y="283592"/>
                  </a:lnTo>
                  <a:lnTo>
                    <a:pt x="1017" y="282956"/>
                  </a:lnTo>
                  <a:lnTo>
                    <a:pt x="0" y="282195"/>
                  </a:lnTo>
                  <a:lnTo>
                    <a:pt x="0" y="279655"/>
                  </a:lnTo>
                  <a:lnTo>
                    <a:pt x="509" y="279020"/>
                  </a:lnTo>
                  <a:lnTo>
                    <a:pt x="509" y="278384"/>
                  </a:lnTo>
                  <a:lnTo>
                    <a:pt x="9653" y="278384"/>
                  </a:lnTo>
                  <a:lnTo>
                    <a:pt x="10796" y="277749"/>
                  </a:lnTo>
                  <a:lnTo>
                    <a:pt x="40260" y="277749"/>
                  </a:lnTo>
                  <a:lnTo>
                    <a:pt x="41403" y="277115"/>
                  </a:lnTo>
                  <a:lnTo>
                    <a:pt x="54865" y="277115"/>
                  </a:lnTo>
                  <a:lnTo>
                    <a:pt x="55373" y="276480"/>
                  </a:lnTo>
                  <a:lnTo>
                    <a:pt x="58548" y="276480"/>
                  </a:lnTo>
                  <a:lnTo>
                    <a:pt x="59691" y="275718"/>
                  </a:lnTo>
                  <a:lnTo>
                    <a:pt x="63373" y="275718"/>
                  </a:lnTo>
                  <a:lnTo>
                    <a:pt x="64517" y="274447"/>
                  </a:lnTo>
                  <a:lnTo>
                    <a:pt x="65533" y="273812"/>
                  </a:lnTo>
                  <a:lnTo>
                    <a:pt x="67184" y="273177"/>
                  </a:lnTo>
                  <a:lnTo>
                    <a:pt x="70993" y="270511"/>
                  </a:lnTo>
                  <a:lnTo>
                    <a:pt x="72010" y="269368"/>
                  </a:lnTo>
                  <a:lnTo>
                    <a:pt x="73025" y="268605"/>
                  </a:lnTo>
                  <a:lnTo>
                    <a:pt x="74677" y="265430"/>
                  </a:lnTo>
                  <a:lnTo>
                    <a:pt x="75185" y="264796"/>
                  </a:lnTo>
                  <a:lnTo>
                    <a:pt x="75692" y="263399"/>
                  </a:lnTo>
                  <a:lnTo>
                    <a:pt x="75692" y="262128"/>
                  </a:lnTo>
                  <a:lnTo>
                    <a:pt x="76328" y="261493"/>
                  </a:lnTo>
                  <a:lnTo>
                    <a:pt x="76328" y="257556"/>
                  </a:lnTo>
                  <a:lnTo>
                    <a:pt x="76836" y="256287"/>
                  </a:lnTo>
                  <a:lnTo>
                    <a:pt x="76836" y="250445"/>
                  </a:lnTo>
                  <a:lnTo>
                    <a:pt x="76328" y="248540"/>
                  </a:lnTo>
                  <a:lnTo>
                    <a:pt x="76328" y="246634"/>
                  </a:lnTo>
                  <a:lnTo>
                    <a:pt x="75692" y="244602"/>
                  </a:lnTo>
                  <a:lnTo>
                    <a:pt x="75692" y="240665"/>
                  </a:lnTo>
                  <a:lnTo>
                    <a:pt x="75185" y="239396"/>
                  </a:lnTo>
                  <a:lnTo>
                    <a:pt x="75185" y="237490"/>
                  </a:lnTo>
                  <a:lnTo>
                    <a:pt x="74677" y="236221"/>
                  </a:lnTo>
                  <a:lnTo>
                    <a:pt x="74677" y="234189"/>
                  </a:lnTo>
                  <a:lnTo>
                    <a:pt x="74168" y="232918"/>
                  </a:lnTo>
                  <a:lnTo>
                    <a:pt x="74168" y="231014"/>
                  </a:lnTo>
                  <a:lnTo>
                    <a:pt x="73661" y="229743"/>
                  </a:lnTo>
                  <a:lnTo>
                    <a:pt x="73661" y="227712"/>
                  </a:lnTo>
                  <a:lnTo>
                    <a:pt x="73025" y="227077"/>
                  </a:lnTo>
                  <a:lnTo>
                    <a:pt x="73025" y="225171"/>
                  </a:lnTo>
                  <a:lnTo>
                    <a:pt x="72010" y="222631"/>
                  </a:lnTo>
                  <a:lnTo>
                    <a:pt x="72010" y="220599"/>
                  </a:lnTo>
                  <a:lnTo>
                    <a:pt x="71502" y="219330"/>
                  </a:lnTo>
                  <a:lnTo>
                    <a:pt x="70993" y="217424"/>
                  </a:lnTo>
                  <a:lnTo>
                    <a:pt x="70993" y="216027"/>
                  </a:lnTo>
                  <a:lnTo>
                    <a:pt x="69850" y="213487"/>
                  </a:lnTo>
                  <a:lnTo>
                    <a:pt x="69850" y="195962"/>
                  </a:lnTo>
                  <a:lnTo>
                    <a:pt x="69342" y="193421"/>
                  </a:lnTo>
                  <a:lnTo>
                    <a:pt x="69342" y="180340"/>
                  </a:lnTo>
                  <a:lnTo>
                    <a:pt x="68835" y="177165"/>
                  </a:lnTo>
                  <a:lnTo>
                    <a:pt x="68835" y="171324"/>
                  </a:lnTo>
                  <a:lnTo>
                    <a:pt x="68199" y="168021"/>
                  </a:lnTo>
                  <a:lnTo>
                    <a:pt x="68199" y="161545"/>
                  </a:lnTo>
                  <a:lnTo>
                    <a:pt x="67692" y="158370"/>
                  </a:lnTo>
                  <a:lnTo>
                    <a:pt x="67692" y="151893"/>
                  </a:lnTo>
                  <a:lnTo>
                    <a:pt x="67184" y="148590"/>
                  </a:lnTo>
                  <a:lnTo>
                    <a:pt x="67184" y="142114"/>
                  </a:lnTo>
                  <a:lnTo>
                    <a:pt x="66675" y="138812"/>
                  </a:lnTo>
                  <a:lnTo>
                    <a:pt x="66675" y="135002"/>
                  </a:lnTo>
                  <a:lnTo>
                    <a:pt x="66041" y="131699"/>
                  </a:lnTo>
                  <a:lnTo>
                    <a:pt x="66041" y="125222"/>
                  </a:lnTo>
                  <a:lnTo>
                    <a:pt x="65533" y="121921"/>
                  </a:lnTo>
                  <a:lnTo>
                    <a:pt x="65533" y="115443"/>
                  </a:lnTo>
                  <a:lnTo>
                    <a:pt x="65024" y="112268"/>
                  </a:lnTo>
                  <a:lnTo>
                    <a:pt x="65024" y="109093"/>
                  </a:lnTo>
                  <a:lnTo>
                    <a:pt x="64517" y="105792"/>
                  </a:lnTo>
                  <a:lnTo>
                    <a:pt x="64517" y="102490"/>
                  </a:lnTo>
                  <a:lnTo>
                    <a:pt x="64009" y="99315"/>
                  </a:lnTo>
                  <a:lnTo>
                    <a:pt x="64009" y="96647"/>
                  </a:lnTo>
                  <a:lnTo>
                    <a:pt x="63373" y="93472"/>
                  </a:lnTo>
                  <a:lnTo>
                    <a:pt x="63373" y="85599"/>
                  </a:lnTo>
                  <a:lnTo>
                    <a:pt x="62866" y="83059"/>
                  </a:lnTo>
                  <a:lnTo>
                    <a:pt x="62866" y="80518"/>
                  </a:lnTo>
                  <a:lnTo>
                    <a:pt x="62358" y="78487"/>
                  </a:lnTo>
                  <a:lnTo>
                    <a:pt x="62358" y="72009"/>
                  </a:lnTo>
                  <a:lnTo>
                    <a:pt x="61849" y="70105"/>
                  </a:lnTo>
                  <a:lnTo>
                    <a:pt x="61849" y="62993"/>
                  </a:lnTo>
                  <a:lnTo>
                    <a:pt x="61215" y="61596"/>
                  </a:lnTo>
                  <a:lnTo>
                    <a:pt x="61215" y="59055"/>
                  </a:lnTo>
                  <a:lnTo>
                    <a:pt x="61849" y="57786"/>
                  </a:lnTo>
                  <a:lnTo>
                    <a:pt x="61849" y="54484"/>
                  </a:lnTo>
                  <a:lnTo>
                    <a:pt x="62358" y="53849"/>
                  </a:lnTo>
                  <a:lnTo>
                    <a:pt x="62358" y="51309"/>
                  </a:lnTo>
                  <a:lnTo>
                    <a:pt x="62866" y="50674"/>
                  </a:lnTo>
                  <a:lnTo>
                    <a:pt x="62866" y="49277"/>
                  </a:lnTo>
                  <a:lnTo>
                    <a:pt x="63373" y="48642"/>
                  </a:lnTo>
                  <a:lnTo>
                    <a:pt x="63373" y="47371"/>
                  </a:lnTo>
                  <a:lnTo>
                    <a:pt x="64009" y="46102"/>
                  </a:lnTo>
                  <a:lnTo>
                    <a:pt x="64009" y="43562"/>
                  </a:lnTo>
                  <a:lnTo>
                    <a:pt x="64517" y="42165"/>
                  </a:lnTo>
                  <a:lnTo>
                    <a:pt x="64517" y="41530"/>
                  </a:lnTo>
                  <a:lnTo>
                    <a:pt x="65024" y="40259"/>
                  </a:lnTo>
                  <a:lnTo>
                    <a:pt x="65024" y="38990"/>
                  </a:lnTo>
                  <a:lnTo>
                    <a:pt x="65533" y="37593"/>
                  </a:lnTo>
                  <a:lnTo>
                    <a:pt x="65533" y="35687"/>
                  </a:lnTo>
                  <a:lnTo>
                    <a:pt x="66041" y="35052"/>
                  </a:lnTo>
                  <a:lnTo>
                    <a:pt x="67184" y="31115"/>
                  </a:lnTo>
                  <a:lnTo>
                    <a:pt x="67184" y="29211"/>
                  </a:lnTo>
                  <a:lnTo>
                    <a:pt x="67692" y="27940"/>
                  </a:lnTo>
                  <a:lnTo>
                    <a:pt x="67692" y="12320"/>
                  </a:lnTo>
                  <a:lnTo>
                    <a:pt x="67184" y="1041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2" name="Freeform 391"/>
            <p:cNvSpPr/>
            <p:nvPr/>
          </p:nvSpPr>
          <p:spPr>
            <a:xfrm>
              <a:off x="5562424" y="3057509"/>
              <a:ext cx="72270" cy="17669"/>
            </a:xfrm>
            <a:custGeom>
              <a:avLst/>
              <a:gdLst/>
              <a:ahLst/>
              <a:cxnLst/>
              <a:rect l="0" t="0" r="0" b="0"/>
              <a:pathLst>
                <a:path w="72645" h="17527">
                  <a:moveTo>
                    <a:pt x="72644" y="0"/>
                  </a:moveTo>
                  <a:lnTo>
                    <a:pt x="72644" y="11050"/>
                  </a:lnTo>
                  <a:lnTo>
                    <a:pt x="69341" y="11050"/>
                  </a:lnTo>
                  <a:lnTo>
                    <a:pt x="68833" y="11685"/>
                  </a:lnTo>
                  <a:lnTo>
                    <a:pt x="67690" y="11685"/>
                  </a:lnTo>
                  <a:lnTo>
                    <a:pt x="66166" y="12319"/>
                  </a:lnTo>
                  <a:lnTo>
                    <a:pt x="65023" y="12319"/>
                  </a:lnTo>
                  <a:lnTo>
                    <a:pt x="63372" y="12954"/>
                  </a:lnTo>
                  <a:lnTo>
                    <a:pt x="60706" y="12954"/>
                  </a:lnTo>
                  <a:lnTo>
                    <a:pt x="59690" y="13590"/>
                  </a:lnTo>
                  <a:lnTo>
                    <a:pt x="57022" y="13590"/>
                  </a:lnTo>
                  <a:lnTo>
                    <a:pt x="56388" y="14225"/>
                  </a:lnTo>
                  <a:lnTo>
                    <a:pt x="53213" y="14225"/>
                  </a:lnTo>
                  <a:lnTo>
                    <a:pt x="52704" y="14987"/>
                  </a:lnTo>
                  <a:lnTo>
                    <a:pt x="49402" y="14987"/>
                  </a:lnTo>
                  <a:lnTo>
                    <a:pt x="48387" y="15622"/>
                  </a:lnTo>
                  <a:lnTo>
                    <a:pt x="45212" y="15622"/>
                  </a:lnTo>
                  <a:lnTo>
                    <a:pt x="44069" y="16257"/>
                  </a:lnTo>
                  <a:lnTo>
                    <a:pt x="39242" y="16257"/>
                  </a:lnTo>
                  <a:lnTo>
                    <a:pt x="38227" y="16891"/>
                  </a:lnTo>
                  <a:lnTo>
                    <a:pt x="35433" y="16891"/>
                  </a:lnTo>
                  <a:lnTo>
                    <a:pt x="34416" y="17526"/>
                  </a:lnTo>
                  <a:lnTo>
                    <a:pt x="22606" y="17526"/>
                  </a:lnTo>
                  <a:lnTo>
                    <a:pt x="21590" y="16891"/>
                  </a:lnTo>
                  <a:lnTo>
                    <a:pt x="20446" y="16891"/>
                  </a:lnTo>
                  <a:lnTo>
                    <a:pt x="18288" y="15622"/>
                  </a:lnTo>
                  <a:lnTo>
                    <a:pt x="17271" y="15622"/>
                  </a:lnTo>
                  <a:lnTo>
                    <a:pt x="15113" y="14225"/>
                  </a:lnTo>
                  <a:lnTo>
                    <a:pt x="14604" y="13590"/>
                  </a:lnTo>
                  <a:lnTo>
                    <a:pt x="13462" y="13590"/>
                  </a:lnTo>
                  <a:lnTo>
                    <a:pt x="10287" y="11685"/>
                  </a:lnTo>
                  <a:lnTo>
                    <a:pt x="9652" y="11050"/>
                  </a:lnTo>
                  <a:lnTo>
                    <a:pt x="8635" y="10415"/>
                  </a:lnTo>
                  <a:lnTo>
                    <a:pt x="8127" y="9779"/>
                  </a:lnTo>
                  <a:lnTo>
                    <a:pt x="6984" y="9018"/>
                  </a:lnTo>
                  <a:lnTo>
                    <a:pt x="5969" y="7747"/>
                  </a:lnTo>
                  <a:lnTo>
                    <a:pt x="5333" y="7747"/>
                  </a:lnTo>
                  <a:lnTo>
                    <a:pt x="3809" y="6478"/>
                  </a:lnTo>
                  <a:lnTo>
                    <a:pt x="508" y="2541"/>
                  </a:lnTo>
                  <a:lnTo>
                    <a:pt x="0" y="2541"/>
                  </a:lnTo>
                  <a:lnTo>
                    <a:pt x="0" y="1906"/>
                  </a:lnTo>
                  <a:lnTo>
                    <a:pt x="508" y="1270"/>
                  </a:lnTo>
                  <a:lnTo>
                    <a:pt x="1142" y="1270"/>
                  </a:lnTo>
                  <a:lnTo>
                    <a:pt x="2666" y="1906"/>
                  </a:lnTo>
                  <a:lnTo>
                    <a:pt x="5333" y="1906"/>
                  </a:lnTo>
                  <a:lnTo>
                    <a:pt x="6477" y="2541"/>
                  </a:lnTo>
                  <a:lnTo>
                    <a:pt x="7492" y="2541"/>
                  </a:lnTo>
                  <a:lnTo>
                    <a:pt x="8635" y="3303"/>
                  </a:lnTo>
                  <a:lnTo>
                    <a:pt x="9652" y="3303"/>
                  </a:lnTo>
                  <a:lnTo>
                    <a:pt x="11302" y="3938"/>
                  </a:lnTo>
                  <a:lnTo>
                    <a:pt x="12319" y="3938"/>
                  </a:lnTo>
                  <a:lnTo>
                    <a:pt x="13970" y="4572"/>
                  </a:lnTo>
                  <a:lnTo>
                    <a:pt x="15113" y="4572"/>
                  </a:lnTo>
                  <a:lnTo>
                    <a:pt x="16637" y="5207"/>
                  </a:lnTo>
                  <a:lnTo>
                    <a:pt x="17779" y="5207"/>
                  </a:lnTo>
                  <a:lnTo>
                    <a:pt x="19303" y="5843"/>
                  </a:lnTo>
                  <a:lnTo>
                    <a:pt x="20954" y="5843"/>
                  </a:lnTo>
                  <a:lnTo>
                    <a:pt x="23621" y="7113"/>
                  </a:lnTo>
                  <a:lnTo>
                    <a:pt x="25272" y="7113"/>
                  </a:lnTo>
                  <a:lnTo>
                    <a:pt x="26289" y="7747"/>
                  </a:lnTo>
                  <a:lnTo>
                    <a:pt x="29083" y="7747"/>
                  </a:lnTo>
                  <a:lnTo>
                    <a:pt x="30607" y="8382"/>
                  </a:lnTo>
                  <a:lnTo>
                    <a:pt x="31750" y="8382"/>
                  </a:lnTo>
                  <a:lnTo>
                    <a:pt x="33273" y="9018"/>
                  </a:lnTo>
                  <a:lnTo>
                    <a:pt x="43052" y="9018"/>
                  </a:lnTo>
                  <a:lnTo>
                    <a:pt x="44577" y="8382"/>
                  </a:lnTo>
                  <a:lnTo>
                    <a:pt x="46227" y="8382"/>
                  </a:lnTo>
                  <a:lnTo>
                    <a:pt x="47878" y="7747"/>
                  </a:lnTo>
                  <a:lnTo>
                    <a:pt x="49402" y="7747"/>
                  </a:lnTo>
                  <a:lnTo>
                    <a:pt x="52704" y="6478"/>
                  </a:lnTo>
                  <a:lnTo>
                    <a:pt x="54356" y="6478"/>
                  </a:lnTo>
                  <a:lnTo>
                    <a:pt x="57531" y="5207"/>
                  </a:lnTo>
                  <a:lnTo>
                    <a:pt x="59054" y="5207"/>
                  </a:lnTo>
                  <a:lnTo>
                    <a:pt x="60197" y="4572"/>
                  </a:lnTo>
                  <a:lnTo>
                    <a:pt x="61848" y="3938"/>
                  </a:lnTo>
                  <a:lnTo>
                    <a:pt x="62865" y="3303"/>
                  </a:lnTo>
                  <a:lnTo>
                    <a:pt x="64515" y="2541"/>
                  </a:lnTo>
                  <a:lnTo>
                    <a:pt x="65658" y="2541"/>
                  </a:lnTo>
                  <a:lnTo>
                    <a:pt x="66675" y="1906"/>
                  </a:lnTo>
                  <a:lnTo>
                    <a:pt x="67690" y="1906"/>
                  </a:lnTo>
                  <a:lnTo>
                    <a:pt x="68833" y="1270"/>
                  </a:lnTo>
                  <a:lnTo>
                    <a:pt x="69850" y="1270"/>
                  </a:lnTo>
                  <a:lnTo>
                    <a:pt x="70358" y="635"/>
                  </a:lnTo>
                  <a:lnTo>
                    <a:pt x="70992" y="635"/>
                  </a:lnTo>
                  <a:lnTo>
                    <a:pt x="7200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0" name="Group 431"/>
          <p:cNvGrpSpPr>
            <a:grpSpLocks/>
          </p:cNvGrpSpPr>
          <p:nvPr/>
        </p:nvGrpSpPr>
        <p:grpSpPr bwMode="auto">
          <a:xfrm>
            <a:off x="6804025" y="5949950"/>
            <a:ext cx="590550" cy="819150"/>
            <a:chOff x="6870700" y="2123058"/>
            <a:chExt cx="655956" cy="1012191"/>
          </a:xfrm>
        </p:grpSpPr>
        <p:sp>
          <p:nvSpPr>
            <p:cNvPr id="394" name="Freeform 393"/>
            <p:cNvSpPr/>
            <p:nvPr/>
          </p:nvSpPr>
          <p:spPr>
            <a:xfrm>
              <a:off x="6870700" y="2123058"/>
              <a:ext cx="655956" cy="1012191"/>
            </a:xfrm>
            <a:custGeom>
              <a:avLst/>
              <a:gdLst/>
              <a:ahLst/>
              <a:cxnLst/>
              <a:rect l="0" t="0" r="0" b="0"/>
              <a:pathLst>
                <a:path w="655956" h="1012191">
                  <a:moveTo>
                    <a:pt x="336042" y="41149"/>
                  </a:moveTo>
                  <a:lnTo>
                    <a:pt x="336677" y="40387"/>
                  </a:lnTo>
                  <a:lnTo>
                    <a:pt x="337311" y="39243"/>
                  </a:lnTo>
                  <a:lnTo>
                    <a:pt x="341756" y="33656"/>
                  </a:lnTo>
                  <a:lnTo>
                    <a:pt x="343407" y="32512"/>
                  </a:lnTo>
                  <a:lnTo>
                    <a:pt x="345693" y="28830"/>
                  </a:lnTo>
                  <a:lnTo>
                    <a:pt x="347344" y="27559"/>
                  </a:lnTo>
                  <a:lnTo>
                    <a:pt x="349250" y="25655"/>
                  </a:lnTo>
                  <a:lnTo>
                    <a:pt x="350266" y="24003"/>
                  </a:lnTo>
                  <a:lnTo>
                    <a:pt x="351917" y="22734"/>
                  </a:lnTo>
                  <a:lnTo>
                    <a:pt x="355218" y="18924"/>
                  </a:lnTo>
                  <a:lnTo>
                    <a:pt x="356489" y="17146"/>
                  </a:lnTo>
                  <a:lnTo>
                    <a:pt x="359791" y="13590"/>
                  </a:lnTo>
                  <a:lnTo>
                    <a:pt x="361442" y="12319"/>
                  </a:lnTo>
                  <a:lnTo>
                    <a:pt x="368300" y="4827"/>
                  </a:lnTo>
                  <a:lnTo>
                    <a:pt x="369443" y="4318"/>
                  </a:lnTo>
                  <a:lnTo>
                    <a:pt x="371093" y="2414"/>
                  </a:lnTo>
                  <a:lnTo>
                    <a:pt x="373253" y="1271"/>
                  </a:lnTo>
                  <a:lnTo>
                    <a:pt x="374015" y="0"/>
                  </a:lnTo>
                  <a:lnTo>
                    <a:pt x="380110" y="0"/>
                  </a:lnTo>
                  <a:lnTo>
                    <a:pt x="386842" y="2414"/>
                  </a:lnTo>
                  <a:lnTo>
                    <a:pt x="388493" y="3684"/>
                  </a:lnTo>
                  <a:lnTo>
                    <a:pt x="390652" y="4318"/>
                  </a:lnTo>
                  <a:lnTo>
                    <a:pt x="392556" y="5589"/>
                  </a:lnTo>
                  <a:lnTo>
                    <a:pt x="393572" y="6731"/>
                  </a:lnTo>
                  <a:lnTo>
                    <a:pt x="395223" y="7240"/>
                  </a:lnTo>
                  <a:lnTo>
                    <a:pt x="399795" y="10415"/>
                  </a:lnTo>
                  <a:lnTo>
                    <a:pt x="400939" y="12827"/>
                  </a:lnTo>
                  <a:lnTo>
                    <a:pt x="401955" y="14733"/>
                  </a:lnTo>
                  <a:lnTo>
                    <a:pt x="401955" y="24003"/>
                  </a:lnTo>
                  <a:lnTo>
                    <a:pt x="401446" y="25146"/>
                  </a:lnTo>
                  <a:lnTo>
                    <a:pt x="401446" y="26417"/>
                  </a:lnTo>
                  <a:lnTo>
                    <a:pt x="400939" y="28830"/>
                  </a:lnTo>
                  <a:lnTo>
                    <a:pt x="400939" y="29337"/>
                  </a:lnTo>
                  <a:lnTo>
                    <a:pt x="400939" y="28830"/>
                  </a:lnTo>
                  <a:lnTo>
                    <a:pt x="401446" y="28830"/>
                  </a:lnTo>
                  <a:lnTo>
                    <a:pt x="402590" y="28321"/>
                  </a:lnTo>
                  <a:lnTo>
                    <a:pt x="404876" y="27559"/>
                  </a:lnTo>
                  <a:lnTo>
                    <a:pt x="406527" y="26417"/>
                  </a:lnTo>
                  <a:lnTo>
                    <a:pt x="408685" y="25655"/>
                  </a:lnTo>
                  <a:lnTo>
                    <a:pt x="411098" y="24512"/>
                  </a:lnTo>
                  <a:lnTo>
                    <a:pt x="412750" y="24003"/>
                  </a:lnTo>
                  <a:lnTo>
                    <a:pt x="413766" y="24003"/>
                  </a:lnTo>
                  <a:lnTo>
                    <a:pt x="418338" y="22099"/>
                  </a:lnTo>
                  <a:lnTo>
                    <a:pt x="419989" y="22099"/>
                  </a:lnTo>
                  <a:lnTo>
                    <a:pt x="422402" y="20828"/>
                  </a:lnTo>
                  <a:lnTo>
                    <a:pt x="424053" y="20321"/>
                  </a:lnTo>
                  <a:lnTo>
                    <a:pt x="426719" y="20321"/>
                  </a:lnTo>
                  <a:lnTo>
                    <a:pt x="429132" y="18924"/>
                  </a:lnTo>
                  <a:lnTo>
                    <a:pt x="437006" y="18924"/>
                  </a:lnTo>
                  <a:lnTo>
                    <a:pt x="438531" y="20321"/>
                  </a:lnTo>
                  <a:lnTo>
                    <a:pt x="440181" y="20321"/>
                  </a:lnTo>
                  <a:lnTo>
                    <a:pt x="441452" y="21464"/>
                  </a:lnTo>
                  <a:lnTo>
                    <a:pt x="442594" y="22099"/>
                  </a:lnTo>
                  <a:lnTo>
                    <a:pt x="446023" y="25655"/>
                  </a:lnTo>
                  <a:lnTo>
                    <a:pt x="447675" y="29972"/>
                  </a:lnTo>
                  <a:lnTo>
                    <a:pt x="448818" y="31243"/>
                  </a:lnTo>
                  <a:lnTo>
                    <a:pt x="448818" y="31877"/>
                  </a:lnTo>
                  <a:lnTo>
                    <a:pt x="449326" y="31243"/>
                  </a:lnTo>
                  <a:lnTo>
                    <a:pt x="452119" y="31243"/>
                  </a:lnTo>
                  <a:lnTo>
                    <a:pt x="457707" y="29337"/>
                  </a:lnTo>
                  <a:lnTo>
                    <a:pt x="460120" y="29337"/>
                  </a:lnTo>
                  <a:lnTo>
                    <a:pt x="464439" y="28321"/>
                  </a:lnTo>
                  <a:lnTo>
                    <a:pt x="469010" y="28321"/>
                  </a:lnTo>
                  <a:lnTo>
                    <a:pt x="470789" y="27559"/>
                  </a:lnTo>
                  <a:lnTo>
                    <a:pt x="474598" y="27559"/>
                  </a:lnTo>
                  <a:lnTo>
                    <a:pt x="476250" y="28321"/>
                  </a:lnTo>
                  <a:lnTo>
                    <a:pt x="478155" y="28321"/>
                  </a:lnTo>
                  <a:lnTo>
                    <a:pt x="479679" y="28830"/>
                  </a:lnTo>
                  <a:lnTo>
                    <a:pt x="483234" y="31243"/>
                  </a:lnTo>
                  <a:lnTo>
                    <a:pt x="485393" y="31877"/>
                  </a:lnTo>
                  <a:lnTo>
                    <a:pt x="490981" y="35561"/>
                  </a:lnTo>
                  <a:lnTo>
                    <a:pt x="493268" y="36068"/>
                  </a:lnTo>
                  <a:lnTo>
                    <a:pt x="498856" y="39878"/>
                  </a:lnTo>
                  <a:lnTo>
                    <a:pt x="499364" y="40387"/>
                  </a:lnTo>
                  <a:lnTo>
                    <a:pt x="499998" y="40387"/>
                  </a:lnTo>
                  <a:lnTo>
                    <a:pt x="500506" y="41149"/>
                  </a:lnTo>
                  <a:lnTo>
                    <a:pt x="502284" y="39878"/>
                  </a:lnTo>
                  <a:lnTo>
                    <a:pt x="504443" y="39243"/>
                  </a:lnTo>
                  <a:lnTo>
                    <a:pt x="506094" y="39243"/>
                  </a:lnTo>
                  <a:lnTo>
                    <a:pt x="510667" y="37974"/>
                  </a:lnTo>
                  <a:lnTo>
                    <a:pt x="513588" y="37974"/>
                  </a:lnTo>
                  <a:lnTo>
                    <a:pt x="514731" y="37339"/>
                  </a:lnTo>
                  <a:lnTo>
                    <a:pt x="520827" y="37339"/>
                  </a:lnTo>
                  <a:lnTo>
                    <a:pt x="523113" y="36831"/>
                  </a:lnTo>
                  <a:lnTo>
                    <a:pt x="534416" y="36831"/>
                  </a:lnTo>
                  <a:lnTo>
                    <a:pt x="535431" y="37339"/>
                  </a:lnTo>
                  <a:lnTo>
                    <a:pt x="537082" y="37339"/>
                  </a:lnTo>
                  <a:lnTo>
                    <a:pt x="538353" y="37974"/>
                  </a:lnTo>
                  <a:lnTo>
                    <a:pt x="545083" y="37974"/>
                  </a:lnTo>
                  <a:lnTo>
                    <a:pt x="551815" y="39878"/>
                  </a:lnTo>
                  <a:lnTo>
                    <a:pt x="553973" y="39878"/>
                  </a:lnTo>
                  <a:lnTo>
                    <a:pt x="560196" y="41656"/>
                  </a:lnTo>
                  <a:lnTo>
                    <a:pt x="570992" y="47244"/>
                  </a:lnTo>
                  <a:lnTo>
                    <a:pt x="572643" y="49149"/>
                  </a:lnTo>
                  <a:lnTo>
                    <a:pt x="574929" y="55753"/>
                  </a:lnTo>
                  <a:lnTo>
                    <a:pt x="574929" y="60706"/>
                  </a:lnTo>
                  <a:lnTo>
                    <a:pt x="575436" y="63119"/>
                  </a:lnTo>
                  <a:lnTo>
                    <a:pt x="574167" y="65659"/>
                  </a:lnTo>
                  <a:lnTo>
                    <a:pt x="574167" y="68072"/>
                  </a:lnTo>
                  <a:lnTo>
                    <a:pt x="573151" y="69977"/>
                  </a:lnTo>
                  <a:lnTo>
                    <a:pt x="572643" y="72390"/>
                  </a:lnTo>
                  <a:lnTo>
                    <a:pt x="571500" y="74168"/>
                  </a:lnTo>
                  <a:lnTo>
                    <a:pt x="570992" y="76581"/>
                  </a:lnTo>
                  <a:lnTo>
                    <a:pt x="569848" y="77978"/>
                  </a:lnTo>
                  <a:lnTo>
                    <a:pt x="569341" y="79630"/>
                  </a:lnTo>
                  <a:lnTo>
                    <a:pt x="556894" y="88393"/>
                  </a:lnTo>
                  <a:lnTo>
                    <a:pt x="555879" y="90043"/>
                  </a:lnTo>
                  <a:lnTo>
                    <a:pt x="553466" y="90806"/>
                  </a:lnTo>
                  <a:lnTo>
                    <a:pt x="552322" y="91949"/>
                  </a:lnTo>
                  <a:lnTo>
                    <a:pt x="549402" y="93218"/>
                  </a:lnTo>
                  <a:lnTo>
                    <a:pt x="547878" y="94362"/>
                  </a:lnTo>
                  <a:lnTo>
                    <a:pt x="547243" y="94869"/>
                  </a:lnTo>
                  <a:lnTo>
                    <a:pt x="547243" y="95631"/>
                  </a:lnTo>
                  <a:lnTo>
                    <a:pt x="548893" y="99315"/>
                  </a:lnTo>
                  <a:lnTo>
                    <a:pt x="550164" y="100458"/>
                  </a:lnTo>
                  <a:lnTo>
                    <a:pt x="551306" y="103633"/>
                  </a:lnTo>
                  <a:lnTo>
                    <a:pt x="568197" y="135509"/>
                  </a:lnTo>
                  <a:lnTo>
                    <a:pt x="569341" y="139193"/>
                  </a:lnTo>
                  <a:lnTo>
                    <a:pt x="570356" y="140462"/>
                  </a:lnTo>
                  <a:lnTo>
                    <a:pt x="570992" y="142114"/>
                  </a:lnTo>
                  <a:lnTo>
                    <a:pt x="573151" y="145924"/>
                  </a:lnTo>
                  <a:lnTo>
                    <a:pt x="573151" y="147193"/>
                  </a:lnTo>
                  <a:lnTo>
                    <a:pt x="572007" y="148337"/>
                  </a:lnTo>
                  <a:lnTo>
                    <a:pt x="568197" y="150877"/>
                  </a:lnTo>
                  <a:lnTo>
                    <a:pt x="566928" y="150877"/>
                  </a:lnTo>
                  <a:lnTo>
                    <a:pt x="565911" y="151512"/>
                  </a:lnTo>
                  <a:lnTo>
                    <a:pt x="556386" y="151512"/>
                  </a:lnTo>
                  <a:lnTo>
                    <a:pt x="553973" y="152019"/>
                  </a:lnTo>
                  <a:lnTo>
                    <a:pt x="550164" y="154433"/>
                  </a:lnTo>
                  <a:lnTo>
                    <a:pt x="546227" y="158750"/>
                  </a:lnTo>
                  <a:lnTo>
                    <a:pt x="546227" y="159259"/>
                  </a:lnTo>
                  <a:lnTo>
                    <a:pt x="550164" y="163703"/>
                  </a:lnTo>
                  <a:lnTo>
                    <a:pt x="550798" y="164846"/>
                  </a:lnTo>
                  <a:lnTo>
                    <a:pt x="551815" y="166117"/>
                  </a:lnTo>
                  <a:lnTo>
                    <a:pt x="552957" y="168021"/>
                  </a:lnTo>
                  <a:lnTo>
                    <a:pt x="556894" y="172212"/>
                  </a:lnTo>
                  <a:lnTo>
                    <a:pt x="559054" y="176022"/>
                  </a:lnTo>
                  <a:lnTo>
                    <a:pt x="561975" y="178943"/>
                  </a:lnTo>
                  <a:lnTo>
                    <a:pt x="564260" y="182753"/>
                  </a:lnTo>
                  <a:lnTo>
                    <a:pt x="565277" y="184024"/>
                  </a:lnTo>
                  <a:lnTo>
                    <a:pt x="567435" y="187580"/>
                  </a:lnTo>
                  <a:lnTo>
                    <a:pt x="569341" y="189358"/>
                  </a:lnTo>
                  <a:lnTo>
                    <a:pt x="569848" y="190755"/>
                  </a:lnTo>
                  <a:lnTo>
                    <a:pt x="570992" y="191897"/>
                  </a:lnTo>
                  <a:lnTo>
                    <a:pt x="571500" y="193675"/>
                  </a:lnTo>
                  <a:lnTo>
                    <a:pt x="572643" y="194946"/>
                  </a:lnTo>
                  <a:lnTo>
                    <a:pt x="575436" y="201168"/>
                  </a:lnTo>
                  <a:lnTo>
                    <a:pt x="575436" y="203581"/>
                  </a:lnTo>
                  <a:lnTo>
                    <a:pt x="576071" y="204724"/>
                  </a:lnTo>
                  <a:lnTo>
                    <a:pt x="576071" y="205994"/>
                  </a:lnTo>
                  <a:lnTo>
                    <a:pt x="576580" y="207265"/>
                  </a:lnTo>
                  <a:lnTo>
                    <a:pt x="576580" y="210186"/>
                  </a:lnTo>
                  <a:lnTo>
                    <a:pt x="577088" y="212090"/>
                  </a:lnTo>
                  <a:lnTo>
                    <a:pt x="577088" y="213996"/>
                  </a:lnTo>
                  <a:lnTo>
                    <a:pt x="577722" y="215139"/>
                  </a:lnTo>
                  <a:lnTo>
                    <a:pt x="577722" y="216917"/>
                  </a:lnTo>
                  <a:lnTo>
                    <a:pt x="578231" y="218821"/>
                  </a:lnTo>
                  <a:lnTo>
                    <a:pt x="578231" y="223647"/>
                  </a:lnTo>
                  <a:lnTo>
                    <a:pt x="578739" y="224918"/>
                  </a:lnTo>
                  <a:lnTo>
                    <a:pt x="578739" y="229236"/>
                  </a:lnTo>
                  <a:lnTo>
                    <a:pt x="579373" y="230506"/>
                  </a:lnTo>
                  <a:lnTo>
                    <a:pt x="579373" y="235331"/>
                  </a:lnTo>
                  <a:lnTo>
                    <a:pt x="580008" y="237237"/>
                  </a:lnTo>
                  <a:lnTo>
                    <a:pt x="580008" y="238506"/>
                  </a:lnTo>
                  <a:lnTo>
                    <a:pt x="589533" y="263652"/>
                  </a:lnTo>
                  <a:lnTo>
                    <a:pt x="590042" y="263652"/>
                  </a:lnTo>
                  <a:lnTo>
                    <a:pt x="596265" y="267971"/>
                  </a:lnTo>
                  <a:lnTo>
                    <a:pt x="604139" y="277115"/>
                  </a:lnTo>
                  <a:lnTo>
                    <a:pt x="607059" y="284989"/>
                  </a:lnTo>
                  <a:lnTo>
                    <a:pt x="607059" y="286386"/>
                  </a:lnTo>
                  <a:lnTo>
                    <a:pt x="607568" y="287528"/>
                  </a:lnTo>
                  <a:lnTo>
                    <a:pt x="607568" y="292481"/>
                  </a:lnTo>
                  <a:lnTo>
                    <a:pt x="608076" y="294387"/>
                  </a:lnTo>
                  <a:lnTo>
                    <a:pt x="608076" y="301625"/>
                  </a:lnTo>
                  <a:lnTo>
                    <a:pt x="607568" y="303403"/>
                  </a:lnTo>
                  <a:lnTo>
                    <a:pt x="607568" y="305943"/>
                  </a:lnTo>
                  <a:lnTo>
                    <a:pt x="607059" y="307721"/>
                  </a:lnTo>
                  <a:lnTo>
                    <a:pt x="607059" y="313944"/>
                  </a:lnTo>
                  <a:lnTo>
                    <a:pt x="606425" y="315722"/>
                  </a:lnTo>
                  <a:lnTo>
                    <a:pt x="606425" y="317627"/>
                  </a:lnTo>
                  <a:lnTo>
                    <a:pt x="605917" y="319278"/>
                  </a:lnTo>
                  <a:lnTo>
                    <a:pt x="605917" y="321184"/>
                  </a:lnTo>
                  <a:lnTo>
                    <a:pt x="605408" y="322453"/>
                  </a:lnTo>
                  <a:lnTo>
                    <a:pt x="605408" y="324867"/>
                  </a:lnTo>
                  <a:lnTo>
                    <a:pt x="604773" y="326137"/>
                  </a:lnTo>
                  <a:lnTo>
                    <a:pt x="604773" y="330455"/>
                  </a:lnTo>
                  <a:lnTo>
                    <a:pt x="603504" y="334772"/>
                  </a:lnTo>
                  <a:lnTo>
                    <a:pt x="603504" y="336550"/>
                  </a:lnTo>
                  <a:lnTo>
                    <a:pt x="604139" y="337693"/>
                  </a:lnTo>
                  <a:lnTo>
                    <a:pt x="604139" y="338456"/>
                  </a:lnTo>
                  <a:lnTo>
                    <a:pt x="605917" y="342012"/>
                  </a:lnTo>
                  <a:lnTo>
                    <a:pt x="606425" y="343917"/>
                  </a:lnTo>
                  <a:lnTo>
                    <a:pt x="608583" y="348869"/>
                  </a:lnTo>
                  <a:lnTo>
                    <a:pt x="609727" y="353187"/>
                  </a:lnTo>
                  <a:lnTo>
                    <a:pt x="612140" y="358014"/>
                  </a:lnTo>
                  <a:lnTo>
                    <a:pt x="613791" y="363602"/>
                  </a:lnTo>
                  <a:lnTo>
                    <a:pt x="626618" y="397765"/>
                  </a:lnTo>
                  <a:lnTo>
                    <a:pt x="637413" y="428499"/>
                  </a:lnTo>
                  <a:lnTo>
                    <a:pt x="638556" y="432181"/>
                  </a:lnTo>
                  <a:lnTo>
                    <a:pt x="640080" y="435737"/>
                  </a:lnTo>
                  <a:lnTo>
                    <a:pt x="640842" y="438912"/>
                  </a:lnTo>
                  <a:lnTo>
                    <a:pt x="642493" y="442087"/>
                  </a:lnTo>
                  <a:lnTo>
                    <a:pt x="643001" y="445009"/>
                  </a:lnTo>
                  <a:lnTo>
                    <a:pt x="644652" y="448818"/>
                  </a:lnTo>
                  <a:lnTo>
                    <a:pt x="645286" y="451740"/>
                  </a:lnTo>
                  <a:lnTo>
                    <a:pt x="648716" y="460884"/>
                  </a:lnTo>
                  <a:lnTo>
                    <a:pt x="649731" y="466471"/>
                  </a:lnTo>
                  <a:lnTo>
                    <a:pt x="650875" y="468884"/>
                  </a:lnTo>
                  <a:lnTo>
                    <a:pt x="652526" y="476377"/>
                  </a:lnTo>
                  <a:lnTo>
                    <a:pt x="653795" y="478156"/>
                  </a:lnTo>
                  <a:lnTo>
                    <a:pt x="654304" y="480568"/>
                  </a:lnTo>
                  <a:lnTo>
                    <a:pt x="654304" y="482474"/>
                  </a:lnTo>
                  <a:lnTo>
                    <a:pt x="654939" y="484378"/>
                  </a:lnTo>
                  <a:lnTo>
                    <a:pt x="654939" y="485394"/>
                  </a:lnTo>
                  <a:lnTo>
                    <a:pt x="655446" y="487299"/>
                  </a:lnTo>
                  <a:lnTo>
                    <a:pt x="655446" y="488569"/>
                  </a:lnTo>
                  <a:lnTo>
                    <a:pt x="655955" y="489712"/>
                  </a:lnTo>
                  <a:lnTo>
                    <a:pt x="655955" y="491618"/>
                  </a:lnTo>
                  <a:lnTo>
                    <a:pt x="655446" y="492887"/>
                  </a:lnTo>
                  <a:lnTo>
                    <a:pt x="655446" y="494793"/>
                  </a:lnTo>
                  <a:lnTo>
                    <a:pt x="654939" y="495936"/>
                  </a:lnTo>
                  <a:lnTo>
                    <a:pt x="654304" y="498475"/>
                  </a:lnTo>
                  <a:lnTo>
                    <a:pt x="653288" y="500127"/>
                  </a:lnTo>
                  <a:lnTo>
                    <a:pt x="652526" y="502540"/>
                  </a:lnTo>
                  <a:lnTo>
                    <a:pt x="649223" y="510033"/>
                  </a:lnTo>
                  <a:lnTo>
                    <a:pt x="648716" y="511937"/>
                  </a:lnTo>
                  <a:lnTo>
                    <a:pt x="645286" y="518542"/>
                  </a:lnTo>
                  <a:lnTo>
                    <a:pt x="644652" y="520446"/>
                  </a:lnTo>
                  <a:lnTo>
                    <a:pt x="643635" y="521717"/>
                  </a:lnTo>
                  <a:lnTo>
                    <a:pt x="642493" y="524765"/>
                  </a:lnTo>
                  <a:lnTo>
                    <a:pt x="641350" y="526034"/>
                  </a:lnTo>
                  <a:lnTo>
                    <a:pt x="636269" y="536449"/>
                  </a:lnTo>
                  <a:lnTo>
                    <a:pt x="635254" y="537592"/>
                  </a:lnTo>
                  <a:lnTo>
                    <a:pt x="634492" y="539369"/>
                  </a:lnTo>
                  <a:lnTo>
                    <a:pt x="633348" y="540640"/>
                  </a:lnTo>
                  <a:lnTo>
                    <a:pt x="632841" y="542037"/>
                  </a:lnTo>
                  <a:lnTo>
                    <a:pt x="631697" y="543052"/>
                  </a:lnTo>
                  <a:lnTo>
                    <a:pt x="631190" y="544958"/>
                  </a:lnTo>
                  <a:lnTo>
                    <a:pt x="630173" y="546100"/>
                  </a:lnTo>
                  <a:lnTo>
                    <a:pt x="629539" y="547371"/>
                  </a:lnTo>
                  <a:lnTo>
                    <a:pt x="628268" y="548640"/>
                  </a:lnTo>
                  <a:lnTo>
                    <a:pt x="627760" y="549784"/>
                  </a:lnTo>
                  <a:lnTo>
                    <a:pt x="626618" y="551053"/>
                  </a:lnTo>
                  <a:lnTo>
                    <a:pt x="626109" y="552450"/>
                  </a:lnTo>
                  <a:lnTo>
                    <a:pt x="616584" y="565277"/>
                  </a:lnTo>
                  <a:lnTo>
                    <a:pt x="615315" y="565786"/>
                  </a:lnTo>
                  <a:lnTo>
                    <a:pt x="614298" y="567690"/>
                  </a:lnTo>
                  <a:lnTo>
                    <a:pt x="612647" y="568199"/>
                  </a:lnTo>
                  <a:lnTo>
                    <a:pt x="610996" y="569596"/>
                  </a:lnTo>
                  <a:lnTo>
                    <a:pt x="599185" y="573787"/>
                  </a:lnTo>
                  <a:lnTo>
                    <a:pt x="597407" y="573787"/>
                  </a:lnTo>
                  <a:lnTo>
                    <a:pt x="593470" y="574930"/>
                  </a:lnTo>
                  <a:lnTo>
                    <a:pt x="590042" y="574930"/>
                  </a:lnTo>
                  <a:lnTo>
                    <a:pt x="586740" y="576199"/>
                  </a:lnTo>
                  <a:lnTo>
                    <a:pt x="570992" y="576199"/>
                  </a:lnTo>
                  <a:lnTo>
                    <a:pt x="576071" y="640589"/>
                  </a:lnTo>
                  <a:lnTo>
                    <a:pt x="576580" y="641731"/>
                  </a:lnTo>
                  <a:lnTo>
                    <a:pt x="576580" y="642493"/>
                  </a:lnTo>
                  <a:lnTo>
                    <a:pt x="577722" y="644906"/>
                  </a:lnTo>
                  <a:lnTo>
                    <a:pt x="578231" y="646812"/>
                  </a:lnTo>
                  <a:lnTo>
                    <a:pt x="578739" y="648081"/>
                  </a:lnTo>
                  <a:lnTo>
                    <a:pt x="579373" y="649733"/>
                  </a:lnTo>
                  <a:lnTo>
                    <a:pt x="580643" y="651002"/>
                  </a:lnTo>
                  <a:lnTo>
                    <a:pt x="581659" y="655321"/>
                  </a:lnTo>
                  <a:lnTo>
                    <a:pt x="583818" y="659639"/>
                  </a:lnTo>
                  <a:lnTo>
                    <a:pt x="584961" y="664465"/>
                  </a:lnTo>
                  <a:lnTo>
                    <a:pt x="586231" y="666369"/>
                  </a:lnTo>
                  <a:lnTo>
                    <a:pt x="586740" y="668909"/>
                  </a:lnTo>
                  <a:lnTo>
                    <a:pt x="587882" y="671322"/>
                  </a:lnTo>
                  <a:lnTo>
                    <a:pt x="588391" y="673736"/>
                  </a:lnTo>
                  <a:lnTo>
                    <a:pt x="589533" y="676149"/>
                  </a:lnTo>
                  <a:lnTo>
                    <a:pt x="590042" y="678562"/>
                  </a:lnTo>
                  <a:lnTo>
                    <a:pt x="591184" y="680974"/>
                  </a:lnTo>
                  <a:lnTo>
                    <a:pt x="595756" y="698119"/>
                  </a:lnTo>
                  <a:lnTo>
                    <a:pt x="595756" y="706121"/>
                  </a:lnTo>
                  <a:lnTo>
                    <a:pt x="596265" y="707390"/>
                  </a:lnTo>
                  <a:lnTo>
                    <a:pt x="596265" y="717805"/>
                  </a:lnTo>
                  <a:lnTo>
                    <a:pt x="596772" y="719709"/>
                  </a:lnTo>
                  <a:lnTo>
                    <a:pt x="596772" y="749046"/>
                  </a:lnTo>
                  <a:lnTo>
                    <a:pt x="596265" y="750190"/>
                  </a:lnTo>
                  <a:lnTo>
                    <a:pt x="596265" y="755777"/>
                  </a:lnTo>
                  <a:lnTo>
                    <a:pt x="595756" y="757683"/>
                  </a:lnTo>
                  <a:lnTo>
                    <a:pt x="595756" y="766953"/>
                  </a:lnTo>
                  <a:lnTo>
                    <a:pt x="595121" y="768605"/>
                  </a:lnTo>
                  <a:lnTo>
                    <a:pt x="595121" y="772922"/>
                  </a:lnTo>
                  <a:lnTo>
                    <a:pt x="594614" y="774827"/>
                  </a:lnTo>
                  <a:lnTo>
                    <a:pt x="594614" y="779018"/>
                  </a:lnTo>
                  <a:lnTo>
                    <a:pt x="594106" y="780415"/>
                  </a:lnTo>
                  <a:lnTo>
                    <a:pt x="594106" y="782828"/>
                  </a:lnTo>
                  <a:lnTo>
                    <a:pt x="593470" y="784099"/>
                  </a:lnTo>
                  <a:lnTo>
                    <a:pt x="593470" y="786512"/>
                  </a:lnTo>
                  <a:lnTo>
                    <a:pt x="592963" y="788290"/>
                  </a:lnTo>
                  <a:lnTo>
                    <a:pt x="592963" y="792099"/>
                  </a:lnTo>
                  <a:lnTo>
                    <a:pt x="592201" y="793243"/>
                  </a:lnTo>
                  <a:lnTo>
                    <a:pt x="591946" y="795021"/>
                  </a:lnTo>
                  <a:lnTo>
                    <a:pt x="590550" y="796290"/>
                  </a:lnTo>
                  <a:lnTo>
                    <a:pt x="589533" y="798196"/>
                  </a:lnTo>
                  <a:lnTo>
                    <a:pt x="589026" y="800100"/>
                  </a:lnTo>
                  <a:lnTo>
                    <a:pt x="587882" y="801752"/>
                  </a:lnTo>
                  <a:lnTo>
                    <a:pt x="586740" y="803021"/>
                  </a:lnTo>
                  <a:lnTo>
                    <a:pt x="585469" y="806069"/>
                  </a:lnTo>
                  <a:lnTo>
                    <a:pt x="583818" y="807974"/>
                  </a:lnTo>
                  <a:lnTo>
                    <a:pt x="582803" y="809752"/>
                  </a:lnTo>
                  <a:lnTo>
                    <a:pt x="581659" y="811022"/>
                  </a:lnTo>
                  <a:lnTo>
                    <a:pt x="585469" y="833756"/>
                  </a:lnTo>
                  <a:lnTo>
                    <a:pt x="581659" y="856996"/>
                  </a:lnTo>
                  <a:lnTo>
                    <a:pt x="583818" y="858140"/>
                  </a:lnTo>
                  <a:lnTo>
                    <a:pt x="584454" y="858902"/>
                  </a:lnTo>
                  <a:lnTo>
                    <a:pt x="585469" y="859409"/>
                  </a:lnTo>
                  <a:lnTo>
                    <a:pt x="588391" y="860680"/>
                  </a:lnTo>
                  <a:lnTo>
                    <a:pt x="590042" y="861822"/>
                  </a:lnTo>
                  <a:lnTo>
                    <a:pt x="591946" y="862584"/>
                  </a:lnTo>
                  <a:lnTo>
                    <a:pt x="593470" y="863727"/>
                  </a:lnTo>
                  <a:lnTo>
                    <a:pt x="595121" y="864236"/>
                  </a:lnTo>
                  <a:lnTo>
                    <a:pt x="614298" y="876555"/>
                  </a:lnTo>
                  <a:lnTo>
                    <a:pt x="617728" y="878968"/>
                  </a:lnTo>
                  <a:lnTo>
                    <a:pt x="618870" y="880237"/>
                  </a:lnTo>
                  <a:lnTo>
                    <a:pt x="620521" y="881508"/>
                  </a:lnTo>
                  <a:lnTo>
                    <a:pt x="623951" y="885318"/>
                  </a:lnTo>
                  <a:lnTo>
                    <a:pt x="627253" y="891287"/>
                  </a:lnTo>
                  <a:lnTo>
                    <a:pt x="628268" y="891921"/>
                  </a:lnTo>
                  <a:lnTo>
                    <a:pt x="629539" y="894969"/>
                  </a:lnTo>
                  <a:lnTo>
                    <a:pt x="630681" y="896240"/>
                  </a:lnTo>
                  <a:lnTo>
                    <a:pt x="632332" y="900558"/>
                  </a:lnTo>
                  <a:lnTo>
                    <a:pt x="633348" y="901700"/>
                  </a:lnTo>
                  <a:lnTo>
                    <a:pt x="633983" y="903478"/>
                  </a:lnTo>
                  <a:lnTo>
                    <a:pt x="635761" y="906653"/>
                  </a:lnTo>
                  <a:lnTo>
                    <a:pt x="640080" y="921386"/>
                  </a:lnTo>
                  <a:lnTo>
                    <a:pt x="640080" y="925703"/>
                  </a:lnTo>
                  <a:lnTo>
                    <a:pt x="640842" y="927481"/>
                  </a:lnTo>
                  <a:lnTo>
                    <a:pt x="640842" y="931799"/>
                  </a:lnTo>
                  <a:lnTo>
                    <a:pt x="640080" y="934212"/>
                  </a:lnTo>
                  <a:lnTo>
                    <a:pt x="640080" y="936118"/>
                  </a:lnTo>
                  <a:lnTo>
                    <a:pt x="639571" y="938531"/>
                  </a:lnTo>
                  <a:lnTo>
                    <a:pt x="639571" y="940943"/>
                  </a:lnTo>
                  <a:lnTo>
                    <a:pt x="638556" y="942849"/>
                  </a:lnTo>
                  <a:lnTo>
                    <a:pt x="637920" y="945262"/>
                  </a:lnTo>
                  <a:lnTo>
                    <a:pt x="632332" y="956184"/>
                  </a:lnTo>
                  <a:lnTo>
                    <a:pt x="627253" y="963042"/>
                  </a:lnTo>
                  <a:lnTo>
                    <a:pt x="611505" y="977774"/>
                  </a:lnTo>
                  <a:lnTo>
                    <a:pt x="609218" y="979043"/>
                  </a:lnTo>
                  <a:lnTo>
                    <a:pt x="607059" y="980949"/>
                  </a:lnTo>
                  <a:lnTo>
                    <a:pt x="598043" y="985774"/>
                  </a:lnTo>
                  <a:lnTo>
                    <a:pt x="596265" y="985774"/>
                  </a:lnTo>
                  <a:lnTo>
                    <a:pt x="592963" y="987680"/>
                  </a:lnTo>
                  <a:lnTo>
                    <a:pt x="590550" y="988187"/>
                  </a:lnTo>
                  <a:lnTo>
                    <a:pt x="588391" y="989458"/>
                  </a:lnTo>
                  <a:lnTo>
                    <a:pt x="585469" y="989458"/>
                  </a:lnTo>
                  <a:lnTo>
                    <a:pt x="583818" y="990600"/>
                  </a:lnTo>
                  <a:lnTo>
                    <a:pt x="581152" y="990600"/>
                  </a:lnTo>
                  <a:lnTo>
                    <a:pt x="578739" y="991362"/>
                  </a:lnTo>
                  <a:lnTo>
                    <a:pt x="565277" y="991362"/>
                  </a:lnTo>
                  <a:lnTo>
                    <a:pt x="563118" y="990600"/>
                  </a:lnTo>
                  <a:lnTo>
                    <a:pt x="555879" y="990600"/>
                  </a:lnTo>
                  <a:lnTo>
                    <a:pt x="553466" y="990093"/>
                  </a:lnTo>
                  <a:lnTo>
                    <a:pt x="551815" y="990093"/>
                  </a:lnTo>
                  <a:lnTo>
                    <a:pt x="550164" y="989458"/>
                  </a:lnTo>
                  <a:lnTo>
                    <a:pt x="546734" y="989458"/>
                  </a:lnTo>
                  <a:lnTo>
                    <a:pt x="545083" y="988696"/>
                  </a:lnTo>
                  <a:lnTo>
                    <a:pt x="541655" y="988696"/>
                  </a:lnTo>
                  <a:lnTo>
                    <a:pt x="540004" y="988187"/>
                  </a:lnTo>
                  <a:lnTo>
                    <a:pt x="538353" y="988187"/>
                  </a:lnTo>
                  <a:lnTo>
                    <a:pt x="536575" y="987680"/>
                  </a:lnTo>
                  <a:lnTo>
                    <a:pt x="533272" y="987680"/>
                  </a:lnTo>
                  <a:lnTo>
                    <a:pt x="531494" y="986918"/>
                  </a:lnTo>
                  <a:lnTo>
                    <a:pt x="528193" y="986918"/>
                  </a:lnTo>
                  <a:lnTo>
                    <a:pt x="526542" y="986283"/>
                  </a:lnTo>
                  <a:lnTo>
                    <a:pt x="524764" y="986283"/>
                  </a:lnTo>
                  <a:lnTo>
                    <a:pt x="523113" y="985774"/>
                  </a:lnTo>
                  <a:lnTo>
                    <a:pt x="521461" y="985774"/>
                  </a:lnTo>
                  <a:lnTo>
                    <a:pt x="519810" y="985012"/>
                  </a:lnTo>
                  <a:lnTo>
                    <a:pt x="518541" y="985012"/>
                  </a:lnTo>
                  <a:lnTo>
                    <a:pt x="516890" y="984505"/>
                  </a:lnTo>
                  <a:lnTo>
                    <a:pt x="515746" y="984505"/>
                  </a:lnTo>
                  <a:lnTo>
                    <a:pt x="514095" y="983869"/>
                  </a:lnTo>
                  <a:lnTo>
                    <a:pt x="511175" y="983869"/>
                  </a:lnTo>
                  <a:lnTo>
                    <a:pt x="510158" y="983362"/>
                  </a:lnTo>
                  <a:lnTo>
                    <a:pt x="507238" y="983362"/>
                  </a:lnTo>
                  <a:lnTo>
                    <a:pt x="506094" y="982599"/>
                  </a:lnTo>
                  <a:lnTo>
                    <a:pt x="505586" y="982599"/>
                  </a:lnTo>
                  <a:lnTo>
                    <a:pt x="503428" y="982092"/>
                  </a:lnTo>
                  <a:lnTo>
                    <a:pt x="501777" y="982092"/>
                  </a:lnTo>
                  <a:lnTo>
                    <a:pt x="499998" y="981456"/>
                  </a:lnTo>
                  <a:lnTo>
                    <a:pt x="498856" y="981456"/>
                  </a:lnTo>
                  <a:lnTo>
                    <a:pt x="496696" y="980949"/>
                  </a:lnTo>
                  <a:lnTo>
                    <a:pt x="496061" y="980949"/>
                  </a:lnTo>
                  <a:lnTo>
                    <a:pt x="495045" y="982092"/>
                  </a:lnTo>
                  <a:lnTo>
                    <a:pt x="493268" y="982599"/>
                  </a:lnTo>
                  <a:lnTo>
                    <a:pt x="484251" y="988187"/>
                  </a:lnTo>
                  <a:lnTo>
                    <a:pt x="482472" y="988696"/>
                  </a:lnTo>
                  <a:lnTo>
                    <a:pt x="479170" y="991362"/>
                  </a:lnTo>
                  <a:lnTo>
                    <a:pt x="477011" y="991871"/>
                  </a:lnTo>
                  <a:lnTo>
                    <a:pt x="475233" y="993014"/>
                  </a:lnTo>
                  <a:lnTo>
                    <a:pt x="472947" y="993775"/>
                  </a:lnTo>
                  <a:lnTo>
                    <a:pt x="469518" y="996189"/>
                  </a:lnTo>
                  <a:lnTo>
                    <a:pt x="467359" y="996696"/>
                  </a:lnTo>
                  <a:lnTo>
                    <a:pt x="463295" y="999237"/>
                  </a:lnTo>
                  <a:lnTo>
                    <a:pt x="457707" y="1001015"/>
                  </a:lnTo>
                  <a:lnTo>
                    <a:pt x="455548" y="1002284"/>
                  </a:lnTo>
                  <a:lnTo>
                    <a:pt x="447167" y="1005333"/>
                  </a:lnTo>
                  <a:lnTo>
                    <a:pt x="445389" y="1005333"/>
                  </a:lnTo>
                  <a:lnTo>
                    <a:pt x="442086" y="1006602"/>
                  </a:lnTo>
                  <a:lnTo>
                    <a:pt x="439673" y="1006602"/>
                  </a:lnTo>
                  <a:lnTo>
                    <a:pt x="434720" y="1008508"/>
                  </a:lnTo>
                  <a:lnTo>
                    <a:pt x="432434" y="1008508"/>
                  </a:lnTo>
                  <a:lnTo>
                    <a:pt x="427355" y="1010159"/>
                  </a:lnTo>
                  <a:lnTo>
                    <a:pt x="425068" y="1010159"/>
                  </a:lnTo>
                  <a:lnTo>
                    <a:pt x="419481" y="1012190"/>
                  </a:lnTo>
                  <a:lnTo>
                    <a:pt x="399795" y="1012190"/>
                  </a:lnTo>
                  <a:lnTo>
                    <a:pt x="395223" y="1010921"/>
                  </a:lnTo>
                  <a:lnTo>
                    <a:pt x="393065" y="1010921"/>
                  </a:lnTo>
                  <a:lnTo>
                    <a:pt x="391286" y="1010159"/>
                  </a:lnTo>
                  <a:lnTo>
                    <a:pt x="390143" y="1010159"/>
                  </a:lnTo>
                  <a:lnTo>
                    <a:pt x="389128" y="1009650"/>
                  </a:lnTo>
                  <a:lnTo>
                    <a:pt x="387984" y="1009650"/>
                  </a:lnTo>
                  <a:lnTo>
                    <a:pt x="385571" y="1008508"/>
                  </a:lnTo>
                  <a:lnTo>
                    <a:pt x="384556" y="1008508"/>
                  </a:lnTo>
                  <a:lnTo>
                    <a:pt x="383413" y="1007746"/>
                  </a:lnTo>
                  <a:lnTo>
                    <a:pt x="381761" y="1007237"/>
                  </a:lnTo>
                  <a:lnTo>
                    <a:pt x="375031" y="1004190"/>
                  </a:lnTo>
                  <a:lnTo>
                    <a:pt x="373253" y="1003427"/>
                  </a:lnTo>
                  <a:lnTo>
                    <a:pt x="358140" y="995427"/>
                  </a:lnTo>
                  <a:lnTo>
                    <a:pt x="355981" y="994918"/>
                  </a:lnTo>
                  <a:lnTo>
                    <a:pt x="351408" y="991871"/>
                  </a:lnTo>
                  <a:lnTo>
                    <a:pt x="349757" y="991362"/>
                  </a:lnTo>
                  <a:lnTo>
                    <a:pt x="347980" y="990093"/>
                  </a:lnTo>
                  <a:lnTo>
                    <a:pt x="344678" y="988696"/>
                  </a:lnTo>
                  <a:lnTo>
                    <a:pt x="341121" y="986283"/>
                  </a:lnTo>
                  <a:lnTo>
                    <a:pt x="337946" y="985012"/>
                  </a:lnTo>
                  <a:lnTo>
                    <a:pt x="336677" y="983869"/>
                  </a:lnTo>
                  <a:lnTo>
                    <a:pt x="335026" y="983362"/>
                  </a:lnTo>
                  <a:lnTo>
                    <a:pt x="333882" y="982092"/>
                  </a:lnTo>
                  <a:lnTo>
                    <a:pt x="331723" y="981456"/>
                  </a:lnTo>
                  <a:lnTo>
                    <a:pt x="330454" y="980187"/>
                  </a:lnTo>
                  <a:lnTo>
                    <a:pt x="328803" y="979678"/>
                  </a:lnTo>
                  <a:lnTo>
                    <a:pt x="327659" y="978281"/>
                  </a:lnTo>
                  <a:lnTo>
                    <a:pt x="326135" y="977774"/>
                  </a:lnTo>
                  <a:lnTo>
                    <a:pt x="324231" y="976503"/>
                  </a:lnTo>
                  <a:lnTo>
                    <a:pt x="321564" y="975361"/>
                  </a:lnTo>
                  <a:lnTo>
                    <a:pt x="320420" y="974090"/>
                  </a:lnTo>
                  <a:lnTo>
                    <a:pt x="308609" y="967359"/>
                  </a:lnTo>
                  <a:lnTo>
                    <a:pt x="307467" y="966090"/>
                  </a:lnTo>
                  <a:lnTo>
                    <a:pt x="304545" y="964946"/>
                  </a:lnTo>
                  <a:lnTo>
                    <a:pt x="304038" y="964184"/>
                  </a:lnTo>
                  <a:lnTo>
                    <a:pt x="303530" y="964184"/>
                  </a:lnTo>
                  <a:lnTo>
                    <a:pt x="301370" y="968630"/>
                  </a:lnTo>
                  <a:lnTo>
                    <a:pt x="296164" y="973456"/>
                  </a:lnTo>
                  <a:lnTo>
                    <a:pt x="295147" y="975361"/>
                  </a:lnTo>
                  <a:lnTo>
                    <a:pt x="292734" y="977774"/>
                  </a:lnTo>
                  <a:lnTo>
                    <a:pt x="291083" y="979043"/>
                  </a:lnTo>
                  <a:lnTo>
                    <a:pt x="289432" y="980949"/>
                  </a:lnTo>
                  <a:lnTo>
                    <a:pt x="276352" y="990093"/>
                  </a:lnTo>
                  <a:lnTo>
                    <a:pt x="274701" y="990600"/>
                  </a:lnTo>
                  <a:lnTo>
                    <a:pt x="273684" y="991871"/>
                  </a:lnTo>
                  <a:lnTo>
                    <a:pt x="268605" y="994284"/>
                  </a:lnTo>
                  <a:lnTo>
                    <a:pt x="267461" y="995427"/>
                  </a:lnTo>
                  <a:lnTo>
                    <a:pt x="265810" y="995427"/>
                  </a:lnTo>
                  <a:lnTo>
                    <a:pt x="255651" y="1000506"/>
                  </a:lnTo>
                  <a:lnTo>
                    <a:pt x="254000" y="1000506"/>
                  </a:lnTo>
                  <a:lnTo>
                    <a:pt x="252348" y="1001015"/>
                  </a:lnTo>
                  <a:lnTo>
                    <a:pt x="250570" y="1001015"/>
                  </a:lnTo>
                  <a:lnTo>
                    <a:pt x="249428" y="1001777"/>
                  </a:lnTo>
                  <a:lnTo>
                    <a:pt x="247777" y="1001777"/>
                  </a:lnTo>
                  <a:lnTo>
                    <a:pt x="246126" y="1002284"/>
                  </a:lnTo>
                  <a:lnTo>
                    <a:pt x="244347" y="1002284"/>
                  </a:lnTo>
                  <a:lnTo>
                    <a:pt x="243205" y="1002919"/>
                  </a:lnTo>
                  <a:lnTo>
                    <a:pt x="236981" y="1002919"/>
                  </a:lnTo>
                  <a:lnTo>
                    <a:pt x="235457" y="1002284"/>
                  </a:lnTo>
                  <a:lnTo>
                    <a:pt x="231393" y="1002284"/>
                  </a:lnTo>
                  <a:lnTo>
                    <a:pt x="230251" y="1001777"/>
                  </a:lnTo>
                  <a:lnTo>
                    <a:pt x="225806" y="1001777"/>
                  </a:lnTo>
                  <a:lnTo>
                    <a:pt x="224663" y="1001015"/>
                  </a:lnTo>
                  <a:lnTo>
                    <a:pt x="223011" y="1001015"/>
                  </a:lnTo>
                  <a:lnTo>
                    <a:pt x="221995" y="1000506"/>
                  </a:lnTo>
                  <a:lnTo>
                    <a:pt x="220598" y="1000506"/>
                  </a:lnTo>
                  <a:lnTo>
                    <a:pt x="219075" y="999744"/>
                  </a:lnTo>
                  <a:lnTo>
                    <a:pt x="217931" y="999744"/>
                  </a:lnTo>
                  <a:lnTo>
                    <a:pt x="215518" y="998602"/>
                  </a:lnTo>
                  <a:lnTo>
                    <a:pt x="211201" y="997331"/>
                  </a:lnTo>
                  <a:lnTo>
                    <a:pt x="208788" y="996189"/>
                  </a:lnTo>
                  <a:lnTo>
                    <a:pt x="207136" y="995427"/>
                  </a:lnTo>
                  <a:lnTo>
                    <a:pt x="201548" y="992506"/>
                  </a:lnTo>
                  <a:lnTo>
                    <a:pt x="199897" y="991871"/>
                  </a:lnTo>
                  <a:lnTo>
                    <a:pt x="198755" y="990600"/>
                  </a:lnTo>
                  <a:lnTo>
                    <a:pt x="194309" y="988187"/>
                  </a:lnTo>
                  <a:lnTo>
                    <a:pt x="193675" y="987680"/>
                  </a:lnTo>
                  <a:lnTo>
                    <a:pt x="192658" y="986918"/>
                  </a:lnTo>
                  <a:lnTo>
                    <a:pt x="192023" y="986918"/>
                  </a:lnTo>
                  <a:lnTo>
                    <a:pt x="190754" y="987680"/>
                  </a:lnTo>
                  <a:lnTo>
                    <a:pt x="189103" y="987680"/>
                  </a:lnTo>
                  <a:lnTo>
                    <a:pt x="187579" y="988187"/>
                  </a:lnTo>
                  <a:lnTo>
                    <a:pt x="186435" y="988696"/>
                  </a:lnTo>
                  <a:lnTo>
                    <a:pt x="185293" y="988696"/>
                  </a:lnTo>
                  <a:lnTo>
                    <a:pt x="167893" y="994284"/>
                  </a:lnTo>
                  <a:lnTo>
                    <a:pt x="165481" y="994284"/>
                  </a:lnTo>
                  <a:lnTo>
                    <a:pt x="158750" y="996189"/>
                  </a:lnTo>
                  <a:lnTo>
                    <a:pt x="156591" y="996189"/>
                  </a:lnTo>
                  <a:lnTo>
                    <a:pt x="152018" y="997331"/>
                  </a:lnTo>
                  <a:lnTo>
                    <a:pt x="136397" y="997331"/>
                  </a:lnTo>
                  <a:lnTo>
                    <a:pt x="132333" y="996189"/>
                  </a:lnTo>
                  <a:lnTo>
                    <a:pt x="130556" y="996189"/>
                  </a:lnTo>
                  <a:lnTo>
                    <a:pt x="121666" y="993014"/>
                  </a:lnTo>
                  <a:lnTo>
                    <a:pt x="120015" y="991871"/>
                  </a:lnTo>
                  <a:lnTo>
                    <a:pt x="116458" y="990600"/>
                  </a:lnTo>
                  <a:lnTo>
                    <a:pt x="114934" y="989458"/>
                  </a:lnTo>
                  <a:lnTo>
                    <a:pt x="110870" y="987680"/>
                  </a:lnTo>
                  <a:lnTo>
                    <a:pt x="108204" y="985774"/>
                  </a:lnTo>
                  <a:lnTo>
                    <a:pt x="106553" y="985012"/>
                  </a:lnTo>
                  <a:lnTo>
                    <a:pt x="105282" y="983869"/>
                  </a:lnTo>
                  <a:lnTo>
                    <a:pt x="101345" y="981456"/>
                  </a:lnTo>
                  <a:lnTo>
                    <a:pt x="100330" y="980187"/>
                  </a:lnTo>
                  <a:lnTo>
                    <a:pt x="97917" y="979043"/>
                  </a:lnTo>
                  <a:lnTo>
                    <a:pt x="97408" y="979043"/>
                  </a:lnTo>
                  <a:lnTo>
                    <a:pt x="96266" y="979678"/>
                  </a:lnTo>
                  <a:lnTo>
                    <a:pt x="92836" y="979678"/>
                  </a:lnTo>
                  <a:lnTo>
                    <a:pt x="91820" y="980187"/>
                  </a:lnTo>
                  <a:lnTo>
                    <a:pt x="87756" y="980187"/>
                  </a:lnTo>
                  <a:lnTo>
                    <a:pt x="86106" y="980949"/>
                  </a:lnTo>
                  <a:lnTo>
                    <a:pt x="79882" y="980949"/>
                  </a:lnTo>
                  <a:lnTo>
                    <a:pt x="77723" y="981456"/>
                  </a:lnTo>
                  <a:lnTo>
                    <a:pt x="57404" y="981456"/>
                  </a:lnTo>
                  <a:lnTo>
                    <a:pt x="50672" y="979678"/>
                  </a:lnTo>
                  <a:lnTo>
                    <a:pt x="49021" y="979678"/>
                  </a:lnTo>
                  <a:lnTo>
                    <a:pt x="44957" y="978281"/>
                  </a:lnTo>
                  <a:lnTo>
                    <a:pt x="37083" y="973456"/>
                  </a:lnTo>
                  <a:lnTo>
                    <a:pt x="36068" y="972186"/>
                  </a:lnTo>
                  <a:lnTo>
                    <a:pt x="30353" y="969137"/>
                  </a:lnTo>
                  <a:lnTo>
                    <a:pt x="28829" y="968630"/>
                  </a:lnTo>
                  <a:lnTo>
                    <a:pt x="15240" y="960121"/>
                  </a:lnTo>
                  <a:lnTo>
                    <a:pt x="13461" y="959359"/>
                  </a:lnTo>
                  <a:lnTo>
                    <a:pt x="11810" y="957453"/>
                  </a:lnTo>
                  <a:lnTo>
                    <a:pt x="7873" y="955040"/>
                  </a:lnTo>
                  <a:lnTo>
                    <a:pt x="4064" y="950849"/>
                  </a:lnTo>
                  <a:lnTo>
                    <a:pt x="2158" y="949452"/>
                  </a:lnTo>
                  <a:lnTo>
                    <a:pt x="1143" y="948309"/>
                  </a:lnTo>
                  <a:lnTo>
                    <a:pt x="0" y="946531"/>
                  </a:lnTo>
                  <a:lnTo>
                    <a:pt x="0" y="912115"/>
                  </a:lnTo>
                  <a:lnTo>
                    <a:pt x="5080" y="901700"/>
                  </a:lnTo>
                  <a:lnTo>
                    <a:pt x="8381" y="898144"/>
                  </a:lnTo>
                  <a:lnTo>
                    <a:pt x="8890" y="896240"/>
                  </a:lnTo>
                  <a:lnTo>
                    <a:pt x="11303" y="893827"/>
                  </a:lnTo>
                  <a:lnTo>
                    <a:pt x="12954" y="893192"/>
                  </a:lnTo>
                  <a:lnTo>
                    <a:pt x="13969" y="891287"/>
                  </a:lnTo>
                  <a:lnTo>
                    <a:pt x="15240" y="890652"/>
                  </a:lnTo>
                  <a:lnTo>
                    <a:pt x="16382" y="889381"/>
                  </a:lnTo>
                  <a:lnTo>
                    <a:pt x="18033" y="888239"/>
                  </a:lnTo>
                  <a:lnTo>
                    <a:pt x="19177" y="886968"/>
                  </a:lnTo>
                  <a:lnTo>
                    <a:pt x="20701" y="885825"/>
                  </a:lnTo>
                  <a:lnTo>
                    <a:pt x="21970" y="884556"/>
                  </a:lnTo>
                  <a:lnTo>
                    <a:pt x="24256" y="883921"/>
                  </a:lnTo>
                  <a:lnTo>
                    <a:pt x="30353" y="880237"/>
                  </a:lnTo>
                  <a:lnTo>
                    <a:pt x="32639" y="879730"/>
                  </a:lnTo>
                  <a:lnTo>
                    <a:pt x="39496" y="875919"/>
                  </a:lnTo>
                  <a:lnTo>
                    <a:pt x="41147" y="875412"/>
                  </a:lnTo>
                  <a:lnTo>
                    <a:pt x="42291" y="875412"/>
                  </a:lnTo>
                  <a:lnTo>
                    <a:pt x="44450" y="874142"/>
                  </a:lnTo>
                  <a:lnTo>
                    <a:pt x="46735" y="873506"/>
                  </a:lnTo>
                  <a:lnTo>
                    <a:pt x="47879" y="872999"/>
                  </a:lnTo>
                  <a:lnTo>
                    <a:pt x="49021" y="872999"/>
                  </a:lnTo>
                  <a:lnTo>
                    <a:pt x="58673" y="869824"/>
                  </a:lnTo>
                  <a:lnTo>
                    <a:pt x="60832" y="868553"/>
                  </a:lnTo>
                  <a:lnTo>
                    <a:pt x="66420" y="866902"/>
                  </a:lnTo>
                  <a:lnTo>
                    <a:pt x="68071" y="866902"/>
                  </a:lnTo>
                  <a:lnTo>
                    <a:pt x="72135" y="864997"/>
                  </a:lnTo>
                  <a:lnTo>
                    <a:pt x="75310" y="864997"/>
                  </a:lnTo>
                  <a:lnTo>
                    <a:pt x="101345" y="856996"/>
                  </a:lnTo>
                  <a:lnTo>
                    <a:pt x="101345" y="855727"/>
                  </a:lnTo>
                  <a:lnTo>
                    <a:pt x="101981" y="854584"/>
                  </a:lnTo>
                  <a:lnTo>
                    <a:pt x="102996" y="853314"/>
                  </a:lnTo>
                  <a:lnTo>
                    <a:pt x="103631" y="850900"/>
                  </a:lnTo>
                  <a:lnTo>
                    <a:pt x="107568" y="844805"/>
                  </a:lnTo>
                  <a:lnTo>
                    <a:pt x="108204" y="842899"/>
                  </a:lnTo>
                  <a:lnTo>
                    <a:pt x="109219" y="841756"/>
                  </a:lnTo>
                  <a:lnTo>
                    <a:pt x="110363" y="839217"/>
                  </a:lnTo>
                  <a:lnTo>
                    <a:pt x="117093" y="830581"/>
                  </a:lnTo>
                  <a:lnTo>
                    <a:pt x="118871" y="828802"/>
                  </a:lnTo>
                  <a:lnTo>
                    <a:pt x="126745" y="823849"/>
                  </a:lnTo>
                  <a:lnTo>
                    <a:pt x="131318" y="822071"/>
                  </a:lnTo>
                  <a:lnTo>
                    <a:pt x="132968" y="820928"/>
                  </a:lnTo>
                  <a:lnTo>
                    <a:pt x="139700" y="818262"/>
                  </a:lnTo>
                  <a:lnTo>
                    <a:pt x="141223" y="817246"/>
                  </a:lnTo>
                  <a:lnTo>
                    <a:pt x="143636" y="816484"/>
                  </a:lnTo>
                  <a:lnTo>
                    <a:pt x="144780" y="815849"/>
                  </a:lnTo>
                  <a:lnTo>
                    <a:pt x="149859" y="814071"/>
                  </a:lnTo>
                  <a:lnTo>
                    <a:pt x="150876" y="812927"/>
                  </a:lnTo>
                  <a:lnTo>
                    <a:pt x="153669" y="811658"/>
                  </a:lnTo>
                  <a:lnTo>
                    <a:pt x="154813" y="811658"/>
                  </a:lnTo>
                  <a:lnTo>
                    <a:pt x="158750" y="810515"/>
                  </a:lnTo>
                  <a:lnTo>
                    <a:pt x="159893" y="809752"/>
                  </a:lnTo>
                  <a:lnTo>
                    <a:pt x="160401" y="809752"/>
                  </a:lnTo>
                  <a:lnTo>
                    <a:pt x="160401" y="809244"/>
                  </a:lnTo>
                  <a:lnTo>
                    <a:pt x="161163" y="807974"/>
                  </a:lnTo>
                  <a:lnTo>
                    <a:pt x="161163" y="806705"/>
                  </a:lnTo>
                  <a:lnTo>
                    <a:pt x="161670" y="806069"/>
                  </a:lnTo>
                  <a:lnTo>
                    <a:pt x="165989" y="795021"/>
                  </a:lnTo>
                  <a:lnTo>
                    <a:pt x="167258" y="790830"/>
                  </a:lnTo>
                  <a:lnTo>
                    <a:pt x="168402" y="789687"/>
                  </a:lnTo>
                  <a:lnTo>
                    <a:pt x="175641" y="772922"/>
                  </a:lnTo>
                  <a:lnTo>
                    <a:pt x="176276" y="770509"/>
                  </a:lnTo>
                  <a:lnTo>
                    <a:pt x="177292" y="769367"/>
                  </a:lnTo>
                  <a:lnTo>
                    <a:pt x="177927" y="767462"/>
                  </a:lnTo>
                  <a:lnTo>
                    <a:pt x="179196" y="765684"/>
                  </a:lnTo>
                  <a:lnTo>
                    <a:pt x="179451" y="763778"/>
                  </a:lnTo>
                  <a:lnTo>
                    <a:pt x="180213" y="762509"/>
                  </a:lnTo>
                  <a:lnTo>
                    <a:pt x="185293" y="755777"/>
                  </a:lnTo>
                  <a:lnTo>
                    <a:pt x="186943" y="753365"/>
                  </a:lnTo>
                  <a:lnTo>
                    <a:pt x="193675" y="746125"/>
                  </a:lnTo>
                  <a:lnTo>
                    <a:pt x="196468" y="744221"/>
                  </a:lnTo>
                  <a:lnTo>
                    <a:pt x="198755" y="741681"/>
                  </a:lnTo>
                  <a:lnTo>
                    <a:pt x="204978" y="736219"/>
                  </a:lnTo>
                  <a:lnTo>
                    <a:pt x="207136" y="734949"/>
                  </a:lnTo>
                  <a:lnTo>
                    <a:pt x="208280" y="733044"/>
                  </a:lnTo>
                  <a:lnTo>
                    <a:pt x="209422" y="732537"/>
                  </a:lnTo>
                  <a:lnTo>
                    <a:pt x="210057" y="732028"/>
                  </a:lnTo>
                  <a:lnTo>
                    <a:pt x="210693" y="732028"/>
                  </a:lnTo>
                  <a:lnTo>
                    <a:pt x="210693" y="731267"/>
                  </a:lnTo>
                  <a:lnTo>
                    <a:pt x="210057" y="730631"/>
                  </a:lnTo>
                  <a:lnTo>
                    <a:pt x="210057" y="727711"/>
                  </a:lnTo>
                  <a:lnTo>
                    <a:pt x="209422" y="725806"/>
                  </a:lnTo>
                  <a:lnTo>
                    <a:pt x="209422" y="723393"/>
                  </a:lnTo>
                  <a:lnTo>
                    <a:pt x="208788" y="720980"/>
                  </a:lnTo>
                  <a:lnTo>
                    <a:pt x="208788" y="717296"/>
                  </a:lnTo>
                  <a:lnTo>
                    <a:pt x="208280" y="715392"/>
                  </a:lnTo>
                  <a:lnTo>
                    <a:pt x="208280" y="707390"/>
                  </a:lnTo>
                  <a:lnTo>
                    <a:pt x="207771" y="705612"/>
                  </a:lnTo>
                  <a:lnTo>
                    <a:pt x="207771" y="703072"/>
                  </a:lnTo>
                  <a:lnTo>
                    <a:pt x="208280" y="701802"/>
                  </a:lnTo>
                  <a:lnTo>
                    <a:pt x="208280" y="699390"/>
                  </a:lnTo>
                  <a:lnTo>
                    <a:pt x="208788" y="697612"/>
                  </a:lnTo>
                  <a:lnTo>
                    <a:pt x="208788" y="695199"/>
                  </a:lnTo>
                  <a:lnTo>
                    <a:pt x="210057" y="692659"/>
                  </a:lnTo>
                  <a:lnTo>
                    <a:pt x="210693" y="690246"/>
                  </a:lnTo>
                  <a:lnTo>
                    <a:pt x="211708" y="688468"/>
                  </a:lnTo>
                  <a:lnTo>
                    <a:pt x="213359" y="686562"/>
                  </a:lnTo>
                  <a:lnTo>
                    <a:pt x="214503" y="684784"/>
                  </a:lnTo>
                  <a:lnTo>
                    <a:pt x="217931" y="680974"/>
                  </a:lnTo>
                  <a:lnTo>
                    <a:pt x="219075" y="679324"/>
                  </a:lnTo>
                  <a:lnTo>
                    <a:pt x="221995" y="676149"/>
                  </a:lnTo>
                  <a:lnTo>
                    <a:pt x="224663" y="674371"/>
                  </a:lnTo>
                  <a:lnTo>
                    <a:pt x="225170" y="673736"/>
                  </a:lnTo>
                  <a:lnTo>
                    <a:pt x="225170" y="668909"/>
                  </a:lnTo>
                  <a:lnTo>
                    <a:pt x="225806" y="667640"/>
                  </a:lnTo>
                  <a:lnTo>
                    <a:pt x="225806" y="663830"/>
                  </a:lnTo>
                  <a:lnTo>
                    <a:pt x="226314" y="662559"/>
                  </a:lnTo>
                  <a:lnTo>
                    <a:pt x="228092" y="657225"/>
                  </a:lnTo>
                  <a:lnTo>
                    <a:pt x="229234" y="655321"/>
                  </a:lnTo>
                  <a:lnTo>
                    <a:pt x="231393" y="652908"/>
                  </a:lnTo>
                  <a:lnTo>
                    <a:pt x="232536" y="651002"/>
                  </a:lnTo>
                  <a:lnTo>
                    <a:pt x="235966" y="648081"/>
                  </a:lnTo>
                  <a:lnTo>
                    <a:pt x="236981" y="647319"/>
                  </a:lnTo>
                  <a:lnTo>
                    <a:pt x="238125" y="646177"/>
                  </a:lnTo>
                  <a:lnTo>
                    <a:pt x="246633" y="640589"/>
                  </a:lnTo>
                  <a:lnTo>
                    <a:pt x="247777" y="639318"/>
                  </a:lnTo>
                  <a:lnTo>
                    <a:pt x="258571" y="632587"/>
                  </a:lnTo>
                  <a:lnTo>
                    <a:pt x="260222" y="632080"/>
                  </a:lnTo>
                  <a:lnTo>
                    <a:pt x="261239" y="630809"/>
                  </a:lnTo>
                  <a:lnTo>
                    <a:pt x="265810" y="628905"/>
                  </a:lnTo>
                  <a:lnTo>
                    <a:pt x="267461" y="627253"/>
                  </a:lnTo>
                  <a:lnTo>
                    <a:pt x="269620" y="626492"/>
                  </a:lnTo>
                  <a:lnTo>
                    <a:pt x="270891" y="625856"/>
                  </a:lnTo>
                  <a:lnTo>
                    <a:pt x="270891" y="624587"/>
                  </a:lnTo>
                  <a:lnTo>
                    <a:pt x="269620" y="623443"/>
                  </a:lnTo>
                  <a:lnTo>
                    <a:pt x="269620" y="622174"/>
                  </a:lnTo>
                  <a:lnTo>
                    <a:pt x="268605" y="620396"/>
                  </a:lnTo>
                  <a:lnTo>
                    <a:pt x="267969" y="617856"/>
                  </a:lnTo>
                  <a:lnTo>
                    <a:pt x="266954" y="615443"/>
                  </a:lnTo>
                  <a:lnTo>
                    <a:pt x="262890" y="605028"/>
                  </a:lnTo>
                  <a:lnTo>
                    <a:pt x="262890" y="603250"/>
                  </a:lnTo>
                  <a:lnTo>
                    <a:pt x="261239" y="598933"/>
                  </a:lnTo>
                  <a:lnTo>
                    <a:pt x="260731" y="597155"/>
                  </a:lnTo>
                  <a:lnTo>
                    <a:pt x="260731" y="595758"/>
                  </a:lnTo>
                  <a:lnTo>
                    <a:pt x="259588" y="594106"/>
                  </a:lnTo>
                  <a:lnTo>
                    <a:pt x="259588" y="592837"/>
                  </a:lnTo>
                  <a:lnTo>
                    <a:pt x="259080" y="591567"/>
                  </a:lnTo>
                  <a:lnTo>
                    <a:pt x="259080" y="589662"/>
                  </a:lnTo>
                  <a:lnTo>
                    <a:pt x="257809" y="586106"/>
                  </a:lnTo>
                  <a:lnTo>
                    <a:pt x="257809" y="582422"/>
                  </a:lnTo>
                  <a:lnTo>
                    <a:pt x="256667" y="578105"/>
                  </a:lnTo>
                  <a:lnTo>
                    <a:pt x="256667" y="555371"/>
                  </a:lnTo>
                  <a:lnTo>
                    <a:pt x="257302" y="552959"/>
                  </a:lnTo>
                  <a:lnTo>
                    <a:pt x="257302" y="545593"/>
                  </a:lnTo>
                  <a:lnTo>
                    <a:pt x="257809" y="543687"/>
                  </a:lnTo>
                  <a:lnTo>
                    <a:pt x="257809" y="536956"/>
                  </a:lnTo>
                  <a:lnTo>
                    <a:pt x="258571" y="535687"/>
                  </a:lnTo>
                  <a:lnTo>
                    <a:pt x="258571" y="528956"/>
                  </a:lnTo>
                  <a:lnTo>
                    <a:pt x="259080" y="528447"/>
                  </a:lnTo>
                  <a:lnTo>
                    <a:pt x="258571" y="528447"/>
                  </a:lnTo>
                  <a:lnTo>
                    <a:pt x="257302" y="527177"/>
                  </a:lnTo>
                  <a:lnTo>
                    <a:pt x="254000" y="524765"/>
                  </a:lnTo>
                  <a:lnTo>
                    <a:pt x="248919" y="519303"/>
                  </a:lnTo>
                  <a:lnTo>
                    <a:pt x="245364" y="512446"/>
                  </a:lnTo>
                  <a:lnTo>
                    <a:pt x="245364" y="496571"/>
                  </a:lnTo>
                  <a:lnTo>
                    <a:pt x="246126" y="494031"/>
                  </a:lnTo>
                  <a:lnTo>
                    <a:pt x="246126" y="487299"/>
                  </a:lnTo>
                  <a:lnTo>
                    <a:pt x="246633" y="484887"/>
                  </a:lnTo>
                  <a:lnTo>
                    <a:pt x="246633" y="480061"/>
                  </a:lnTo>
                  <a:lnTo>
                    <a:pt x="247268" y="476886"/>
                  </a:lnTo>
                  <a:lnTo>
                    <a:pt x="247268" y="474472"/>
                  </a:lnTo>
                  <a:lnTo>
                    <a:pt x="247777" y="472059"/>
                  </a:lnTo>
                  <a:lnTo>
                    <a:pt x="247777" y="468884"/>
                  </a:lnTo>
                  <a:lnTo>
                    <a:pt x="248284" y="465837"/>
                  </a:lnTo>
                  <a:lnTo>
                    <a:pt x="248284" y="463424"/>
                  </a:lnTo>
                  <a:lnTo>
                    <a:pt x="248919" y="460375"/>
                  </a:lnTo>
                  <a:lnTo>
                    <a:pt x="248919" y="457327"/>
                  </a:lnTo>
                  <a:lnTo>
                    <a:pt x="250570" y="448818"/>
                  </a:lnTo>
                  <a:lnTo>
                    <a:pt x="250570" y="445643"/>
                  </a:lnTo>
                  <a:lnTo>
                    <a:pt x="251586" y="439547"/>
                  </a:lnTo>
                  <a:lnTo>
                    <a:pt x="251586" y="436499"/>
                  </a:lnTo>
                  <a:lnTo>
                    <a:pt x="254507" y="421768"/>
                  </a:lnTo>
                  <a:lnTo>
                    <a:pt x="254507" y="418719"/>
                  </a:lnTo>
                  <a:lnTo>
                    <a:pt x="261239" y="387350"/>
                  </a:lnTo>
                  <a:lnTo>
                    <a:pt x="266318" y="371602"/>
                  </a:lnTo>
                  <a:lnTo>
                    <a:pt x="266954" y="370840"/>
                  </a:lnTo>
                  <a:lnTo>
                    <a:pt x="267969" y="367793"/>
                  </a:lnTo>
                  <a:lnTo>
                    <a:pt x="269620" y="366015"/>
                  </a:lnTo>
                  <a:lnTo>
                    <a:pt x="272033" y="361189"/>
                  </a:lnTo>
                  <a:lnTo>
                    <a:pt x="273684" y="358521"/>
                  </a:lnTo>
                  <a:lnTo>
                    <a:pt x="275335" y="356871"/>
                  </a:lnTo>
                  <a:lnTo>
                    <a:pt x="277114" y="354331"/>
                  </a:lnTo>
                  <a:lnTo>
                    <a:pt x="278765" y="352425"/>
                  </a:lnTo>
                  <a:lnTo>
                    <a:pt x="279781" y="350012"/>
                  </a:lnTo>
                  <a:lnTo>
                    <a:pt x="282193" y="347599"/>
                  </a:lnTo>
                  <a:lnTo>
                    <a:pt x="283336" y="345694"/>
                  </a:lnTo>
                  <a:lnTo>
                    <a:pt x="285495" y="343917"/>
                  </a:lnTo>
                  <a:lnTo>
                    <a:pt x="293243" y="334137"/>
                  </a:lnTo>
                  <a:lnTo>
                    <a:pt x="295147" y="332868"/>
                  </a:lnTo>
                  <a:lnTo>
                    <a:pt x="296798" y="330962"/>
                  </a:lnTo>
                  <a:lnTo>
                    <a:pt x="297815" y="329184"/>
                  </a:lnTo>
                  <a:lnTo>
                    <a:pt x="298957" y="328042"/>
                  </a:lnTo>
                  <a:lnTo>
                    <a:pt x="300608" y="326771"/>
                  </a:lnTo>
                  <a:lnTo>
                    <a:pt x="301879" y="325628"/>
                  </a:lnTo>
                  <a:lnTo>
                    <a:pt x="302894" y="324867"/>
                  </a:lnTo>
                  <a:lnTo>
                    <a:pt x="307467" y="320040"/>
                  </a:lnTo>
                  <a:lnTo>
                    <a:pt x="308102" y="320040"/>
                  </a:lnTo>
                  <a:lnTo>
                    <a:pt x="298957" y="300356"/>
                  </a:lnTo>
                  <a:lnTo>
                    <a:pt x="297815" y="299721"/>
                  </a:lnTo>
                  <a:lnTo>
                    <a:pt x="296164" y="299212"/>
                  </a:lnTo>
                  <a:lnTo>
                    <a:pt x="294385" y="299212"/>
                  </a:lnTo>
                  <a:lnTo>
                    <a:pt x="287146" y="295402"/>
                  </a:lnTo>
                  <a:lnTo>
                    <a:pt x="285495" y="294894"/>
                  </a:lnTo>
                  <a:lnTo>
                    <a:pt x="279272" y="290577"/>
                  </a:lnTo>
                  <a:lnTo>
                    <a:pt x="278130" y="289306"/>
                  </a:lnTo>
                  <a:lnTo>
                    <a:pt x="276352" y="288037"/>
                  </a:lnTo>
                  <a:lnTo>
                    <a:pt x="275335" y="286386"/>
                  </a:lnTo>
                  <a:lnTo>
                    <a:pt x="273684" y="284989"/>
                  </a:lnTo>
                  <a:lnTo>
                    <a:pt x="266954" y="272162"/>
                  </a:lnTo>
                  <a:lnTo>
                    <a:pt x="266318" y="269749"/>
                  </a:lnTo>
                  <a:lnTo>
                    <a:pt x="265810" y="268478"/>
                  </a:lnTo>
                  <a:lnTo>
                    <a:pt x="265810" y="267209"/>
                  </a:lnTo>
                  <a:lnTo>
                    <a:pt x="265303" y="266065"/>
                  </a:lnTo>
                  <a:lnTo>
                    <a:pt x="265303" y="264796"/>
                  </a:lnTo>
                  <a:lnTo>
                    <a:pt x="264668" y="262890"/>
                  </a:lnTo>
                  <a:lnTo>
                    <a:pt x="264668" y="259969"/>
                  </a:lnTo>
                  <a:lnTo>
                    <a:pt x="264159" y="258699"/>
                  </a:lnTo>
                  <a:lnTo>
                    <a:pt x="263397" y="256287"/>
                  </a:lnTo>
                  <a:lnTo>
                    <a:pt x="263397" y="244475"/>
                  </a:lnTo>
                  <a:lnTo>
                    <a:pt x="262890" y="242062"/>
                  </a:lnTo>
                  <a:lnTo>
                    <a:pt x="262890" y="238506"/>
                  </a:lnTo>
                  <a:lnTo>
                    <a:pt x="263397" y="236602"/>
                  </a:lnTo>
                  <a:lnTo>
                    <a:pt x="263397" y="231649"/>
                  </a:lnTo>
                  <a:lnTo>
                    <a:pt x="264159" y="230506"/>
                  </a:lnTo>
                  <a:lnTo>
                    <a:pt x="264159" y="229236"/>
                  </a:lnTo>
                  <a:lnTo>
                    <a:pt x="264668" y="228093"/>
                  </a:lnTo>
                  <a:lnTo>
                    <a:pt x="264668" y="226187"/>
                  </a:lnTo>
                  <a:lnTo>
                    <a:pt x="265303" y="224409"/>
                  </a:lnTo>
                  <a:lnTo>
                    <a:pt x="266954" y="221234"/>
                  </a:lnTo>
                  <a:lnTo>
                    <a:pt x="266954" y="220092"/>
                  </a:lnTo>
                  <a:lnTo>
                    <a:pt x="266318" y="219330"/>
                  </a:lnTo>
                  <a:lnTo>
                    <a:pt x="264668" y="214503"/>
                  </a:lnTo>
                  <a:lnTo>
                    <a:pt x="264159" y="213996"/>
                  </a:lnTo>
                  <a:lnTo>
                    <a:pt x="263397" y="212090"/>
                  </a:lnTo>
                  <a:lnTo>
                    <a:pt x="263397" y="210821"/>
                  </a:lnTo>
                  <a:lnTo>
                    <a:pt x="262890" y="209677"/>
                  </a:lnTo>
                  <a:lnTo>
                    <a:pt x="261746" y="206502"/>
                  </a:lnTo>
                  <a:lnTo>
                    <a:pt x="261239" y="205359"/>
                  </a:lnTo>
                  <a:lnTo>
                    <a:pt x="260731" y="203581"/>
                  </a:lnTo>
                  <a:lnTo>
                    <a:pt x="260222" y="202312"/>
                  </a:lnTo>
                  <a:lnTo>
                    <a:pt x="257809" y="196089"/>
                  </a:lnTo>
                  <a:lnTo>
                    <a:pt x="257809" y="194946"/>
                  </a:lnTo>
                  <a:lnTo>
                    <a:pt x="257302" y="193168"/>
                  </a:lnTo>
                  <a:lnTo>
                    <a:pt x="256667" y="191897"/>
                  </a:lnTo>
                  <a:lnTo>
                    <a:pt x="256667" y="189993"/>
                  </a:lnTo>
                  <a:lnTo>
                    <a:pt x="256158" y="189358"/>
                  </a:lnTo>
                  <a:lnTo>
                    <a:pt x="256158" y="187580"/>
                  </a:lnTo>
                  <a:lnTo>
                    <a:pt x="255651" y="185674"/>
                  </a:lnTo>
                  <a:lnTo>
                    <a:pt x="255651" y="179578"/>
                  </a:lnTo>
                  <a:lnTo>
                    <a:pt x="256667" y="174752"/>
                  </a:lnTo>
                  <a:lnTo>
                    <a:pt x="256667" y="173609"/>
                  </a:lnTo>
                  <a:lnTo>
                    <a:pt x="257302" y="171577"/>
                  </a:lnTo>
                  <a:lnTo>
                    <a:pt x="257302" y="170434"/>
                  </a:lnTo>
                  <a:lnTo>
                    <a:pt x="257809" y="169165"/>
                  </a:lnTo>
                  <a:lnTo>
                    <a:pt x="257809" y="167259"/>
                  </a:lnTo>
                  <a:lnTo>
                    <a:pt x="258571" y="166117"/>
                  </a:lnTo>
                  <a:lnTo>
                    <a:pt x="258571" y="164339"/>
                  </a:lnTo>
                  <a:lnTo>
                    <a:pt x="259080" y="163196"/>
                  </a:lnTo>
                  <a:lnTo>
                    <a:pt x="259080" y="161799"/>
                  </a:lnTo>
                  <a:lnTo>
                    <a:pt x="259588" y="160021"/>
                  </a:lnTo>
                  <a:lnTo>
                    <a:pt x="259588" y="158750"/>
                  </a:lnTo>
                  <a:lnTo>
                    <a:pt x="260222" y="157608"/>
                  </a:lnTo>
                  <a:lnTo>
                    <a:pt x="261746" y="151512"/>
                  </a:lnTo>
                  <a:lnTo>
                    <a:pt x="261746" y="150115"/>
                  </a:lnTo>
                  <a:lnTo>
                    <a:pt x="262381" y="148844"/>
                  </a:lnTo>
                  <a:lnTo>
                    <a:pt x="261746" y="148337"/>
                  </a:lnTo>
                  <a:lnTo>
                    <a:pt x="261746" y="147702"/>
                  </a:lnTo>
                  <a:lnTo>
                    <a:pt x="259588" y="144018"/>
                  </a:lnTo>
                  <a:lnTo>
                    <a:pt x="258571" y="142875"/>
                  </a:lnTo>
                  <a:lnTo>
                    <a:pt x="257809" y="141606"/>
                  </a:lnTo>
                  <a:lnTo>
                    <a:pt x="256667" y="140462"/>
                  </a:lnTo>
                  <a:lnTo>
                    <a:pt x="254507" y="136018"/>
                  </a:lnTo>
                  <a:lnTo>
                    <a:pt x="253492" y="134874"/>
                  </a:lnTo>
                  <a:lnTo>
                    <a:pt x="252348" y="132969"/>
                  </a:lnTo>
                  <a:lnTo>
                    <a:pt x="251586" y="131192"/>
                  </a:lnTo>
                  <a:lnTo>
                    <a:pt x="250570" y="130049"/>
                  </a:lnTo>
                  <a:lnTo>
                    <a:pt x="247268" y="124461"/>
                  </a:lnTo>
                  <a:lnTo>
                    <a:pt x="246633" y="123190"/>
                  </a:lnTo>
                  <a:lnTo>
                    <a:pt x="244856" y="120143"/>
                  </a:lnTo>
                  <a:lnTo>
                    <a:pt x="244347" y="118365"/>
                  </a:lnTo>
                  <a:lnTo>
                    <a:pt x="243205" y="117094"/>
                  </a:lnTo>
                  <a:lnTo>
                    <a:pt x="240538" y="109728"/>
                  </a:lnTo>
                  <a:lnTo>
                    <a:pt x="239268" y="106046"/>
                  </a:lnTo>
                  <a:lnTo>
                    <a:pt x="239268" y="104775"/>
                  </a:lnTo>
                  <a:lnTo>
                    <a:pt x="238632" y="103633"/>
                  </a:lnTo>
                  <a:lnTo>
                    <a:pt x="238632" y="99315"/>
                  </a:lnTo>
                  <a:lnTo>
                    <a:pt x="239268" y="98806"/>
                  </a:lnTo>
                  <a:lnTo>
                    <a:pt x="239903" y="96267"/>
                  </a:lnTo>
                  <a:lnTo>
                    <a:pt x="241045" y="94362"/>
                  </a:lnTo>
                  <a:lnTo>
                    <a:pt x="241554" y="93727"/>
                  </a:lnTo>
                  <a:lnTo>
                    <a:pt x="246126" y="90806"/>
                  </a:lnTo>
                  <a:lnTo>
                    <a:pt x="247268" y="89536"/>
                  </a:lnTo>
                  <a:lnTo>
                    <a:pt x="251079" y="88393"/>
                  </a:lnTo>
                  <a:lnTo>
                    <a:pt x="262381" y="88393"/>
                  </a:lnTo>
                  <a:lnTo>
                    <a:pt x="263397" y="88900"/>
                  </a:lnTo>
                  <a:lnTo>
                    <a:pt x="267969" y="88900"/>
                  </a:lnTo>
                  <a:lnTo>
                    <a:pt x="272033" y="90043"/>
                  </a:lnTo>
                  <a:lnTo>
                    <a:pt x="274193" y="90043"/>
                  </a:lnTo>
                  <a:lnTo>
                    <a:pt x="274701" y="90806"/>
                  </a:lnTo>
                  <a:lnTo>
                    <a:pt x="275335" y="90806"/>
                  </a:lnTo>
                  <a:lnTo>
                    <a:pt x="274701" y="90043"/>
                  </a:lnTo>
                  <a:lnTo>
                    <a:pt x="274701" y="73534"/>
                  </a:lnTo>
                  <a:lnTo>
                    <a:pt x="278765" y="62484"/>
                  </a:lnTo>
                  <a:lnTo>
                    <a:pt x="279781" y="61215"/>
                  </a:lnTo>
                  <a:lnTo>
                    <a:pt x="280416" y="58802"/>
                  </a:lnTo>
                  <a:lnTo>
                    <a:pt x="281431" y="56896"/>
                  </a:lnTo>
                  <a:lnTo>
                    <a:pt x="282193" y="55246"/>
                  </a:lnTo>
                  <a:lnTo>
                    <a:pt x="283336" y="53340"/>
                  </a:lnTo>
                  <a:lnTo>
                    <a:pt x="283844" y="50800"/>
                  </a:lnTo>
                  <a:lnTo>
                    <a:pt x="287146" y="44831"/>
                  </a:lnTo>
                  <a:lnTo>
                    <a:pt x="287655" y="42927"/>
                  </a:lnTo>
                  <a:lnTo>
                    <a:pt x="291083" y="37339"/>
                  </a:lnTo>
                  <a:lnTo>
                    <a:pt x="292227" y="33656"/>
                  </a:lnTo>
                  <a:lnTo>
                    <a:pt x="293243" y="32512"/>
                  </a:lnTo>
                  <a:lnTo>
                    <a:pt x="293878" y="30734"/>
                  </a:lnTo>
                  <a:lnTo>
                    <a:pt x="295147" y="29337"/>
                  </a:lnTo>
                  <a:lnTo>
                    <a:pt x="296164" y="26924"/>
                  </a:lnTo>
                  <a:lnTo>
                    <a:pt x="297306" y="26417"/>
                  </a:lnTo>
                  <a:lnTo>
                    <a:pt x="297815" y="24003"/>
                  </a:lnTo>
                  <a:lnTo>
                    <a:pt x="298957" y="22099"/>
                  </a:lnTo>
                  <a:lnTo>
                    <a:pt x="300608" y="20828"/>
                  </a:lnTo>
                  <a:lnTo>
                    <a:pt x="301879" y="19559"/>
                  </a:lnTo>
                  <a:lnTo>
                    <a:pt x="302894" y="17653"/>
                  </a:lnTo>
                  <a:lnTo>
                    <a:pt x="307467" y="16002"/>
                  </a:lnTo>
                  <a:lnTo>
                    <a:pt x="308609" y="14733"/>
                  </a:lnTo>
                  <a:lnTo>
                    <a:pt x="309626" y="14733"/>
                  </a:lnTo>
                  <a:lnTo>
                    <a:pt x="311277" y="14097"/>
                  </a:lnTo>
                  <a:lnTo>
                    <a:pt x="316483" y="14097"/>
                  </a:lnTo>
                  <a:lnTo>
                    <a:pt x="318643" y="15240"/>
                  </a:lnTo>
                  <a:lnTo>
                    <a:pt x="319913" y="16511"/>
                  </a:lnTo>
                  <a:lnTo>
                    <a:pt x="321564" y="17653"/>
                  </a:lnTo>
                  <a:lnTo>
                    <a:pt x="323215" y="19559"/>
                  </a:lnTo>
                  <a:lnTo>
                    <a:pt x="326135" y="24003"/>
                  </a:lnTo>
                  <a:lnTo>
                    <a:pt x="327659" y="25655"/>
                  </a:lnTo>
                  <a:lnTo>
                    <a:pt x="333882" y="36831"/>
                  </a:lnTo>
                  <a:lnTo>
                    <a:pt x="335026" y="37974"/>
                  </a:lnTo>
                  <a:lnTo>
                    <a:pt x="335533" y="39878"/>
                  </a:lnTo>
                  <a:lnTo>
                    <a:pt x="336042" y="40387"/>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5" name="Freeform 394"/>
            <p:cNvSpPr/>
            <p:nvPr/>
          </p:nvSpPr>
          <p:spPr>
            <a:xfrm>
              <a:off x="7191625" y="2992052"/>
              <a:ext cx="296238" cy="119658"/>
            </a:xfrm>
            <a:custGeom>
              <a:avLst/>
              <a:gdLst/>
              <a:ahLst/>
              <a:cxnLst/>
              <a:rect l="0" t="0" r="0" b="0"/>
              <a:pathLst>
                <a:path w="296165" h="120779">
                  <a:moveTo>
                    <a:pt x="17526" y="21590"/>
                  </a:moveTo>
                  <a:lnTo>
                    <a:pt x="112523" y="17272"/>
                  </a:lnTo>
                  <a:lnTo>
                    <a:pt x="133986" y="30734"/>
                  </a:lnTo>
                  <a:lnTo>
                    <a:pt x="141860" y="10415"/>
                  </a:lnTo>
                  <a:lnTo>
                    <a:pt x="235459" y="0"/>
                  </a:lnTo>
                  <a:lnTo>
                    <a:pt x="278258" y="23368"/>
                  </a:lnTo>
                  <a:lnTo>
                    <a:pt x="294895" y="47244"/>
                  </a:lnTo>
                  <a:lnTo>
                    <a:pt x="296164" y="71247"/>
                  </a:lnTo>
                  <a:lnTo>
                    <a:pt x="278258" y="91568"/>
                  </a:lnTo>
                  <a:lnTo>
                    <a:pt x="252223" y="100584"/>
                  </a:lnTo>
                  <a:lnTo>
                    <a:pt x="222250" y="100077"/>
                  </a:lnTo>
                  <a:lnTo>
                    <a:pt x="171197" y="82296"/>
                  </a:lnTo>
                  <a:lnTo>
                    <a:pt x="158243" y="97537"/>
                  </a:lnTo>
                  <a:lnTo>
                    <a:pt x="95759" y="120778"/>
                  </a:lnTo>
                  <a:lnTo>
                    <a:pt x="55119" y="114809"/>
                  </a:lnTo>
                  <a:lnTo>
                    <a:pt x="1144" y="79756"/>
                  </a:lnTo>
                  <a:lnTo>
                    <a:pt x="0" y="46102"/>
                  </a:lnTo>
                  <a:close/>
                </a:path>
              </a:pathLst>
            </a:custGeom>
            <a:solidFill>
              <a:srgbClr val="699E91"/>
            </a:solidFill>
            <a:ln w="0" cap="flat" cmpd="sng" algn="ctr">
              <a:solidFill>
                <a:srgbClr val="699E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6" name="Freeform 395"/>
            <p:cNvSpPr/>
            <p:nvPr/>
          </p:nvSpPr>
          <p:spPr>
            <a:xfrm>
              <a:off x="7200442" y="2754697"/>
              <a:ext cx="243339" cy="209893"/>
            </a:xfrm>
            <a:custGeom>
              <a:avLst/>
              <a:gdLst/>
              <a:ahLst/>
              <a:cxnLst/>
              <a:rect l="0" t="0" r="0" b="0"/>
              <a:pathLst>
                <a:path w="242698" h="211457">
                  <a:moveTo>
                    <a:pt x="8509" y="13462"/>
                  </a:moveTo>
                  <a:lnTo>
                    <a:pt x="214629" y="0"/>
                  </a:lnTo>
                  <a:lnTo>
                    <a:pt x="242697" y="74168"/>
                  </a:lnTo>
                  <a:lnTo>
                    <a:pt x="241046" y="150115"/>
                  </a:lnTo>
                  <a:lnTo>
                    <a:pt x="226440" y="164212"/>
                  </a:lnTo>
                  <a:lnTo>
                    <a:pt x="0" y="211456"/>
                  </a:lnTo>
                  <a:close/>
                </a:path>
              </a:pathLst>
            </a:custGeom>
            <a:solidFill>
              <a:srgbClr val="7DB819"/>
            </a:solidFill>
            <a:ln w="0" cap="flat" cmpd="sng" algn="ctr">
              <a:solidFill>
                <a:srgbClr val="7DB81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7" name="Freeform 396"/>
            <p:cNvSpPr/>
            <p:nvPr/>
          </p:nvSpPr>
          <p:spPr>
            <a:xfrm>
              <a:off x="7332691" y="2964590"/>
              <a:ext cx="100510" cy="52963"/>
            </a:xfrm>
            <a:custGeom>
              <a:avLst/>
              <a:gdLst/>
              <a:ahLst/>
              <a:cxnLst/>
              <a:rect l="0" t="0" r="0" b="0"/>
              <a:pathLst>
                <a:path w="99188" h="53976">
                  <a:moveTo>
                    <a:pt x="6222" y="9906"/>
                  </a:moveTo>
                  <a:lnTo>
                    <a:pt x="99187" y="0"/>
                  </a:lnTo>
                  <a:lnTo>
                    <a:pt x="92329" y="31243"/>
                  </a:lnTo>
                  <a:lnTo>
                    <a:pt x="70993" y="35052"/>
                  </a:lnTo>
                  <a:lnTo>
                    <a:pt x="20446" y="53975"/>
                  </a:lnTo>
                  <a:lnTo>
                    <a:pt x="0" y="38736"/>
                  </a:lnTo>
                  <a:close/>
                </a:path>
              </a:pathLst>
            </a:custGeom>
            <a:solidFill>
              <a:srgbClr val="FFEDED"/>
            </a:solidFill>
            <a:ln w="0" cap="flat" cmpd="sng" algn="ctr">
              <a:solidFill>
                <a:srgbClr val="FF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8" name="Freeform 397"/>
            <p:cNvSpPr/>
            <p:nvPr/>
          </p:nvSpPr>
          <p:spPr>
            <a:xfrm>
              <a:off x="7211022" y="2976359"/>
              <a:ext cx="102273" cy="51002"/>
            </a:xfrm>
            <a:custGeom>
              <a:avLst/>
              <a:gdLst/>
              <a:ahLst/>
              <a:cxnLst/>
              <a:rect l="0" t="0" r="0" b="0"/>
              <a:pathLst>
                <a:path w="101981" h="50420">
                  <a:moveTo>
                    <a:pt x="0" y="763"/>
                  </a:moveTo>
                  <a:lnTo>
                    <a:pt x="101980" y="0"/>
                  </a:lnTo>
                  <a:lnTo>
                    <a:pt x="100838" y="36322"/>
                  </a:lnTo>
                  <a:lnTo>
                    <a:pt x="62992" y="36831"/>
                  </a:lnTo>
                  <a:lnTo>
                    <a:pt x="38227" y="50419"/>
                  </a:lnTo>
                  <a:lnTo>
                    <a:pt x="4571" y="38100"/>
                  </a:lnTo>
                  <a:close/>
                </a:path>
              </a:pathLst>
            </a:custGeom>
            <a:solidFill>
              <a:srgbClr val="FFEDED"/>
            </a:solidFill>
            <a:ln w="0" cap="flat" cmpd="sng" algn="ctr">
              <a:solidFill>
                <a:srgbClr val="FF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9" name="Freeform 398"/>
            <p:cNvSpPr/>
            <p:nvPr/>
          </p:nvSpPr>
          <p:spPr>
            <a:xfrm>
              <a:off x="6886570" y="2770389"/>
              <a:ext cx="335031" cy="331513"/>
            </a:xfrm>
            <a:custGeom>
              <a:avLst/>
              <a:gdLst/>
              <a:ahLst/>
              <a:cxnLst/>
              <a:rect l="0" t="0" r="0" b="0"/>
              <a:pathLst>
                <a:path w="335534" h="332360">
                  <a:moveTo>
                    <a:pt x="0" y="276480"/>
                  </a:moveTo>
                  <a:lnTo>
                    <a:pt x="11048" y="256921"/>
                  </a:lnTo>
                  <a:lnTo>
                    <a:pt x="41529" y="243333"/>
                  </a:lnTo>
                  <a:lnTo>
                    <a:pt x="56768" y="241555"/>
                  </a:lnTo>
                  <a:lnTo>
                    <a:pt x="79882" y="229998"/>
                  </a:lnTo>
                  <a:lnTo>
                    <a:pt x="99568" y="234189"/>
                  </a:lnTo>
                  <a:lnTo>
                    <a:pt x="123825" y="198502"/>
                  </a:lnTo>
                  <a:lnTo>
                    <a:pt x="167131" y="177927"/>
                  </a:lnTo>
                  <a:lnTo>
                    <a:pt x="203200" y="112268"/>
                  </a:lnTo>
                  <a:lnTo>
                    <a:pt x="219582" y="99949"/>
                  </a:lnTo>
                  <a:lnTo>
                    <a:pt x="216661" y="52833"/>
                  </a:lnTo>
                  <a:lnTo>
                    <a:pt x="233044" y="31243"/>
                  </a:lnTo>
                  <a:lnTo>
                    <a:pt x="235711" y="10415"/>
                  </a:lnTo>
                  <a:lnTo>
                    <a:pt x="263397" y="0"/>
                  </a:lnTo>
                  <a:lnTo>
                    <a:pt x="282575" y="8002"/>
                  </a:lnTo>
                  <a:lnTo>
                    <a:pt x="319151" y="108458"/>
                  </a:lnTo>
                  <a:lnTo>
                    <a:pt x="330454" y="162433"/>
                  </a:lnTo>
                  <a:lnTo>
                    <a:pt x="335533" y="213361"/>
                  </a:lnTo>
                  <a:lnTo>
                    <a:pt x="325881" y="244602"/>
                  </a:lnTo>
                  <a:lnTo>
                    <a:pt x="312928" y="264161"/>
                  </a:lnTo>
                  <a:lnTo>
                    <a:pt x="282575" y="285115"/>
                  </a:lnTo>
                  <a:lnTo>
                    <a:pt x="256667" y="310896"/>
                  </a:lnTo>
                  <a:lnTo>
                    <a:pt x="234695" y="330962"/>
                  </a:lnTo>
                  <a:lnTo>
                    <a:pt x="209931" y="332359"/>
                  </a:lnTo>
                  <a:lnTo>
                    <a:pt x="189610" y="324358"/>
                  </a:lnTo>
                  <a:lnTo>
                    <a:pt x="170560" y="312040"/>
                  </a:lnTo>
                  <a:lnTo>
                    <a:pt x="144526" y="328042"/>
                  </a:lnTo>
                  <a:lnTo>
                    <a:pt x="103505" y="323724"/>
                  </a:lnTo>
                  <a:lnTo>
                    <a:pt x="92329" y="308992"/>
                  </a:lnTo>
                  <a:lnTo>
                    <a:pt x="51181" y="310896"/>
                  </a:lnTo>
                  <a:lnTo>
                    <a:pt x="24765" y="306452"/>
                  </a:lnTo>
                  <a:lnTo>
                    <a:pt x="3302" y="292481"/>
                  </a:lnTo>
                  <a:close/>
                </a:path>
              </a:pathLst>
            </a:custGeom>
            <a:solidFill>
              <a:srgbClr val="BFC9FF"/>
            </a:solidFill>
            <a:ln w="0" cap="flat" cmpd="sng" algn="ctr">
              <a:solidFill>
                <a:srgbClr val="BFC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0" name="Freeform 399"/>
            <p:cNvSpPr/>
            <p:nvPr/>
          </p:nvSpPr>
          <p:spPr>
            <a:xfrm>
              <a:off x="7142252" y="2446724"/>
              <a:ext cx="280369" cy="339358"/>
            </a:xfrm>
            <a:custGeom>
              <a:avLst/>
              <a:gdLst/>
              <a:ahLst/>
              <a:cxnLst/>
              <a:rect l="0" t="0" r="0" b="0"/>
              <a:pathLst>
                <a:path w="280925" h="337694">
                  <a:moveTo>
                    <a:pt x="79882" y="0"/>
                  </a:moveTo>
                  <a:lnTo>
                    <a:pt x="278002" y="2921"/>
                  </a:lnTo>
                  <a:lnTo>
                    <a:pt x="274192" y="186181"/>
                  </a:lnTo>
                  <a:lnTo>
                    <a:pt x="280924" y="298450"/>
                  </a:lnTo>
                  <a:lnTo>
                    <a:pt x="245999" y="318643"/>
                  </a:lnTo>
                  <a:lnTo>
                    <a:pt x="163829" y="337693"/>
                  </a:lnTo>
                  <a:lnTo>
                    <a:pt x="87249" y="326135"/>
                  </a:lnTo>
                  <a:lnTo>
                    <a:pt x="0" y="177037"/>
                  </a:lnTo>
                  <a:lnTo>
                    <a:pt x="10032" y="90550"/>
                  </a:lnTo>
                  <a:lnTo>
                    <a:pt x="17272" y="60578"/>
                  </a:lnTo>
                  <a:lnTo>
                    <a:pt x="37718" y="34162"/>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1" name="Freeform 400"/>
            <p:cNvSpPr/>
            <p:nvPr/>
          </p:nvSpPr>
          <p:spPr>
            <a:xfrm>
              <a:off x="7189862" y="2452609"/>
              <a:ext cx="146355" cy="58848"/>
            </a:xfrm>
            <a:custGeom>
              <a:avLst/>
              <a:gdLst/>
              <a:ahLst/>
              <a:cxnLst/>
              <a:rect l="0" t="0" r="0" b="0"/>
              <a:pathLst>
                <a:path w="145924" h="58420">
                  <a:moveTo>
                    <a:pt x="0" y="19176"/>
                  </a:moveTo>
                  <a:lnTo>
                    <a:pt x="32130" y="0"/>
                  </a:lnTo>
                  <a:lnTo>
                    <a:pt x="145923" y="44831"/>
                  </a:lnTo>
                  <a:lnTo>
                    <a:pt x="145161" y="44831"/>
                  </a:lnTo>
                  <a:lnTo>
                    <a:pt x="136270" y="48006"/>
                  </a:lnTo>
                  <a:lnTo>
                    <a:pt x="135128" y="48006"/>
                  </a:lnTo>
                  <a:lnTo>
                    <a:pt x="133477" y="48513"/>
                  </a:lnTo>
                  <a:lnTo>
                    <a:pt x="132206" y="48513"/>
                  </a:lnTo>
                  <a:lnTo>
                    <a:pt x="129540" y="49656"/>
                  </a:lnTo>
                  <a:lnTo>
                    <a:pt x="128397" y="49656"/>
                  </a:lnTo>
                  <a:lnTo>
                    <a:pt x="127127" y="50419"/>
                  </a:lnTo>
                  <a:lnTo>
                    <a:pt x="125476" y="50926"/>
                  </a:lnTo>
                  <a:lnTo>
                    <a:pt x="123825" y="50926"/>
                  </a:lnTo>
                  <a:lnTo>
                    <a:pt x="122174" y="51562"/>
                  </a:lnTo>
                  <a:lnTo>
                    <a:pt x="120903" y="51562"/>
                  </a:lnTo>
                  <a:lnTo>
                    <a:pt x="117728" y="52831"/>
                  </a:lnTo>
                  <a:lnTo>
                    <a:pt x="116078" y="52831"/>
                  </a:lnTo>
                  <a:lnTo>
                    <a:pt x="112522" y="53975"/>
                  </a:lnTo>
                  <a:lnTo>
                    <a:pt x="110998" y="53975"/>
                  </a:lnTo>
                  <a:lnTo>
                    <a:pt x="108712" y="54737"/>
                  </a:lnTo>
                  <a:lnTo>
                    <a:pt x="106933" y="54737"/>
                  </a:lnTo>
                  <a:lnTo>
                    <a:pt x="105282" y="55244"/>
                  </a:lnTo>
                  <a:lnTo>
                    <a:pt x="103124" y="55244"/>
                  </a:lnTo>
                  <a:lnTo>
                    <a:pt x="101345" y="55879"/>
                  </a:lnTo>
                  <a:lnTo>
                    <a:pt x="99694" y="55879"/>
                  </a:lnTo>
                  <a:lnTo>
                    <a:pt x="98043" y="56388"/>
                  </a:lnTo>
                  <a:lnTo>
                    <a:pt x="95630" y="56388"/>
                  </a:lnTo>
                  <a:lnTo>
                    <a:pt x="93979" y="57150"/>
                  </a:lnTo>
                  <a:lnTo>
                    <a:pt x="88391" y="57150"/>
                  </a:lnTo>
                  <a:lnTo>
                    <a:pt x="86232" y="57657"/>
                  </a:lnTo>
                  <a:lnTo>
                    <a:pt x="84328" y="57657"/>
                  </a:lnTo>
                  <a:lnTo>
                    <a:pt x="82677" y="58419"/>
                  </a:lnTo>
                  <a:lnTo>
                    <a:pt x="74294" y="58419"/>
                  </a:lnTo>
                  <a:lnTo>
                    <a:pt x="72643" y="57657"/>
                  </a:lnTo>
                  <a:lnTo>
                    <a:pt x="65278" y="57657"/>
                  </a:lnTo>
                  <a:lnTo>
                    <a:pt x="62991" y="57150"/>
                  </a:lnTo>
                  <a:lnTo>
                    <a:pt x="60198" y="57150"/>
                  </a:lnTo>
                  <a:lnTo>
                    <a:pt x="57912" y="56388"/>
                  </a:lnTo>
                  <a:lnTo>
                    <a:pt x="56261" y="56388"/>
                  </a:lnTo>
                  <a:lnTo>
                    <a:pt x="54737" y="55879"/>
                  </a:lnTo>
                  <a:lnTo>
                    <a:pt x="53466" y="55879"/>
                  </a:lnTo>
                  <a:lnTo>
                    <a:pt x="42164" y="51562"/>
                  </a:lnTo>
                  <a:lnTo>
                    <a:pt x="41020" y="50926"/>
                  </a:lnTo>
                  <a:lnTo>
                    <a:pt x="37718" y="49656"/>
                  </a:lnTo>
                  <a:lnTo>
                    <a:pt x="32639" y="47244"/>
                  </a:lnTo>
                  <a:lnTo>
                    <a:pt x="31495" y="46100"/>
                  </a:lnTo>
                  <a:lnTo>
                    <a:pt x="30479" y="46100"/>
                  </a:lnTo>
                  <a:lnTo>
                    <a:pt x="26415" y="43560"/>
                  </a:lnTo>
                  <a:lnTo>
                    <a:pt x="25400" y="43053"/>
                  </a:lnTo>
                  <a:lnTo>
                    <a:pt x="22987" y="41147"/>
                  </a:lnTo>
                  <a:lnTo>
                    <a:pt x="20828" y="40004"/>
                  </a:lnTo>
                  <a:lnTo>
                    <a:pt x="19177" y="38100"/>
                  </a:lnTo>
                  <a:lnTo>
                    <a:pt x="16764" y="36829"/>
                  </a:lnTo>
                  <a:lnTo>
                    <a:pt x="15113" y="35051"/>
                  </a:lnTo>
                  <a:lnTo>
                    <a:pt x="13589" y="33909"/>
                  </a:lnTo>
                  <a:lnTo>
                    <a:pt x="11938" y="32003"/>
                  </a:lnTo>
                  <a:lnTo>
                    <a:pt x="10032" y="30734"/>
                  </a:lnTo>
                  <a:lnTo>
                    <a:pt x="9016" y="29591"/>
                  </a:lnTo>
                  <a:lnTo>
                    <a:pt x="7365" y="28321"/>
                  </a:lnTo>
                  <a:lnTo>
                    <a:pt x="635" y="20319"/>
                  </a:lnTo>
                  <a:close/>
                </a:path>
              </a:pathLst>
            </a:custGeom>
            <a:solidFill>
              <a:srgbClr val="4766C7"/>
            </a:solidFill>
            <a:ln w="0" cap="flat" cmpd="sng" algn="ctr">
              <a:solidFill>
                <a:srgbClr val="4766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2" name="Freeform 401"/>
            <p:cNvSpPr/>
            <p:nvPr/>
          </p:nvSpPr>
          <p:spPr>
            <a:xfrm>
              <a:off x="7133436" y="2160329"/>
              <a:ext cx="296238" cy="137313"/>
            </a:xfrm>
            <a:custGeom>
              <a:avLst/>
              <a:gdLst/>
              <a:ahLst/>
              <a:cxnLst/>
              <a:rect l="0" t="0" r="0" b="0"/>
              <a:pathLst>
                <a:path w="295149" h="135636">
                  <a:moveTo>
                    <a:pt x="28321" y="135635"/>
                  </a:moveTo>
                  <a:lnTo>
                    <a:pt x="30988" y="112141"/>
                  </a:lnTo>
                  <a:lnTo>
                    <a:pt x="18034" y="102997"/>
                  </a:lnTo>
                  <a:lnTo>
                    <a:pt x="0" y="73660"/>
                  </a:lnTo>
                  <a:lnTo>
                    <a:pt x="6223" y="72897"/>
                  </a:lnTo>
                  <a:lnTo>
                    <a:pt x="19939" y="75565"/>
                  </a:lnTo>
                  <a:lnTo>
                    <a:pt x="33909" y="86487"/>
                  </a:lnTo>
                  <a:lnTo>
                    <a:pt x="30988" y="68072"/>
                  </a:lnTo>
                  <a:lnTo>
                    <a:pt x="30481" y="47244"/>
                  </a:lnTo>
                  <a:lnTo>
                    <a:pt x="47371" y="6857"/>
                  </a:lnTo>
                  <a:lnTo>
                    <a:pt x="53595" y="13588"/>
                  </a:lnTo>
                  <a:lnTo>
                    <a:pt x="51944" y="53340"/>
                  </a:lnTo>
                  <a:lnTo>
                    <a:pt x="55881" y="62484"/>
                  </a:lnTo>
                  <a:lnTo>
                    <a:pt x="67057" y="36829"/>
                  </a:lnTo>
                  <a:lnTo>
                    <a:pt x="102489" y="0"/>
                  </a:lnTo>
                  <a:lnTo>
                    <a:pt x="94743" y="35560"/>
                  </a:lnTo>
                  <a:lnTo>
                    <a:pt x="101473" y="50419"/>
                  </a:lnTo>
                  <a:lnTo>
                    <a:pt x="139193" y="16510"/>
                  </a:lnTo>
                  <a:lnTo>
                    <a:pt x="151004" y="12319"/>
                  </a:lnTo>
                  <a:lnTo>
                    <a:pt x="158243" y="20828"/>
                  </a:lnTo>
                  <a:lnTo>
                    <a:pt x="194310" y="13588"/>
                  </a:lnTo>
                  <a:lnTo>
                    <a:pt x="211836" y="19685"/>
                  </a:lnTo>
                  <a:lnTo>
                    <a:pt x="233808" y="21335"/>
                  </a:lnTo>
                  <a:lnTo>
                    <a:pt x="283337" y="19685"/>
                  </a:lnTo>
                  <a:lnTo>
                    <a:pt x="295148" y="25145"/>
                  </a:lnTo>
                  <a:lnTo>
                    <a:pt x="289560" y="37338"/>
                  </a:lnTo>
                  <a:lnTo>
                    <a:pt x="288418" y="38100"/>
                  </a:lnTo>
                  <a:lnTo>
                    <a:pt x="286767" y="38100"/>
                  </a:lnTo>
                  <a:lnTo>
                    <a:pt x="284481" y="38607"/>
                  </a:lnTo>
                  <a:lnTo>
                    <a:pt x="282830" y="38100"/>
                  </a:lnTo>
                  <a:lnTo>
                    <a:pt x="278258" y="38100"/>
                  </a:lnTo>
                  <a:lnTo>
                    <a:pt x="274447" y="35560"/>
                  </a:lnTo>
                  <a:lnTo>
                    <a:pt x="273178" y="35560"/>
                  </a:lnTo>
                  <a:lnTo>
                    <a:pt x="272034" y="36194"/>
                  </a:lnTo>
                  <a:lnTo>
                    <a:pt x="270384" y="36194"/>
                  </a:lnTo>
                  <a:lnTo>
                    <a:pt x="268733" y="36829"/>
                  </a:lnTo>
                  <a:lnTo>
                    <a:pt x="266955" y="38100"/>
                  </a:lnTo>
                  <a:lnTo>
                    <a:pt x="263653" y="39243"/>
                  </a:lnTo>
                  <a:lnTo>
                    <a:pt x="258064" y="42925"/>
                  </a:lnTo>
                  <a:lnTo>
                    <a:pt x="257430" y="43560"/>
                  </a:lnTo>
                  <a:lnTo>
                    <a:pt x="258064" y="43560"/>
                  </a:lnTo>
                  <a:lnTo>
                    <a:pt x="258572" y="44831"/>
                  </a:lnTo>
                  <a:lnTo>
                    <a:pt x="260223" y="45338"/>
                  </a:lnTo>
                  <a:lnTo>
                    <a:pt x="261874" y="47244"/>
                  </a:lnTo>
                  <a:lnTo>
                    <a:pt x="272034" y="54482"/>
                  </a:lnTo>
                  <a:lnTo>
                    <a:pt x="273685" y="56388"/>
                  </a:lnTo>
                  <a:lnTo>
                    <a:pt x="274447" y="58928"/>
                  </a:lnTo>
                  <a:lnTo>
                    <a:pt x="275463" y="60832"/>
                  </a:lnTo>
                  <a:lnTo>
                    <a:pt x="276607" y="64388"/>
                  </a:lnTo>
                  <a:lnTo>
                    <a:pt x="276607" y="65659"/>
                  </a:lnTo>
                  <a:lnTo>
                    <a:pt x="273685" y="74168"/>
                  </a:lnTo>
                  <a:lnTo>
                    <a:pt x="281179" y="92582"/>
                  </a:lnTo>
                  <a:lnTo>
                    <a:pt x="264160" y="101219"/>
                  </a:lnTo>
                  <a:lnTo>
                    <a:pt x="256413" y="120776"/>
                  </a:lnTo>
                  <a:close/>
                </a:path>
              </a:pathLst>
            </a:custGeom>
            <a:solidFill>
              <a:srgbClr val="FFF5E0"/>
            </a:solidFill>
            <a:ln w="0" cap="flat" cmpd="sng" algn="ctr">
              <a:solidFill>
                <a:srgbClr val="FFF5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3" name="Freeform 402"/>
            <p:cNvSpPr/>
            <p:nvPr/>
          </p:nvSpPr>
          <p:spPr>
            <a:xfrm>
              <a:off x="7147542" y="2270179"/>
              <a:ext cx="105799" cy="103965"/>
            </a:xfrm>
            <a:custGeom>
              <a:avLst/>
              <a:gdLst/>
              <a:ahLst/>
              <a:cxnLst/>
              <a:rect l="0" t="0" r="0" b="0"/>
              <a:pathLst>
                <a:path w="105918" h="103633">
                  <a:moveTo>
                    <a:pt x="16891" y="6731"/>
                  </a:moveTo>
                  <a:lnTo>
                    <a:pt x="16891" y="7492"/>
                  </a:lnTo>
                  <a:lnTo>
                    <a:pt x="17526" y="9144"/>
                  </a:lnTo>
                  <a:lnTo>
                    <a:pt x="18033" y="9906"/>
                  </a:lnTo>
                  <a:lnTo>
                    <a:pt x="21463" y="16637"/>
                  </a:lnTo>
                  <a:lnTo>
                    <a:pt x="25527" y="20828"/>
                  </a:lnTo>
                  <a:lnTo>
                    <a:pt x="27686" y="21970"/>
                  </a:lnTo>
                  <a:lnTo>
                    <a:pt x="29337" y="21970"/>
                  </a:lnTo>
                  <a:lnTo>
                    <a:pt x="31115" y="21463"/>
                  </a:lnTo>
                  <a:lnTo>
                    <a:pt x="32257" y="21463"/>
                  </a:lnTo>
                  <a:lnTo>
                    <a:pt x="34925" y="20319"/>
                  </a:lnTo>
                  <a:lnTo>
                    <a:pt x="36067" y="19050"/>
                  </a:lnTo>
                  <a:lnTo>
                    <a:pt x="37338" y="18415"/>
                  </a:lnTo>
                  <a:lnTo>
                    <a:pt x="39496" y="16637"/>
                  </a:lnTo>
                  <a:lnTo>
                    <a:pt x="41655" y="15494"/>
                  </a:lnTo>
                  <a:lnTo>
                    <a:pt x="42926" y="14097"/>
                  </a:lnTo>
                  <a:lnTo>
                    <a:pt x="43561" y="14097"/>
                  </a:lnTo>
                  <a:lnTo>
                    <a:pt x="41148" y="8635"/>
                  </a:lnTo>
                  <a:lnTo>
                    <a:pt x="41148" y="6731"/>
                  </a:lnTo>
                  <a:lnTo>
                    <a:pt x="40131" y="4317"/>
                  </a:lnTo>
                  <a:lnTo>
                    <a:pt x="40131" y="1142"/>
                  </a:lnTo>
                  <a:lnTo>
                    <a:pt x="40640" y="0"/>
                  </a:lnTo>
                  <a:lnTo>
                    <a:pt x="42291" y="635"/>
                  </a:lnTo>
                  <a:lnTo>
                    <a:pt x="42926" y="1142"/>
                  </a:lnTo>
                  <a:lnTo>
                    <a:pt x="45719" y="2413"/>
                  </a:lnTo>
                  <a:lnTo>
                    <a:pt x="47370" y="3810"/>
                  </a:lnTo>
                  <a:lnTo>
                    <a:pt x="49149" y="4317"/>
                  </a:lnTo>
                  <a:lnTo>
                    <a:pt x="50800" y="5588"/>
                  </a:lnTo>
                  <a:lnTo>
                    <a:pt x="52451" y="6222"/>
                  </a:lnTo>
                  <a:lnTo>
                    <a:pt x="54102" y="7492"/>
                  </a:lnTo>
                  <a:lnTo>
                    <a:pt x="57530" y="8635"/>
                  </a:lnTo>
                  <a:lnTo>
                    <a:pt x="62611" y="11048"/>
                  </a:lnTo>
                  <a:lnTo>
                    <a:pt x="63245" y="11048"/>
                  </a:lnTo>
                  <a:lnTo>
                    <a:pt x="87376" y="9144"/>
                  </a:lnTo>
                  <a:lnTo>
                    <a:pt x="102489" y="12319"/>
                  </a:lnTo>
                  <a:lnTo>
                    <a:pt x="105917" y="37972"/>
                  </a:lnTo>
                  <a:lnTo>
                    <a:pt x="33908" y="103632"/>
                  </a:lnTo>
                  <a:lnTo>
                    <a:pt x="10159" y="77850"/>
                  </a:lnTo>
                  <a:lnTo>
                    <a:pt x="0" y="43560"/>
                  </a:lnTo>
                  <a:close/>
                </a:path>
              </a:pathLst>
            </a:custGeom>
            <a:solidFill>
              <a:srgbClr val="FFE6B3"/>
            </a:solidFill>
            <a:ln w="0" cap="flat" cmpd="sng" algn="ctr">
              <a:solidFill>
                <a:srgbClr val="FFE6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4" name="Freeform 403"/>
            <p:cNvSpPr/>
            <p:nvPr/>
          </p:nvSpPr>
          <p:spPr>
            <a:xfrm>
              <a:off x="7329164" y="2917511"/>
              <a:ext cx="104037" cy="68656"/>
            </a:xfrm>
            <a:custGeom>
              <a:avLst/>
              <a:gdLst/>
              <a:ahLst/>
              <a:cxnLst/>
              <a:rect l="0" t="0" r="0" b="0"/>
              <a:pathLst>
                <a:path w="103632" h="69344">
                  <a:moveTo>
                    <a:pt x="0" y="27687"/>
                  </a:moveTo>
                  <a:lnTo>
                    <a:pt x="10540" y="14859"/>
                  </a:lnTo>
                  <a:lnTo>
                    <a:pt x="92837" y="0"/>
                  </a:lnTo>
                  <a:lnTo>
                    <a:pt x="103631" y="36831"/>
                  </a:lnTo>
                  <a:lnTo>
                    <a:pt x="100711" y="51562"/>
                  </a:lnTo>
                  <a:lnTo>
                    <a:pt x="100076" y="51562"/>
                  </a:lnTo>
                  <a:lnTo>
                    <a:pt x="94995" y="53975"/>
                  </a:lnTo>
                  <a:lnTo>
                    <a:pt x="93979" y="53975"/>
                  </a:lnTo>
                  <a:lnTo>
                    <a:pt x="89407" y="55881"/>
                  </a:lnTo>
                  <a:lnTo>
                    <a:pt x="87756" y="57150"/>
                  </a:lnTo>
                  <a:lnTo>
                    <a:pt x="78866" y="60071"/>
                  </a:lnTo>
                  <a:lnTo>
                    <a:pt x="76962" y="61468"/>
                  </a:lnTo>
                  <a:lnTo>
                    <a:pt x="68579" y="63881"/>
                  </a:lnTo>
                  <a:lnTo>
                    <a:pt x="67055" y="65152"/>
                  </a:lnTo>
                  <a:lnTo>
                    <a:pt x="65151" y="65152"/>
                  </a:lnTo>
                  <a:lnTo>
                    <a:pt x="54610" y="68834"/>
                  </a:lnTo>
                  <a:lnTo>
                    <a:pt x="53340" y="69343"/>
                  </a:lnTo>
                  <a:lnTo>
                    <a:pt x="39369" y="69343"/>
                  </a:lnTo>
                  <a:lnTo>
                    <a:pt x="35305" y="68072"/>
                  </a:lnTo>
                  <a:lnTo>
                    <a:pt x="31495" y="68072"/>
                  </a:lnTo>
                  <a:lnTo>
                    <a:pt x="27431" y="66930"/>
                  </a:lnTo>
                  <a:lnTo>
                    <a:pt x="24256" y="66930"/>
                  </a:lnTo>
                  <a:lnTo>
                    <a:pt x="22352" y="65659"/>
                  </a:lnTo>
                  <a:lnTo>
                    <a:pt x="20701" y="65659"/>
                  </a:lnTo>
                  <a:lnTo>
                    <a:pt x="19177" y="65152"/>
                  </a:lnTo>
                  <a:lnTo>
                    <a:pt x="17272" y="65152"/>
                  </a:lnTo>
                  <a:lnTo>
                    <a:pt x="15620" y="64390"/>
                  </a:lnTo>
                  <a:lnTo>
                    <a:pt x="14604" y="63881"/>
                  </a:lnTo>
                  <a:lnTo>
                    <a:pt x="12318" y="63881"/>
                  </a:lnTo>
                  <a:lnTo>
                    <a:pt x="10032" y="62739"/>
                  </a:lnTo>
                  <a:lnTo>
                    <a:pt x="8381" y="62739"/>
                  </a:lnTo>
                  <a:lnTo>
                    <a:pt x="7874" y="61977"/>
                  </a:lnTo>
                  <a:lnTo>
                    <a:pt x="7239" y="61977"/>
                  </a:lnTo>
                  <a:lnTo>
                    <a:pt x="8890" y="51562"/>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5" name="Freeform 404"/>
            <p:cNvSpPr/>
            <p:nvPr/>
          </p:nvSpPr>
          <p:spPr>
            <a:xfrm>
              <a:off x="7216311" y="2946934"/>
              <a:ext cx="98746" cy="41194"/>
            </a:xfrm>
            <a:custGeom>
              <a:avLst/>
              <a:gdLst/>
              <a:ahLst/>
              <a:cxnLst/>
              <a:rect l="0" t="0" r="0" b="0"/>
              <a:pathLst>
                <a:path w="98554" h="41656">
                  <a:moveTo>
                    <a:pt x="5081" y="33654"/>
                  </a:moveTo>
                  <a:lnTo>
                    <a:pt x="0" y="2413"/>
                  </a:lnTo>
                  <a:lnTo>
                    <a:pt x="44958" y="8508"/>
                  </a:lnTo>
                  <a:lnTo>
                    <a:pt x="96901" y="0"/>
                  </a:lnTo>
                  <a:lnTo>
                    <a:pt x="98553" y="34289"/>
                  </a:lnTo>
                  <a:lnTo>
                    <a:pt x="95758" y="34289"/>
                  </a:lnTo>
                  <a:lnTo>
                    <a:pt x="94996" y="34798"/>
                  </a:lnTo>
                  <a:lnTo>
                    <a:pt x="93346" y="34798"/>
                  </a:lnTo>
                  <a:lnTo>
                    <a:pt x="92330" y="35560"/>
                  </a:lnTo>
                  <a:lnTo>
                    <a:pt x="87758" y="35560"/>
                  </a:lnTo>
                  <a:lnTo>
                    <a:pt x="86107" y="36067"/>
                  </a:lnTo>
                  <a:lnTo>
                    <a:pt x="82170" y="36067"/>
                  </a:lnTo>
                  <a:lnTo>
                    <a:pt x="78233" y="37338"/>
                  </a:lnTo>
                  <a:lnTo>
                    <a:pt x="71501" y="37338"/>
                  </a:lnTo>
                  <a:lnTo>
                    <a:pt x="69216" y="37973"/>
                  </a:lnTo>
                  <a:lnTo>
                    <a:pt x="67565" y="37973"/>
                  </a:lnTo>
                  <a:lnTo>
                    <a:pt x="67057" y="38480"/>
                  </a:lnTo>
                  <a:lnTo>
                    <a:pt x="61849" y="38480"/>
                  </a:lnTo>
                  <a:lnTo>
                    <a:pt x="59691" y="39242"/>
                  </a:lnTo>
                  <a:lnTo>
                    <a:pt x="58421" y="39242"/>
                  </a:lnTo>
                  <a:lnTo>
                    <a:pt x="56770" y="39751"/>
                  </a:lnTo>
                  <a:lnTo>
                    <a:pt x="52197" y="39751"/>
                  </a:lnTo>
                  <a:lnTo>
                    <a:pt x="50038" y="40385"/>
                  </a:lnTo>
                  <a:lnTo>
                    <a:pt x="47880" y="40385"/>
                  </a:lnTo>
                  <a:lnTo>
                    <a:pt x="45467" y="40894"/>
                  </a:lnTo>
                  <a:lnTo>
                    <a:pt x="43308" y="40894"/>
                  </a:lnTo>
                  <a:lnTo>
                    <a:pt x="41657" y="41655"/>
                  </a:lnTo>
                  <a:lnTo>
                    <a:pt x="29846" y="41655"/>
                  </a:lnTo>
                  <a:lnTo>
                    <a:pt x="28068" y="40894"/>
                  </a:lnTo>
                  <a:lnTo>
                    <a:pt x="24766" y="40894"/>
                  </a:lnTo>
                  <a:lnTo>
                    <a:pt x="21336" y="39751"/>
                  </a:lnTo>
                  <a:lnTo>
                    <a:pt x="20194" y="39751"/>
                  </a:lnTo>
                  <a:lnTo>
                    <a:pt x="19178" y="39242"/>
                  </a:lnTo>
                  <a:lnTo>
                    <a:pt x="17526" y="39242"/>
                  </a:lnTo>
                  <a:lnTo>
                    <a:pt x="16257" y="38480"/>
                  </a:lnTo>
                  <a:lnTo>
                    <a:pt x="15113" y="38480"/>
                  </a:lnTo>
                  <a:lnTo>
                    <a:pt x="11811" y="36702"/>
                  </a:lnTo>
                  <a:lnTo>
                    <a:pt x="10796" y="36702"/>
                  </a:lnTo>
                  <a:lnTo>
                    <a:pt x="8891" y="36067"/>
                  </a:lnTo>
                  <a:lnTo>
                    <a:pt x="5588" y="34289"/>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6" name="Freeform 405"/>
            <p:cNvSpPr/>
            <p:nvPr/>
          </p:nvSpPr>
          <p:spPr>
            <a:xfrm>
              <a:off x="7133436" y="2635039"/>
              <a:ext cx="96982" cy="241277"/>
            </a:xfrm>
            <a:custGeom>
              <a:avLst/>
              <a:gdLst/>
              <a:ahLst/>
              <a:cxnLst/>
              <a:rect l="0" t="0" r="0" b="0"/>
              <a:pathLst>
                <a:path w="96776" h="241175">
                  <a:moveTo>
                    <a:pt x="20955" y="0"/>
                  </a:moveTo>
                  <a:lnTo>
                    <a:pt x="51816" y="6350"/>
                  </a:lnTo>
                  <a:lnTo>
                    <a:pt x="83948" y="1906"/>
                  </a:lnTo>
                  <a:lnTo>
                    <a:pt x="87376" y="123318"/>
                  </a:lnTo>
                  <a:lnTo>
                    <a:pt x="93600" y="155194"/>
                  </a:lnTo>
                  <a:lnTo>
                    <a:pt x="96775" y="207265"/>
                  </a:lnTo>
                  <a:lnTo>
                    <a:pt x="72010" y="241174"/>
                  </a:lnTo>
                  <a:lnTo>
                    <a:pt x="63120" y="234824"/>
                  </a:lnTo>
                  <a:lnTo>
                    <a:pt x="59690" y="219584"/>
                  </a:lnTo>
                  <a:lnTo>
                    <a:pt x="33783" y="231903"/>
                  </a:lnTo>
                  <a:lnTo>
                    <a:pt x="20955" y="227077"/>
                  </a:lnTo>
                  <a:lnTo>
                    <a:pt x="19050" y="203581"/>
                  </a:lnTo>
                  <a:lnTo>
                    <a:pt x="5080" y="205487"/>
                  </a:lnTo>
                  <a:lnTo>
                    <a:pt x="0" y="197612"/>
                  </a:lnTo>
                  <a:lnTo>
                    <a:pt x="6224" y="176784"/>
                  </a:lnTo>
                  <a:lnTo>
                    <a:pt x="30353" y="161418"/>
                  </a:lnTo>
                  <a:lnTo>
                    <a:pt x="29846" y="142368"/>
                  </a:lnTo>
                  <a:lnTo>
                    <a:pt x="35434" y="128271"/>
                  </a:lnTo>
                  <a:lnTo>
                    <a:pt x="18035" y="71247"/>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7" name="Freeform 406"/>
            <p:cNvSpPr/>
            <p:nvPr/>
          </p:nvSpPr>
          <p:spPr>
            <a:xfrm>
              <a:off x="7152832" y="2305488"/>
              <a:ext cx="349138" cy="362897"/>
            </a:xfrm>
            <a:custGeom>
              <a:avLst/>
              <a:gdLst/>
              <a:ahLst/>
              <a:cxnLst/>
              <a:rect l="0" t="0" r="0" b="0"/>
              <a:pathLst>
                <a:path w="349505" h="364617">
                  <a:moveTo>
                    <a:pt x="28067" y="32512"/>
                  </a:moveTo>
                  <a:lnTo>
                    <a:pt x="44450" y="48259"/>
                  </a:lnTo>
                  <a:lnTo>
                    <a:pt x="65787" y="31750"/>
                  </a:lnTo>
                  <a:lnTo>
                    <a:pt x="68073" y="22097"/>
                  </a:lnTo>
                  <a:lnTo>
                    <a:pt x="68580" y="21335"/>
                  </a:lnTo>
                  <a:lnTo>
                    <a:pt x="69724" y="21335"/>
                  </a:lnTo>
                  <a:lnTo>
                    <a:pt x="71375" y="20828"/>
                  </a:lnTo>
                  <a:lnTo>
                    <a:pt x="73152" y="20828"/>
                  </a:lnTo>
                  <a:lnTo>
                    <a:pt x="78613" y="18922"/>
                  </a:lnTo>
                  <a:lnTo>
                    <a:pt x="79884" y="17780"/>
                  </a:lnTo>
                  <a:lnTo>
                    <a:pt x="80518" y="16509"/>
                  </a:lnTo>
                  <a:lnTo>
                    <a:pt x="81026" y="14605"/>
                  </a:lnTo>
                  <a:lnTo>
                    <a:pt x="80518" y="12827"/>
                  </a:lnTo>
                  <a:lnTo>
                    <a:pt x="80518" y="11684"/>
                  </a:lnTo>
                  <a:lnTo>
                    <a:pt x="79884" y="9778"/>
                  </a:lnTo>
                  <a:lnTo>
                    <a:pt x="79884" y="7874"/>
                  </a:lnTo>
                  <a:lnTo>
                    <a:pt x="91822" y="0"/>
                  </a:lnTo>
                  <a:lnTo>
                    <a:pt x="272924" y="59435"/>
                  </a:lnTo>
                  <a:lnTo>
                    <a:pt x="284226" y="74168"/>
                  </a:lnTo>
                  <a:lnTo>
                    <a:pt x="288799" y="87630"/>
                  </a:lnTo>
                  <a:lnTo>
                    <a:pt x="307340" y="110997"/>
                  </a:lnTo>
                  <a:lnTo>
                    <a:pt x="307849" y="132460"/>
                  </a:lnTo>
                  <a:lnTo>
                    <a:pt x="303276" y="159384"/>
                  </a:lnTo>
                  <a:lnTo>
                    <a:pt x="349504" y="304672"/>
                  </a:lnTo>
                  <a:lnTo>
                    <a:pt x="338328" y="340868"/>
                  </a:lnTo>
                  <a:lnTo>
                    <a:pt x="308357" y="364616"/>
                  </a:lnTo>
                  <a:lnTo>
                    <a:pt x="261748" y="354965"/>
                  </a:lnTo>
                  <a:lnTo>
                    <a:pt x="255651" y="205359"/>
                  </a:lnTo>
                  <a:lnTo>
                    <a:pt x="239268" y="174625"/>
                  </a:lnTo>
                  <a:lnTo>
                    <a:pt x="222886" y="172212"/>
                  </a:lnTo>
                  <a:lnTo>
                    <a:pt x="160910" y="191262"/>
                  </a:lnTo>
                  <a:lnTo>
                    <a:pt x="116587" y="185800"/>
                  </a:lnTo>
                  <a:lnTo>
                    <a:pt x="65787" y="148209"/>
                  </a:lnTo>
                  <a:lnTo>
                    <a:pt x="35307" y="99313"/>
                  </a:lnTo>
                  <a:lnTo>
                    <a:pt x="10034" y="88900"/>
                  </a:lnTo>
                  <a:lnTo>
                    <a:pt x="0" y="72897"/>
                  </a:lnTo>
                  <a:lnTo>
                    <a:pt x="7239" y="45338"/>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8" name="Freeform 407"/>
            <p:cNvSpPr/>
            <p:nvPr/>
          </p:nvSpPr>
          <p:spPr>
            <a:xfrm>
              <a:off x="7232182" y="2244678"/>
              <a:ext cx="195728" cy="251086"/>
            </a:xfrm>
            <a:custGeom>
              <a:avLst/>
              <a:gdLst/>
              <a:ahLst/>
              <a:cxnLst/>
              <a:rect l="0" t="0" r="0" b="0"/>
              <a:pathLst>
                <a:path w="195581" h="250065">
                  <a:moveTo>
                    <a:pt x="19939" y="38481"/>
                  </a:moveTo>
                  <a:lnTo>
                    <a:pt x="21463" y="40387"/>
                  </a:lnTo>
                  <a:lnTo>
                    <a:pt x="26036" y="42799"/>
                  </a:lnTo>
                  <a:lnTo>
                    <a:pt x="26671" y="42292"/>
                  </a:lnTo>
                  <a:lnTo>
                    <a:pt x="27178" y="42292"/>
                  </a:lnTo>
                  <a:lnTo>
                    <a:pt x="27687" y="41149"/>
                  </a:lnTo>
                  <a:lnTo>
                    <a:pt x="28829" y="39752"/>
                  </a:lnTo>
                  <a:lnTo>
                    <a:pt x="29337" y="37974"/>
                  </a:lnTo>
                  <a:lnTo>
                    <a:pt x="33910" y="29465"/>
                  </a:lnTo>
                  <a:lnTo>
                    <a:pt x="35052" y="25146"/>
                  </a:lnTo>
                  <a:lnTo>
                    <a:pt x="36069" y="23242"/>
                  </a:lnTo>
                  <a:lnTo>
                    <a:pt x="37338" y="20067"/>
                  </a:lnTo>
                  <a:lnTo>
                    <a:pt x="37338" y="18924"/>
                  </a:lnTo>
                  <a:lnTo>
                    <a:pt x="37974" y="18924"/>
                  </a:lnTo>
                  <a:lnTo>
                    <a:pt x="37974" y="20067"/>
                  </a:lnTo>
                  <a:lnTo>
                    <a:pt x="38989" y="23242"/>
                  </a:lnTo>
                  <a:lnTo>
                    <a:pt x="41149" y="25655"/>
                  </a:lnTo>
                  <a:lnTo>
                    <a:pt x="42800" y="26797"/>
                  </a:lnTo>
                  <a:lnTo>
                    <a:pt x="45212" y="26797"/>
                  </a:lnTo>
                  <a:lnTo>
                    <a:pt x="46228" y="26290"/>
                  </a:lnTo>
                  <a:lnTo>
                    <a:pt x="46863" y="25655"/>
                  </a:lnTo>
                  <a:lnTo>
                    <a:pt x="47879" y="23877"/>
                  </a:lnTo>
                  <a:lnTo>
                    <a:pt x="49150" y="22480"/>
                  </a:lnTo>
                  <a:lnTo>
                    <a:pt x="49785" y="20828"/>
                  </a:lnTo>
                  <a:lnTo>
                    <a:pt x="50800" y="18924"/>
                  </a:lnTo>
                  <a:lnTo>
                    <a:pt x="51944" y="14733"/>
                  </a:lnTo>
                  <a:lnTo>
                    <a:pt x="51944" y="12827"/>
                  </a:lnTo>
                  <a:lnTo>
                    <a:pt x="53087" y="8509"/>
                  </a:lnTo>
                  <a:lnTo>
                    <a:pt x="53087" y="7240"/>
                  </a:lnTo>
                  <a:lnTo>
                    <a:pt x="53595" y="5462"/>
                  </a:lnTo>
                  <a:lnTo>
                    <a:pt x="53595" y="3556"/>
                  </a:lnTo>
                  <a:lnTo>
                    <a:pt x="54102" y="3556"/>
                  </a:lnTo>
                  <a:lnTo>
                    <a:pt x="69977" y="10922"/>
                  </a:lnTo>
                  <a:lnTo>
                    <a:pt x="109983" y="0"/>
                  </a:lnTo>
                  <a:lnTo>
                    <a:pt x="109983" y="509"/>
                  </a:lnTo>
                  <a:lnTo>
                    <a:pt x="116205" y="8002"/>
                  </a:lnTo>
                  <a:lnTo>
                    <a:pt x="119508" y="10415"/>
                  </a:lnTo>
                  <a:lnTo>
                    <a:pt x="121159" y="10415"/>
                  </a:lnTo>
                  <a:lnTo>
                    <a:pt x="125603" y="8002"/>
                  </a:lnTo>
                  <a:lnTo>
                    <a:pt x="127254" y="5462"/>
                  </a:lnTo>
                  <a:lnTo>
                    <a:pt x="128525" y="4827"/>
                  </a:lnTo>
                  <a:lnTo>
                    <a:pt x="143129" y="15240"/>
                  </a:lnTo>
                  <a:lnTo>
                    <a:pt x="161163" y="34799"/>
                  </a:lnTo>
                  <a:lnTo>
                    <a:pt x="190500" y="85218"/>
                  </a:lnTo>
                  <a:lnTo>
                    <a:pt x="195580" y="116459"/>
                  </a:lnTo>
                  <a:lnTo>
                    <a:pt x="191516" y="124968"/>
                  </a:lnTo>
                  <a:lnTo>
                    <a:pt x="169037" y="115697"/>
                  </a:lnTo>
                  <a:lnTo>
                    <a:pt x="142622" y="129921"/>
                  </a:lnTo>
                  <a:lnTo>
                    <a:pt x="128525" y="147702"/>
                  </a:lnTo>
                  <a:lnTo>
                    <a:pt x="113285" y="153162"/>
                  </a:lnTo>
                  <a:lnTo>
                    <a:pt x="99314" y="175261"/>
                  </a:lnTo>
                  <a:lnTo>
                    <a:pt x="101982" y="183896"/>
                  </a:lnTo>
                  <a:lnTo>
                    <a:pt x="109221" y="188722"/>
                  </a:lnTo>
                  <a:lnTo>
                    <a:pt x="125603" y="188087"/>
                  </a:lnTo>
                  <a:lnTo>
                    <a:pt x="144273" y="232918"/>
                  </a:lnTo>
                  <a:lnTo>
                    <a:pt x="106046" y="250064"/>
                  </a:lnTo>
                  <a:lnTo>
                    <a:pt x="65405" y="249555"/>
                  </a:lnTo>
                  <a:lnTo>
                    <a:pt x="63247" y="248159"/>
                  </a:lnTo>
                  <a:lnTo>
                    <a:pt x="61596" y="246380"/>
                  </a:lnTo>
                  <a:lnTo>
                    <a:pt x="59183" y="245237"/>
                  </a:lnTo>
                  <a:lnTo>
                    <a:pt x="57532" y="242697"/>
                  </a:lnTo>
                  <a:lnTo>
                    <a:pt x="52451" y="238380"/>
                  </a:lnTo>
                  <a:lnTo>
                    <a:pt x="51436" y="236474"/>
                  </a:lnTo>
                  <a:lnTo>
                    <a:pt x="50292" y="235331"/>
                  </a:lnTo>
                  <a:lnTo>
                    <a:pt x="48514" y="234062"/>
                  </a:lnTo>
                  <a:lnTo>
                    <a:pt x="47372" y="232918"/>
                  </a:lnTo>
                  <a:lnTo>
                    <a:pt x="46228" y="231140"/>
                  </a:lnTo>
                  <a:lnTo>
                    <a:pt x="44704" y="229236"/>
                  </a:lnTo>
                  <a:lnTo>
                    <a:pt x="43562" y="227330"/>
                  </a:lnTo>
                  <a:lnTo>
                    <a:pt x="41784" y="226061"/>
                  </a:lnTo>
                  <a:lnTo>
                    <a:pt x="40640" y="223647"/>
                  </a:lnTo>
                  <a:lnTo>
                    <a:pt x="37974" y="220599"/>
                  </a:lnTo>
                  <a:lnTo>
                    <a:pt x="35561" y="216409"/>
                  </a:lnTo>
                  <a:lnTo>
                    <a:pt x="33910" y="214503"/>
                  </a:lnTo>
                  <a:lnTo>
                    <a:pt x="27687" y="204090"/>
                  </a:lnTo>
                  <a:lnTo>
                    <a:pt x="26036" y="202312"/>
                  </a:lnTo>
                  <a:lnTo>
                    <a:pt x="23750" y="197231"/>
                  </a:lnTo>
                  <a:lnTo>
                    <a:pt x="22099" y="194818"/>
                  </a:lnTo>
                  <a:lnTo>
                    <a:pt x="19939" y="190500"/>
                  </a:lnTo>
                  <a:lnTo>
                    <a:pt x="18035" y="188087"/>
                  </a:lnTo>
                  <a:lnTo>
                    <a:pt x="9145" y="168530"/>
                  </a:lnTo>
                  <a:lnTo>
                    <a:pt x="8001" y="163577"/>
                  </a:lnTo>
                  <a:lnTo>
                    <a:pt x="5715" y="158750"/>
                  </a:lnTo>
                  <a:lnTo>
                    <a:pt x="636" y="136652"/>
                  </a:lnTo>
                  <a:lnTo>
                    <a:pt x="636" y="131699"/>
                  </a:lnTo>
                  <a:lnTo>
                    <a:pt x="0" y="129287"/>
                  </a:lnTo>
                  <a:lnTo>
                    <a:pt x="0" y="127509"/>
                  </a:lnTo>
                  <a:lnTo>
                    <a:pt x="636" y="124968"/>
                  </a:lnTo>
                  <a:lnTo>
                    <a:pt x="636" y="111506"/>
                  </a:lnTo>
                  <a:lnTo>
                    <a:pt x="1271" y="109093"/>
                  </a:lnTo>
                  <a:lnTo>
                    <a:pt x="1271" y="104775"/>
                  </a:lnTo>
                  <a:lnTo>
                    <a:pt x="1905" y="102871"/>
                  </a:lnTo>
                  <a:lnTo>
                    <a:pt x="1905" y="100458"/>
                  </a:lnTo>
                  <a:lnTo>
                    <a:pt x="2413" y="98680"/>
                  </a:lnTo>
                  <a:lnTo>
                    <a:pt x="2413" y="96140"/>
                  </a:lnTo>
                  <a:lnTo>
                    <a:pt x="3557" y="92456"/>
                  </a:lnTo>
                  <a:lnTo>
                    <a:pt x="3557" y="90678"/>
                  </a:lnTo>
                  <a:lnTo>
                    <a:pt x="4573" y="87122"/>
                  </a:lnTo>
                  <a:lnTo>
                    <a:pt x="4573" y="84455"/>
                  </a:lnTo>
                  <a:lnTo>
                    <a:pt x="5080" y="82677"/>
                  </a:lnTo>
                  <a:lnTo>
                    <a:pt x="5080" y="80772"/>
                  </a:lnTo>
                  <a:lnTo>
                    <a:pt x="6477" y="77217"/>
                  </a:lnTo>
                  <a:lnTo>
                    <a:pt x="6986" y="75946"/>
                  </a:lnTo>
                  <a:lnTo>
                    <a:pt x="6986" y="74042"/>
                  </a:lnTo>
                  <a:lnTo>
                    <a:pt x="8001" y="70359"/>
                  </a:lnTo>
                  <a:lnTo>
                    <a:pt x="9145" y="67946"/>
                  </a:lnTo>
                  <a:lnTo>
                    <a:pt x="9145" y="66040"/>
                  </a:lnTo>
                  <a:lnTo>
                    <a:pt x="10287" y="63627"/>
                  </a:lnTo>
                  <a:lnTo>
                    <a:pt x="10796" y="61977"/>
                  </a:lnTo>
                  <a:lnTo>
                    <a:pt x="11303" y="60706"/>
                  </a:lnTo>
                  <a:lnTo>
                    <a:pt x="11303" y="58802"/>
                  </a:lnTo>
                  <a:lnTo>
                    <a:pt x="13209" y="55118"/>
                  </a:lnTo>
                  <a:lnTo>
                    <a:pt x="13209" y="53975"/>
                  </a:lnTo>
                  <a:lnTo>
                    <a:pt x="14733" y="50165"/>
                  </a:lnTo>
                  <a:lnTo>
                    <a:pt x="15875" y="46483"/>
                  </a:lnTo>
                  <a:lnTo>
                    <a:pt x="17526" y="43562"/>
                  </a:lnTo>
                  <a:lnTo>
                    <a:pt x="18670" y="40387"/>
                  </a:lnTo>
                  <a:lnTo>
                    <a:pt x="19304" y="39752"/>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9" name="Freeform 408"/>
            <p:cNvSpPr/>
            <p:nvPr/>
          </p:nvSpPr>
          <p:spPr>
            <a:xfrm>
              <a:off x="7124618" y="2225062"/>
              <a:ext cx="260972" cy="276588"/>
            </a:xfrm>
            <a:custGeom>
              <a:avLst/>
              <a:gdLst/>
              <a:ahLst/>
              <a:cxnLst/>
              <a:rect l="0" t="0" r="0" b="0"/>
              <a:pathLst>
                <a:path w="260733" h="276480">
                  <a:moveTo>
                    <a:pt x="52451" y="29972"/>
                  </a:moveTo>
                  <a:lnTo>
                    <a:pt x="50038" y="36704"/>
                  </a:lnTo>
                  <a:lnTo>
                    <a:pt x="48387" y="35053"/>
                  </a:lnTo>
                  <a:lnTo>
                    <a:pt x="47879" y="33782"/>
                  </a:lnTo>
                  <a:lnTo>
                    <a:pt x="46863" y="32640"/>
                  </a:lnTo>
                  <a:lnTo>
                    <a:pt x="44959" y="29465"/>
                  </a:lnTo>
                  <a:lnTo>
                    <a:pt x="43308" y="28322"/>
                  </a:lnTo>
                  <a:lnTo>
                    <a:pt x="42799" y="26290"/>
                  </a:lnTo>
                  <a:lnTo>
                    <a:pt x="40640" y="23876"/>
                  </a:lnTo>
                  <a:lnTo>
                    <a:pt x="37720" y="22225"/>
                  </a:lnTo>
                  <a:lnTo>
                    <a:pt x="36069" y="20320"/>
                  </a:lnTo>
                  <a:lnTo>
                    <a:pt x="34418" y="19559"/>
                  </a:lnTo>
                  <a:lnTo>
                    <a:pt x="33148" y="18416"/>
                  </a:lnTo>
                  <a:lnTo>
                    <a:pt x="25274" y="15367"/>
                  </a:lnTo>
                  <a:lnTo>
                    <a:pt x="24258" y="14732"/>
                  </a:lnTo>
                  <a:lnTo>
                    <a:pt x="22607" y="14225"/>
                  </a:lnTo>
                  <a:lnTo>
                    <a:pt x="20828" y="14225"/>
                  </a:lnTo>
                  <a:lnTo>
                    <a:pt x="19177" y="13463"/>
                  </a:lnTo>
                  <a:lnTo>
                    <a:pt x="16384" y="13463"/>
                  </a:lnTo>
                  <a:lnTo>
                    <a:pt x="15113" y="14732"/>
                  </a:lnTo>
                  <a:lnTo>
                    <a:pt x="15113" y="15875"/>
                  </a:lnTo>
                  <a:lnTo>
                    <a:pt x="15875" y="17907"/>
                  </a:lnTo>
                  <a:lnTo>
                    <a:pt x="20194" y="25147"/>
                  </a:lnTo>
                  <a:lnTo>
                    <a:pt x="22607" y="27560"/>
                  </a:lnTo>
                  <a:lnTo>
                    <a:pt x="23623" y="29465"/>
                  </a:lnTo>
                  <a:lnTo>
                    <a:pt x="25909" y="31878"/>
                  </a:lnTo>
                  <a:lnTo>
                    <a:pt x="28068" y="33147"/>
                  </a:lnTo>
                  <a:lnTo>
                    <a:pt x="29337" y="34291"/>
                  </a:lnTo>
                  <a:lnTo>
                    <a:pt x="32639" y="36704"/>
                  </a:lnTo>
                  <a:lnTo>
                    <a:pt x="34418" y="38735"/>
                  </a:lnTo>
                  <a:lnTo>
                    <a:pt x="36576" y="39879"/>
                  </a:lnTo>
                  <a:lnTo>
                    <a:pt x="37720" y="41148"/>
                  </a:lnTo>
                  <a:lnTo>
                    <a:pt x="42799" y="44704"/>
                  </a:lnTo>
                  <a:lnTo>
                    <a:pt x="43943" y="45975"/>
                  </a:lnTo>
                  <a:lnTo>
                    <a:pt x="45721" y="46610"/>
                  </a:lnTo>
                  <a:lnTo>
                    <a:pt x="47372" y="48388"/>
                  </a:lnTo>
                  <a:lnTo>
                    <a:pt x="47372" y="49150"/>
                  </a:lnTo>
                  <a:lnTo>
                    <a:pt x="46101" y="51563"/>
                  </a:lnTo>
                  <a:lnTo>
                    <a:pt x="45721" y="53975"/>
                  </a:lnTo>
                  <a:lnTo>
                    <a:pt x="43943" y="55881"/>
                  </a:lnTo>
                  <a:lnTo>
                    <a:pt x="42799" y="58294"/>
                  </a:lnTo>
                  <a:lnTo>
                    <a:pt x="39371" y="61976"/>
                  </a:lnTo>
                  <a:lnTo>
                    <a:pt x="38736" y="63882"/>
                  </a:lnTo>
                  <a:lnTo>
                    <a:pt x="37720" y="65025"/>
                  </a:lnTo>
                  <a:lnTo>
                    <a:pt x="36069" y="67945"/>
                  </a:lnTo>
                  <a:lnTo>
                    <a:pt x="33656" y="70485"/>
                  </a:lnTo>
                  <a:lnTo>
                    <a:pt x="33148" y="72391"/>
                  </a:lnTo>
                  <a:lnTo>
                    <a:pt x="32004" y="74295"/>
                  </a:lnTo>
                  <a:lnTo>
                    <a:pt x="31497" y="75438"/>
                  </a:lnTo>
                  <a:lnTo>
                    <a:pt x="29337" y="79757"/>
                  </a:lnTo>
                  <a:lnTo>
                    <a:pt x="26924" y="85217"/>
                  </a:lnTo>
                  <a:lnTo>
                    <a:pt x="26924" y="87122"/>
                  </a:lnTo>
                  <a:lnTo>
                    <a:pt x="26416" y="89028"/>
                  </a:lnTo>
                  <a:lnTo>
                    <a:pt x="26416" y="94362"/>
                  </a:lnTo>
                  <a:lnTo>
                    <a:pt x="26924" y="96266"/>
                  </a:lnTo>
                  <a:lnTo>
                    <a:pt x="27686" y="97537"/>
                  </a:lnTo>
                  <a:lnTo>
                    <a:pt x="27686" y="99950"/>
                  </a:lnTo>
                  <a:lnTo>
                    <a:pt x="28829" y="102997"/>
                  </a:lnTo>
                  <a:lnTo>
                    <a:pt x="28829" y="104267"/>
                  </a:lnTo>
                  <a:lnTo>
                    <a:pt x="30481" y="107950"/>
                  </a:lnTo>
                  <a:lnTo>
                    <a:pt x="30988" y="110363"/>
                  </a:lnTo>
                  <a:lnTo>
                    <a:pt x="32004" y="112269"/>
                  </a:lnTo>
                  <a:lnTo>
                    <a:pt x="32639" y="114047"/>
                  </a:lnTo>
                  <a:lnTo>
                    <a:pt x="34925" y="118365"/>
                  </a:lnTo>
                  <a:lnTo>
                    <a:pt x="35561" y="119000"/>
                  </a:lnTo>
                  <a:lnTo>
                    <a:pt x="35561" y="119507"/>
                  </a:lnTo>
                  <a:lnTo>
                    <a:pt x="35561" y="119000"/>
                  </a:lnTo>
                  <a:lnTo>
                    <a:pt x="41657" y="112776"/>
                  </a:lnTo>
                  <a:lnTo>
                    <a:pt x="42799" y="112269"/>
                  </a:lnTo>
                  <a:lnTo>
                    <a:pt x="43943" y="110998"/>
                  </a:lnTo>
                  <a:lnTo>
                    <a:pt x="46863" y="109094"/>
                  </a:lnTo>
                  <a:lnTo>
                    <a:pt x="50674" y="107442"/>
                  </a:lnTo>
                  <a:lnTo>
                    <a:pt x="52451" y="107442"/>
                  </a:lnTo>
                  <a:lnTo>
                    <a:pt x="54102" y="106681"/>
                  </a:lnTo>
                  <a:lnTo>
                    <a:pt x="56770" y="106681"/>
                  </a:lnTo>
                  <a:lnTo>
                    <a:pt x="57912" y="107442"/>
                  </a:lnTo>
                  <a:lnTo>
                    <a:pt x="59183" y="107442"/>
                  </a:lnTo>
                  <a:lnTo>
                    <a:pt x="61976" y="108459"/>
                  </a:lnTo>
                  <a:lnTo>
                    <a:pt x="65913" y="112776"/>
                  </a:lnTo>
                  <a:lnTo>
                    <a:pt x="66422" y="112776"/>
                  </a:lnTo>
                  <a:lnTo>
                    <a:pt x="66422" y="111507"/>
                  </a:lnTo>
                  <a:lnTo>
                    <a:pt x="68073" y="106681"/>
                  </a:lnTo>
                  <a:lnTo>
                    <a:pt x="70994" y="101854"/>
                  </a:lnTo>
                  <a:lnTo>
                    <a:pt x="72136" y="100585"/>
                  </a:lnTo>
                  <a:lnTo>
                    <a:pt x="73152" y="98044"/>
                  </a:lnTo>
                  <a:lnTo>
                    <a:pt x="76709" y="94362"/>
                  </a:lnTo>
                  <a:lnTo>
                    <a:pt x="75947" y="94362"/>
                  </a:lnTo>
                  <a:lnTo>
                    <a:pt x="74803" y="93854"/>
                  </a:lnTo>
                  <a:lnTo>
                    <a:pt x="73152" y="93854"/>
                  </a:lnTo>
                  <a:lnTo>
                    <a:pt x="67057" y="91948"/>
                  </a:lnTo>
                  <a:lnTo>
                    <a:pt x="65913" y="90679"/>
                  </a:lnTo>
                  <a:lnTo>
                    <a:pt x="64771" y="90170"/>
                  </a:lnTo>
                  <a:lnTo>
                    <a:pt x="64136" y="89028"/>
                  </a:lnTo>
                  <a:lnTo>
                    <a:pt x="64771" y="88266"/>
                  </a:lnTo>
                  <a:lnTo>
                    <a:pt x="65406" y="87122"/>
                  </a:lnTo>
                  <a:lnTo>
                    <a:pt x="67057" y="85853"/>
                  </a:lnTo>
                  <a:lnTo>
                    <a:pt x="69724" y="82804"/>
                  </a:lnTo>
                  <a:lnTo>
                    <a:pt x="75947" y="79122"/>
                  </a:lnTo>
                  <a:lnTo>
                    <a:pt x="79884" y="75947"/>
                  </a:lnTo>
                  <a:lnTo>
                    <a:pt x="82170" y="75438"/>
                  </a:lnTo>
                  <a:lnTo>
                    <a:pt x="83439" y="74295"/>
                  </a:lnTo>
                  <a:lnTo>
                    <a:pt x="84456" y="74295"/>
                  </a:lnTo>
                  <a:lnTo>
                    <a:pt x="85090" y="73534"/>
                  </a:lnTo>
                  <a:lnTo>
                    <a:pt x="85599" y="73534"/>
                  </a:lnTo>
                  <a:lnTo>
                    <a:pt x="81026" y="68707"/>
                  </a:lnTo>
                  <a:lnTo>
                    <a:pt x="80519" y="67438"/>
                  </a:lnTo>
                  <a:lnTo>
                    <a:pt x="79375" y="66294"/>
                  </a:lnTo>
                  <a:lnTo>
                    <a:pt x="78360" y="64390"/>
                  </a:lnTo>
                  <a:lnTo>
                    <a:pt x="77216" y="61976"/>
                  </a:lnTo>
                  <a:lnTo>
                    <a:pt x="77216" y="58294"/>
                  </a:lnTo>
                  <a:lnTo>
                    <a:pt x="79375" y="55881"/>
                  </a:lnTo>
                  <a:lnTo>
                    <a:pt x="81026" y="55119"/>
                  </a:lnTo>
                  <a:lnTo>
                    <a:pt x="82804" y="53467"/>
                  </a:lnTo>
                  <a:lnTo>
                    <a:pt x="85090" y="52706"/>
                  </a:lnTo>
                  <a:lnTo>
                    <a:pt x="87249" y="51563"/>
                  </a:lnTo>
                  <a:lnTo>
                    <a:pt x="90171" y="51563"/>
                  </a:lnTo>
                  <a:lnTo>
                    <a:pt x="91186" y="50800"/>
                  </a:lnTo>
                  <a:lnTo>
                    <a:pt x="92329" y="50800"/>
                  </a:lnTo>
                  <a:lnTo>
                    <a:pt x="93473" y="50292"/>
                  </a:lnTo>
                  <a:lnTo>
                    <a:pt x="106935" y="50292"/>
                  </a:lnTo>
                  <a:lnTo>
                    <a:pt x="109221" y="50800"/>
                  </a:lnTo>
                  <a:lnTo>
                    <a:pt x="112776" y="50800"/>
                  </a:lnTo>
                  <a:lnTo>
                    <a:pt x="113285" y="49785"/>
                  </a:lnTo>
                  <a:lnTo>
                    <a:pt x="114300" y="45466"/>
                  </a:lnTo>
                  <a:lnTo>
                    <a:pt x="117602" y="38735"/>
                  </a:lnTo>
                  <a:lnTo>
                    <a:pt x="125603" y="31878"/>
                  </a:lnTo>
                  <a:lnTo>
                    <a:pt x="128906" y="30735"/>
                  </a:lnTo>
                  <a:lnTo>
                    <a:pt x="132335" y="30735"/>
                  </a:lnTo>
                  <a:lnTo>
                    <a:pt x="133986" y="31242"/>
                  </a:lnTo>
                  <a:lnTo>
                    <a:pt x="133986" y="32640"/>
                  </a:lnTo>
                  <a:lnTo>
                    <a:pt x="131064" y="38735"/>
                  </a:lnTo>
                  <a:lnTo>
                    <a:pt x="129413" y="40387"/>
                  </a:lnTo>
                  <a:lnTo>
                    <a:pt x="128398" y="42800"/>
                  </a:lnTo>
                  <a:lnTo>
                    <a:pt x="126747" y="44197"/>
                  </a:lnTo>
                  <a:lnTo>
                    <a:pt x="124969" y="45975"/>
                  </a:lnTo>
                  <a:lnTo>
                    <a:pt x="122683" y="49785"/>
                  </a:lnTo>
                  <a:lnTo>
                    <a:pt x="121032" y="50800"/>
                  </a:lnTo>
                  <a:lnTo>
                    <a:pt x="120524" y="52197"/>
                  </a:lnTo>
                  <a:lnTo>
                    <a:pt x="120015" y="52706"/>
                  </a:lnTo>
                  <a:lnTo>
                    <a:pt x="122174" y="53975"/>
                  </a:lnTo>
                  <a:lnTo>
                    <a:pt x="123825" y="54610"/>
                  </a:lnTo>
                  <a:lnTo>
                    <a:pt x="126238" y="55881"/>
                  </a:lnTo>
                  <a:lnTo>
                    <a:pt x="127254" y="58294"/>
                  </a:lnTo>
                  <a:lnTo>
                    <a:pt x="124969" y="58294"/>
                  </a:lnTo>
                  <a:lnTo>
                    <a:pt x="121032" y="59437"/>
                  </a:lnTo>
                  <a:lnTo>
                    <a:pt x="100711" y="59437"/>
                  </a:lnTo>
                  <a:lnTo>
                    <a:pt x="99061" y="60072"/>
                  </a:lnTo>
                  <a:lnTo>
                    <a:pt x="93981" y="60072"/>
                  </a:lnTo>
                  <a:lnTo>
                    <a:pt x="92329" y="60707"/>
                  </a:lnTo>
                  <a:lnTo>
                    <a:pt x="91822" y="60707"/>
                  </a:lnTo>
                  <a:lnTo>
                    <a:pt x="90171" y="61469"/>
                  </a:lnTo>
                  <a:lnTo>
                    <a:pt x="89536" y="61976"/>
                  </a:lnTo>
                  <a:lnTo>
                    <a:pt x="88520" y="62612"/>
                  </a:lnTo>
                  <a:lnTo>
                    <a:pt x="88520" y="64390"/>
                  </a:lnTo>
                  <a:lnTo>
                    <a:pt x="90171" y="66294"/>
                  </a:lnTo>
                  <a:lnTo>
                    <a:pt x="95250" y="67945"/>
                  </a:lnTo>
                  <a:lnTo>
                    <a:pt x="96266" y="67945"/>
                  </a:lnTo>
                  <a:lnTo>
                    <a:pt x="97410" y="68707"/>
                  </a:lnTo>
                  <a:lnTo>
                    <a:pt x="100711" y="68707"/>
                  </a:lnTo>
                  <a:lnTo>
                    <a:pt x="102489" y="69850"/>
                  </a:lnTo>
                  <a:lnTo>
                    <a:pt x="104140" y="69850"/>
                  </a:lnTo>
                  <a:lnTo>
                    <a:pt x="105791" y="71120"/>
                  </a:lnTo>
                  <a:lnTo>
                    <a:pt x="106299" y="71882"/>
                  </a:lnTo>
                  <a:lnTo>
                    <a:pt x="108204" y="74804"/>
                  </a:lnTo>
                  <a:lnTo>
                    <a:pt x="108712" y="76709"/>
                  </a:lnTo>
                  <a:lnTo>
                    <a:pt x="108204" y="77851"/>
                  </a:lnTo>
                  <a:lnTo>
                    <a:pt x="106299" y="79757"/>
                  </a:lnTo>
                  <a:lnTo>
                    <a:pt x="101982" y="82297"/>
                  </a:lnTo>
                  <a:lnTo>
                    <a:pt x="100203" y="82804"/>
                  </a:lnTo>
                  <a:lnTo>
                    <a:pt x="99061" y="83440"/>
                  </a:lnTo>
                  <a:lnTo>
                    <a:pt x="97410" y="83947"/>
                  </a:lnTo>
                  <a:lnTo>
                    <a:pt x="96901" y="83947"/>
                  </a:lnTo>
                  <a:lnTo>
                    <a:pt x="95250" y="84710"/>
                  </a:lnTo>
                  <a:lnTo>
                    <a:pt x="94743" y="85217"/>
                  </a:lnTo>
                  <a:lnTo>
                    <a:pt x="95759" y="85217"/>
                  </a:lnTo>
                  <a:lnTo>
                    <a:pt x="98552" y="86360"/>
                  </a:lnTo>
                  <a:lnTo>
                    <a:pt x="99569" y="87631"/>
                  </a:lnTo>
                  <a:lnTo>
                    <a:pt x="100711" y="88266"/>
                  </a:lnTo>
                  <a:lnTo>
                    <a:pt x="101474" y="89535"/>
                  </a:lnTo>
                  <a:lnTo>
                    <a:pt x="101474" y="90679"/>
                  </a:lnTo>
                  <a:lnTo>
                    <a:pt x="100711" y="90679"/>
                  </a:lnTo>
                  <a:lnTo>
                    <a:pt x="100203" y="91948"/>
                  </a:lnTo>
                  <a:lnTo>
                    <a:pt x="97410" y="93854"/>
                  </a:lnTo>
                  <a:lnTo>
                    <a:pt x="95759" y="94362"/>
                  </a:lnTo>
                  <a:lnTo>
                    <a:pt x="94743" y="96266"/>
                  </a:lnTo>
                  <a:lnTo>
                    <a:pt x="88520" y="99950"/>
                  </a:lnTo>
                  <a:lnTo>
                    <a:pt x="81026" y="105538"/>
                  </a:lnTo>
                  <a:lnTo>
                    <a:pt x="78868" y="107950"/>
                  </a:lnTo>
                  <a:lnTo>
                    <a:pt x="77216" y="111507"/>
                  </a:lnTo>
                  <a:lnTo>
                    <a:pt x="74296" y="115951"/>
                  </a:lnTo>
                  <a:lnTo>
                    <a:pt x="72645" y="121920"/>
                  </a:lnTo>
                  <a:lnTo>
                    <a:pt x="72136" y="122682"/>
                  </a:lnTo>
                  <a:lnTo>
                    <a:pt x="72136" y="123191"/>
                  </a:lnTo>
                  <a:lnTo>
                    <a:pt x="90678" y="108459"/>
                  </a:lnTo>
                  <a:lnTo>
                    <a:pt x="95250" y="111507"/>
                  </a:lnTo>
                  <a:lnTo>
                    <a:pt x="94743" y="111507"/>
                  </a:lnTo>
                  <a:lnTo>
                    <a:pt x="94743" y="112269"/>
                  </a:lnTo>
                  <a:lnTo>
                    <a:pt x="93473" y="113412"/>
                  </a:lnTo>
                  <a:lnTo>
                    <a:pt x="92837" y="115190"/>
                  </a:lnTo>
                  <a:lnTo>
                    <a:pt x="91186" y="116460"/>
                  </a:lnTo>
                  <a:lnTo>
                    <a:pt x="87249" y="123191"/>
                  </a:lnTo>
                  <a:lnTo>
                    <a:pt x="85090" y="125095"/>
                  </a:lnTo>
                  <a:lnTo>
                    <a:pt x="81535" y="129922"/>
                  </a:lnTo>
                  <a:lnTo>
                    <a:pt x="80519" y="132335"/>
                  </a:lnTo>
                  <a:lnTo>
                    <a:pt x="78360" y="134240"/>
                  </a:lnTo>
                  <a:lnTo>
                    <a:pt x="77216" y="136017"/>
                  </a:lnTo>
                  <a:lnTo>
                    <a:pt x="75438" y="137922"/>
                  </a:lnTo>
                  <a:lnTo>
                    <a:pt x="74803" y="139828"/>
                  </a:lnTo>
                  <a:lnTo>
                    <a:pt x="70994" y="142748"/>
                  </a:lnTo>
                  <a:lnTo>
                    <a:pt x="69215" y="143510"/>
                  </a:lnTo>
                  <a:lnTo>
                    <a:pt x="68073" y="143510"/>
                  </a:lnTo>
                  <a:lnTo>
                    <a:pt x="66422" y="142748"/>
                  </a:lnTo>
                  <a:lnTo>
                    <a:pt x="65406" y="141606"/>
                  </a:lnTo>
                  <a:lnTo>
                    <a:pt x="62485" y="139828"/>
                  </a:lnTo>
                  <a:lnTo>
                    <a:pt x="61341" y="138685"/>
                  </a:lnTo>
                  <a:lnTo>
                    <a:pt x="62485" y="135510"/>
                  </a:lnTo>
                  <a:lnTo>
                    <a:pt x="64136" y="133604"/>
                  </a:lnTo>
                  <a:lnTo>
                    <a:pt x="65406" y="131826"/>
                  </a:lnTo>
                  <a:lnTo>
                    <a:pt x="68073" y="129922"/>
                  </a:lnTo>
                  <a:lnTo>
                    <a:pt x="68073" y="128016"/>
                  </a:lnTo>
                  <a:lnTo>
                    <a:pt x="65406" y="122682"/>
                  </a:lnTo>
                  <a:lnTo>
                    <a:pt x="62485" y="119507"/>
                  </a:lnTo>
                  <a:lnTo>
                    <a:pt x="55119" y="117094"/>
                  </a:lnTo>
                  <a:lnTo>
                    <a:pt x="53595" y="117603"/>
                  </a:lnTo>
                  <a:lnTo>
                    <a:pt x="51689" y="117603"/>
                  </a:lnTo>
                  <a:lnTo>
                    <a:pt x="47372" y="119507"/>
                  </a:lnTo>
                  <a:lnTo>
                    <a:pt x="46101" y="120778"/>
                  </a:lnTo>
                  <a:lnTo>
                    <a:pt x="43308" y="122682"/>
                  </a:lnTo>
                  <a:lnTo>
                    <a:pt x="40640" y="125604"/>
                  </a:lnTo>
                  <a:lnTo>
                    <a:pt x="37211" y="131191"/>
                  </a:lnTo>
                  <a:lnTo>
                    <a:pt x="34418" y="140335"/>
                  </a:lnTo>
                  <a:lnTo>
                    <a:pt x="34418" y="149607"/>
                  </a:lnTo>
                  <a:lnTo>
                    <a:pt x="39371" y="161163"/>
                  </a:lnTo>
                  <a:lnTo>
                    <a:pt x="41657" y="163069"/>
                  </a:lnTo>
                  <a:lnTo>
                    <a:pt x="43308" y="164973"/>
                  </a:lnTo>
                  <a:lnTo>
                    <a:pt x="45721" y="166244"/>
                  </a:lnTo>
                  <a:lnTo>
                    <a:pt x="47879" y="166751"/>
                  </a:lnTo>
                  <a:lnTo>
                    <a:pt x="49023" y="167387"/>
                  </a:lnTo>
                  <a:lnTo>
                    <a:pt x="50038" y="167387"/>
                  </a:lnTo>
                  <a:lnTo>
                    <a:pt x="52960" y="168657"/>
                  </a:lnTo>
                  <a:lnTo>
                    <a:pt x="61976" y="168657"/>
                  </a:lnTo>
                  <a:lnTo>
                    <a:pt x="63500" y="168022"/>
                  </a:lnTo>
                  <a:lnTo>
                    <a:pt x="65406" y="168022"/>
                  </a:lnTo>
                  <a:lnTo>
                    <a:pt x="67057" y="167387"/>
                  </a:lnTo>
                  <a:lnTo>
                    <a:pt x="68708" y="167387"/>
                  </a:lnTo>
                  <a:lnTo>
                    <a:pt x="70486" y="166751"/>
                  </a:lnTo>
                  <a:lnTo>
                    <a:pt x="72136" y="166751"/>
                  </a:lnTo>
                  <a:lnTo>
                    <a:pt x="72645" y="167387"/>
                  </a:lnTo>
                  <a:lnTo>
                    <a:pt x="73152" y="168657"/>
                  </a:lnTo>
                  <a:lnTo>
                    <a:pt x="73152" y="169926"/>
                  </a:lnTo>
                  <a:lnTo>
                    <a:pt x="73787" y="172340"/>
                  </a:lnTo>
                  <a:lnTo>
                    <a:pt x="73787" y="174244"/>
                  </a:lnTo>
                  <a:lnTo>
                    <a:pt x="74296" y="177166"/>
                  </a:lnTo>
                  <a:lnTo>
                    <a:pt x="73787" y="178435"/>
                  </a:lnTo>
                  <a:lnTo>
                    <a:pt x="73787" y="179579"/>
                  </a:lnTo>
                  <a:lnTo>
                    <a:pt x="73152" y="180848"/>
                  </a:lnTo>
                  <a:lnTo>
                    <a:pt x="72645" y="181484"/>
                  </a:lnTo>
                  <a:lnTo>
                    <a:pt x="70486" y="181484"/>
                  </a:lnTo>
                  <a:lnTo>
                    <a:pt x="70994" y="182754"/>
                  </a:lnTo>
                  <a:lnTo>
                    <a:pt x="72136" y="183897"/>
                  </a:lnTo>
                  <a:lnTo>
                    <a:pt x="72645" y="185801"/>
                  </a:lnTo>
                  <a:lnTo>
                    <a:pt x="73787" y="187579"/>
                  </a:lnTo>
                  <a:lnTo>
                    <a:pt x="74803" y="188850"/>
                  </a:lnTo>
                  <a:lnTo>
                    <a:pt x="79884" y="197485"/>
                  </a:lnTo>
                  <a:lnTo>
                    <a:pt x="81026" y="198629"/>
                  </a:lnTo>
                  <a:lnTo>
                    <a:pt x="82170" y="200407"/>
                  </a:lnTo>
                  <a:lnTo>
                    <a:pt x="83948" y="202312"/>
                  </a:lnTo>
                  <a:lnTo>
                    <a:pt x="85090" y="204216"/>
                  </a:lnTo>
                  <a:lnTo>
                    <a:pt x="87758" y="207138"/>
                  </a:lnTo>
                  <a:lnTo>
                    <a:pt x="90171" y="210820"/>
                  </a:lnTo>
                  <a:lnTo>
                    <a:pt x="91822" y="212217"/>
                  </a:lnTo>
                  <a:lnTo>
                    <a:pt x="93473" y="213995"/>
                  </a:lnTo>
                  <a:lnTo>
                    <a:pt x="94743" y="215900"/>
                  </a:lnTo>
                  <a:lnTo>
                    <a:pt x="99569" y="220726"/>
                  </a:lnTo>
                  <a:lnTo>
                    <a:pt x="100711" y="222632"/>
                  </a:lnTo>
                  <a:lnTo>
                    <a:pt x="102489" y="223901"/>
                  </a:lnTo>
                  <a:lnTo>
                    <a:pt x="103633" y="225553"/>
                  </a:lnTo>
                  <a:lnTo>
                    <a:pt x="105791" y="227457"/>
                  </a:lnTo>
                  <a:lnTo>
                    <a:pt x="106935" y="229235"/>
                  </a:lnTo>
                  <a:lnTo>
                    <a:pt x="108712" y="231141"/>
                  </a:lnTo>
                  <a:lnTo>
                    <a:pt x="112776" y="234316"/>
                  </a:lnTo>
                  <a:lnTo>
                    <a:pt x="115444" y="237237"/>
                  </a:lnTo>
                  <a:lnTo>
                    <a:pt x="121032" y="240919"/>
                  </a:lnTo>
                  <a:lnTo>
                    <a:pt x="122683" y="242825"/>
                  </a:lnTo>
                  <a:lnTo>
                    <a:pt x="131826" y="248794"/>
                  </a:lnTo>
                  <a:lnTo>
                    <a:pt x="133477" y="250698"/>
                  </a:lnTo>
                  <a:lnTo>
                    <a:pt x="135128" y="251460"/>
                  </a:lnTo>
                  <a:lnTo>
                    <a:pt x="141351" y="255144"/>
                  </a:lnTo>
                  <a:lnTo>
                    <a:pt x="142875" y="255651"/>
                  </a:lnTo>
                  <a:lnTo>
                    <a:pt x="144781" y="256794"/>
                  </a:lnTo>
                  <a:lnTo>
                    <a:pt x="146432" y="257557"/>
                  </a:lnTo>
                  <a:lnTo>
                    <a:pt x="148083" y="258700"/>
                  </a:lnTo>
                  <a:lnTo>
                    <a:pt x="153671" y="260478"/>
                  </a:lnTo>
                  <a:lnTo>
                    <a:pt x="159259" y="263017"/>
                  </a:lnTo>
                  <a:lnTo>
                    <a:pt x="161672" y="263017"/>
                  </a:lnTo>
                  <a:lnTo>
                    <a:pt x="164974" y="264288"/>
                  </a:lnTo>
                  <a:lnTo>
                    <a:pt x="167133" y="264288"/>
                  </a:lnTo>
                  <a:lnTo>
                    <a:pt x="170561" y="265557"/>
                  </a:lnTo>
                  <a:lnTo>
                    <a:pt x="177927" y="265557"/>
                  </a:lnTo>
                  <a:lnTo>
                    <a:pt x="179706" y="264795"/>
                  </a:lnTo>
                  <a:lnTo>
                    <a:pt x="186945" y="264795"/>
                  </a:lnTo>
                  <a:lnTo>
                    <a:pt x="189231" y="264288"/>
                  </a:lnTo>
                  <a:lnTo>
                    <a:pt x="194311" y="264288"/>
                  </a:lnTo>
                  <a:lnTo>
                    <a:pt x="196470" y="263653"/>
                  </a:lnTo>
                  <a:lnTo>
                    <a:pt x="199899" y="263653"/>
                  </a:lnTo>
                  <a:lnTo>
                    <a:pt x="204978" y="261875"/>
                  </a:lnTo>
                  <a:lnTo>
                    <a:pt x="207264" y="261875"/>
                  </a:lnTo>
                  <a:lnTo>
                    <a:pt x="208281" y="261113"/>
                  </a:lnTo>
                  <a:lnTo>
                    <a:pt x="210694" y="261113"/>
                  </a:lnTo>
                  <a:lnTo>
                    <a:pt x="212345" y="260478"/>
                  </a:lnTo>
                  <a:lnTo>
                    <a:pt x="213996" y="260478"/>
                  </a:lnTo>
                  <a:lnTo>
                    <a:pt x="218440" y="258700"/>
                  </a:lnTo>
                  <a:lnTo>
                    <a:pt x="220091" y="258700"/>
                  </a:lnTo>
                  <a:lnTo>
                    <a:pt x="223648" y="257557"/>
                  </a:lnTo>
                  <a:lnTo>
                    <a:pt x="225172" y="257557"/>
                  </a:lnTo>
                  <a:lnTo>
                    <a:pt x="230886" y="255144"/>
                  </a:lnTo>
                  <a:lnTo>
                    <a:pt x="232537" y="255144"/>
                  </a:lnTo>
                  <a:lnTo>
                    <a:pt x="236474" y="253238"/>
                  </a:lnTo>
                  <a:lnTo>
                    <a:pt x="237618" y="253238"/>
                  </a:lnTo>
                  <a:lnTo>
                    <a:pt x="239776" y="251969"/>
                  </a:lnTo>
                  <a:lnTo>
                    <a:pt x="244349" y="250698"/>
                  </a:lnTo>
                  <a:lnTo>
                    <a:pt x="253493" y="246381"/>
                  </a:lnTo>
                  <a:lnTo>
                    <a:pt x="254000" y="246381"/>
                  </a:lnTo>
                  <a:lnTo>
                    <a:pt x="260732" y="253238"/>
                  </a:lnTo>
                  <a:lnTo>
                    <a:pt x="255144" y="256794"/>
                  </a:lnTo>
                  <a:lnTo>
                    <a:pt x="253493" y="258700"/>
                  </a:lnTo>
                  <a:lnTo>
                    <a:pt x="251587" y="259462"/>
                  </a:lnTo>
                  <a:lnTo>
                    <a:pt x="244349" y="264288"/>
                  </a:lnTo>
                  <a:lnTo>
                    <a:pt x="242698" y="264795"/>
                  </a:lnTo>
                  <a:lnTo>
                    <a:pt x="240538" y="266066"/>
                  </a:lnTo>
                  <a:lnTo>
                    <a:pt x="236474" y="267209"/>
                  </a:lnTo>
                  <a:lnTo>
                    <a:pt x="234824" y="268479"/>
                  </a:lnTo>
                  <a:lnTo>
                    <a:pt x="219584" y="273432"/>
                  </a:lnTo>
                  <a:lnTo>
                    <a:pt x="217424" y="273432"/>
                  </a:lnTo>
                  <a:lnTo>
                    <a:pt x="215520" y="274066"/>
                  </a:lnTo>
                  <a:lnTo>
                    <a:pt x="213996" y="274066"/>
                  </a:lnTo>
                  <a:lnTo>
                    <a:pt x="211710" y="274701"/>
                  </a:lnTo>
                  <a:lnTo>
                    <a:pt x="209932" y="274701"/>
                  </a:lnTo>
                  <a:lnTo>
                    <a:pt x="208281" y="275210"/>
                  </a:lnTo>
                  <a:lnTo>
                    <a:pt x="206122" y="275210"/>
                  </a:lnTo>
                  <a:lnTo>
                    <a:pt x="204471" y="275972"/>
                  </a:lnTo>
                  <a:lnTo>
                    <a:pt x="202693" y="275972"/>
                  </a:lnTo>
                  <a:lnTo>
                    <a:pt x="201041" y="276479"/>
                  </a:lnTo>
                  <a:lnTo>
                    <a:pt x="177927" y="276479"/>
                  </a:lnTo>
                  <a:lnTo>
                    <a:pt x="175769" y="275972"/>
                  </a:lnTo>
                  <a:lnTo>
                    <a:pt x="173483" y="275972"/>
                  </a:lnTo>
                  <a:lnTo>
                    <a:pt x="171704" y="275210"/>
                  </a:lnTo>
                  <a:lnTo>
                    <a:pt x="164465" y="274701"/>
                  </a:lnTo>
                  <a:lnTo>
                    <a:pt x="160910" y="274066"/>
                  </a:lnTo>
                  <a:lnTo>
                    <a:pt x="157735" y="272797"/>
                  </a:lnTo>
                  <a:lnTo>
                    <a:pt x="150369" y="271019"/>
                  </a:lnTo>
                  <a:lnTo>
                    <a:pt x="144273" y="268479"/>
                  </a:lnTo>
                  <a:lnTo>
                    <a:pt x="141351" y="267970"/>
                  </a:lnTo>
                  <a:lnTo>
                    <a:pt x="123318" y="258700"/>
                  </a:lnTo>
                  <a:lnTo>
                    <a:pt x="120524" y="257557"/>
                  </a:lnTo>
                  <a:lnTo>
                    <a:pt x="110363" y="250191"/>
                  </a:lnTo>
                  <a:lnTo>
                    <a:pt x="108204" y="248794"/>
                  </a:lnTo>
                  <a:lnTo>
                    <a:pt x="95250" y="236729"/>
                  </a:lnTo>
                  <a:lnTo>
                    <a:pt x="92837" y="234823"/>
                  </a:lnTo>
                  <a:lnTo>
                    <a:pt x="85599" y="226822"/>
                  </a:lnTo>
                  <a:lnTo>
                    <a:pt x="82804" y="222632"/>
                  </a:lnTo>
                  <a:lnTo>
                    <a:pt x="79375" y="218313"/>
                  </a:lnTo>
                  <a:lnTo>
                    <a:pt x="78360" y="216409"/>
                  </a:lnTo>
                  <a:lnTo>
                    <a:pt x="76709" y="214631"/>
                  </a:lnTo>
                  <a:lnTo>
                    <a:pt x="73152" y="209042"/>
                  </a:lnTo>
                  <a:lnTo>
                    <a:pt x="71628" y="207138"/>
                  </a:lnTo>
                  <a:lnTo>
                    <a:pt x="69215" y="203582"/>
                  </a:lnTo>
                  <a:lnTo>
                    <a:pt x="68708" y="201676"/>
                  </a:lnTo>
                  <a:lnTo>
                    <a:pt x="67564" y="199898"/>
                  </a:lnTo>
                  <a:lnTo>
                    <a:pt x="66422" y="198629"/>
                  </a:lnTo>
                  <a:lnTo>
                    <a:pt x="65913" y="197485"/>
                  </a:lnTo>
                  <a:lnTo>
                    <a:pt x="65406" y="195581"/>
                  </a:lnTo>
                  <a:lnTo>
                    <a:pt x="64136" y="194310"/>
                  </a:lnTo>
                  <a:lnTo>
                    <a:pt x="63500" y="193167"/>
                  </a:lnTo>
                  <a:lnTo>
                    <a:pt x="62993" y="191263"/>
                  </a:lnTo>
                  <a:lnTo>
                    <a:pt x="62485" y="190754"/>
                  </a:lnTo>
                  <a:lnTo>
                    <a:pt x="61341" y="188215"/>
                  </a:lnTo>
                  <a:lnTo>
                    <a:pt x="60834" y="186310"/>
                  </a:lnTo>
                  <a:lnTo>
                    <a:pt x="59690" y="183897"/>
                  </a:lnTo>
                  <a:lnTo>
                    <a:pt x="59690" y="183262"/>
                  </a:lnTo>
                  <a:lnTo>
                    <a:pt x="58674" y="183262"/>
                  </a:lnTo>
                  <a:lnTo>
                    <a:pt x="57404" y="182754"/>
                  </a:lnTo>
                  <a:lnTo>
                    <a:pt x="56261" y="182754"/>
                  </a:lnTo>
                  <a:lnTo>
                    <a:pt x="54102" y="181991"/>
                  </a:lnTo>
                  <a:lnTo>
                    <a:pt x="52451" y="181991"/>
                  </a:lnTo>
                  <a:lnTo>
                    <a:pt x="48387" y="180848"/>
                  </a:lnTo>
                  <a:lnTo>
                    <a:pt x="46863" y="180848"/>
                  </a:lnTo>
                  <a:lnTo>
                    <a:pt x="38736" y="176657"/>
                  </a:lnTo>
                  <a:lnTo>
                    <a:pt x="30481" y="168657"/>
                  </a:lnTo>
                  <a:lnTo>
                    <a:pt x="29846" y="166751"/>
                  </a:lnTo>
                  <a:lnTo>
                    <a:pt x="29337" y="165482"/>
                  </a:lnTo>
                  <a:lnTo>
                    <a:pt x="28829" y="163576"/>
                  </a:lnTo>
                  <a:lnTo>
                    <a:pt x="28068" y="162434"/>
                  </a:lnTo>
                  <a:lnTo>
                    <a:pt x="26924" y="158750"/>
                  </a:lnTo>
                  <a:lnTo>
                    <a:pt x="26416" y="157607"/>
                  </a:lnTo>
                  <a:lnTo>
                    <a:pt x="26416" y="136017"/>
                  </a:lnTo>
                  <a:lnTo>
                    <a:pt x="26924" y="134875"/>
                  </a:lnTo>
                  <a:lnTo>
                    <a:pt x="26924" y="131826"/>
                  </a:lnTo>
                  <a:lnTo>
                    <a:pt x="27686" y="130684"/>
                  </a:lnTo>
                  <a:lnTo>
                    <a:pt x="27686" y="127509"/>
                  </a:lnTo>
                  <a:lnTo>
                    <a:pt x="28068" y="126366"/>
                  </a:lnTo>
                  <a:lnTo>
                    <a:pt x="28068" y="125095"/>
                  </a:lnTo>
                  <a:lnTo>
                    <a:pt x="28829" y="125095"/>
                  </a:lnTo>
                  <a:lnTo>
                    <a:pt x="27686" y="123825"/>
                  </a:lnTo>
                  <a:lnTo>
                    <a:pt x="26416" y="120778"/>
                  </a:lnTo>
                  <a:lnTo>
                    <a:pt x="24258" y="115951"/>
                  </a:lnTo>
                  <a:lnTo>
                    <a:pt x="23114" y="112776"/>
                  </a:lnTo>
                  <a:lnTo>
                    <a:pt x="23114" y="111507"/>
                  </a:lnTo>
                  <a:lnTo>
                    <a:pt x="21336" y="107442"/>
                  </a:lnTo>
                  <a:lnTo>
                    <a:pt x="20828" y="105538"/>
                  </a:lnTo>
                  <a:lnTo>
                    <a:pt x="20194" y="104267"/>
                  </a:lnTo>
                  <a:lnTo>
                    <a:pt x="19177" y="100585"/>
                  </a:lnTo>
                  <a:lnTo>
                    <a:pt x="19177" y="99441"/>
                  </a:lnTo>
                  <a:lnTo>
                    <a:pt x="18543" y="97537"/>
                  </a:lnTo>
                  <a:lnTo>
                    <a:pt x="18035" y="96266"/>
                  </a:lnTo>
                  <a:lnTo>
                    <a:pt x="18035" y="94362"/>
                  </a:lnTo>
                  <a:lnTo>
                    <a:pt x="17526" y="93219"/>
                  </a:lnTo>
                  <a:lnTo>
                    <a:pt x="17526" y="89028"/>
                  </a:lnTo>
                  <a:lnTo>
                    <a:pt x="18035" y="87122"/>
                  </a:lnTo>
                  <a:lnTo>
                    <a:pt x="18035" y="82804"/>
                  </a:lnTo>
                  <a:lnTo>
                    <a:pt x="18543" y="81535"/>
                  </a:lnTo>
                  <a:lnTo>
                    <a:pt x="18543" y="79757"/>
                  </a:lnTo>
                  <a:lnTo>
                    <a:pt x="20194" y="75438"/>
                  </a:lnTo>
                  <a:lnTo>
                    <a:pt x="20828" y="73025"/>
                  </a:lnTo>
                  <a:lnTo>
                    <a:pt x="21336" y="71882"/>
                  </a:lnTo>
                  <a:lnTo>
                    <a:pt x="22607" y="69850"/>
                  </a:lnTo>
                  <a:lnTo>
                    <a:pt x="23623" y="66294"/>
                  </a:lnTo>
                  <a:lnTo>
                    <a:pt x="24258" y="65025"/>
                  </a:lnTo>
                  <a:lnTo>
                    <a:pt x="24765" y="63119"/>
                  </a:lnTo>
                  <a:lnTo>
                    <a:pt x="25909" y="61976"/>
                  </a:lnTo>
                  <a:lnTo>
                    <a:pt x="26924" y="58294"/>
                  </a:lnTo>
                  <a:lnTo>
                    <a:pt x="27686" y="57023"/>
                  </a:lnTo>
                  <a:lnTo>
                    <a:pt x="28068" y="55119"/>
                  </a:lnTo>
                  <a:lnTo>
                    <a:pt x="31497" y="48388"/>
                  </a:lnTo>
                  <a:lnTo>
                    <a:pt x="32639" y="47117"/>
                  </a:lnTo>
                  <a:lnTo>
                    <a:pt x="32639" y="45975"/>
                  </a:lnTo>
                  <a:lnTo>
                    <a:pt x="33148" y="45975"/>
                  </a:lnTo>
                  <a:lnTo>
                    <a:pt x="32639" y="45466"/>
                  </a:lnTo>
                  <a:lnTo>
                    <a:pt x="32004" y="45466"/>
                  </a:lnTo>
                  <a:lnTo>
                    <a:pt x="29337" y="43562"/>
                  </a:lnTo>
                  <a:lnTo>
                    <a:pt x="27686" y="42800"/>
                  </a:lnTo>
                  <a:lnTo>
                    <a:pt x="24258" y="39244"/>
                  </a:lnTo>
                  <a:lnTo>
                    <a:pt x="23114" y="38735"/>
                  </a:lnTo>
                  <a:lnTo>
                    <a:pt x="22607" y="36704"/>
                  </a:lnTo>
                  <a:lnTo>
                    <a:pt x="19177" y="32640"/>
                  </a:lnTo>
                  <a:lnTo>
                    <a:pt x="18035" y="30735"/>
                  </a:lnTo>
                  <a:lnTo>
                    <a:pt x="15875" y="28322"/>
                  </a:lnTo>
                  <a:lnTo>
                    <a:pt x="14606" y="26290"/>
                  </a:lnTo>
                  <a:lnTo>
                    <a:pt x="13462" y="25147"/>
                  </a:lnTo>
                  <a:lnTo>
                    <a:pt x="12447" y="23369"/>
                  </a:lnTo>
                  <a:lnTo>
                    <a:pt x="11303" y="22225"/>
                  </a:lnTo>
                  <a:lnTo>
                    <a:pt x="8890" y="18416"/>
                  </a:lnTo>
                  <a:lnTo>
                    <a:pt x="7874" y="17145"/>
                  </a:lnTo>
                  <a:lnTo>
                    <a:pt x="6732" y="15367"/>
                  </a:lnTo>
                  <a:lnTo>
                    <a:pt x="6224" y="14225"/>
                  </a:lnTo>
                  <a:lnTo>
                    <a:pt x="3302" y="9144"/>
                  </a:lnTo>
                  <a:lnTo>
                    <a:pt x="2160" y="8001"/>
                  </a:lnTo>
                  <a:lnTo>
                    <a:pt x="0" y="3810"/>
                  </a:lnTo>
                  <a:lnTo>
                    <a:pt x="0" y="1144"/>
                  </a:lnTo>
                  <a:lnTo>
                    <a:pt x="509" y="635"/>
                  </a:lnTo>
                  <a:lnTo>
                    <a:pt x="1651" y="0"/>
                  </a:lnTo>
                  <a:lnTo>
                    <a:pt x="6224" y="0"/>
                  </a:lnTo>
                  <a:lnTo>
                    <a:pt x="8383" y="635"/>
                  </a:lnTo>
                  <a:lnTo>
                    <a:pt x="10796" y="635"/>
                  </a:lnTo>
                  <a:lnTo>
                    <a:pt x="27686" y="5588"/>
                  </a:lnTo>
                  <a:lnTo>
                    <a:pt x="29846" y="6732"/>
                  </a:lnTo>
                  <a:lnTo>
                    <a:pt x="31497" y="7494"/>
                  </a:lnTo>
                  <a:lnTo>
                    <a:pt x="33148" y="9144"/>
                  </a:lnTo>
                  <a:lnTo>
                    <a:pt x="35561" y="10415"/>
                  </a:lnTo>
                  <a:lnTo>
                    <a:pt x="37211" y="12319"/>
                  </a:lnTo>
                  <a:lnTo>
                    <a:pt x="38736" y="14732"/>
                  </a:lnTo>
                  <a:lnTo>
                    <a:pt x="41149" y="16638"/>
                  </a:lnTo>
                  <a:lnTo>
                    <a:pt x="42799" y="19050"/>
                  </a:lnTo>
                  <a:lnTo>
                    <a:pt x="46863" y="22734"/>
                  </a:lnTo>
                  <a:lnTo>
                    <a:pt x="47879" y="24638"/>
                  </a:lnTo>
                  <a:lnTo>
                    <a:pt x="51689" y="28829"/>
                  </a:lnTo>
                  <a:lnTo>
                    <a:pt x="51689" y="2946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0" name="Freeform 409"/>
            <p:cNvSpPr/>
            <p:nvPr/>
          </p:nvSpPr>
          <p:spPr>
            <a:xfrm>
              <a:off x="7161649" y="2158367"/>
              <a:ext cx="37029" cy="84350"/>
            </a:xfrm>
            <a:custGeom>
              <a:avLst/>
              <a:gdLst/>
              <a:ahLst/>
              <a:cxnLst/>
              <a:rect l="0" t="0" r="0" b="0"/>
              <a:pathLst>
                <a:path w="38736" h="85217">
                  <a:moveTo>
                    <a:pt x="12826" y="85216"/>
                  </a:moveTo>
                  <a:lnTo>
                    <a:pt x="12318" y="84454"/>
                  </a:lnTo>
                  <a:lnTo>
                    <a:pt x="11302" y="83947"/>
                  </a:lnTo>
                  <a:lnTo>
                    <a:pt x="8889" y="81534"/>
                  </a:lnTo>
                  <a:lnTo>
                    <a:pt x="7238" y="80137"/>
                  </a:lnTo>
                  <a:lnTo>
                    <a:pt x="4317" y="77216"/>
                  </a:lnTo>
                  <a:lnTo>
                    <a:pt x="3810" y="75946"/>
                  </a:lnTo>
                  <a:lnTo>
                    <a:pt x="3175" y="75310"/>
                  </a:lnTo>
                  <a:lnTo>
                    <a:pt x="3175" y="74041"/>
                  </a:lnTo>
                  <a:lnTo>
                    <a:pt x="1015" y="65531"/>
                  </a:lnTo>
                  <a:lnTo>
                    <a:pt x="1015" y="63119"/>
                  </a:lnTo>
                  <a:lnTo>
                    <a:pt x="508" y="61213"/>
                  </a:lnTo>
                  <a:lnTo>
                    <a:pt x="508" y="58800"/>
                  </a:lnTo>
                  <a:lnTo>
                    <a:pt x="0" y="56896"/>
                  </a:lnTo>
                  <a:lnTo>
                    <a:pt x="0" y="45974"/>
                  </a:lnTo>
                  <a:lnTo>
                    <a:pt x="1650" y="40385"/>
                  </a:lnTo>
                  <a:lnTo>
                    <a:pt x="2666" y="38481"/>
                  </a:lnTo>
                  <a:lnTo>
                    <a:pt x="4317" y="34290"/>
                  </a:lnTo>
                  <a:lnTo>
                    <a:pt x="5079" y="33654"/>
                  </a:lnTo>
                  <a:lnTo>
                    <a:pt x="6096" y="30479"/>
                  </a:lnTo>
                  <a:lnTo>
                    <a:pt x="7238" y="28701"/>
                  </a:lnTo>
                  <a:lnTo>
                    <a:pt x="7747" y="28066"/>
                  </a:lnTo>
                  <a:lnTo>
                    <a:pt x="8889" y="26288"/>
                  </a:lnTo>
                  <a:lnTo>
                    <a:pt x="9398" y="24384"/>
                  </a:lnTo>
                  <a:lnTo>
                    <a:pt x="10540" y="23241"/>
                  </a:lnTo>
                  <a:lnTo>
                    <a:pt x="11302" y="21335"/>
                  </a:lnTo>
                  <a:lnTo>
                    <a:pt x="12318" y="20066"/>
                  </a:lnTo>
                  <a:lnTo>
                    <a:pt x="12826" y="18288"/>
                  </a:lnTo>
                  <a:lnTo>
                    <a:pt x="13970" y="16382"/>
                  </a:lnTo>
                  <a:lnTo>
                    <a:pt x="15113" y="15240"/>
                  </a:lnTo>
                  <a:lnTo>
                    <a:pt x="15621" y="13334"/>
                  </a:lnTo>
                  <a:lnTo>
                    <a:pt x="16890" y="12065"/>
                  </a:lnTo>
                  <a:lnTo>
                    <a:pt x="18541" y="9144"/>
                  </a:lnTo>
                  <a:lnTo>
                    <a:pt x="21843" y="4825"/>
                  </a:lnTo>
                  <a:lnTo>
                    <a:pt x="23113" y="2413"/>
                  </a:lnTo>
                  <a:lnTo>
                    <a:pt x="24764" y="507"/>
                  </a:lnTo>
                  <a:lnTo>
                    <a:pt x="25780" y="0"/>
                  </a:lnTo>
                  <a:lnTo>
                    <a:pt x="27432" y="507"/>
                  </a:lnTo>
                  <a:lnTo>
                    <a:pt x="29210" y="2413"/>
                  </a:lnTo>
                  <a:lnTo>
                    <a:pt x="29845" y="4318"/>
                  </a:lnTo>
                  <a:lnTo>
                    <a:pt x="30861" y="5460"/>
                  </a:lnTo>
                  <a:lnTo>
                    <a:pt x="32512" y="9651"/>
                  </a:lnTo>
                  <a:lnTo>
                    <a:pt x="32512" y="10413"/>
                  </a:lnTo>
                  <a:lnTo>
                    <a:pt x="33147" y="12065"/>
                  </a:lnTo>
                  <a:lnTo>
                    <a:pt x="32512" y="13334"/>
                  </a:lnTo>
                  <a:lnTo>
                    <a:pt x="32512" y="20828"/>
                  </a:lnTo>
                  <a:lnTo>
                    <a:pt x="32003" y="22478"/>
                  </a:lnTo>
                  <a:lnTo>
                    <a:pt x="32003" y="24384"/>
                  </a:lnTo>
                  <a:lnTo>
                    <a:pt x="31496" y="26288"/>
                  </a:lnTo>
                  <a:lnTo>
                    <a:pt x="31496" y="28066"/>
                  </a:lnTo>
                  <a:lnTo>
                    <a:pt x="30861" y="29972"/>
                  </a:lnTo>
                  <a:lnTo>
                    <a:pt x="30861" y="32384"/>
                  </a:lnTo>
                  <a:lnTo>
                    <a:pt x="30352" y="34290"/>
                  </a:lnTo>
                  <a:lnTo>
                    <a:pt x="30352" y="36068"/>
                  </a:lnTo>
                  <a:lnTo>
                    <a:pt x="29210" y="39750"/>
                  </a:lnTo>
                  <a:lnTo>
                    <a:pt x="29210" y="41656"/>
                  </a:lnTo>
                  <a:lnTo>
                    <a:pt x="28575" y="43560"/>
                  </a:lnTo>
                  <a:lnTo>
                    <a:pt x="28575" y="47116"/>
                  </a:lnTo>
                  <a:lnTo>
                    <a:pt x="27432" y="50038"/>
                  </a:lnTo>
                  <a:lnTo>
                    <a:pt x="27432" y="53213"/>
                  </a:lnTo>
                  <a:lnTo>
                    <a:pt x="26924" y="55118"/>
                  </a:lnTo>
                  <a:lnTo>
                    <a:pt x="26924" y="58800"/>
                  </a:lnTo>
                  <a:lnTo>
                    <a:pt x="28575" y="63119"/>
                  </a:lnTo>
                  <a:lnTo>
                    <a:pt x="29845" y="64388"/>
                  </a:lnTo>
                  <a:lnTo>
                    <a:pt x="30352" y="65531"/>
                  </a:lnTo>
                  <a:lnTo>
                    <a:pt x="32003" y="67309"/>
                  </a:lnTo>
                  <a:lnTo>
                    <a:pt x="32512" y="68453"/>
                  </a:lnTo>
                  <a:lnTo>
                    <a:pt x="36067" y="72263"/>
                  </a:lnTo>
                  <a:lnTo>
                    <a:pt x="36575" y="73532"/>
                  </a:lnTo>
                  <a:lnTo>
                    <a:pt x="37591" y="74803"/>
                  </a:lnTo>
                  <a:lnTo>
                    <a:pt x="37591" y="75946"/>
                  </a:lnTo>
                  <a:lnTo>
                    <a:pt x="38735" y="77216"/>
                  </a:lnTo>
                  <a:lnTo>
                    <a:pt x="38226" y="78359"/>
                  </a:lnTo>
                  <a:lnTo>
                    <a:pt x="36575" y="78359"/>
                  </a:lnTo>
                  <a:lnTo>
                    <a:pt x="33147" y="76453"/>
                  </a:lnTo>
                  <a:lnTo>
                    <a:pt x="32003" y="75310"/>
                  </a:lnTo>
                  <a:lnTo>
                    <a:pt x="30352" y="74041"/>
                  </a:lnTo>
                  <a:lnTo>
                    <a:pt x="29210" y="72263"/>
                  </a:lnTo>
                  <a:lnTo>
                    <a:pt x="27939" y="71119"/>
                  </a:lnTo>
                  <a:lnTo>
                    <a:pt x="26415" y="69722"/>
                  </a:lnTo>
                  <a:lnTo>
                    <a:pt x="23622" y="64897"/>
                  </a:lnTo>
                  <a:lnTo>
                    <a:pt x="23622" y="63626"/>
                  </a:lnTo>
                  <a:lnTo>
                    <a:pt x="22351" y="61213"/>
                  </a:lnTo>
                  <a:lnTo>
                    <a:pt x="22351" y="21335"/>
                  </a:lnTo>
                  <a:lnTo>
                    <a:pt x="21209" y="20066"/>
                  </a:lnTo>
                  <a:lnTo>
                    <a:pt x="20700" y="20066"/>
                  </a:lnTo>
                  <a:lnTo>
                    <a:pt x="20192" y="21335"/>
                  </a:lnTo>
                  <a:lnTo>
                    <a:pt x="19050" y="22478"/>
                  </a:lnTo>
                  <a:lnTo>
                    <a:pt x="15621" y="29337"/>
                  </a:lnTo>
                  <a:lnTo>
                    <a:pt x="13970" y="34290"/>
                  </a:lnTo>
                  <a:lnTo>
                    <a:pt x="12826" y="35559"/>
                  </a:lnTo>
                  <a:lnTo>
                    <a:pt x="10160" y="44069"/>
                  </a:lnTo>
                  <a:lnTo>
                    <a:pt x="10160" y="45974"/>
                  </a:lnTo>
                  <a:lnTo>
                    <a:pt x="8889" y="47625"/>
                  </a:lnTo>
                  <a:lnTo>
                    <a:pt x="8889" y="48894"/>
                  </a:lnTo>
                  <a:lnTo>
                    <a:pt x="8382" y="50800"/>
                  </a:lnTo>
                  <a:lnTo>
                    <a:pt x="8382" y="52578"/>
                  </a:lnTo>
                  <a:lnTo>
                    <a:pt x="7747" y="53975"/>
                  </a:lnTo>
                  <a:lnTo>
                    <a:pt x="7747" y="63119"/>
                  </a:lnTo>
                  <a:lnTo>
                    <a:pt x="8889" y="67944"/>
                  </a:lnTo>
                  <a:lnTo>
                    <a:pt x="8889" y="70357"/>
                  </a:lnTo>
                  <a:lnTo>
                    <a:pt x="9398" y="72263"/>
                  </a:lnTo>
                  <a:lnTo>
                    <a:pt x="9398" y="74803"/>
                  </a:lnTo>
                  <a:lnTo>
                    <a:pt x="11302" y="80137"/>
                  </a:lnTo>
                  <a:lnTo>
                    <a:pt x="11302" y="81534"/>
                  </a:lnTo>
                  <a:lnTo>
                    <a:pt x="12318" y="8445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1" name="Freeform 410"/>
            <p:cNvSpPr/>
            <p:nvPr/>
          </p:nvSpPr>
          <p:spPr>
            <a:xfrm>
              <a:off x="7195151" y="2144636"/>
              <a:ext cx="156936" cy="78464"/>
            </a:xfrm>
            <a:custGeom>
              <a:avLst/>
              <a:gdLst/>
              <a:ahLst/>
              <a:cxnLst/>
              <a:rect l="0" t="0" r="0" b="0"/>
              <a:pathLst>
                <a:path w="157100" h="78486">
                  <a:moveTo>
                    <a:pt x="7494" y="78485"/>
                  </a:moveTo>
                  <a:lnTo>
                    <a:pt x="6732" y="77851"/>
                  </a:lnTo>
                  <a:lnTo>
                    <a:pt x="5588" y="77851"/>
                  </a:lnTo>
                  <a:lnTo>
                    <a:pt x="4572" y="77342"/>
                  </a:lnTo>
                  <a:lnTo>
                    <a:pt x="2921" y="76580"/>
                  </a:lnTo>
                  <a:lnTo>
                    <a:pt x="509" y="72898"/>
                  </a:lnTo>
                  <a:lnTo>
                    <a:pt x="0" y="70992"/>
                  </a:lnTo>
                  <a:lnTo>
                    <a:pt x="0" y="66929"/>
                  </a:lnTo>
                  <a:lnTo>
                    <a:pt x="509" y="65023"/>
                  </a:lnTo>
                  <a:lnTo>
                    <a:pt x="509" y="62992"/>
                  </a:lnTo>
                  <a:lnTo>
                    <a:pt x="1779" y="60070"/>
                  </a:lnTo>
                  <a:lnTo>
                    <a:pt x="1779" y="58166"/>
                  </a:lnTo>
                  <a:lnTo>
                    <a:pt x="3937" y="52070"/>
                  </a:lnTo>
                  <a:lnTo>
                    <a:pt x="5081" y="50926"/>
                  </a:lnTo>
                  <a:lnTo>
                    <a:pt x="7494" y="46608"/>
                  </a:lnTo>
                  <a:lnTo>
                    <a:pt x="10669" y="42926"/>
                  </a:lnTo>
                  <a:lnTo>
                    <a:pt x="11811" y="41020"/>
                  </a:lnTo>
                  <a:lnTo>
                    <a:pt x="14224" y="39242"/>
                  </a:lnTo>
                  <a:lnTo>
                    <a:pt x="15241" y="37338"/>
                  </a:lnTo>
                  <a:lnTo>
                    <a:pt x="16384" y="36195"/>
                  </a:lnTo>
                  <a:lnTo>
                    <a:pt x="17526" y="34289"/>
                  </a:lnTo>
                  <a:lnTo>
                    <a:pt x="19305" y="33020"/>
                  </a:lnTo>
                  <a:lnTo>
                    <a:pt x="20321" y="31242"/>
                  </a:lnTo>
                  <a:lnTo>
                    <a:pt x="23622" y="27685"/>
                  </a:lnTo>
                  <a:lnTo>
                    <a:pt x="25528" y="26288"/>
                  </a:lnTo>
                  <a:lnTo>
                    <a:pt x="27686" y="23876"/>
                  </a:lnTo>
                  <a:lnTo>
                    <a:pt x="29337" y="22605"/>
                  </a:lnTo>
                  <a:lnTo>
                    <a:pt x="41148" y="9779"/>
                  </a:lnTo>
                  <a:lnTo>
                    <a:pt x="46229" y="6095"/>
                  </a:lnTo>
                  <a:lnTo>
                    <a:pt x="47371" y="4191"/>
                  </a:lnTo>
                  <a:lnTo>
                    <a:pt x="48387" y="3682"/>
                  </a:lnTo>
                  <a:lnTo>
                    <a:pt x="49531" y="2539"/>
                  </a:lnTo>
                  <a:lnTo>
                    <a:pt x="53468" y="0"/>
                  </a:lnTo>
                  <a:lnTo>
                    <a:pt x="55754" y="635"/>
                  </a:lnTo>
                  <a:lnTo>
                    <a:pt x="58039" y="3048"/>
                  </a:lnTo>
                  <a:lnTo>
                    <a:pt x="58674" y="4191"/>
                  </a:lnTo>
                  <a:lnTo>
                    <a:pt x="59691" y="5460"/>
                  </a:lnTo>
                  <a:lnTo>
                    <a:pt x="60834" y="7366"/>
                  </a:lnTo>
                  <a:lnTo>
                    <a:pt x="61849" y="8508"/>
                  </a:lnTo>
                  <a:lnTo>
                    <a:pt x="61849" y="10413"/>
                  </a:lnTo>
                  <a:lnTo>
                    <a:pt x="60834" y="11683"/>
                  </a:lnTo>
                  <a:lnTo>
                    <a:pt x="59691" y="11683"/>
                  </a:lnTo>
                  <a:lnTo>
                    <a:pt x="57023" y="12954"/>
                  </a:lnTo>
                  <a:lnTo>
                    <a:pt x="54610" y="15367"/>
                  </a:lnTo>
                  <a:lnTo>
                    <a:pt x="53468" y="17272"/>
                  </a:lnTo>
                  <a:lnTo>
                    <a:pt x="51817" y="21463"/>
                  </a:lnTo>
                  <a:lnTo>
                    <a:pt x="49531" y="25780"/>
                  </a:lnTo>
                  <a:lnTo>
                    <a:pt x="47880" y="30607"/>
                  </a:lnTo>
                  <a:lnTo>
                    <a:pt x="46736" y="31876"/>
                  </a:lnTo>
                  <a:lnTo>
                    <a:pt x="44578" y="37845"/>
                  </a:lnTo>
                  <a:lnTo>
                    <a:pt x="43561" y="39242"/>
                  </a:lnTo>
                  <a:lnTo>
                    <a:pt x="42799" y="41020"/>
                  </a:lnTo>
                  <a:lnTo>
                    <a:pt x="41657" y="43433"/>
                  </a:lnTo>
                  <a:lnTo>
                    <a:pt x="41657" y="44830"/>
                  </a:lnTo>
                  <a:lnTo>
                    <a:pt x="40641" y="47244"/>
                  </a:lnTo>
                  <a:lnTo>
                    <a:pt x="40006" y="49022"/>
                  </a:lnTo>
                  <a:lnTo>
                    <a:pt x="40006" y="50926"/>
                  </a:lnTo>
                  <a:lnTo>
                    <a:pt x="39497" y="52578"/>
                  </a:lnTo>
                  <a:lnTo>
                    <a:pt x="39497" y="57657"/>
                  </a:lnTo>
                  <a:lnTo>
                    <a:pt x="40641" y="60579"/>
                  </a:lnTo>
                  <a:lnTo>
                    <a:pt x="40641" y="61848"/>
                  </a:lnTo>
                  <a:lnTo>
                    <a:pt x="41148" y="62483"/>
                  </a:lnTo>
                  <a:lnTo>
                    <a:pt x="41148" y="62992"/>
                  </a:lnTo>
                  <a:lnTo>
                    <a:pt x="41657" y="61848"/>
                  </a:lnTo>
                  <a:lnTo>
                    <a:pt x="43561" y="60579"/>
                  </a:lnTo>
                  <a:lnTo>
                    <a:pt x="50800" y="52578"/>
                  </a:lnTo>
                  <a:lnTo>
                    <a:pt x="51817" y="52070"/>
                  </a:lnTo>
                  <a:lnTo>
                    <a:pt x="55119" y="48513"/>
                  </a:lnTo>
                  <a:lnTo>
                    <a:pt x="57023" y="47244"/>
                  </a:lnTo>
                  <a:lnTo>
                    <a:pt x="58039" y="45847"/>
                  </a:lnTo>
                  <a:lnTo>
                    <a:pt x="61342" y="43433"/>
                  </a:lnTo>
                  <a:lnTo>
                    <a:pt x="63120" y="41655"/>
                  </a:lnTo>
                  <a:lnTo>
                    <a:pt x="69850" y="36829"/>
                  </a:lnTo>
                  <a:lnTo>
                    <a:pt x="71501" y="34925"/>
                  </a:lnTo>
                  <a:lnTo>
                    <a:pt x="73153" y="33782"/>
                  </a:lnTo>
                  <a:lnTo>
                    <a:pt x="75058" y="31876"/>
                  </a:lnTo>
                  <a:lnTo>
                    <a:pt x="76582" y="31242"/>
                  </a:lnTo>
                  <a:lnTo>
                    <a:pt x="78233" y="29336"/>
                  </a:lnTo>
                  <a:lnTo>
                    <a:pt x="79884" y="28829"/>
                  </a:lnTo>
                  <a:lnTo>
                    <a:pt x="83312" y="26288"/>
                  </a:lnTo>
                  <a:lnTo>
                    <a:pt x="84456" y="25019"/>
                  </a:lnTo>
                  <a:lnTo>
                    <a:pt x="86234" y="24510"/>
                  </a:lnTo>
                  <a:lnTo>
                    <a:pt x="89535" y="22605"/>
                  </a:lnTo>
                  <a:lnTo>
                    <a:pt x="91186" y="22605"/>
                  </a:lnTo>
                  <a:lnTo>
                    <a:pt x="92964" y="22098"/>
                  </a:lnTo>
                  <a:lnTo>
                    <a:pt x="94616" y="20828"/>
                  </a:lnTo>
                  <a:lnTo>
                    <a:pt x="95759" y="20828"/>
                  </a:lnTo>
                  <a:lnTo>
                    <a:pt x="97409" y="20192"/>
                  </a:lnTo>
                  <a:lnTo>
                    <a:pt x="98680" y="19685"/>
                  </a:lnTo>
                  <a:lnTo>
                    <a:pt x="103633" y="19685"/>
                  </a:lnTo>
                  <a:lnTo>
                    <a:pt x="106554" y="20828"/>
                  </a:lnTo>
                  <a:lnTo>
                    <a:pt x="107570" y="22605"/>
                  </a:lnTo>
                  <a:lnTo>
                    <a:pt x="108712" y="23367"/>
                  </a:lnTo>
                  <a:lnTo>
                    <a:pt x="109221" y="25019"/>
                  </a:lnTo>
                  <a:lnTo>
                    <a:pt x="109221" y="28194"/>
                  </a:lnTo>
                  <a:lnTo>
                    <a:pt x="108712" y="29336"/>
                  </a:lnTo>
                  <a:lnTo>
                    <a:pt x="108712" y="31876"/>
                  </a:lnTo>
                  <a:lnTo>
                    <a:pt x="109729" y="31876"/>
                  </a:lnTo>
                  <a:lnTo>
                    <a:pt x="110491" y="31242"/>
                  </a:lnTo>
                  <a:lnTo>
                    <a:pt x="111634" y="31242"/>
                  </a:lnTo>
                  <a:lnTo>
                    <a:pt x="112649" y="30607"/>
                  </a:lnTo>
                  <a:lnTo>
                    <a:pt x="114300" y="30607"/>
                  </a:lnTo>
                  <a:lnTo>
                    <a:pt x="115444" y="30098"/>
                  </a:lnTo>
                  <a:lnTo>
                    <a:pt x="116459" y="30098"/>
                  </a:lnTo>
                  <a:lnTo>
                    <a:pt x="118364" y="29336"/>
                  </a:lnTo>
                  <a:lnTo>
                    <a:pt x="120016" y="29336"/>
                  </a:lnTo>
                  <a:lnTo>
                    <a:pt x="121667" y="28829"/>
                  </a:lnTo>
                  <a:lnTo>
                    <a:pt x="127762" y="28829"/>
                  </a:lnTo>
                  <a:lnTo>
                    <a:pt x="131192" y="27685"/>
                  </a:lnTo>
                  <a:lnTo>
                    <a:pt x="135256" y="27685"/>
                  </a:lnTo>
                  <a:lnTo>
                    <a:pt x="136907" y="26923"/>
                  </a:lnTo>
                  <a:lnTo>
                    <a:pt x="147067" y="26923"/>
                  </a:lnTo>
                  <a:lnTo>
                    <a:pt x="149225" y="27685"/>
                  </a:lnTo>
                  <a:lnTo>
                    <a:pt x="150369" y="27685"/>
                  </a:lnTo>
                  <a:lnTo>
                    <a:pt x="151511" y="28194"/>
                  </a:lnTo>
                  <a:lnTo>
                    <a:pt x="152528" y="28194"/>
                  </a:lnTo>
                  <a:lnTo>
                    <a:pt x="155448" y="29336"/>
                  </a:lnTo>
                  <a:lnTo>
                    <a:pt x="155957" y="31242"/>
                  </a:lnTo>
                  <a:lnTo>
                    <a:pt x="156592" y="31876"/>
                  </a:lnTo>
                  <a:lnTo>
                    <a:pt x="157099" y="33020"/>
                  </a:lnTo>
                  <a:lnTo>
                    <a:pt x="157099" y="35432"/>
                  </a:lnTo>
                  <a:lnTo>
                    <a:pt x="155957" y="37845"/>
                  </a:lnTo>
                  <a:lnTo>
                    <a:pt x="154433" y="39751"/>
                  </a:lnTo>
                  <a:lnTo>
                    <a:pt x="152020" y="41020"/>
                  </a:lnTo>
                  <a:lnTo>
                    <a:pt x="148209" y="42291"/>
                  </a:lnTo>
                  <a:lnTo>
                    <a:pt x="146305" y="41655"/>
                  </a:lnTo>
                  <a:lnTo>
                    <a:pt x="145288" y="40513"/>
                  </a:lnTo>
                  <a:lnTo>
                    <a:pt x="143637" y="39242"/>
                  </a:lnTo>
                  <a:lnTo>
                    <a:pt x="141479" y="36829"/>
                  </a:lnTo>
                  <a:lnTo>
                    <a:pt x="139066" y="35432"/>
                  </a:lnTo>
                  <a:lnTo>
                    <a:pt x="138049" y="35432"/>
                  </a:lnTo>
                  <a:lnTo>
                    <a:pt x="136398" y="34289"/>
                  </a:lnTo>
                  <a:lnTo>
                    <a:pt x="132334" y="34289"/>
                  </a:lnTo>
                  <a:lnTo>
                    <a:pt x="130175" y="34925"/>
                  </a:lnTo>
                  <a:lnTo>
                    <a:pt x="125604" y="34925"/>
                  </a:lnTo>
                  <a:lnTo>
                    <a:pt x="124460" y="35432"/>
                  </a:lnTo>
                  <a:lnTo>
                    <a:pt x="122683" y="35432"/>
                  </a:lnTo>
                  <a:lnTo>
                    <a:pt x="109729" y="39751"/>
                  </a:lnTo>
                  <a:lnTo>
                    <a:pt x="107570" y="41020"/>
                  </a:lnTo>
                  <a:lnTo>
                    <a:pt x="91695" y="46608"/>
                  </a:lnTo>
                  <a:lnTo>
                    <a:pt x="90679" y="46608"/>
                  </a:lnTo>
                  <a:lnTo>
                    <a:pt x="87884" y="47751"/>
                  </a:lnTo>
                  <a:lnTo>
                    <a:pt x="86869" y="48513"/>
                  </a:lnTo>
                  <a:lnTo>
                    <a:pt x="85598" y="48513"/>
                  </a:lnTo>
                  <a:lnTo>
                    <a:pt x="84963" y="49022"/>
                  </a:lnTo>
                  <a:lnTo>
                    <a:pt x="83312" y="49022"/>
                  </a:lnTo>
                  <a:lnTo>
                    <a:pt x="82805" y="49657"/>
                  </a:lnTo>
                  <a:lnTo>
                    <a:pt x="82296" y="48513"/>
                  </a:lnTo>
                  <a:lnTo>
                    <a:pt x="81788" y="46608"/>
                  </a:lnTo>
                  <a:lnTo>
                    <a:pt x="83947" y="39242"/>
                  </a:lnTo>
                  <a:lnTo>
                    <a:pt x="83947" y="37338"/>
                  </a:lnTo>
                  <a:lnTo>
                    <a:pt x="84456" y="37338"/>
                  </a:lnTo>
                  <a:lnTo>
                    <a:pt x="83312" y="37338"/>
                  </a:lnTo>
                  <a:lnTo>
                    <a:pt x="81154" y="38607"/>
                  </a:lnTo>
                  <a:lnTo>
                    <a:pt x="79884" y="39751"/>
                  </a:lnTo>
                  <a:lnTo>
                    <a:pt x="78233" y="40513"/>
                  </a:lnTo>
                  <a:lnTo>
                    <a:pt x="77217" y="41655"/>
                  </a:lnTo>
                  <a:lnTo>
                    <a:pt x="75566" y="42291"/>
                  </a:lnTo>
                  <a:lnTo>
                    <a:pt x="74422" y="44195"/>
                  </a:lnTo>
                  <a:lnTo>
                    <a:pt x="69343" y="47751"/>
                  </a:lnTo>
                  <a:lnTo>
                    <a:pt x="67564" y="49657"/>
                  </a:lnTo>
                  <a:lnTo>
                    <a:pt x="65913" y="50926"/>
                  </a:lnTo>
                  <a:lnTo>
                    <a:pt x="62611" y="54610"/>
                  </a:lnTo>
                  <a:lnTo>
                    <a:pt x="60834" y="55753"/>
                  </a:lnTo>
                  <a:lnTo>
                    <a:pt x="54610" y="61848"/>
                  </a:lnTo>
                  <a:lnTo>
                    <a:pt x="52959" y="62992"/>
                  </a:lnTo>
                  <a:lnTo>
                    <a:pt x="49022" y="67436"/>
                  </a:lnTo>
                  <a:lnTo>
                    <a:pt x="47371" y="68579"/>
                  </a:lnTo>
                  <a:lnTo>
                    <a:pt x="46229" y="69850"/>
                  </a:lnTo>
                  <a:lnTo>
                    <a:pt x="45721" y="70992"/>
                  </a:lnTo>
                  <a:lnTo>
                    <a:pt x="44578" y="71754"/>
                  </a:lnTo>
                  <a:lnTo>
                    <a:pt x="42164" y="74167"/>
                  </a:lnTo>
                  <a:lnTo>
                    <a:pt x="40641" y="74167"/>
                  </a:lnTo>
                  <a:lnTo>
                    <a:pt x="38989" y="73405"/>
                  </a:lnTo>
                  <a:lnTo>
                    <a:pt x="38355" y="72263"/>
                  </a:lnTo>
                  <a:lnTo>
                    <a:pt x="37084" y="71754"/>
                  </a:lnTo>
                  <a:lnTo>
                    <a:pt x="36576" y="70485"/>
                  </a:lnTo>
                  <a:lnTo>
                    <a:pt x="35434" y="69342"/>
                  </a:lnTo>
                  <a:lnTo>
                    <a:pt x="34925" y="67436"/>
                  </a:lnTo>
                  <a:lnTo>
                    <a:pt x="33274" y="64388"/>
                  </a:lnTo>
                  <a:lnTo>
                    <a:pt x="30988" y="58166"/>
                  </a:lnTo>
                  <a:lnTo>
                    <a:pt x="30354" y="57023"/>
                  </a:lnTo>
                  <a:lnTo>
                    <a:pt x="30354" y="52070"/>
                  </a:lnTo>
                  <a:lnTo>
                    <a:pt x="32767" y="43433"/>
                  </a:lnTo>
                  <a:lnTo>
                    <a:pt x="33909" y="41655"/>
                  </a:lnTo>
                  <a:lnTo>
                    <a:pt x="34418" y="39242"/>
                  </a:lnTo>
                  <a:lnTo>
                    <a:pt x="35434" y="37338"/>
                  </a:lnTo>
                  <a:lnTo>
                    <a:pt x="36069" y="34925"/>
                  </a:lnTo>
                  <a:lnTo>
                    <a:pt x="36576" y="33782"/>
                  </a:lnTo>
                  <a:lnTo>
                    <a:pt x="37084" y="31876"/>
                  </a:lnTo>
                  <a:lnTo>
                    <a:pt x="38355" y="29336"/>
                  </a:lnTo>
                  <a:lnTo>
                    <a:pt x="38355" y="28829"/>
                  </a:lnTo>
                  <a:lnTo>
                    <a:pt x="37084" y="28829"/>
                  </a:lnTo>
                  <a:lnTo>
                    <a:pt x="35434" y="29336"/>
                  </a:lnTo>
                  <a:lnTo>
                    <a:pt x="23114" y="42291"/>
                  </a:lnTo>
                  <a:lnTo>
                    <a:pt x="21463" y="43433"/>
                  </a:lnTo>
                  <a:lnTo>
                    <a:pt x="20321" y="44830"/>
                  </a:lnTo>
                  <a:lnTo>
                    <a:pt x="19305" y="46608"/>
                  </a:lnTo>
                  <a:lnTo>
                    <a:pt x="17526" y="47244"/>
                  </a:lnTo>
                  <a:lnTo>
                    <a:pt x="16384" y="49022"/>
                  </a:lnTo>
                  <a:lnTo>
                    <a:pt x="15241" y="50164"/>
                  </a:lnTo>
                  <a:lnTo>
                    <a:pt x="14224" y="52070"/>
                  </a:lnTo>
                  <a:lnTo>
                    <a:pt x="8509" y="58166"/>
                  </a:lnTo>
                  <a:lnTo>
                    <a:pt x="8001" y="60070"/>
                  </a:lnTo>
                  <a:lnTo>
                    <a:pt x="6732" y="60579"/>
                  </a:lnTo>
                  <a:lnTo>
                    <a:pt x="6223" y="61848"/>
                  </a:lnTo>
                  <a:lnTo>
                    <a:pt x="6223" y="65023"/>
                  </a:lnTo>
                  <a:lnTo>
                    <a:pt x="5588" y="66167"/>
                  </a:lnTo>
                  <a:lnTo>
                    <a:pt x="5588" y="68072"/>
                  </a:lnTo>
                  <a:lnTo>
                    <a:pt x="6223" y="69342"/>
                  </a:lnTo>
                  <a:lnTo>
                    <a:pt x="6223" y="74803"/>
                  </a:lnTo>
                  <a:lnTo>
                    <a:pt x="6732" y="76073"/>
                  </a:lnTo>
                  <a:lnTo>
                    <a:pt x="6732" y="778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2" name="Freeform 411"/>
            <p:cNvSpPr/>
            <p:nvPr/>
          </p:nvSpPr>
          <p:spPr>
            <a:xfrm>
              <a:off x="7359141" y="2177983"/>
              <a:ext cx="74060" cy="21578"/>
            </a:xfrm>
            <a:custGeom>
              <a:avLst/>
              <a:gdLst/>
              <a:ahLst/>
              <a:cxnLst/>
              <a:rect l="0" t="0" r="0" b="0"/>
              <a:pathLst>
                <a:path w="73916" h="22098">
                  <a:moveTo>
                    <a:pt x="68834" y="22097"/>
                  </a:moveTo>
                  <a:lnTo>
                    <a:pt x="63755" y="22097"/>
                  </a:lnTo>
                  <a:lnTo>
                    <a:pt x="62738" y="20828"/>
                  </a:lnTo>
                  <a:lnTo>
                    <a:pt x="63246" y="18415"/>
                  </a:lnTo>
                  <a:lnTo>
                    <a:pt x="64897" y="16002"/>
                  </a:lnTo>
                  <a:lnTo>
                    <a:pt x="65913" y="12827"/>
                  </a:lnTo>
                  <a:lnTo>
                    <a:pt x="66548" y="11810"/>
                  </a:lnTo>
                  <a:lnTo>
                    <a:pt x="65913" y="9906"/>
                  </a:lnTo>
                  <a:lnTo>
                    <a:pt x="65406" y="9271"/>
                  </a:lnTo>
                  <a:lnTo>
                    <a:pt x="60833" y="7493"/>
                  </a:lnTo>
                  <a:lnTo>
                    <a:pt x="58674" y="7493"/>
                  </a:lnTo>
                  <a:lnTo>
                    <a:pt x="57532" y="6731"/>
                  </a:lnTo>
                  <a:lnTo>
                    <a:pt x="52451" y="6731"/>
                  </a:lnTo>
                  <a:lnTo>
                    <a:pt x="50800" y="7493"/>
                  </a:lnTo>
                  <a:lnTo>
                    <a:pt x="43434" y="7493"/>
                  </a:lnTo>
                  <a:lnTo>
                    <a:pt x="41783" y="8000"/>
                  </a:lnTo>
                  <a:lnTo>
                    <a:pt x="37973" y="8000"/>
                  </a:lnTo>
                  <a:lnTo>
                    <a:pt x="36704" y="8635"/>
                  </a:lnTo>
                  <a:lnTo>
                    <a:pt x="34418" y="8635"/>
                  </a:lnTo>
                  <a:lnTo>
                    <a:pt x="18034" y="14224"/>
                  </a:lnTo>
                  <a:lnTo>
                    <a:pt x="16383" y="15493"/>
                  </a:lnTo>
                  <a:lnTo>
                    <a:pt x="12446" y="16637"/>
                  </a:lnTo>
                  <a:lnTo>
                    <a:pt x="11304" y="16637"/>
                  </a:lnTo>
                  <a:lnTo>
                    <a:pt x="8001" y="17906"/>
                  </a:lnTo>
                  <a:lnTo>
                    <a:pt x="5208" y="17906"/>
                  </a:lnTo>
                  <a:lnTo>
                    <a:pt x="3557" y="16637"/>
                  </a:lnTo>
                  <a:lnTo>
                    <a:pt x="2413" y="15493"/>
                  </a:lnTo>
                  <a:lnTo>
                    <a:pt x="635" y="14224"/>
                  </a:lnTo>
                  <a:lnTo>
                    <a:pt x="0" y="12827"/>
                  </a:lnTo>
                  <a:lnTo>
                    <a:pt x="0" y="11175"/>
                  </a:lnTo>
                  <a:lnTo>
                    <a:pt x="635" y="9906"/>
                  </a:lnTo>
                  <a:lnTo>
                    <a:pt x="635" y="8635"/>
                  </a:lnTo>
                  <a:lnTo>
                    <a:pt x="1906" y="8000"/>
                  </a:lnTo>
                  <a:lnTo>
                    <a:pt x="2921" y="6731"/>
                  </a:lnTo>
                  <a:lnTo>
                    <a:pt x="4065" y="6222"/>
                  </a:lnTo>
                  <a:lnTo>
                    <a:pt x="5208" y="4825"/>
                  </a:lnTo>
                  <a:lnTo>
                    <a:pt x="7494" y="4318"/>
                  </a:lnTo>
                  <a:lnTo>
                    <a:pt x="8001" y="3809"/>
                  </a:lnTo>
                  <a:lnTo>
                    <a:pt x="9145" y="3809"/>
                  </a:lnTo>
                  <a:lnTo>
                    <a:pt x="10796" y="3175"/>
                  </a:lnTo>
                  <a:lnTo>
                    <a:pt x="12446" y="3175"/>
                  </a:lnTo>
                  <a:lnTo>
                    <a:pt x="13717" y="2412"/>
                  </a:lnTo>
                  <a:lnTo>
                    <a:pt x="15368" y="2412"/>
                  </a:lnTo>
                  <a:lnTo>
                    <a:pt x="16383" y="1905"/>
                  </a:lnTo>
                  <a:lnTo>
                    <a:pt x="18034" y="1905"/>
                  </a:lnTo>
                  <a:lnTo>
                    <a:pt x="19940" y="1269"/>
                  </a:lnTo>
                  <a:lnTo>
                    <a:pt x="25528" y="1269"/>
                  </a:lnTo>
                  <a:lnTo>
                    <a:pt x="27179" y="762"/>
                  </a:lnTo>
                  <a:lnTo>
                    <a:pt x="28830" y="762"/>
                  </a:lnTo>
                  <a:lnTo>
                    <a:pt x="30481" y="0"/>
                  </a:lnTo>
                  <a:lnTo>
                    <a:pt x="51435" y="0"/>
                  </a:lnTo>
                  <a:lnTo>
                    <a:pt x="53086" y="762"/>
                  </a:lnTo>
                  <a:lnTo>
                    <a:pt x="59818" y="762"/>
                  </a:lnTo>
                  <a:lnTo>
                    <a:pt x="62104" y="1269"/>
                  </a:lnTo>
                  <a:lnTo>
                    <a:pt x="64897" y="1269"/>
                  </a:lnTo>
                  <a:lnTo>
                    <a:pt x="70994" y="4825"/>
                  </a:lnTo>
                  <a:lnTo>
                    <a:pt x="71629" y="5587"/>
                  </a:lnTo>
                  <a:lnTo>
                    <a:pt x="73280" y="9271"/>
                  </a:lnTo>
                  <a:lnTo>
                    <a:pt x="73915" y="11810"/>
                  </a:lnTo>
                  <a:lnTo>
                    <a:pt x="73915" y="14224"/>
                  </a:lnTo>
                  <a:lnTo>
                    <a:pt x="72645" y="16002"/>
                  </a:lnTo>
                  <a:lnTo>
                    <a:pt x="72136" y="17906"/>
                  </a:lnTo>
                  <a:lnTo>
                    <a:pt x="68834" y="2159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3" name="Freeform 412"/>
            <p:cNvSpPr/>
            <p:nvPr/>
          </p:nvSpPr>
          <p:spPr>
            <a:xfrm>
              <a:off x="7285081" y="2211331"/>
              <a:ext cx="123433" cy="49040"/>
            </a:xfrm>
            <a:custGeom>
              <a:avLst/>
              <a:gdLst/>
              <a:ahLst/>
              <a:cxnLst/>
              <a:rect l="0" t="0" r="0" b="0"/>
              <a:pathLst>
                <a:path w="123446" h="48388">
                  <a:moveTo>
                    <a:pt x="0" y="35561"/>
                  </a:moveTo>
                  <a:lnTo>
                    <a:pt x="4064" y="35561"/>
                  </a:lnTo>
                  <a:lnTo>
                    <a:pt x="5715" y="36196"/>
                  </a:lnTo>
                  <a:lnTo>
                    <a:pt x="22098" y="36196"/>
                  </a:lnTo>
                  <a:lnTo>
                    <a:pt x="23623" y="35561"/>
                  </a:lnTo>
                  <a:lnTo>
                    <a:pt x="29337" y="35561"/>
                  </a:lnTo>
                  <a:lnTo>
                    <a:pt x="31497" y="35052"/>
                  </a:lnTo>
                  <a:lnTo>
                    <a:pt x="35560" y="35052"/>
                  </a:lnTo>
                  <a:lnTo>
                    <a:pt x="38989" y="33656"/>
                  </a:lnTo>
                  <a:lnTo>
                    <a:pt x="40640" y="33656"/>
                  </a:lnTo>
                  <a:lnTo>
                    <a:pt x="46863" y="30734"/>
                  </a:lnTo>
                  <a:lnTo>
                    <a:pt x="44577" y="26290"/>
                  </a:lnTo>
                  <a:lnTo>
                    <a:pt x="43308" y="25655"/>
                  </a:lnTo>
                  <a:lnTo>
                    <a:pt x="36576" y="20321"/>
                  </a:lnTo>
                  <a:lnTo>
                    <a:pt x="34418" y="15875"/>
                  </a:lnTo>
                  <a:lnTo>
                    <a:pt x="36576" y="13462"/>
                  </a:lnTo>
                  <a:lnTo>
                    <a:pt x="41657" y="11049"/>
                  </a:lnTo>
                  <a:lnTo>
                    <a:pt x="42799" y="11049"/>
                  </a:lnTo>
                  <a:lnTo>
                    <a:pt x="44577" y="10415"/>
                  </a:lnTo>
                  <a:lnTo>
                    <a:pt x="45721" y="10415"/>
                  </a:lnTo>
                  <a:lnTo>
                    <a:pt x="47880" y="9906"/>
                  </a:lnTo>
                  <a:lnTo>
                    <a:pt x="50800" y="9906"/>
                  </a:lnTo>
                  <a:lnTo>
                    <a:pt x="52451" y="9144"/>
                  </a:lnTo>
                  <a:lnTo>
                    <a:pt x="57532" y="9144"/>
                  </a:lnTo>
                  <a:lnTo>
                    <a:pt x="58674" y="8637"/>
                  </a:lnTo>
                  <a:lnTo>
                    <a:pt x="75565" y="8637"/>
                  </a:lnTo>
                  <a:lnTo>
                    <a:pt x="77217" y="9144"/>
                  </a:lnTo>
                  <a:lnTo>
                    <a:pt x="83439" y="9144"/>
                  </a:lnTo>
                  <a:lnTo>
                    <a:pt x="83948" y="9906"/>
                  </a:lnTo>
                  <a:lnTo>
                    <a:pt x="82805" y="8637"/>
                  </a:lnTo>
                  <a:lnTo>
                    <a:pt x="81788" y="8002"/>
                  </a:lnTo>
                  <a:lnTo>
                    <a:pt x="79375" y="5462"/>
                  </a:lnTo>
                  <a:lnTo>
                    <a:pt x="78360" y="3049"/>
                  </a:lnTo>
                  <a:lnTo>
                    <a:pt x="78360" y="2414"/>
                  </a:lnTo>
                  <a:lnTo>
                    <a:pt x="79375" y="1143"/>
                  </a:lnTo>
                  <a:lnTo>
                    <a:pt x="80646" y="636"/>
                  </a:lnTo>
                  <a:lnTo>
                    <a:pt x="81153" y="0"/>
                  </a:lnTo>
                  <a:lnTo>
                    <a:pt x="83948" y="0"/>
                  </a:lnTo>
                  <a:lnTo>
                    <a:pt x="85598" y="636"/>
                  </a:lnTo>
                  <a:lnTo>
                    <a:pt x="89027" y="636"/>
                  </a:lnTo>
                  <a:lnTo>
                    <a:pt x="93092" y="1906"/>
                  </a:lnTo>
                  <a:lnTo>
                    <a:pt x="95250" y="1906"/>
                  </a:lnTo>
                  <a:lnTo>
                    <a:pt x="97410" y="2414"/>
                  </a:lnTo>
                  <a:lnTo>
                    <a:pt x="99823" y="3556"/>
                  </a:lnTo>
                  <a:lnTo>
                    <a:pt x="101473" y="3556"/>
                  </a:lnTo>
                  <a:lnTo>
                    <a:pt x="102489" y="4318"/>
                  </a:lnTo>
                  <a:lnTo>
                    <a:pt x="104902" y="4827"/>
                  </a:lnTo>
                  <a:lnTo>
                    <a:pt x="113285" y="10415"/>
                  </a:lnTo>
                  <a:lnTo>
                    <a:pt x="114935" y="12319"/>
                  </a:lnTo>
                  <a:lnTo>
                    <a:pt x="116586" y="13462"/>
                  </a:lnTo>
                  <a:lnTo>
                    <a:pt x="117857" y="15875"/>
                  </a:lnTo>
                  <a:lnTo>
                    <a:pt x="118873" y="17146"/>
                  </a:lnTo>
                  <a:lnTo>
                    <a:pt x="120015" y="19050"/>
                  </a:lnTo>
                  <a:lnTo>
                    <a:pt x="122174" y="21464"/>
                  </a:lnTo>
                  <a:lnTo>
                    <a:pt x="123445" y="24639"/>
                  </a:lnTo>
                  <a:lnTo>
                    <a:pt x="122936" y="23877"/>
                  </a:lnTo>
                  <a:lnTo>
                    <a:pt x="122174" y="23877"/>
                  </a:lnTo>
                  <a:lnTo>
                    <a:pt x="118364" y="21464"/>
                  </a:lnTo>
                  <a:lnTo>
                    <a:pt x="109856" y="17781"/>
                  </a:lnTo>
                  <a:lnTo>
                    <a:pt x="108205" y="16637"/>
                  </a:lnTo>
                  <a:lnTo>
                    <a:pt x="103633" y="15240"/>
                  </a:lnTo>
                  <a:lnTo>
                    <a:pt x="101982" y="13971"/>
                  </a:lnTo>
                  <a:lnTo>
                    <a:pt x="100331" y="13462"/>
                  </a:lnTo>
                  <a:lnTo>
                    <a:pt x="95759" y="13462"/>
                  </a:lnTo>
                  <a:lnTo>
                    <a:pt x="95250" y="13971"/>
                  </a:lnTo>
                  <a:lnTo>
                    <a:pt x="94108" y="14733"/>
                  </a:lnTo>
                  <a:lnTo>
                    <a:pt x="94108" y="15875"/>
                  </a:lnTo>
                  <a:lnTo>
                    <a:pt x="93599" y="17146"/>
                  </a:lnTo>
                  <a:lnTo>
                    <a:pt x="91186" y="19559"/>
                  </a:lnTo>
                  <a:lnTo>
                    <a:pt x="89535" y="20321"/>
                  </a:lnTo>
                  <a:lnTo>
                    <a:pt x="87885" y="20321"/>
                  </a:lnTo>
                  <a:lnTo>
                    <a:pt x="86360" y="20828"/>
                  </a:lnTo>
                  <a:lnTo>
                    <a:pt x="75565" y="20828"/>
                  </a:lnTo>
                  <a:lnTo>
                    <a:pt x="73787" y="21464"/>
                  </a:lnTo>
                  <a:lnTo>
                    <a:pt x="62103" y="21464"/>
                  </a:lnTo>
                  <a:lnTo>
                    <a:pt x="60325" y="21971"/>
                  </a:lnTo>
                  <a:lnTo>
                    <a:pt x="49531" y="21971"/>
                  </a:lnTo>
                  <a:lnTo>
                    <a:pt x="50800" y="23242"/>
                  </a:lnTo>
                  <a:lnTo>
                    <a:pt x="52451" y="24639"/>
                  </a:lnTo>
                  <a:lnTo>
                    <a:pt x="55119" y="28702"/>
                  </a:lnTo>
                  <a:lnTo>
                    <a:pt x="57023" y="30734"/>
                  </a:lnTo>
                  <a:lnTo>
                    <a:pt x="57532" y="32386"/>
                  </a:lnTo>
                  <a:lnTo>
                    <a:pt x="57532" y="34290"/>
                  </a:lnTo>
                  <a:lnTo>
                    <a:pt x="57023" y="35052"/>
                  </a:lnTo>
                  <a:lnTo>
                    <a:pt x="55881" y="35561"/>
                  </a:lnTo>
                  <a:lnTo>
                    <a:pt x="54610" y="35561"/>
                  </a:lnTo>
                  <a:lnTo>
                    <a:pt x="53595" y="36703"/>
                  </a:lnTo>
                  <a:lnTo>
                    <a:pt x="51944" y="36703"/>
                  </a:lnTo>
                  <a:lnTo>
                    <a:pt x="50293" y="37974"/>
                  </a:lnTo>
                  <a:lnTo>
                    <a:pt x="47880" y="37974"/>
                  </a:lnTo>
                  <a:lnTo>
                    <a:pt x="46228" y="39117"/>
                  </a:lnTo>
                  <a:lnTo>
                    <a:pt x="43308" y="39117"/>
                  </a:lnTo>
                  <a:lnTo>
                    <a:pt x="41657" y="40387"/>
                  </a:lnTo>
                  <a:lnTo>
                    <a:pt x="38989" y="40387"/>
                  </a:lnTo>
                  <a:lnTo>
                    <a:pt x="36576" y="41149"/>
                  </a:lnTo>
                  <a:lnTo>
                    <a:pt x="34418" y="42292"/>
                  </a:lnTo>
                  <a:lnTo>
                    <a:pt x="29846" y="43562"/>
                  </a:lnTo>
                  <a:lnTo>
                    <a:pt x="28195" y="44705"/>
                  </a:lnTo>
                  <a:lnTo>
                    <a:pt x="19305" y="47880"/>
                  </a:lnTo>
                  <a:lnTo>
                    <a:pt x="18035" y="47880"/>
                  </a:lnTo>
                  <a:lnTo>
                    <a:pt x="16384" y="48387"/>
                  </a:lnTo>
                  <a:lnTo>
                    <a:pt x="13462" y="48387"/>
                  </a:lnTo>
                  <a:lnTo>
                    <a:pt x="9145" y="46609"/>
                  </a:lnTo>
                  <a:lnTo>
                    <a:pt x="1778" y="37974"/>
                  </a:lnTo>
                  <a:lnTo>
                    <a:pt x="0" y="361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4" name="Freeform 413"/>
            <p:cNvSpPr/>
            <p:nvPr/>
          </p:nvSpPr>
          <p:spPr>
            <a:xfrm>
              <a:off x="7369721" y="2238794"/>
              <a:ext cx="63480" cy="137313"/>
            </a:xfrm>
            <a:custGeom>
              <a:avLst/>
              <a:gdLst/>
              <a:ahLst/>
              <a:cxnLst/>
              <a:rect l="0" t="0" r="0" b="0"/>
              <a:pathLst>
                <a:path w="63754" h="136019">
                  <a:moveTo>
                    <a:pt x="10160" y="635"/>
                  </a:moveTo>
                  <a:lnTo>
                    <a:pt x="10795" y="635"/>
                  </a:lnTo>
                  <a:lnTo>
                    <a:pt x="12319" y="1143"/>
                  </a:lnTo>
                  <a:lnTo>
                    <a:pt x="13462" y="1143"/>
                  </a:lnTo>
                  <a:lnTo>
                    <a:pt x="14732" y="2413"/>
                  </a:lnTo>
                  <a:lnTo>
                    <a:pt x="15239" y="3684"/>
                  </a:lnTo>
                  <a:lnTo>
                    <a:pt x="16383" y="5588"/>
                  </a:lnTo>
                  <a:lnTo>
                    <a:pt x="16383" y="7493"/>
                  </a:lnTo>
                  <a:lnTo>
                    <a:pt x="13462" y="14097"/>
                  </a:lnTo>
                  <a:lnTo>
                    <a:pt x="11302" y="16003"/>
                  </a:lnTo>
                  <a:lnTo>
                    <a:pt x="10795" y="17146"/>
                  </a:lnTo>
                  <a:lnTo>
                    <a:pt x="9144" y="19050"/>
                  </a:lnTo>
                  <a:lnTo>
                    <a:pt x="19685" y="31243"/>
                  </a:lnTo>
                  <a:lnTo>
                    <a:pt x="19685" y="30734"/>
                  </a:lnTo>
                  <a:lnTo>
                    <a:pt x="20447" y="28068"/>
                  </a:lnTo>
                  <a:lnTo>
                    <a:pt x="20447" y="27052"/>
                  </a:lnTo>
                  <a:lnTo>
                    <a:pt x="23622" y="18415"/>
                  </a:lnTo>
                  <a:lnTo>
                    <a:pt x="26415" y="14733"/>
                  </a:lnTo>
                  <a:lnTo>
                    <a:pt x="30352" y="12319"/>
                  </a:lnTo>
                  <a:lnTo>
                    <a:pt x="34925" y="11050"/>
                  </a:lnTo>
                  <a:lnTo>
                    <a:pt x="42290" y="11050"/>
                  </a:lnTo>
                  <a:lnTo>
                    <a:pt x="42799" y="11558"/>
                  </a:lnTo>
                  <a:lnTo>
                    <a:pt x="37084" y="2413"/>
                  </a:lnTo>
                  <a:lnTo>
                    <a:pt x="41148" y="635"/>
                  </a:lnTo>
                  <a:lnTo>
                    <a:pt x="56261" y="17908"/>
                  </a:lnTo>
                  <a:lnTo>
                    <a:pt x="52450" y="22734"/>
                  </a:lnTo>
                  <a:lnTo>
                    <a:pt x="51942" y="22734"/>
                  </a:lnTo>
                  <a:lnTo>
                    <a:pt x="50546" y="21972"/>
                  </a:lnTo>
                  <a:lnTo>
                    <a:pt x="49529" y="21972"/>
                  </a:lnTo>
                  <a:lnTo>
                    <a:pt x="48387" y="21463"/>
                  </a:lnTo>
                  <a:lnTo>
                    <a:pt x="41148" y="21463"/>
                  </a:lnTo>
                  <a:lnTo>
                    <a:pt x="33909" y="24512"/>
                  </a:lnTo>
                  <a:lnTo>
                    <a:pt x="32638" y="25655"/>
                  </a:lnTo>
                  <a:lnTo>
                    <a:pt x="30352" y="27052"/>
                  </a:lnTo>
                  <a:lnTo>
                    <a:pt x="29845" y="28068"/>
                  </a:lnTo>
                  <a:lnTo>
                    <a:pt x="28194" y="30734"/>
                  </a:lnTo>
                  <a:lnTo>
                    <a:pt x="27686" y="32385"/>
                  </a:lnTo>
                  <a:lnTo>
                    <a:pt x="27686" y="38735"/>
                  </a:lnTo>
                  <a:lnTo>
                    <a:pt x="28701" y="40387"/>
                  </a:lnTo>
                  <a:lnTo>
                    <a:pt x="28701" y="41656"/>
                  </a:lnTo>
                  <a:lnTo>
                    <a:pt x="29845" y="42800"/>
                  </a:lnTo>
                  <a:lnTo>
                    <a:pt x="32638" y="48387"/>
                  </a:lnTo>
                  <a:lnTo>
                    <a:pt x="33909" y="49658"/>
                  </a:lnTo>
                  <a:lnTo>
                    <a:pt x="35560" y="52706"/>
                  </a:lnTo>
                  <a:lnTo>
                    <a:pt x="36575" y="53975"/>
                  </a:lnTo>
                  <a:lnTo>
                    <a:pt x="41655" y="62484"/>
                  </a:lnTo>
                  <a:lnTo>
                    <a:pt x="42799" y="63628"/>
                  </a:lnTo>
                  <a:lnTo>
                    <a:pt x="43814" y="66294"/>
                  </a:lnTo>
                  <a:lnTo>
                    <a:pt x="45085" y="67565"/>
                  </a:lnTo>
                  <a:lnTo>
                    <a:pt x="46227" y="69978"/>
                  </a:lnTo>
                  <a:lnTo>
                    <a:pt x="47371" y="71121"/>
                  </a:lnTo>
                  <a:lnTo>
                    <a:pt x="58038" y="90043"/>
                  </a:lnTo>
                  <a:lnTo>
                    <a:pt x="58674" y="92710"/>
                  </a:lnTo>
                  <a:lnTo>
                    <a:pt x="60198" y="96266"/>
                  </a:lnTo>
                  <a:lnTo>
                    <a:pt x="60198" y="98044"/>
                  </a:lnTo>
                  <a:lnTo>
                    <a:pt x="61340" y="99950"/>
                  </a:lnTo>
                  <a:lnTo>
                    <a:pt x="61340" y="101728"/>
                  </a:lnTo>
                  <a:lnTo>
                    <a:pt x="62484" y="106046"/>
                  </a:lnTo>
                  <a:lnTo>
                    <a:pt x="62484" y="109728"/>
                  </a:lnTo>
                  <a:lnTo>
                    <a:pt x="63119" y="111634"/>
                  </a:lnTo>
                  <a:lnTo>
                    <a:pt x="63119" y="117603"/>
                  </a:lnTo>
                  <a:lnTo>
                    <a:pt x="63753" y="119508"/>
                  </a:lnTo>
                  <a:lnTo>
                    <a:pt x="63119" y="120778"/>
                  </a:lnTo>
                  <a:lnTo>
                    <a:pt x="63119" y="125603"/>
                  </a:lnTo>
                  <a:lnTo>
                    <a:pt x="62484" y="126874"/>
                  </a:lnTo>
                  <a:lnTo>
                    <a:pt x="62484" y="133097"/>
                  </a:lnTo>
                  <a:lnTo>
                    <a:pt x="61849" y="134875"/>
                  </a:lnTo>
                  <a:lnTo>
                    <a:pt x="61849" y="136018"/>
                  </a:lnTo>
                  <a:lnTo>
                    <a:pt x="50546" y="128016"/>
                  </a:lnTo>
                  <a:lnTo>
                    <a:pt x="50546" y="126365"/>
                  </a:lnTo>
                  <a:lnTo>
                    <a:pt x="51308" y="124460"/>
                  </a:lnTo>
                  <a:lnTo>
                    <a:pt x="51308" y="111634"/>
                  </a:lnTo>
                  <a:lnTo>
                    <a:pt x="50546" y="109728"/>
                  </a:lnTo>
                  <a:lnTo>
                    <a:pt x="50546" y="106046"/>
                  </a:lnTo>
                  <a:lnTo>
                    <a:pt x="50037" y="104775"/>
                  </a:lnTo>
                  <a:lnTo>
                    <a:pt x="50037" y="101219"/>
                  </a:lnTo>
                  <a:lnTo>
                    <a:pt x="45720" y="84709"/>
                  </a:lnTo>
                  <a:lnTo>
                    <a:pt x="41148" y="75947"/>
                  </a:lnTo>
                  <a:lnTo>
                    <a:pt x="40004" y="72899"/>
                  </a:lnTo>
                  <a:lnTo>
                    <a:pt x="27177" y="51562"/>
                  </a:lnTo>
                  <a:lnTo>
                    <a:pt x="21971" y="45340"/>
                  </a:lnTo>
                  <a:lnTo>
                    <a:pt x="20954" y="42800"/>
                  </a:lnTo>
                  <a:lnTo>
                    <a:pt x="19050" y="41149"/>
                  </a:lnTo>
                  <a:lnTo>
                    <a:pt x="16890" y="37465"/>
                  </a:lnTo>
                  <a:lnTo>
                    <a:pt x="12953" y="33147"/>
                  </a:lnTo>
                  <a:lnTo>
                    <a:pt x="11811" y="31243"/>
                  </a:lnTo>
                  <a:lnTo>
                    <a:pt x="11302" y="30734"/>
                  </a:lnTo>
                  <a:lnTo>
                    <a:pt x="10795" y="29465"/>
                  </a:lnTo>
                  <a:lnTo>
                    <a:pt x="9651" y="28830"/>
                  </a:lnTo>
                  <a:lnTo>
                    <a:pt x="9144" y="27559"/>
                  </a:lnTo>
                  <a:lnTo>
                    <a:pt x="8382" y="27052"/>
                  </a:lnTo>
                  <a:lnTo>
                    <a:pt x="6730" y="29972"/>
                  </a:lnTo>
                  <a:lnTo>
                    <a:pt x="4572" y="32385"/>
                  </a:lnTo>
                  <a:lnTo>
                    <a:pt x="2412" y="33656"/>
                  </a:lnTo>
                  <a:lnTo>
                    <a:pt x="1650" y="33147"/>
                  </a:lnTo>
                  <a:lnTo>
                    <a:pt x="508" y="32385"/>
                  </a:lnTo>
                  <a:lnTo>
                    <a:pt x="508" y="29972"/>
                  </a:lnTo>
                  <a:lnTo>
                    <a:pt x="0" y="28068"/>
                  </a:lnTo>
                  <a:lnTo>
                    <a:pt x="0" y="14097"/>
                  </a:lnTo>
                  <a:lnTo>
                    <a:pt x="508" y="11558"/>
                  </a:lnTo>
                  <a:lnTo>
                    <a:pt x="508" y="9144"/>
                  </a:lnTo>
                  <a:lnTo>
                    <a:pt x="1142" y="7493"/>
                  </a:lnTo>
                  <a:lnTo>
                    <a:pt x="1142" y="6097"/>
                  </a:lnTo>
                  <a:lnTo>
                    <a:pt x="1650" y="4827"/>
                  </a:lnTo>
                  <a:lnTo>
                    <a:pt x="1650" y="2413"/>
                  </a:lnTo>
                  <a:lnTo>
                    <a:pt x="2412" y="1143"/>
                  </a:lnTo>
                  <a:lnTo>
                    <a:pt x="2921" y="635"/>
                  </a:lnTo>
                  <a:lnTo>
                    <a:pt x="4063" y="635"/>
                  </a:lnTo>
                  <a:lnTo>
                    <a:pt x="5079" y="0"/>
                  </a:lnTo>
                  <a:lnTo>
                    <a:pt x="6223" y="6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5" name="Freeform 414"/>
            <p:cNvSpPr/>
            <p:nvPr/>
          </p:nvSpPr>
          <p:spPr>
            <a:xfrm>
              <a:off x="7288608" y="2307449"/>
              <a:ext cx="17633" cy="37271"/>
            </a:xfrm>
            <a:custGeom>
              <a:avLst/>
              <a:gdLst/>
              <a:ahLst/>
              <a:cxnLst/>
              <a:rect l="0" t="0" r="0" b="0"/>
              <a:pathLst>
                <a:path w="17527" h="36704">
                  <a:moveTo>
                    <a:pt x="12954" y="636"/>
                  </a:moveTo>
                  <a:lnTo>
                    <a:pt x="12954" y="3049"/>
                  </a:lnTo>
                  <a:lnTo>
                    <a:pt x="13462" y="4827"/>
                  </a:lnTo>
                  <a:lnTo>
                    <a:pt x="14096" y="6224"/>
                  </a:lnTo>
                  <a:lnTo>
                    <a:pt x="14096" y="8637"/>
                  </a:lnTo>
                  <a:lnTo>
                    <a:pt x="15113" y="13462"/>
                  </a:lnTo>
                  <a:lnTo>
                    <a:pt x="15113" y="15875"/>
                  </a:lnTo>
                  <a:lnTo>
                    <a:pt x="17018" y="23241"/>
                  </a:lnTo>
                  <a:lnTo>
                    <a:pt x="17018" y="27559"/>
                  </a:lnTo>
                  <a:lnTo>
                    <a:pt x="17526" y="28703"/>
                  </a:lnTo>
                  <a:lnTo>
                    <a:pt x="17526" y="29972"/>
                  </a:lnTo>
                  <a:lnTo>
                    <a:pt x="17018" y="32386"/>
                  </a:lnTo>
                  <a:lnTo>
                    <a:pt x="16382" y="33656"/>
                  </a:lnTo>
                  <a:lnTo>
                    <a:pt x="12954" y="36196"/>
                  </a:lnTo>
                  <a:lnTo>
                    <a:pt x="10794" y="36703"/>
                  </a:lnTo>
                  <a:lnTo>
                    <a:pt x="6730" y="36703"/>
                  </a:lnTo>
                  <a:lnTo>
                    <a:pt x="4064" y="35561"/>
                  </a:lnTo>
                  <a:lnTo>
                    <a:pt x="3302" y="34290"/>
                  </a:lnTo>
                  <a:lnTo>
                    <a:pt x="2793" y="32386"/>
                  </a:lnTo>
                  <a:lnTo>
                    <a:pt x="1651" y="31243"/>
                  </a:lnTo>
                  <a:lnTo>
                    <a:pt x="634" y="27052"/>
                  </a:lnTo>
                  <a:lnTo>
                    <a:pt x="634" y="21971"/>
                  </a:lnTo>
                  <a:lnTo>
                    <a:pt x="0" y="19559"/>
                  </a:lnTo>
                  <a:lnTo>
                    <a:pt x="0" y="10415"/>
                  </a:lnTo>
                  <a:lnTo>
                    <a:pt x="1143" y="7366"/>
                  </a:lnTo>
                  <a:lnTo>
                    <a:pt x="2793" y="3556"/>
                  </a:lnTo>
                  <a:lnTo>
                    <a:pt x="5080" y="1143"/>
                  </a:lnTo>
                  <a:lnTo>
                    <a:pt x="8381" y="0"/>
                  </a:lnTo>
                  <a:lnTo>
                    <a:pt x="1130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6" name="Freeform 415"/>
            <p:cNvSpPr/>
            <p:nvPr/>
          </p:nvSpPr>
          <p:spPr>
            <a:xfrm>
              <a:off x="7376774" y="2289796"/>
              <a:ext cx="14107" cy="33347"/>
            </a:xfrm>
            <a:custGeom>
              <a:avLst/>
              <a:gdLst/>
              <a:ahLst/>
              <a:cxnLst/>
              <a:rect l="0" t="0" r="0" b="0"/>
              <a:pathLst>
                <a:path w="13210" h="32513">
                  <a:moveTo>
                    <a:pt x="8637" y="1778"/>
                  </a:moveTo>
                  <a:lnTo>
                    <a:pt x="8637" y="2413"/>
                  </a:lnTo>
                  <a:lnTo>
                    <a:pt x="9652" y="2920"/>
                  </a:lnTo>
                  <a:lnTo>
                    <a:pt x="9652" y="4317"/>
                  </a:lnTo>
                  <a:lnTo>
                    <a:pt x="10287" y="5460"/>
                  </a:lnTo>
                  <a:lnTo>
                    <a:pt x="12447" y="14097"/>
                  </a:lnTo>
                  <a:lnTo>
                    <a:pt x="12447" y="18415"/>
                  </a:lnTo>
                  <a:lnTo>
                    <a:pt x="13209" y="20192"/>
                  </a:lnTo>
                  <a:lnTo>
                    <a:pt x="13209" y="28194"/>
                  </a:lnTo>
                  <a:lnTo>
                    <a:pt x="11938" y="30098"/>
                  </a:lnTo>
                  <a:lnTo>
                    <a:pt x="10287" y="32004"/>
                  </a:lnTo>
                  <a:lnTo>
                    <a:pt x="8637" y="32512"/>
                  </a:lnTo>
                  <a:lnTo>
                    <a:pt x="7494" y="32512"/>
                  </a:lnTo>
                  <a:lnTo>
                    <a:pt x="4064" y="31241"/>
                  </a:lnTo>
                  <a:lnTo>
                    <a:pt x="3557" y="30607"/>
                  </a:lnTo>
                  <a:lnTo>
                    <a:pt x="2413" y="30098"/>
                  </a:lnTo>
                  <a:lnTo>
                    <a:pt x="1906" y="28194"/>
                  </a:lnTo>
                  <a:lnTo>
                    <a:pt x="1144" y="26923"/>
                  </a:lnTo>
                  <a:lnTo>
                    <a:pt x="0" y="22606"/>
                  </a:lnTo>
                  <a:lnTo>
                    <a:pt x="0" y="5460"/>
                  </a:lnTo>
                  <a:lnTo>
                    <a:pt x="636" y="4825"/>
                  </a:lnTo>
                  <a:lnTo>
                    <a:pt x="636" y="2413"/>
                  </a:lnTo>
                  <a:lnTo>
                    <a:pt x="1144" y="1269"/>
                  </a:lnTo>
                  <a:lnTo>
                    <a:pt x="2413" y="507"/>
                  </a:lnTo>
                  <a:lnTo>
                    <a:pt x="3557" y="507"/>
                  </a:lnTo>
                  <a:lnTo>
                    <a:pt x="406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7" name="Freeform 416"/>
            <p:cNvSpPr/>
            <p:nvPr/>
          </p:nvSpPr>
          <p:spPr>
            <a:xfrm>
              <a:off x="7329164" y="2352567"/>
              <a:ext cx="42320" cy="23539"/>
            </a:xfrm>
            <a:custGeom>
              <a:avLst/>
              <a:gdLst/>
              <a:ahLst/>
              <a:cxnLst/>
              <a:rect l="0" t="0" r="0" b="0"/>
              <a:pathLst>
                <a:path w="41021" h="24004">
                  <a:moveTo>
                    <a:pt x="36576" y="0"/>
                  </a:moveTo>
                  <a:lnTo>
                    <a:pt x="36576" y="507"/>
                  </a:lnTo>
                  <a:lnTo>
                    <a:pt x="37083" y="1270"/>
                  </a:lnTo>
                  <a:lnTo>
                    <a:pt x="40386" y="8001"/>
                  </a:lnTo>
                  <a:lnTo>
                    <a:pt x="41020" y="8508"/>
                  </a:lnTo>
                  <a:lnTo>
                    <a:pt x="41020" y="10413"/>
                  </a:lnTo>
                  <a:lnTo>
                    <a:pt x="39878" y="11176"/>
                  </a:lnTo>
                  <a:lnTo>
                    <a:pt x="39369" y="12826"/>
                  </a:lnTo>
                  <a:lnTo>
                    <a:pt x="36576" y="16001"/>
                  </a:lnTo>
                  <a:lnTo>
                    <a:pt x="35305" y="16510"/>
                  </a:lnTo>
                  <a:lnTo>
                    <a:pt x="34163" y="17779"/>
                  </a:lnTo>
                  <a:lnTo>
                    <a:pt x="33147" y="18414"/>
                  </a:lnTo>
                  <a:lnTo>
                    <a:pt x="32003" y="19685"/>
                  </a:lnTo>
                  <a:lnTo>
                    <a:pt x="30988" y="20320"/>
                  </a:lnTo>
                  <a:lnTo>
                    <a:pt x="29717" y="21589"/>
                  </a:lnTo>
                  <a:lnTo>
                    <a:pt x="28066" y="22098"/>
                  </a:lnTo>
                  <a:lnTo>
                    <a:pt x="26924" y="23241"/>
                  </a:lnTo>
                  <a:lnTo>
                    <a:pt x="24765" y="24003"/>
                  </a:lnTo>
                  <a:lnTo>
                    <a:pt x="20701" y="24003"/>
                  </a:lnTo>
                  <a:lnTo>
                    <a:pt x="15113" y="22098"/>
                  </a:lnTo>
                  <a:lnTo>
                    <a:pt x="4953" y="16510"/>
                  </a:lnTo>
                  <a:lnTo>
                    <a:pt x="2158" y="13588"/>
                  </a:lnTo>
                  <a:lnTo>
                    <a:pt x="1142" y="12826"/>
                  </a:lnTo>
                  <a:lnTo>
                    <a:pt x="507" y="11683"/>
                  </a:lnTo>
                  <a:lnTo>
                    <a:pt x="0" y="11176"/>
                  </a:lnTo>
                  <a:lnTo>
                    <a:pt x="0" y="9906"/>
                  </a:lnTo>
                  <a:lnTo>
                    <a:pt x="1651" y="9270"/>
                  </a:lnTo>
                  <a:lnTo>
                    <a:pt x="4953" y="9270"/>
                  </a:lnTo>
                  <a:lnTo>
                    <a:pt x="7239" y="9906"/>
                  </a:lnTo>
                  <a:lnTo>
                    <a:pt x="22352" y="9906"/>
                  </a:lnTo>
                  <a:lnTo>
                    <a:pt x="28066" y="7366"/>
                  </a:lnTo>
                  <a:lnTo>
                    <a:pt x="29082" y="6095"/>
                  </a:lnTo>
                  <a:lnTo>
                    <a:pt x="32639" y="4317"/>
                  </a:lnTo>
                  <a:lnTo>
                    <a:pt x="33654" y="2413"/>
                  </a:lnTo>
                  <a:lnTo>
                    <a:pt x="35305" y="127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8" name="Freeform 417"/>
            <p:cNvSpPr/>
            <p:nvPr/>
          </p:nvSpPr>
          <p:spPr>
            <a:xfrm>
              <a:off x="7313295" y="2425146"/>
              <a:ext cx="130486" cy="209893"/>
            </a:xfrm>
            <a:custGeom>
              <a:avLst/>
              <a:gdLst/>
              <a:ahLst/>
              <a:cxnLst/>
              <a:rect l="0" t="0" r="0" b="0"/>
              <a:pathLst>
                <a:path w="130050" h="209804">
                  <a:moveTo>
                    <a:pt x="509" y="27050"/>
                  </a:moveTo>
                  <a:lnTo>
                    <a:pt x="1144" y="26415"/>
                  </a:lnTo>
                  <a:lnTo>
                    <a:pt x="2160" y="26415"/>
                  </a:lnTo>
                  <a:lnTo>
                    <a:pt x="3811" y="25908"/>
                  </a:lnTo>
                  <a:lnTo>
                    <a:pt x="5588" y="25908"/>
                  </a:lnTo>
                  <a:lnTo>
                    <a:pt x="22607" y="20828"/>
                  </a:lnTo>
                  <a:lnTo>
                    <a:pt x="24765" y="19684"/>
                  </a:lnTo>
                  <a:lnTo>
                    <a:pt x="25274" y="19050"/>
                  </a:lnTo>
                  <a:lnTo>
                    <a:pt x="27433" y="14224"/>
                  </a:lnTo>
                  <a:lnTo>
                    <a:pt x="27433" y="11810"/>
                  </a:lnTo>
                  <a:lnTo>
                    <a:pt x="26924" y="11175"/>
                  </a:lnTo>
                  <a:lnTo>
                    <a:pt x="24258" y="9906"/>
                  </a:lnTo>
                  <a:lnTo>
                    <a:pt x="22607" y="8635"/>
                  </a:lnTo>
                  <a:lnTo>
                    <a:pt x="19177" y="5587"/>
                  </a:lnTo>
                  <a:lnTo>
                    <a:pt x="18035" y="3809"/>
                  </a:lnTo>
                  <a:lnTo>
                    <a:pt x="17526" y="1905"/>
                  </a:lnTo>
                  <a:lnTo>
                    <a:pt x="17526" y="0"/>
                  </a:lnTo>
                  <a:lnTo>
                    <a:pt x="19177" y="0"/>
                  </a:lnTo>
                  <a:lnTo>
                    <a:pt x="26416" y="3809"/>
                  </a:lnTo>
                  <a:lnTo>
                    <a:pt x="27433" y="3809"/>
                  </a:lnTo>
                  <a:lnTo>
                    <a:pt x="30353" y="5080"/>
                  </a:lnTo>
                  <a:lnTo>
                    <a:pt x="31497" y="4318"/>
                  </a:lnTo>
                  <a:lnTo>
                    <a:pt x="32639" y="4318"/>
                  </a:lnTo>
                  <a:lnTo>
                    <a:pt x="33656" y="3809"/>
                  </a:lnTo>
                  <a:lnTo>
                    <a:pt x="35561" y="3809"/>
                  </a:lnTo>
                  <a:lnTo>
                    <a:pt x="37085" y="2412"/>
                  </a:lnTo>
                  <a:lnTo>
                    <a:pt x="39371" y="1905"/>
                  </a:lnTo>
                  <a:lnTo>
                    <a:pt x="40640" y="762"/>
                  </a:lnTo>
                  <a:lnTo>
                    <a:pt x="42291" y="762"/>
                  </a:lnTo>
                  <a:lnTo>
                    <a:pt x="43815" y="1269"/>
                  </a:lnTo>
                  <a:lnTo>
                    <a:pt x="46101" y="3175"/>
                  </a:lnTo>
                  <a:lnTo>
                    <a:pt x="47879" y="6731"/>
                  </a:lnTo>
                  <a:lnTo>
                    <a:pt x="48387" y="7493"/>
                  </a:lnTo>
                  <a:lnTo>
                    <a:pt x="49531" y="10413"/>
                  </a:lnTo>
                  <a:lnTo>
                    <a:pt x="50674" y="11810"/>
                  </a:lnTo>
                  <a:lnTo>
                    <a:pt x="51182" y="12827"/>
                  </a:lnTo>
                  <a:lnTo>
                    <a:pt x="52451" y="16002"/>
                  </a:lnTo>
                  <a:lnTo>
                    <a:pt x="52960" y="17144"/>
                  </a:lnTo>
                  <a:lnTo>
                    <a:pt x="53467" y="19050"/>
                  </a:lnTo>
                  <a:lnTo>
                    <a:pt x="54611" y="20319"/>
                  </a:lnTo>
                  <a:lnTo>
                    <a:pt x="55119" y="22225"/>
                  </a:lnTo>
                  <a:lnTo>
                    <a:pt x="56262" y="23494"/>
                  </a:lnTo>
                  <a:lnTo>
                    <a:pt x="56770" y="25146"/>
                  </a:lnTo>
                  <a:lnTo>
                    <a:pt x="58674" y="29463"/>
                  </a:lnTo>
                  <a:lnTo>
                    <a:pt x="59690" y="30734"/>
                  </a:lnTo>
                  <a:lnTo>
                    <a:pt x="60834" y="33909"/>
                  </a:lnTo>
                  <a:lnTo>
                    <a:pt x="61849" y="35052"/>
                  </a:lnTo>
                  <a:lnTo>
                    <a:pt x="64136" y="39369"/>
                  </a:lnTo>
                  <a:lnTo>
                    <a:pt x="67057" y="42418"/>
                  </a:lnTo>
                  <a:lnTo>
                    <a:pt x="68073" y="43053"/>
                  </a:lnTo>
                  <a:lnTo>
                    <a:pt x="72137" y="44831"/>
                  </a:lnTo>
                  <a:lnTo>
                    <a:pt x="75312" y="46735"/>
                  </a:lnTo>
                  <a:lnTo>
                    <a:pt x="78867" y="47878"/>
                  </a:lnTo>
                  <a:lnTo>
                    <a:pt x="81535" y="49149"/>
                  </a:lnTo>
                  <a:lnTo>
                    <a:pt x="82170" y="49149"/>
                  </a:lnTo>
                  <a:lnTo>
                    <a:pt x="99061" y="79121"/>
                  </a:lnTo>
                  <a:lnTo>
                    <a:pt x="99061" y="90297"/>
                  </a:lnTo>
                  <a:lnTo>
                    <a:pt x="99569" y="91440"/>
                  </a:lnTo>
                  <a:lnTo>
                    <a:pt x="99569" y="100710"/>
                  </a:lnTo>
                  <a:lnTo>
                    <a:pt x="100076" y="103124"/>
                  </a:lnTo>
                  <a:lnTo>
                    <a:pt x="100076" y="114046"/>
                  </a:lnTo>
                  <a:lnTo>
                    <a:pt x="100712" y="116585"/>
                  </a:lnTo>
                  <a:lnTo>
                    <a:pt x="100712" y="119125"/>
                  </a:lnTo>
                  <a:lnTo>
                    <a:pt x="101347" y="121538"/>
                  </a:lnTo>
                  <a:lnTo>
                    <a:pt x="101347" y="128778"/>
                  </a:lnTo>
                  <a:lnTo>
                    <a:pt x="101982" y="131190"/>
                  </a:lnTo>
                  <a:lnTo>
                    <a:pt x="101982" y="133603"/>
                  </a:lnTo>
                  <a:lnTo>
                    <a:pt x="102489" y="136271"/>
                  </a:lnTo>
                  <a:lnTo>
                    <a:pt x="102489" y="143509"/>
                  </a:lnTo>
                  <a:lnTo>
                    <a:pt x="102998" y="145922"/>
                  </a:lnTo>
                  <a:lnTo>
                    <a:pt x="102998" y="148335"/>
                  </a:lnTo>
                  <a:lnTo>
                    <a:pt x="103633" y="151510"/>
                  </a:lnTo>
                  <a:lnTo>
                    <a:pt x="103633" y="158241"/>
                  </a:lnTo>
                  <a:lnTo>
                    <a:pt x="104140" y="160655"/>
                  </a:lnTo>
                  <a:lnTo>
                    <a:pt x="104140" y="162433"/>
                  </a:lnTo>
                  <a:lnTo>
                    <a:pt x="104649" y="165100"/>
                  </a:lnTo>
                  <a:lnTo>
                    <a:pt x="104649" y="167512"/>
                  </a:lnTo>
                  <a:lnTo>
                    <a:pt x="105284" y="169163"/>
                  </a:lnTo>
                  <a:lnTo>
                    <a:pt x="105284" y="171068"/>
                  </a:lnTo>
                  <a:lnTo>
                    <a:pt x="105791" y="172847"/>
                  </a:lnTo>
                  <a:lnTo>
                    <a:pt x="105791" y="174752"/>
                  </a:lnTo>
                  <a:lnTo>
                    <a:pt x="106299" y="176656"/>
                  </a:lnTo>
                  <a:lnTo>
                    <a:pt x="106299" y="179578"/>
                  </a:lnTo>
                  <a:lnTo>
                    <a:pt x="106808" y="181483"/>
                  </a:lnTo>
                  <a:lnTo>
                    <a:pt x="107570" y="182753"/>
                  </a:lnTo>
                  <a:lnTo>
                    <a:pt x="107570" y="184022"/>
                  </a:lnTo>
                  <a:lnTo>
                    <a:pt x="108204" y="185165"/>
                  </a:lnTo>
                  <a:lnTo>
                    <a:pt x="108204" y="186435"/>
                  </a:lnTo>
                  <a:lnTo>
                    <a:pt x="108712" y="187578"/>
                  </a:lnTo>
                  <a:lnTo>
                    <a:pt x="109221" y="189484"/>
                  </a:lnTo>
                  <a:lnTo>
                    <a:pt x="110872" y="192659"/>
                  </a:lnTo>
                  <a:lnTo>
                    <a:pt x="112523" y="193928"/>
                  </a:lnTo>
                  <a:lnTo>
                    <a:pt x="113792" y="195580"/>
                  </a:lnTo>
                  <a:lnTo>
                    <a:pt x="120015" y="200406"/>
                  </a:lnTo>
                  <a:lnTo>
                    <a:pt x="127762" y="205993"/>
                  </a:lnTo>
                  <a:lnTo>
                    <a:pt x="128906" y="207263"/>
                  </a:lnTo>
                  <a:lnTo>
                    <a:pt x="130049" y="209168"/>
                  </a:lnTo>
                  <a:lnTo>
                    <a:pt x="130049" y="209803"/>
                  </a:lnTo>
                  <a:lnTo>
                    <a:pt x="125603" y="209803"/>
                  </a:lnTo>
                  <a:lnTo>
                    <a:pt x="119381" y="207263"/>
                  </a:lnTo>
                  <a:lnTo>
                    <a:pt x="117602" y="205993"/>
                  </a:lnTo>
                  <a:lnTo>
                    <a:pt x="113792" y="204850"/>
                  </a:lnTo>
                  <a:lnTo>
                    <a:pt x="109728" y="202310"/>
                  </a:lnTo>
                  <a:lnTo>
                    <a:pt x="108204" y="201803"/>
                  </a:lnTo>
                  <a:lnTo>
                    <a:pt x="101347" y="196850"/>
                  </a:lnTo>
                  <a:lnTo>
                    <a:pt x="97410" y="189991"/>
                  </a:lnTo>
                  <a:lnTo>
                    <a:pt x="96901" y="188340"/>
                  </a:lnTo>
                  <a:lnTo>
                    <a:pt x="96901" y="187071"/>
                  </a:lnTo>
                  <a:lnTo>
                    <a:pt x="95250" y="182244"/>
                  </a:lnTo>
                  <a:lnTo>
                    <a:pt x="95250" y="179069"/>
                  </a:lnTo>
                  <a:lnTo>
                    <a:pt x="91187" y="82296"/>
                  </a:lnTo>
                  <a:lnTo>
                    <a:pt x="79884" y="59055"/>
                  </a:lnTo>
                  <a:lnTo>
                    <a:pt x="79375" y="59055"/>
                  </a:lnTo>
                  <a:lnTo>
                    <a:pt x="78233" y="58293"/>
                  </a:lnTo>
                  <a:lnTo>
                    <a:pt x="77216" y="58293"/>
                  </a:lnTo>
                  <a:lnTo>
                    <a:pt x="75947" y="57658"/>
                  </a:lnTo>
                  <a:lnTo>
                    <a:pt x="74803" y="57658"/>
                  </a:lnTo>
                  <a:lnTo>
                    <a:pt x="69215" y="55244"/>
                  </a:lnTo>
                  <a:lnTo>
                    <a:pt x="67564" y="54737"/>
                  </a:lnTo>
                  <a:lnTo>
                    <a:pt x="61849" y="52197"/>
                  </a:lnTo>
                  <a:lnTo>
                    <a:pt x="57912" y="47878"/>
                  </a:lnTo>
                  <a:lnTo>
                    <a:pt x="56770" y="45465"/>
                  </a:lnTo>
                  <a:lnTo>
                    <a:pt x="55753" y="44322"/>
                  </a:lnTo>
                  <a:lnTo>
                    <a:pt x="55119" y="42418"/>
                  </a:lnTo>
                  <a:lnTo>
                    <a:pt x="54102" y="41147"/>
                  </a:lnTo>
                  <a:lnTo>
                    <a:pt x="53467" y="39369"/>
                  </a:lnTo>
                  <a:lnTo>
                    <a:pt x="51182" y="35052"/>
                  </a:lnTo>
                  <a:lnTo>
                    <a:pt x="50674" y="33147"/>
                  </a:lnTo>
                  <a:lnTo>
                    <a:pt x="49531" y="32003"/>
                  </a:lnTo>
                  <a:lnTo>
                    <a:pt x="42799" y="16637"/>
                  </a:lnTo>
                  <a:lnTo>
                    <a:pt x="42291" y="16002"/>
                  </a:lnTo>
                  <a:lnTo>
                    <a:pt x="42291" y="15493"/>
                  </a:lnTo>
                  <a:lnTo>
                    <a:pt x="36576" y="12827"/>
                  </a:lnTo>
                  <a:lnTo>
                    <a:pt x="36576" y="14731"/>
                  </a:lnTo>
                  <a:lnTo>
                    <a:pt x="36069" y="16637"/>
                  </a:lnTo>
                  <a:lnTo>
                    <a:pt x="36069" y="19050"/>
                  </a:lnTo>
                  <a:lnTo>
                    <a:pt x="33656" y="25146"/>
                  </a:lnTo>
                  <a:lnTo>
                    <a:pt x="32639" y="26415"/>
                  </a:lnTo>
                  <a:lnTo>
                    <a:pt x="31497" y="26415"/>
                  </a:lnTo>
                  <a:lnTo>
                    <a:pt x="30353" y="27050"/>
                  </a:lnTo>
                  <a:lnTo>
                    <a:pt x="29337" y="27050"/>
                  </a:lnTo>
                  <a:lnTo>
                    <a:pt x="27433" y="28321"/>
                  </a:lnTo>
                  <a:lnTo>
                    <a:pt x="25274" y="28321"/>
                  </a:lnTo>
                  <a:lnTo>
                    <a:pt x="19177" y="30099"/>
                  </a:lnTo>
                  <a:lnTo>
                    <a:pt x="16891" y="30099"/>
                  </a:lnTo>
                  <a:lnTo>
                    <a:pt x="15113" y="30734"/>
                  </a:lnTo>
                  <a:lnTo>
                    <a:pt x="11812" y="30734"/>
                  </a:lnTo>
                  <a:lnTo>
                    <a:pt x="10161" y="31368"/>
                  </a:lnTo>
                  <a:lnTo>
                    <a:pt x="7874" y="31368"/>
                  </a:lnTo>
                  <a:lnTo>
                    <a:pt x="6224" y="32003"/>
                  </a:lnTo>
                  <a:lnTo>
                    <a:pt x="3811" y="32003"/>
                  </a:lnTo>
                  <a:lnTo>
                    <a:pt x="2160" y="31368"/>
                  </a:lnTo>
                  <a:lnTo>
                    <a:pt x="1144" y="31368"/>
                  </a:lnTo>
                  <a:lnTo>
                    <a:pt x="509" y="30099"/>
                  </a:lnTo>
                  <a:lnTo>
                    <a:pt x="509" y="29463"/>
                  </a:lnTo>
                  <a:lnTo>
                    <a:pt x="0" y="275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9" name="Freeform 418"/>
            <p:cNvSpPr/>
            <p:nvPr/>
          </p:nvSpPr>
          <p:spPr>
            <a:xfrm>
              <a:off x="7325637" y="2356490"/>
              <a:ext cx="96983" cy="68656"/>
            </a:xfrm>
            <a:custGeom>
              <a:avLst/>
              <a:gdLst/>
              <a:ahLst/>
              <a:cxnLst/>
              <a:rect l="0" t="0" r="0" b="0"/>
              <a:pathLst>
                <a:path w="96775" h="68582">
                  <a:moveTo>
                    <a:pt x="7747" y="64390"/>
                  </a:moveTo>
                  <a:lnTo>
                    <a:pt x="7240" y="64390"/>
                  </a:lnTo>
                  <a:lnTo>
                    <a:pt x="7240" y="64897"/>
                  </a:lnTo>
                  <a:lnTo>
                    <a:pt x="5081" y="67437"/>
                  </a:lnTo>
                  <a:lnTo>
                    <a:pt x="2668" y="68581"/>
                  </a:lnTo>
                  <a:lnTo>
                    <a:pt x="1652" y="68072"/>
                  </a:lnTo>
                  <a:lnTo>
                    <a:pt x="1017" y="66803"/>
                  </a:lnTo>
                  <a:lnTo>
                    <a:pt x="0" y="65659"/>
                  </a:lnTo>
                  <a:lnTo>
                    <a:pt x="0" y="61341"/>
                  </a:lnTo>
                  <a:lnTo>
                    <a:pt x="1652" y="56389"/>
                  </a:lnTo>
                  <a:lnTo>
                    <a:pt x="2668" y="54484"/>
                  </a:lnTo>
                  <a:lnTo>
                    <a:pt x="3430" y="52833"/>
                  </a:lnTo>
                  <a:lnTo>
                    <a:pt x="4572" y="51436"/>
                  </a:lnTo>
                  <a:lnTo>
                    <a:pt x="5588" y="49022"/>
                  </a:lnTo>
                  <a:lnTo>
                    <a:pt x="7240" y="47753"/>
                  </a:lnTo>
                  <a:lnTo>
                    <a:pt x="7747" y="45974"/>
                  </a:lnTo>
                  <a:lnTo>
                    <a:pt x="10669" y="42927"/>
                  </a:lnTo>
                  <a:lnTo>
                    <a:pt x="12320" y="41656"/>
                  </a:lnTo>
                  <a:lnTo>
                    <a:pt x="12955" y="40514"/>
                  </a:lnTo>
                  <a:lnTo>
                    <a:pt x="14479" y="39243"/>
                  </a:lnTo>
                  <a:lnTo>
                    <a:pt x="15748" y="38100"/>
                  </a:lnTo>
                  <a:lnTo>
                    <a:pt x="18543" y="36831"/>
                  </a:lnTo>
                  <a:lnTo>
                    <a:pt x="21463" y="34925"/>
                  </a:lnTo>
                  <a:lnTo>
                    <a:pt x="23115" y="34418"/>
                  </a:lnTo>
                  <a:lnTo>
                    <a:pt x="25782" y="33147"/>
                  </a:lnTo>
                  <a:lnTo>
                    <a:pt x="26924" y="33147"/>
                  </a:lnTo>
                  <a:lnTo>
                    <a:pt x="28195" y="32512"/>
                  </a:lnTo>
                  <a:lnTo>
                    <a:pt x="30354" y="32512"/>
                  </a:lnTo>
                  <a:lnTo>
                    <a:pt x="30354" y="31750"/>
                  </a:lnTo>
                  <a:lnTo>
                    <a:pt x="31496" y="29337"/>
                  </a:lnTo>
                  <a:lnTo>
                    <a:pt x="34418" y="26416"/>
                  </a:lnTo>
                  <a:lnTo>
                    <a:pt x="36069" y="25146"/>
                  </a:lnTo>
                  <a:lnTo>
                    <a:pt x="37720" y="23241"/>
                  </a:lnTo>
                  <a:lnTo>
                    <a:pt x="40006" y="22099"/>
                  </a:lnTo>
                  <a:lnTo>
                    <a:pt x="40513" y="20828"/>
                  </a:lnTo>
                  <a:lnTo>
                    <a:pt x="42165" y="19686"/>
                  </a:lnTo>
                  <a:lnTo>
                    <a:pt x="43308" y="18415"/>
                  </a:lnTo>
                  <a:lnTo>
                    <a:pt x="44958" y="17781"/>
                  </a:lnTo>
                  <a:lnTo>
                    <a:pt x="46229" y="16511"/>
                  </a:lnTo>
                  <a:lnTo>
                    <a:pt x="47880" y="15368"/>
                  </a:lnTo>
                  <a:lnTo>
                    <a:pt x="48895" y="14097"/>
                  </a:lnTo>
                  <a:lnTo>
                    <a:pt x="59183" y="6859"/>
                  </a:lnTo>
                  <a:lnTo>
                    <a:pt x="60833" y="6096"/>
                  </a:lnTo>
                  <a:lnTo>
                    <a:pt x="61849" y="4953"/>
                  </a:lnTo>
                  <a:lnTo>
                    <a:pt x="64262" y="4191"/>
                  </a:lnTo>
                  <a:lnTo>
                    <a:pt x="73153" y="0"/>
                  </a:lnTo>
                  <a:lnTo>
                    <a:pt x="79883" y="0"/>
                  </a:lnTo>
                  <a:lnTo>
                    <a:pt x="90679" y="4191"/>
                  </a:lnTo>
                  <a:lnTo>
                    <a:pt x="92330" y="5589"/>
                  </a:lnTo>
                  <a:lnTo>
                    <a:pt x="95758" y="9271"/>
                  </a:lnTo>
                  <a:lnTo>
                    <a:pt x="96267" y="10415"/>
                  </a:lnTo>
                  <a:lnTo>
                    <a:pt x="96774" y="10922"/>
                  </a:lnTo>
                  <a:lnTo>
                    <a:pt x="86107" y="13462"/>
                  </a:lnTo>
                  <a:lnTo>
                    <a:pt x="85598" y="13462"/>
                  </a:lnTo>
                  <a:lnTo>
                    <a:pt x="84963" y="12193"/>
                  </a:lnTo>
                  <a:lnTo>
                    <a:pt x="83947" y="10922"/>
                  </a:lnTo>
                  <a:lnTo>
                    <a:pt x="80392" y="8509"/>
                  </a:lnTo>
                  <a:lnTo>
                    <a:pt x="76582" y="7366"/>
                  </a:lnTo>
                  <a:lnTo>
                    <a:pt x="69216" y="9780"/>
                  </a:lnTo>
                  <a:lnTo>
                    <a:pt x="66930" y="10922"/>
                  </a:lnTo>
                  <a:lnTo>
                    <a:pt x="65913" y="12193"/>
                  </a:lnTo>
                  <a:lnTo>
                    <a:pt x="62993" y="13462"/>
                  </a:lnTo>
                  <a:lnTo>
                    <a:pt x="61342" y="14733"/>
                  </a:lnTo>
                  <a:lnTo>
                    <a:pt x="60198" y="16003"/>
                  </a:lnTo>
                  <a:lnTo>
                    <a:pt x="58547" y="16511"/>
                  </a:lnTo>
                  <a:lnTo>
                    <a:pt x="55119" y="18924"/>
                  </a:lnTo>
                  <a:lnTo>
                    <a:pt x="54103" y="20828"/>
                  </a:lnTo>
                  <a:lnTo>
                    <a:pt x="52452" y="21337"/>
                  </a:lnTo>
                  <a:lnTo>
                    <a:pt x="50546" y="22734"/>
                  </a:lnTo>
                  <a:lnTo>
                    <a:pt x="46736" y="26924"/>
                  </a:lnTo>
                  <a:lnTo>
                    <a:pt x="45720" y="27687"/>
                  </a:lnTo>
                  <a:lnTo>
                    <a:pt x="43816" y="28830"/>
                  </a:lnTo>
                  <a:lnTo>
                    <a:pt x="43308" y="30608"/>
                  </a:lnTo>
                  <a:lnTo>
                    <a:pt x="41148" y="33147"/>
                  </a:lnTo>
                  <a:lnTo>
                    <a:pt x="38735" y="37339"/>
                  </a:lnTo>
                  <a:lnTo>
                    <a:pt x="38735" y="41021"/>
                  </a:lnTo>
                  <a:lnTo>
                    <a:pt x="39497" y="42927"/>
                  </a:lnTo>
                  <a:lnTo>
                    <a:pt x="39497" y="44069"/>
                  </a:lnTo>
                  <a:lnTo>
                    <a:pt x="41657" y="49658"/>
                  </a:lnTo>
                  <a:lnTo>
                    <a:pt x="43308" y="52833"/>
                  </a:lnTo>
                  <a:lnTo>
                    <a:pt x="45720" y="55246"/>
                  </a:lnTo>
                  <a:lnTo>
                    <a:pt x="43308" y="61341"/>
                  </a:lnTo>
                  <a:lnTo>
                    <a:pt x="42799" y="60834"/>
                  </a:lnTo>
                  <a:lnTo>
                    <a:pt x="41657" y="60071"/>
                  </a:lnTo>
                  <a:lnTo>
                    <a:pt x="40513" y="58928"/>
                  </a:lnTo>
                  <a:lnTo>
                    <a:pt x="36069" y="55753"/>
                  </a:lnTo>
                  <a:lnTo>
                    <a:pt x="34925" y="53975"/>
                  </a:lnTo>
                  <a:lnTo>
                    <a:pt x="33783" y="53340"/>
                  </a:lnTo>
                  <a:lnTo>
                    <a:pt x="32512" y="52071"/>
                  </a:lnTo>
                  <a:lnTo>
                    <a:pt x="31496" y="48515"/>
                  </a:lnTo>
                  <a:lnTo>
                    <a:pt x="31496" y="41021"/>
                  </a:lnTo>
                  <a:lnTo>
                    <a:pt x="28195" y="42927"/>
                  </a:lnTo>
                  <a:lnTo>
                    <a:pt x="26417" y="43562"/>
                  </a:lnTo>
                  <a:lnTo>
                    <a:pt x="22607" y="45974"/>
                  </a:lnTo>
                  <a:lnTo>
                    <a:pt x="21463" y="47244"/>
                  </a:lnTo>
                  <a:lnTo>
                    <a:pt x="20194" y="47753"/>
                  </a:lnTo>
                  <a:lnTo>
                    <a:pt x="14479" y="53975"/>
                  </a:lnTo>
                  <a:lnTo>
                    <a:pt x="13462" y="55753"/>
                  </a:lnTo>
                  <a:lnTo>
                    <a:pt x="11811" y="57024"/>
                  </a:lnTo>
                  <a:lnTo>
                    <a:pt x="10669" y="58928"/>
                  </a:lnTo>
                  <a:lnTo>
                    <a:pt x="9653" y="60071"/>
                  </a:lnTo>
                  <a:lnTo>
                    <a:pt x="7747" y="6324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0" name="Freeform 419"/>
            <p:cNvSpPr/>
            <p:nvPr/>
          </p:nvSpPr>
          <p:spPr>
            <a:xfrm>
              <a:off x="7367957" y="2366298"/>
              <a:ext cx="139303" cy="307973"/>
            </a:xfrm>
            <a:custGeom>
              <a:avLst/>
              <a:gdLst/>
              <a:ahLst/>
              <a:cxnLst/>
              <a:rect l="0" t="0" r="0" b="0"/>
              <a:pathLst>
                <a:path w="138557" h="308357">
                  <a:moveTo>
                    <a:pt x="49022" y="0"/>
                  </a:moveTo>
                  <a:lnTo>
                    <a:pt x="64135" y="1904"/>
                  </a:lnTo>
                  <a:lnTo>
                    <a:pt x="65913" y="3682"/>
                  </a:lnTo>
                  <a:lnTo>
                    <a:pt x="68072" y="4953"/>
                  </a:lnTo>
                  <a:lnTo>
                    <a:pt x="69214" y="6731"/>
                  </a:lnTo>
                  <a:lnTo>
                    <a:pt x="70992" y="8635"/>
                  </a:lnTo>
                  <a:lnTo>
                    <a:pt x="75438" y="16636"/>
                  </a:lnTo>
                  <a:lnTo>
                    <a:pt x="75438" y="18414"/>
                  </a:lnTo>
                  <a:lnTo>
                    <a:pt x="75946" y="20319"/>
                  </a:lnTo>
                  <a:lnTo>
                    <a:pt x="76962" y="22732"/>
                  </a:lnTo>
                  <a:lnTo>
                    <a:pt x="76962" y="24638"/>
                  </a:lnTo>
                  <a:lnTo>
                    <a:pt x="77724" y="25781"/>
                  </a:lnTo>
                  <a:lnTo>
                    <a:pt x="78231" y="26416"/>
                  </a:lnTo>
                  <a:lnTo>
                    <a:pt x="81026" y="28320"/>
                  </a:lnTo>
                  <a:lnTo>
                    <a:pt x="82168" y="29972"/>
                  </a:lnTo>
                  <a:lnTo>
                    <a:pt x="83947" y="31241"/>
                  </a:lnTo>
                  <a:lnTo>
                    <a:pt x="85598" y="33147"/>
                  </a:lnTo>
                  <a:lnTo>
                    <a:pt x="87249" y="34289"/>
                  </a:lnTo>
                  <a:lnTo>
                    <a:pt x="89026" y="36194"/>
                  </a:lnTo>
                  <a:lnTo>
                    <a:pt x="90170" y="37973"/>
                  </a:lnTo>
                  <a:lnTo>
                    <a:pt x="93345" y="41656"/>
                  </a:lnTo>
                  <a:lnTo>
                    <a:pt x="95758" y="45466"/>
                  </a:lnTo>
                  <a:lnTo>
                    <a:pt x="96265" y="47244"/>
                  </a:lnTo>
                  <a:lnTo>
                    <a:pt x="96265" y="47879"/>
                  </a:lnTo>
                  <a:lnTo>
                    <a:pt x="96901" y="49148"/>
                  </a:lnTo>
                  <a:lnTo>
                    <a:pt x="96901" y="59563"/>
                  </a:lnTo>
                  <a:lnTo>
                    <a:pt x="96265" y="61213"/>
                  </a:lnTo>
                  <a:lnTo>
                    <a:pt x="96265" y="63119"/>
                  </a:lnTo>
                  <a:lnTo>
                    <a:pt x="95758" y="65023"/>
                  </a:lnTo>
                  <a:lnTo>
                    <a:pt x="95758" y="69214"/>
                  </a:lnTo>
                  <a:lnTo>
                    <a:pt x="94996" y="71628"/>
                  </a:lnTo>
                  <a:lnTo>
                    <a:pt x="94996" y="73532"/>
                  </a:lnTo>
                  <a:lnTo>
                    <a:pt x="94614" y="75945"/>
                  </a:lnTo>
                  <a:lnTo>
                    <a:pt x="94614" y="77851"/>
                  </a:lnTo>
                  <a:lnTo>
                    <a:pt x="93345" y="82295"/>
                  </a:lnTo>
                  <a:lnTo>
                    <a:pt x="93345" y="83947"/>
                  </a:lnTo>
                  <a:lnTo>
                    <a:pt x="92837" y="85851"/>
                  </a:lnTo>
                  <a:lnTo>
                    <a:pt x="92837" y="87629"/>
                  </a:lnTo>
                  <a:lnTo>
                    <a:pt x="92328" y="89535"/>
                  </a:lnTo>
                  <a:lnTo>
                    <a:pt x="92328" y="90804"/>
                  </a:lnTo>
                  <a:lnTo>
                    <a:pt x="91821" y="91948"/>
                  </a:lnTo>
                  <a:lnTo>
                    <a:pt x="91821" y="93217"/>
                  </a:lnTo>
                  <a:lnTo>
                    <a:pt x="91186" y="94360"/>
                  </a:lnTo>
                  <a:lnTo>
                    <a:pt x="91186" y="97535"/>
                  </a:lnTo>
                  <a:lnTo>
                    <a:pt x="91821" y="98679"/>
                  </a:lnTo>
                  <a:lnTo>
                    <a:pt x="91821" y="99186"/>
                  </a:lnTo>
                  <a:lnTo>
                    <a:pt x="92328" y="100584"/>
                  </a:lnTo>
                  <a:lnTo>
                    <a:pt x="92328" y="101219"/>
                  </a:lnTo>
                  <a:lnTo>
                    <a:pt x="102488" y="130682"/>
                  </a:lnTo>
                  <a:lnTo>
                    <a:pt x="105790" y="139191"/>
                  </a:lnTo>
                  <a:lnTo>
                    <a:pt x="106299" y="142239"/>
                  </a:lnTo>
                  <a:lnTo>
                    <a:pt x="118745" y="177164"/>
                  </a:lnTo>
                  <a:lnTo>
                    <a:pt x="120523" y="183895"/>
                  </a:lnTo>
                  <a:lnTo>
                    <a:pt x="124840" y="196214"/>
                  </a:lnTo>
                  <a:lnTo>
                    <a:pt x="125602" y="199263"/>
                  </a:lnTo>
                  <a:lnTo>
                    <a:pt x="127762" y="205485"/>
                  </a:lnTo>
                  <a:lnTo>
                    <a:pt x="128397" y="208407"/>
                  </a:lnTo>
                  <a:lnTo>
                    <a:pt x="130555" y="213994"/>
                  </a:lnTo>
                  <a:lnTo>
                    <a:pt x="131063" y="216407"/>
                  </a:lnTo>
                  <a:lnTo>
                    <a:pt x="132334" y="218820"/>
                  </a:lnTo>
                  <a:lnTo>
                    <a:pt x="135127" y="230504"/>
                  </a:lnTo>
                  <a:lnTo>
                    <a:pt x="136143" y="232410"/>
                  </a:lnTo>
                  <a:lnTo>
                    <a:pt x="136143" y="234314"/>
                  </a:lnTo>
                  <a:lnTo>
                    <a:pt x="137287" y="237235"/>
                  </a:lnTo>
                  <a:lnTo>
                    <a:pt x="138049" y="238379"/>
                  </a:lnTo>
                  <a:lnTo>
                    <a:pt x="138049" y="241045"/>
                  </a:lnTo>
                  <a:lnTo>
                    <a:pt x="138556" y="242061"/>
                  </a:lnTo>
                  <a:lnTo>
                    <a:pt x="138556" y="245872"/>
                  </a:lnTo>
                  <a:lnTo>
                    <a:pt x="138049" y="247141"/>
                  </a:lnTo>
                  <a:lnTo>
                    <a:pt x="138049" y="249554"/>
                  </a:lnTo>
                  <a:lnTo>
                    <a:pt x="137287" y="250698"/>
                  </a:lnTo>
                  <a:lnTo>
                    <a:pt x="137287" y="252603"/>
                  </a:lnTo>
                  <a:lnTo>
                    <a:pt x="136778" y="255142"/>
                  </a:lnTo>
                  <a:lnTo>
                    <a:pt x="136778" y="256794"/>
                  </a:lnTo>
                  <a:lnTo>
                    <a:pt x="135127" y="261111"/>
                  </a:lnTo>
                  <a:lnTo>
                    <a:pt x="133985" y="266064"/>
                  </a:lnTo>
                  <a:lnTo>
                    <a:pt x="131826" y="270382"/>
                  </a:lnTo>
                  <a:lnTo>
                    <a:pt x="131063" y="272795"/>
                  </a:lnTo>
                  <a:lnTo>
                    <a:pt x="128904" y="277622"/>
                  </a:lnTo>
                  <a:lnTo>
                    <a:pt x="127253" y="279526"/>
                  </a:lnTo>
                  <a:lnTo>
                    <a:pt x="124840" y="284479"/>
                  </a:lnTo>
                  <a:lnTo>
                    <a:pt x="120014" y="290703"/>
                  </a:lnTo>
                  <a:lnTo>
                    <a:pt x="118745" y="293116"/>
                  </a:lnTo>
                  <a:lnTo>
                    <a:pt x="116586" y="294259"/>
                  </a:lnTo>
                  <a:lnTo>
                    <a:pt x="112522" y="297941"/>
                  </a:lnTo>
                  <a:lnTo>
                    <a:pt x="110871" y="299211"/>
                  </a:lnTo>
                  <a:lnTo>
                    <a:pt x="109220" y="301116"/>
                  </a:lnTo>
                  <a:lnTo>
                    <a:pt x="100838" y="305942"/>
                  </a:lnTo>
                  <a:lnTo>
                    <a:pt x="95758" y="307213"/>
                  </a:lnTo>
                  <a:lnTo>
                    <a:pt x="93345" y="307213"/>
                  </a:lnTo>
                  <a:lnTo>
                    <a:pt x="89535" y="308356"/>
                  </a:lnTo>
                  <a:lnTo>
                    <a:pt x="81026" y="308356"/>
                  </a:lnTo>
                  <a:lnTo>
                    <a:pt x="78866" y="307720"/>
                  </a:lnTo>
                  <a:lnTo>
                    <a:pt x="76962" y="307720"/>
                  </a:lnTo>
                  <a:lnTo>
                    <a:pt x="75438" y="307213"/>
                  </a:lnTo>
                  <a:lnTo>
                    <a:pt x="73151" y="307213"/>
                  </a:lnTo>
                  <a:lnTo>
                    <a:pt x="66421" y="304673"/>
                  </a:lnTo>
                  <a:lnTo>
                    <a:pt x="65404" y="304673"/>
                  </a:lnTo>
                  <a:lnTo>
                    <a:pt x="59689" y="302260"/>
                  </a:lnTo>
                  <a:lnTo>
                    <a:pt x="59181" y="302260"/>
                  </a:lnTo>
                  <a:lnTo>
                    <a:pt x="55117" y="299719"/>
                  </a:lnTo>
                  <a:lnTo>
                    <a:pt x="49529" y="284479"/>
                  </a:lnTo>
                  <a:lnTo>
                    <a:pt x="54610" y="286892"/>
                  </a:lnTo>
                  <a:lnTo>
                    <a:pt x="55752" y="286892"/>
                  </a:lnTo>
                  <a:lnTo>
                    <a:pt x="67055" y="291845"/>
                  </a:lnTo>
                  <a:lnTo>
                    <a:pt x="68579" y="291845"/>
                  </a:lnTo>
                  <a:lnTo>
                    <a:pt x="70992" y="293116"/>
                  </a:lnTo>
                  <a:lnTo>
                    <a:pt x="72643" y="293116"/>
                  </a:lnTo>
                  <a:lnTo>
                    <a:pt x="74295" y="293623"/>
                  </a:lnTo>
                  <a:lnTo>
                    <a:pt x="75946" y="293623"/>
                  </a:lnTo>
                  <a:lnTo>
                    <a:pt x="78231" y="294259"/>
                  </a:lnTo>
                  <a:lnTo>
                    <a:pt x="83947" y="294259"/>
                  </a:lnTo>
                  <a:lnTo>
                    <a:pt x="85598" y="294894"/>
                  </a:lnTo>
                  <a:lnTo>
                    <a:pt x="87249" y="294259"/>
                  </a:lnTo>
                  <a:lnTo>
                    <a:pt x="93345" y="294259"/>
                  </a:lnTo>
                  <a:lnTo>
                    <a:pt x="96901" y="293116"/>
                  </a:lnTo>
                  <a:lnTo>
                    <a:pt x="98551" y="291845"/>
                  </a:lnTo>
                  <a:lnTo>
                    <a:pt x="100838" y="291210"/>
                  </a:lnTo>
                  <a:lnTo>
                    <a:pt x="101980" y="289941"/>
                  </a:lnTo>
                  <a:lnTo>
                    <a:pt x="107568" y="285623"/>
                  </a:lnTo>
                  <a:lnTo>
                    <a:pt x="108712" y="283844"/>
                  </a:lnTo>
                  <a:lnTo>
                    <a:pt x="113791" y="278384"/>
                  </a:lnTo>
                  <a:lnTo>
                    <a:pt x="115951" y="274701"/>
                  </a:lnTo>
                  <a:lnTo>
                    <a:pt x="117601" y="272795"/>
                  </a:lnTo>
                  <a:lnTo>
                    <a:pt x="124333" y="259207"/>
                  </a:lnTo>
                  <a:lnTo>
                    <a:pt x="124840" y="257556"/>
                  </a:lnTo>
                  <a:lnTo>
                    <a:pt x="126111" y="255651"/>
                  </a:lnTo>
                  <a:lnTo>
                    <a:pt x="128904" y="245872"/>
                  </a:lnTo>
                  <a:lnTo>
                    <a:pt x="128904" y="241554"/>
                  </a:lnTo>
                  <a:lnTo>
                    <a:pt x="129413" y="240284"/>
                  </a:lnTo>
                  <a:lnTo>
                    <a:pt x="128904" y="239141"/>
                  </a:lnTo>
                  <a:lnTo>
                    <a:pt x="128397" y="236728"/>
                  </a:lnTo>
                  <a:lnTo>
                    <a:pt x="127762" y="235457"/>
                  </a:lnTo>
                  <a:lnTo>
                    <a:pt x="127762" y="233553"/>
                  </a:lnTo>
                  <a:lnTo>
                    <a:pt x="127253" y="232410"/>
                  </a:lnTo>
                  <a:lnTo>
                    <a:pt x="127253" y="230504"/>
                  </a:lnTo>
                  <a:lnTo>
                    <a:pt x="126111" y="226822"/>
                  </a:lnTo>
                  <a:lnTo>
                    <a:pt x="124840" y="225044"/>
                  </a:lnTo>
                  <a:lnTo>
                    <a:pt x="124840" y="222504"/>
                  </a:lnTo>
                  <a:lnTo>
                    <a:pt x="123316" y="218313"/>
                  </a:lnTo>
                  <a:lnTo>
                    <a:pt x="122174" y="213486"/>
                  </a:lnTo>
                  <a:lnTo>
                    <a:pt x="121030" y="210819"/>
                  </a:lnTo>
                  <a:lnTo>
                    <a:pt x="115951" y="193801"/>
                  </a:lnTo>
                  <a:lnTo>
                    <a:pt x="113791" y="188341"/>
                  </a:lnTo>
                  <a:lnTo>
                    <a:pt x="113029" y="185166"/>
                  </a:lnTo>
                  <a:lnTo>
                    <a:pt x="109727" y="175894"/>
                  </a:lnTo>
                  <a:lnTo>
                    <a:pt x="109220" y="172847"/>
                  </a:lnTo>
                  <a:lnTo>
                    <a:pt x="108203" y="169926"/>
                  </a:lnTo>
                  <a:lnTo>
                    <a:pt x="107568" y="166751"/>
                  </a:lnTo>
                  <a:lnTo>
                    <a:pt x="105790" y="163576"/>
                  </a:lnTo>
                  <a:lnTo>
                    <a:pt x="104139" y="156844"/>
                  </a:lnTo>
                  <a:lnTo>
                    <a:pt x="101980" y="150748"/>
                  </a:lnTo>
                  <a:lnTo>
                    <a:pt x="101473" y="147828"/>
                  </a:lnTo>
                  <a:lnTo>
                    <a:pt x="97916" y="139191"/>
                  </a:lnTo>
                  <a:lnTo>
                    <a:pt x="97409" y="136016"/>
                  </a:lnTo>
                  <a:lnTo>
                    <a:pt x="87249" y="105536"/>
                  </a:lnTo>
                  <a:lnTo>
                    <a:pt x="87249" y="104266"/>
                  </a:lnTo>
                  <a:lnTo>
                    <a:pt x="86613" y="102361"/>
                  </a:lnTo>
                  <a:lnTo>
                    <a:pt x="85598" y="99948"/>
                  </a:lnTo>
                  <a:lnTo>
                    <a:pt x="85598" y="95631"/>
                  </a:lnTo>
                  <a:lnTo>
                    <a:pt x="85089" y="93853"/>
                  </a:lnTo>
                  <a:lnTo>
                    <a:pt x="85089" y="89535"/>
                  </a:lnTo>
                  <a:lnTo>
                    <a:pt x="85598" y="87122"/>
                  </a:lnTo>
                  <a:lnTo>
                    <a:pt x="85598" y="85851"/>
                  </a:lnTo>
                  <a:lnTo>
                    <a:pt x="86105" y="83947"/>
                  </a:lnTo>
                  <a:lnTo>
                    <a:pt x="86105" y="82804"/>
                  </a:lnTo>
                  <a:lnTo>
                    <a:pt x="86613" y="81534"/>
                  </a:lnTo>
                  <a:lnTo>
                    <a:pt x="86613" y="79629"/>
                  </a:lnTo>
                  <a:lnTo>
                    <a:pt x="87249" y="77851"/>
                  </a:lnTo>
                  <a:lnTo>
                    <a:pt x="87249" y="76707"/>
                  </a:lnTo>
                  <a:lnTo>
                    <a:pt x="87756" y="75438"/>
                  </a:lnTo>
                  <a:lnTo>
                    <a:pt x="87756" y="73532"/>
                  </a:lnTo>
                  <a:lnTo>
                    <a:pt x="88264" y="71628"/>
                  </a:lnTo>
                  <a:lnTo>
                    <a:pt x="88264" y="67436"/>
                  </a:lnTo>
                  <a:lnTo>
                    <a:pt x="89026" y="65532"/>
                  </a:lnTo>
                  <a:lnTo>
                    <a:pt x="89026" y="64388"/>
                  </a:lnTo>
                  <a:lnTo>
                    <a:pt x="89535" y="63119"/>
                  </a:lnTo>
                  <a:lnTo>
                    <a:pt x="89026" y="61213"/>
                  </a:lnTo>
                  <a:lnTo>
                    <a:pt x="89026" y="55879"/>
                  </a:lnTo>
                  <a:lnTo>
                    <a:pt x="88264" y="54610"/>
                  </a:lnTo>
                  <a:lnTo>
                    <a:pt x="88264" y="52704"/>
                  </a:lnTo>
                  <a:lnTo>
                    <a:pt x="85089" y="45973"/>
                  </a:lnTo>
                  <a:lnTo>
                    <a:pt x="82168" y="41656"/>
                  </a:lnTo>
                  <a:lnTo>
                    <a:pt x="80517" y="39878"/>
                  </a:lnTo>
                  <a:lnTo>
                    <a:pt x="79375" y="37973"/>
                  </a:lnTo>
                  <a:lnTo>
                    <a:pt x="75946" y="35560"/>
                  </a:lnTo>
                  <a:lnTo>
                    <a:pt x="73787" y="33147"/>
                  </a:lnTo>
                  <a:lnTo>
                    <a:pt x="70992" y="31241"/>
                  </a:lnTo>
                  <a:lnTo>
                    <a:pt x="70992" y="30734"/>
                  </a:lnTo>
                  <a:lnTo>
                    <a:pt x="70230" y="29972"/>
                  </a:lnTo>
                  <a:lnTo>
                    <a:pt x="70230" y="25781"/>
                  </a:lnTo>
                  <a:lnTo>
                    <a:pt x="69723" y="23876"/>
                  </a:lnTo>
                  <a:lnTo>
                    <a:pt x="69723" y="22732"/>
                  </a:lnTo>
                  <a:lnTo>
                    <a:pt x="68579" y="19050"/>
                  </a:lnTo>
                  <a:lnTo>
                    <a:pt x="68072" y="17907"/>
                  </a:lnTo>
                  <a:lnTo>
                    <a:pt x="68072" y="16636"/>
                  </a:lnTo>
                  <a:lnTo>
                    <a:pt x="67055" y="14097"/>
                  </a:lnTo>
                  <a:lnTo>
                    <a:pt x="65404" y="12954"/>
                  </a:lnTo>
                  <a:lnTo>
                    <a:pt x="64135" y="12954"/>
                  </a:lnTo>
                  <a:lnTo>
                    <a:pt x="62991" y="12319"/>
                  </a:lnTo>
                  <a:lnTo>
                    <a:pt x="60325" y="12319"/>
                  </a:lnTo>
                  <a:lnTo>
                    <a:pt x="58674" y="11557"/>
                  </a:lnTo>
                  <a:lnTo>
                    <a:pt x="56768" y="11557"/>
                  </a:lnTo>
                  <a:lnTo>
                    <a:pt x="54610" y="12319"/>
                  </a:lnTo>
                  <a:lnTo>
                    <a:pt x="50673" y="12319"/>
                  </a:lnTo>
                  <a:lnTo>
                    <a:pt x="49022" y="12954"/>
                  </a:lnTo>
                  <a:lnTo>
                    <a:pt x="46736" y="12954"/>
                  </a:lnTo>
                  <a:lnTo>
                    <a:pt x="44958" y="13461"/>
                  </a:lnTo>
                  <a:lnTo>
                    <a:pt x="42799" y="13461"/>
                  </a:lnTo>
                  <a:lnTo>
                    <a:pt x="33909" y="17144"/>
                  </a:lnTo>
                  <a:lnTo>
                    <a:pt x="31496" y="19050"/>
                  </a:lnTo>
                  <a:lnTo>
                    <a:pt x="29337" y="21463"/>
                  </a:lnTo>
                  <a:lnTo>
                    <a:pt x="28066" y="21970"/>
                  </a:lnTo>
                  <a:lnTo>
                    <a:pt x="18541" y="32638"/>
                  </a:lnTo>
                  <a:lnTo>
                    <a:pt x="17526" y="34289"/>
                  </a:lnTo>
                  <a:lnTo>
                    <a:pt x="13970" y="37973"/>
                  </a:lnTo>
                  <a:lnTo>
                    <a:pt x="12446" y="41148"/>
                  </a:lnTo>
                  <a:lnTo>
                    <a:pt x="9525" y="44704"/>
                  </a:lnTo>
                  <a:lnTo>
                    <a:pt x="7874" y="49148"/>
                  </a:lnTo>
                  <a:lnTo>
                    <a:pt x="7238" y="51561"/>
                  </a:lnTo>
                  <a:lnTo>
                    <a:pt x="7238" y="53975"/>
                  </a:lnTo>
                  <a:lnTo>
                    <a:pt x="7874" y="55117"/>
                  </a:lnTo>
                  <a:lnTo>
                    <a:pt x="10795" y="58292"/>
                  </a:lnTo>
                  <a:lnTo>
                    <a:pt x="12446" y="59563"/>
                  </a:lnTo>
                  <a:lnTo>
                    <a:pt x="13462" y="60706"/>
                  </a:lnTo>
                  <a:lnTo>
                    <a:pt x="24256" y="66801"/>
                  </a:lnTo>
                  <a:lnTo>
                    <a:pt x="24764" y="67436"/>
                  </a:lnTo>
                  <a:lnTo>
                    <a:pt x="18541" y="73532"/>
                  </a:lnTo>
                  <a:lnTo>
                    <a:pt x="18034" y="73532"/>
                  </a:lnTo>
                  <a:lnTo>
                    <a:pt x="17526" y="73025"/>
                  </a:lnTo>
                  <a:lnTo>
                    <a:pt x="16383" y="72389"/>
                  </a:lnTo>
                  <a:lnTo>
                    <a:pt x="15113" y="72389"/>
                  </a:lnTo>
                  <a:lnTo>
                    <a:pt x="13970" y="71119"/>
                  </a:lnTo>
                  <a:lnTo>
                    <a:pt x="12446" y="70611"/>
                  </a:lnTo>
                  <a:lnTo>
                    <a:pt x="5079" y="65023"/>
                  </a:lnTo>
                  <a:lnTo>
                    <a:pt x="4063" y="63119"/>
                  </a:lnTo>
                  <a:lnTo>
                    <a:pt x="2159" y="61213"/>
                  </a:lnTo>
                  <a:lnTo>
                    <a:pt x="508" y="57023"/>
                  </a:lnTo>
                  <a:lnTo>
                    <a:pt x="0" y="54610"/>
                  </a:lnTo>
                  <a:lnTo>
                    <a:pt x="0" y="49657"/>
                  </a:lnTo>
                  <a:lnTo>
                    <a:pt x="1142" y="47244"/>
                  </a:lnTo>
                  <a:lnTo>
                    <a:pt x="1651" y="44704"/>
                  </a:lnTo>
                  <a:lnTo>
                    <a:pt x="2793" y="42291"/>
                  </a:lnTo>
                  <a:lnTo>
                    <a:pt x="3301" y="39878"/>
                  </a:lnTo>
                  <a:lnTo>
                    <a:pt x="5079" y="37464"/>
                  </a:lnTo>
                  <a:lnTo>
                    <a:pt x="6223" y="35051"/>
                  </a:lnTo>
                  <a:lnTo>
                    <a:pt x="7874" y="33147"/>
                  </a:lnTo>
                  <a:lnTo>
                    <a:pt x="8889" y="30734"/>
                  </a:lnTo>
                  <a:lnTo>
                    <a:pt x="15875" y="22732"/>
                  </a:lnTo>
                  <a:lnTo>
                    <a:pt x="17526" y="21463"/>
                  </a:lnTo>
                  <a:lnTo>
                    <a:pt x="20701" y="17907"/>
                  </a:lnTo>
                  <a:lnTo>
                    <a:pt x="22605" y="16636"/>
                  </a:lnTo>
                  <a:lnTo>
                    <a:pt x="24256" y="14732"/>
                  </a:lnTo>
                  <a:lnTo>
                    <a:pt x="26415" y="13461"/>
                  </a:lnTo>
                  <a:lnTo>
                    <a:pt x="28828" y="11557"/>
                  </a:lnTo>
                  <a:lnTo>
                    <a:pt x="30988" y="10413"/>
                  </a:lnTo>
                  <a:lnTo>
                    <a:pt x="33147" y="8635"/>
                  </a:lnTo>
                  <a:lnTo>
                    <a:pt x="36576" y="6731"/>
                  </a:lnTo>
                  <a:lnTo>
                    <a:pt x="38226" y="6223"/>
                  </a:lnTo>
                  <a:lnTo>
                    <a:pt x="4787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1" name="Freeform 420"/>
            <p:cNvSpPr/>
            <p:nvPr/>
          </p:nvSpPr>
          <p:spPr>
            <a:xfrm>
              <a:off x="7385590" y="2391799"/>
              <a:ext cx="59953" cy="74541"/>
            </a:xfrm>
            <a:custGeom>
              <a:avLst/>
              <a:gdLst/>
              <a:ahLst/>
              <a:cxnLst/>
              <a:rect l="0" t="0" r="0" b="0"/>
              <a:pathLst>
                <a:path w="59691" h="74549">
                  <a:moveTo>
                    <a:pt x="52958" y="18922"/>
                  </a:moveTo>
                  <a:lnTo>
                    <a:pt x="52958" y="25653"/>
                  </a:lnTo>
                  <a:lnTo>
                    <a:pt x="48387" y="24510"/>
                  </a:lnTo>
                  <a:lnTo>
                    <a:pt x="45466" y="18415"/>
                  </a:lnTo>
                  <a:lnTo>
                    <a:pt x="44957" y="17653"/>
                  </a:lnTo>
                  <a:lnTo>
                    <a:pt x="44957" y="17018"/>
                  </a:lnTo>
                  <a:lnTo>
                    <a:pt x="43815" y="15747"/>
                  </a:lnTo>
                  <a:lnTo>
                    <a:pt x="42799" y="15240"/>
                  </a:lnTo>
                  <a:lnTo>
                    <a:pt x="41147" y="13335"/>
                  </a:lnTo>
                  <a:lnTo>
                    <a:pt x="39369" y="12191"/>
                  </a:lnTo>
                  <a:lnTo>
                    <a:pt x="35559" y="10922"/>
                  </a:lnTo>
                  <a:lnTo>
                    <a:pt x="33654" y="10922"/>
                  </a:lnTo>
                  <a:lnTo>
                    <a:pt x="32639" y="12191"/>
                  </a:lnTo>
                  <a:lnTo>
                    <a:pt x="30353" y="12826"/>
                  </a:lnTo>
                  <a:lnTo>
                    <a:pt x="28702" y="14604"/>
                  </a:lnTo>
                  <a:lnTo>
                    <a:pt x="26416" y="15747"/>
                  </a:lnTo>
                  <a:lnTo>
                    <a:pt x="24765" y="18415"/>
                  </a:lnTo>
                  <a:lnTo>
                    <a:pt x="22605" y="20066"/>
                  </a:lnTo>
                  <a:lnTo>
                    <a:pt x="20701" y="23241"/>
                  </a:lnTo>
                  <a:lnTo>
                    <a:pt x="18542" y="25019"/>
                  </a:lnTo>
                  <a:lnTo>
                    <a:pt x="16891" y="28066"/>
                  </a:lnTo>
                  <a:lnTo>
                    <a:pt x="15113" y="29972"/>
                  </a:lnTo>
                  <a:lnTo>
                    <a:pt x="12318" y="34925"/>
                  </a:lnTo>
                  <a:lnTo>
                    <a:pt x="11303" y="39243"/>
                  </a:lnTo>
                  <a:lnTo>
                    <a:pt x="11303" y="40894"/>
                  </a:lnTo>
                  <a:lnTo>
                    <a:pt x="12954" y="44576"/>
                  </a:lnTo>
                  <a:lnTo>
                    <a:pt x="13969" y="45973"/>
                  </a:lnTo>
                  <a:lnTo>
                    <a:pt x="15113" y="46481"/>
                  </a:lnTo>
                  <a:lnTo>
                    <a:pt x="16255" y="47751"/>
                  </a:lnTo>
                  <a:lnTo>
                    <a:pt x="18033" y="48894"/>
                  </a:lnTo>
                  <a:lnTo>
                    <a:pt x="19684" y="49656"/>
                  </a:lnTo>
                  <a:lnTo>
                    <a:pt x="20701" y="50165"/>
                  </a:lnTo>
                  <a:lnTo>
                    <a:pt x="22605" y="50800"/>
                  </a:lnTo>
                  <a:lnTo>
                    <a:pt x="24256" y="50800"/>
                  </a:lnTo>
                  <a:lnTo>
                    <a:pt x="25907" y="51307"/>
                  </a:lnTo>
                  <a:lnTo>
                    <a:pt x="30353" y="51307"/>
                  </a:lnTo>
                  <a:lnTo>
                    <a:pt x="33146" y="50165"/>
                  </a:lnTo>
                  <a:lnTo>
                    <a:pt x="34290" y="49656"/>
                  </a:lnTo>
                  <a:lnTo>
                    <a:pt x="35559" y="48387"/>
                  </a:lnTo>
                  <a:lnTo>
                    <a:pt x="36576" y="47751"/>
                  </a:lnTo>
                  <a:lnTo>
                    <a:pt x="39878" y="43434"/>
                  </a:lnTo>
                  <a:lnTo>
                    <a:pt x="40640" y="40894"/>
                  </a:lnTo>
                  <a:lnTo>
                    <a:pt x="41655" y="39750"/>
                  </a:lnTo>
                  <a:lnTo>
                    <a:pt x="42799" y="39243"/>
                  </a:lnTo>
                  <a:lnTo>
                    <a:pt x="44450" y="39243"/>
                  </a:lnTo>
                  <a:lnTo>
                    <a:pt x="45466" y="42163"/>
                  </a:lnTo>
                  <a:lnTo>
                    <a:pt x="44957" y="42798"/>
                  </a:lnTo>
                  <a:lnTo>
                    <a:pt x="44957" y="44069"/>
                  </a:lnTo>
                  <a:lnTo>
                    <a:pt x="44450" y="45338"/>
                  </a:lnTo>
                  <a:lnTo>
                    <a:pt x="44450" y="46481"/>
                  </a:lnTo>
                  <a:lnTo>
                    <a:pt x="41655" y="53847"/>
                  </a:lnTo>
                  <a:lnTo>
                    <a:pt x="41655" y="60071"/>
                  </a:lnTo>
                  <a:lnTo>
                    <a:pt x="43306" y="61213"/>
                  </a:lnTo>
                  <a:lnTo>
                    <a:pt x="43815" y="62484"/>
                  </a:lnTo>
                  <a:lnTo>
                    <a:pt x="49529" y="64897"/>
                  </a:lnTo>
                  <a:lnTo>
                    <a:pt x="50672" y="64897"/>
                  </a:lnTo>
                  <a:lnTo>
                    <a:pt x="53467" y="66166"/>
                  </a:lnTo>
                  <a:lnTo>
                    <a:pt x="55117" y="66166"/>
                  </a:lnTo>
                  <a:lnTo>
                    <a:pt x="56261" y="66801"/>
                  </a:lnTo>
                  <a:lnTo>
                    <a:pt x="57404" y="66801"/>
                  </a:lnTo>
                  <a:lnTo>
                    <a:pt x="59690" y="68072"/>
                  </a:lnTo>
                  <a:lnTo>
                    <a:pt x="58928" y="68579"/>
                  </a:lnTo>
                  <a:lnTo>
                    <a:pt x="55753" y="70485"/>
                  </a:lnTo>
                  <a:lnTo>
                    <a:pt x="54102" y="70485"/>
                  </a:lnTo>
                  <a:lnTo>
                    <a:pt x="52958" y="70993"/>
                  </a:lnTo>
                  <a:lnTo>
                    <a:pt x="42799" y="70993"/>
                  </a:lnTo>
                  <a:lnTo>
                    <a:pt x="39878" y="69722"/>
                  </a:lnTo>
                  <a:lnTo>
                    <a:pt x="37718" y="67310"/>
                  </a:lnTo>
                  <a:lnTo>
                    <a:pt x="36067" y="66166"/>
                  </a:lnTo>
                  <a:lnTo>
                    <a:pt x="34290" y="62991"/>
                  </a:lnTo>
                  <a:lnTo>
                    <a:pt x="33654" y="62484"/>
                  </a:lnTo>
                  <a:lnTo>
                    <a:pt x="33654" y="61722"/>
                  </a:lnTo>
                  <a:lnTo>
                    <a:pt x="19684" y="61722"/>
                  </a:lnTo>
                  <a:lnTo>
                    <a:pt x="20192" y="62484"/>
                  </a:lnTo>
                  <a:lnTo>
                    <a:pt x="21336" y="65531"/>
                  </a:lnTo>
                  <a:lnTo>
                    <a:pt x="21336" y="66801"/>
                  </a:lnTo>
                  <a:lnTo>
                    <a:pt x="21843" y="69215"/>
                  </a:lnTo>
                  <a:lnTo>
                    <a:pt x="21843" y="74041"/>
                  </a:lnTo>
                  <a:lnTo>
                    <a:pt x="20701" y="74548"/>
                  </a:lnTo>
                  <a:lnTo>
                    <a:pt x="18542" y="73532"/>
                  </a:lnTo>
                  <a:lnTo>
                    <a:pt x="16255" y="70993"/>
                  </a:lnTo>
                  <a:lnTo>
                    <a:pt x="15875" y="69215"/>
                  </a:lnTo>
                  <a:lnTo>
                    <a:pt x="14604" y="67310"/>
                  </a:lnTo>
                  <a:lnTo>
                    <a:pt x="12954" y="65531"/>
                  </a:lnTo>
                  <a:lnTo>
                    <a:pt x="8890" y="57657"/>
                  </a:lnTo>
                  <a:lnTo>
                    <a:pt x="3302" y="51307"/>
                  </a:lnTo>
                  <a:lnTo>
                    <a:pt x="2667" y="50165"/>
                  </a:lnTo>
                  <a:lnTo>
                    <a:pt x="1651" y="48894"/>
                  </a:lnTo>
                  <a:lnTo>
                    <a:pt x="0" y="43434"/>
                  </a:lnTo>
                  <a:lnTo>
                    <a:pt x="0" y="39243"/>
                  </a:lnTo>
                  <a:lnTo>
                    <a:pt x="507" y="36575"/>
                  </a:lnTo>
                  <a:lnTo>
                    <a:pt x="3302" y="29972"/>
                  </a:lnTo>
                  <a:lnTo>
                    <a:pt x="4571" y="28828"/>
                  </a:lnTo>
                  <a:lnTo>
                    <a:pt x="6222" y="25653"/>
                  </a:lnTo>
                  <a:lnTo>
                    <a:pt x="10032" y="21335"/>
                  </a:lnTo>
                  <a:lnTo>
                    <a:pt x="11303" y="19557"/>
                  </a:lnTo>
                  <a:lnTo>
                    <a:pt x="12318" y="18415"/>
                  </a:lnTo>
                  <a:lnTo>
                    <a:pt x="13969" y="17018"/>
                  </a:lnTo>
                  <a:lnTo>
                    <a:pt x="15113" y="15240"/>
                  </a:lnTo>
                  <a:lnTo>
                    <a:pt x="16255" y="14097"/>
                  </a:lnTo>
                  <a:lnTo>
                    <a:pt x="19684" y="11556"/>
                  </a:lnTo>
                  <a:lnTo>
                    <a:pt x="20701" y="9651"/>
                  </a:lnTo>
                  <a:lnTo>
                    <a:pt x="22605" y="8509"/>
                  </a:lnTo>
                  <a:lnTo>
                    <a:pt x="23621" y="7238"/>
                  </a:lnTo>
                  <a:lnTo>
                    <a:pt x="25272" y="6603"/>
                  </a:lnTo>
                  <a:lnTo>
                    <a:pt x="26416" y="5334"/>
                  </a:lnTo>
                  <a:lnTo>
                    <a:pt x="28067" y="4191"/>
                  </a:lnTo>
                  <a:lnTo>
                    <a:pt x="32004" y="2413"/>
                  </a:lnTo>
                  <a:lnTo>
                    <a:pt x="33146" y="1143"/>
                  </a:lnTo>
                  <a:lnTo>
                    <a:pt x="34290" y="1143"/>
                  </a:lnTo>
                  <a:lnTo>
                    <a:pt x="37718" y="0"/>
                  </a:lnTo>
                  <a:lnTo>
                    <a:pt x="39878" y="507"/>
                  </a:lnTo>
                  <a:lnTo>
                    <a:pt x="41147" y="507"/>
                  </a:lnTo>
                  <a:lnTo>
                    <a:pt x="43815" y="2413"/>
                  </a:lnTo>
                  <a:lnTo>
                    <a:pt x="47879" y="6603"/>
                  </a:lnTo>
                  <a:lnTo>
                    <a:pt x="48387" y="8509"/>
                  </a:lnTo>
                  <a:lnTo>
                    <a:pt x="51180" y="13335"/>
                  </a:lnTo>
                  <a:lnTo>
                    <a:pt x="51180" y="14604"/>
                  </a:lnTo>
                  <a:lnTo>
                    <a:pt x="52196" y="15747"/>
                  </a:lnTo>
                  <a:lnTo>
                    <a:pt x="52958" y="1765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2" name="Freeform 421"/>
            <p:cNvSpPr/>
            <p:nvPr/>
          </p:nvSpPr>
          <p:spPr>
            <a:xfrm>
              <a:off x="7138725" y="2450648"/>
              <a:ext cx="102273" cy="196161"/>
            </a:xfrm>
            <a:custGeom>
              <a:avLst/>
              <a:gdLst/>
              <a:ahLst/>
              <a:cxnLst/>
              <a:rect l="0" t="0" r="0" b="0"/>
              <a:pathLst>
                <a:path w="101475" h="195582">
                  <a:moveTo>
                    <a:pt x="76074" y="0"/>
                  </a:moveTo>
                  <a:lnTo>
                    <a:pt x="82297" y="6732"/>
                  </a:lnTo>
                  <a:lnTo>
                    <a:pt x="81281" y="7494"/>
                  </a:lnTo>
                  <a:lnTo>
                    <a:pt x="77724" y="8637"/>
                  </a:lnTo>
                  <a:lnTo>
                    <a:pt x="76709" y="9907"/>
                  </a:lnTo>
                  <a:lnTo>
                    <a:pt x="72645" y="11557"/>
                  </a:lnTo>
                  <a:lnTo>
                    <a:pt x="70994" y="12954"/>
                  </a:lnTo>
                  <a:lnTo>
                    <a:pt x="69977" y="13970"/>
                  </a:lnTo>
                  <a:lnTo>
                    <a:pt x="65913" y="16638"/>
                  </a:lnTo>
                  <a:lnTo>
                    <a:pt x="46228" y="34291"/>
                  </a:lnTo>
                  <a:lnTo>
                    <a:pt x="40640" y="40387"/>
                  </a:lnTo>
                  <a:lnTo>
                    <a:pt x="39498" y="42291"/>
                  </a:lnTo>
                  <a:lnTo>
                    <a:pt x="37212" y="44197"/>
                  </a:lnTo>
                  <a:lnTo>
                    <a:pt x="36069" y="46610"/>
                  </a:lnTo>
                  <a:lnTo>
                    <a:pt x="34417" y="48388"/>
                  </a:lnTo>
                  <a:lnTo>
                    <a:pt x="33401" y="50800"/>
                  </a:lnTo>
                  <a:lnTo>
                    <a:pt x="31497" y="52706"/>
                  </a:lnTo>
                  <a:lnTo>
                    <a:pt x="27178" y="60707"/>
                  </a:lnTo>
                  <a:lnTo>
                    <a:pt x="25909" y="65025"/>
                  </a:lnTo>
                  <a:lnTo>
                    <a:pt x="25274" y="66294"/>
                  </a:lnTo>
                  <a:lnTo>
                    <a:pt x="24258" y="69978"/>
                  </a:lnTo>
                  <a:lnTo>
                    <a:pt x="23114" y="73025"/>
                  </a:lnTo>
                  <a:lnTo>
                    <a:pt x="23114" y="75438"/>
                  </a:lnTo>
                  <a:lnTo>
                    <a:pt x="20956" y="83440"/>
                  </a:lnTo>
                  <a:lnTo>
                    <a:pt x="20956" y="85853"/>
                  </a:lnTo>
                  <a:lnTo>
                    <a:pt x="19177" y="92710"/>
                  </a:lnTo>
                  <a:lnTo>
                    <a:pt x="19177" y="95123"/>
                  </a:lnTo>
                  <a:lnTo>
                    <a:pt x="17526" y="101854"/>
                  </a:lnTo>
                  <a:lnTo>
                    <a:pt x="17526" y="104775"/>
                  </a:lnTo>
                  <a:lnTo>
                    <a:pt x="17019" y="106681"/>
                  </a:lnTo>
                  <a:lnTo>
                    <a:pt x="17019" y="109856"/>
                  </a:lnTo>
                  <a:lnTo>
                    <a:pt x="15875" y="114682"/>
                  </a:lnTo>
                  <a:lnTo>
                    <a:pt x="15875" y="117094"/>
                  </a:lnTo>
                  <a:lnTo>
                    <a:pt x="15367" y="119507"/>
                  </a:lnTo>
                  <a:lnTo>
                    <a:pt x="15367" y="121920"/>
                  </a:lnTo>
                  <a:lnTo>
                    <a:pt x="14224" y="126873"/>
                  </a:lnTo>
                  <a:lnTo>
                    <a:pt x="14224" y="129287"/>
                  </a:lnTo>
                  <a:lnTo>
                    <a:pt x="13462" y="131826"/>
                  </a:lnTo>
                  <a:lnTo>
                    <a:pt x="13462" y="134240"/>
                  </a:lnTo>
                  <a:lnTo>
                    <a:pt x="12954" y="136018"/>
                  </a:lnTo>
                  <a:lnTo>
                    <a:pt x="12954" y="138685"/>
                  </a:lnTo>
                  <a:lnTo>
                    <a:pt x="12447" y="141097"/>
                  </a:lnTo>
                  <a:lnTo>
                    <a:pt x="12447" y="143510"/>
                  </a:lnTo>
                  <a:lnTo>
                    <a:pt x="11812" y="145288"/>
                  </a:lnTo>
                  <a:lnTo>
                    <a:pt x="11812" y="147194"/>
                  </a:lnTo>
                  <a:lnTo>
                    <a:pt x="11303" y="149607"/>
                  </a:lnTo>
                  <a:lnTo>
                    <a:pt x="11303" y="151512"/>
                  </a:lnTo>
                  <a:lnTo>
                    <a:pt x="10796" y="153163"/>
                  </a:lnTo>
                  <a:lnTo>
                    <a:pt x="10796" y="159513"/>
                  </a:lnTo>
                  <a:lnTo>
                    <a:pt x="10161" y="160656"/>
                  </a:lnTo>
                  <a:lnTo>
                    <a:pt x="9652" y="162434"/>
                  </a:lnTo>
                  <a:lnTo>
                    <a:pt x="9652" y="166244"/>
                  </a:lnTo>
                  <a:lnTo>
                    <a:pt x="9145" y="167387"/>
                  </a:lnTo>
                  <a:lnTo>
                    <a:pt x="9145" y="173991"/>
                  </a:lnTo>
                  <a:lnTo>
                    <a:pt x="9652" y="174753"/>
                  </a:lnTo>
                  <a:lnTo>
                    <a:pt x="17019" y="178435"/>
                  </a:lnTo>
                  <a:lnTo>
                    <a:pt x="18035" y="178435"/>
                  </a:lnTo>
                  <a:lnTo>
                    <a:pt x="19686" y="179578"/>
                  </a:lnTo>
                  <a:lnTo>
                    <a:pt x="24258" y="181484"/>
                  </a:lnTo>
                  <a:lnTo>
                    <a:pt x="25274" y="181484"/>
                  </a:lnTo>
                  <a:lnTo>
                    <a:pt x="27178" y="181991"/>
                  </a:lnTo>
                  <a:lnTo>
                    <a:pt x="28829" y="183388"/>
                  </a:lnTo>
                  <a:lnTo>
                    <a:pt x="30481" y="183388"/>
                  </a:lnTo>
                  <a:lnTo>
                    <a:pt x="35561" y="185166"/>
                  </a:lnTo>
                  <a:lnTo>
                    <a:pt x="38989" y="185166"/>
                  </a:lnTo>
                  <a:lnTo>
                    <a:pt x="42291" y="186310"/>
                  </a:lnTo>
                  <a:lnTo>
                    <a:pt x="50038" y="186310"/>
                  </a:lnTo>
                  <a:lnTo>
                    <a:pt x="51944" y="185801"/>
                  </a:lnTo>
                  <a:lnTo>
                    <a:pt x="53595" y="185801"/>
                  </a:lnTo>
                  <a:lnTo>
                    <a:pt x="55246" y="185166"/>
                  </a:lnTo>
                  <a:lnTo>
                    <a:pt x="57024" y="185166"/>
                  </a:lnTo>
                  <a:lnTo>
                    <a:pt x="60834" y="183897"/>
                  </a:lnTo>
                  <a:lnTo>
                    <a:pt x="62485" y="183897"/>
                  </a:lnTo>
                  <a:lnTo>
                    <a:pt x="69977" y="181484"/>
                  </a:lnTo>
                  <a:lnTo>
                    <a:pt x="72645" y="180341"/>
                  </a:lnTo>
                  <a:lnTo>
                    <a:pt x="75058" y="179578"/>
                  </a:lnTo>
                  <a:lnTo>
                    <a:pt x="76709" y="179578"/>
                  </a:lnTo>
                  <a:lnTo>
                    <a:pt x="77724" y="178435"/>
                  </a:lnTo>
                  <a:lnTo>
                    <a:pt x="79375" y="178435"/>
                  </a:lnTo>
                  <a:lnTo>
                    <a:pt x="83439" y="176657"/>
                  </a:lnTo>
                  <a:lnTo>
                    <a:pt x="85090" y="176657"/>
                  </a:lnTo>
                  <a:lnTo>
                    <a:pt x="87249" y="175388"/>
                  </a:lnTo>
                  <a:lnTo>
                    <a:pt x="89027" y="174753"/>
                  </a:lnTo>
                  <a:lnTo>
                    <a:pt x="90171" y="173991"/>
                  </a:lnTo>
                  <a:lnTo>
                    <a:pt x="91822" y="173991"/>
                  </a:lnTo>
                  <a:lnTo>
                    <a:pt x="91822" y="150750"/>
                  </a:lnTo>
                  <a:lnTo>
                    <a:pt x="92329" y="149607"/>
                  </a:lnTo>
                  <a:lnTo>
                    <a:pt x="92329" y="137288"/>
                  </a:lnTo>
                  <a:lnTo>
                    <a:pt x="92837" y="135510"/>
                  </a:lnTo>
                  <a:lnTo>
                    <a:pt x="92837" y="122682"/>
                  </a:lnTo>
                  <a:lnTo>
                    <a:pt x="93473" y="120778"/>
                  </a:lnTo>
                  <a:lnTo>
                    <a:pt x="93473" y="112269"/>
                  </a:lnTo>
                  <a:lnTo>
                    <a:pt x="94108" y="110363"/>
                  </a:lnTo>
                  <a:lnTo>
                    <a:pt x="94108" y="103632"/>
                  </a:lnTo>
                  <a:lnTo>
                    <a:pt x="94742" y="102363"/>
                  </a:lnTo>
                  <a:lnTo>
                    <a:pt x="94742" y="99950"/>
                  </a:lnTo>
                  <a:lnTo>
                    <a:pt x="95250" y="98172"/>
                  </a:lnTo>
                  <a:lnTo>
                    <a:pt x="95250" y="96266"/>
                  </a:lnTo>
                  <a:lnTo>
                    <a:pt x="95759" y="95123"/>
                  </a:lnTo>
                  <a:lnTo>
                    <a:pt x="95759" y="93853"/>
                  </a:lnTo>
                  <a:lnTo>
                    <a:pt x="97917" y="91441"/>
                  </a:lnTo>
                  <a:lnTo>
                    <a:pt x="99187" y="91441"/>
                  </a:lnTo>
                  <a:lnTo>
                    <a:pt x="100331" y="92710"/>
                  </a:lnTo>
                  <a:lnTo>
                    <a:pt x="100331" y="93853"/>
                  </a:lnTo>
                  <a:lnTo>
                    <a:pt x="101474" y="95123"/>
                  </a:lnTo>
                  <a:lnTo>
                    <a:pt x="101474" y="96266"/>
                  </a:lnTo>
                  <a:lnTo>
                    <a:pt x="100331" y="179578"/>
                  </a:lnTo>
                  <a:lnTo>
                    <a:pt x="99187" y="180848"/>
                  </a:lnTo>
                  <a:lnTo>
                    <a:pt x="92837" y="183897"/>
                  </a:lnTo>
                  <a:lnTo>
                    <a:pt x="92329" y="184404"/>
                  </a:lnTo>
                  <a:lnTo>
                    <a:pt x="73152" y="191263"/>
                  </a:lnTo>
                  <a:lnTo>
                    <a:pt x="71628" y="191263"/>
                  </a:lnTo>
                  <a:lnTo>
                    <a:pt x="70486" y="191897"/>
                  </a:lnTo>
                  <a:lnTo>
                    <a:pt x="69342" y="191897"/>
                  </a:lnTo>
                  <a:lnTo>
                    <a:pt x="67564" y="192406"/>
                  </a:lnTo>
                  <a:lnTo>
                    <a:pt x="66422" y="192406"/>
                  </a:lnTo>
                  <a:lnTo>
                    <a:pt x="65406" y="193168"/>
                  </a:lnTo>
                  <a:lnTo>
                    <a:pt x="61976" y="193168"/>
                  </a:lnTo>
                  <a:lnTo>
                    <a:pt x="60834" y="193803"/>
                  </a:lnTo>
                  <a:lnTo>
                    <a:pt x="59183" y="193803"/>
                  </a:lnTo>
                  <a:lnTo>
                    <a:pt x="57532" y="194310"/>
                  </a:lnTo>
                  <a:lnTo>
                    <a:pt x="55753" y="194310"/>
                  </a:lnTo>
                  <a:lnTo>
                    <a:pt x="54611" y="195072"/>
                  </a:lnTo>
                  <a:lnTo>
                    <a:pt x="52960" y="195072"/>
                  </a:lnTo>
                  <a:lnTo>
                    <a:pt x="51309" y="195581"/>
                  </a:lnTo>
                  <a:lnTo>
                    <a:pt x="36576" y="195581"/>
                  </a:lnTo>
                  <a:lnTo>
                    <a:pt x="34925" y="195072"/>
                  </a:lnTo>
                  <a:lnTo>
                    <a:pt x="32259" y="195072"/>
                  </a:lnTo>
                  <a:lnTo>
                    <a:pt x="30988" y="194310"/>
                  </a:lnTo>
                  <a:lnTo>
                    <a:pt x="27178" y="194310"/>
                  </a:lnTo>
                  <a:lnTo>
                    <a:pt x="23749" y="192406"/>
                  </a:lnTo>
                  <a:lnTo>
                    <a:pt x="22607" y="192406"/>
                  </a:lnTo>
                  <a:lnTo>
                    <a:pt x="20194" y="191263"/>
                  </a:lnTo>
                  <a:lnTo>
                    <a:pt x="18035" y="190754"/>
                  </a:lnTo>
                  <a:lnTo>
                    <a:pt x="16384" y="189485"/>
                  </a:lnTo>
                  <a:lnTo>
                    <a:pt x="14606" y="188850"/>
                  </a:lnTo>
                  <a:lnTo>
                    <a:pt x="12954" y="187579"/>
                  </a:lnTo>
                  <a:lnTo>
                    <a:pt x="11303" y="187072"/>
                  </a:lnTo>
                  <a:lnTo>
                    <a:pt x="9652" y="185801"/>
                  </a:lnTo>
                  <a:lnTo>
                    <a:pt x="7366" y="183388"/>
                  </a:lnTo>
                  <a:lnTo>
                    <a:pt x="6224" y="182753"/>
                  </a:lnTo>
                  <a:lnTo>
                    <a:pt x="4064" y="180341"/>
                  </a:lnTo>
                  <a:lnTo>
                    <a:pt x="2922" y="178435"/>
                  </a:lnTo>
                  <a:lnTo>
                    <a:pt x="1144" y="177166"/>
                  </a:lnTo>
                  <a:lnTo>
                    <a:pt x="636" y="175895"/>
                  </a:lnTo>
                  <a:lnTo>
                    <a:pt x="0" y="175388"/>
                  </a:lnTo>
                  <a:lnTo>
                    <a:pt x="0" y="172847"/>
                  </a:lnTo>
                  <a:lnTo>
                    <a:pt x="636" y="171578"/>
                  </a:lnTo>
                  <a:lnTo>
                    <a:pt x="636" y="165482"/>
                  </a:lnTo>
                  <a:lnTo>
                    <a:pt x="1144" y="163069"/>
                  </a:lnTo>
                  <a:lnTo>
                    <a:pt x="1144" y="161163"/>
                  </a:lnTo>
                  <a:lnTo>
                    <a:pt x="1651" y="160020"/>
                  </a:lnTo>
                  <a:lnTo>
                    <a:pt x="1651" y="155068"/>
                  </a:lnTo>
                  <a:lnTo>
                    <a:pt x="2413" y="153163"/>
                  </a:lnTo>
                  <a:lnTo>
                    <a:pt x="2413" y="151512"/>
                  </a:lnTo>
                  <a:lnTo>
                    <a:pt x="2922" y="149607"/>
                  </a:lnTo>
                  <a:lnTo>
                    <a:pt x="2922" y="147828"/>
                  </a:lnTo>
                  <a:lnTo>
                    <a:pt x="3429" y="145923"/>
                  </a:lnTo>
                  <a:lnTo>
                    <a:pt x="3429" y="144019"/>
                  </a:lnTo>
                  <a:lnTo>
                    <a:pt x="4064" y="142241"/>
                  </a:lnTo>
                  <a:lnTo>
                    <a:pt x="4064" y="139828"/>
                  </a:lnTo>
                  <a:lnTo>
                    <a:pt x="4573" y="137922"/>
                  </a:lnTo>
                  <a:lnTo>
                    <a:pt x="4573" y="136018"/>
                  </a:lnTo>
                  <a:lnTo>
                    <a:pt x="5081" y="134240"/>
                  </a:lnTo>
                  <a:lnTo>
                    <a:pt x="5081" y="131826"/>
                  </a:lnTo>
                  <a:lnTo>
                    <a:pt x="5715" y="129287"/>
                  </a:lnTo>
                  <a:lnTo>
                    <a:pt x="5715" y="126873"/>
                  </a:lnTo>
                  <a:lnTo>
                    <a:pt x="6224" y="125095"/>
                  </a:lnTo>
                  <a:lnTo>
                    <a:pt x="6224" y="122682"/>
                  </a:lnTo>
                  <a:lnTo>
                    <a:pt x="6732" y="120269"/>
                  </a:lnTo>
                  <a:lnTo>
                    <a:pt x="6732" y="118365"/>
                  </a:lnTo>
                  <a:lnTo>
                    <a:pt x="7874" y="113538"/>
                  </a:lnTo>
                  <a:lnTo>
                    <a:pt x="7874" y="110998"/>
                  </a:lnTo>
                  <a:lnTo>
                    <a:pt x="9145" y="106681"/>
                  </a:lnTo>
                  <a:lnTo>
                    <a:pt x="9145" y="104268"/>
                  </a:lnTo>
                  <a:lnTo>
                    <a:pt x="9652" y="101854"/>
                  </a:lnTo>
                  <a:lnTo>
                    <a:pt x="9652" y="99188"/>
                  </a:lnTo>
                  <a:lnTo>
                    <a:pt x="10796" y="95123"/>
                  </a:lnTo>
                  <a:lnTo>
                    <a:pt x="10796" y="92710"/>
                  </a:lnTo>
                  <a:lnTo>
                    <a:pt x="11812" y="87631"/>
                  </a:lnTo>
                  <a:lnTo>
                    <a:pt x="11812" y="85218"/>
                  </a:lnTo>
                  <a:lnTo>
                    <a:pt x="12954" y="83440"/>
                  </a:lnTo>
                  <a:lnTo>
                    <a:pt x="12954" y="81026"/>
                  </a:lnTo>
                  <a:lnTo>
                    <a:pt x="14224" y="76709"/>
                  </a:lnTo>
                  <a:lnTo>
                    <a:pt x="14224" y="74803"/>
                  </a:lnTo>
                  <a:lnTo>
                    <a:pt x="15875" y="67945"/>
                  </a:lnTo>
                  <a:lnTo>
                    <a:pt x="15875" y="66294"/>
                  </a:lnTo>
                  <a:lnTo>
                    <a:pt x="20194" y="50800"/>
                  </a:lnTo>
                  <a:lnTo>
                    <a:pt x="21463" y="49150"/>
                  </a:lnTo>
                  <a:lnTo>
                    <a:pt x="22607" y="47879"/>
                  </a:lnTo>
                  <a:lnTo>
                    <a:pt x="23114" y="45975"/>
                  </a:lnTo>
                  <a:lnTo>
                    <a:pt x="24258" y="44197"/>
                  </a:lnTo>
                  <a:lnTo>
                    <a:pt x="24765" y="42291"/>
                  </a:lnTo>
                  <a:lnTo>
                    <a:pt x="25909" y="41148"/>
                  </a:lnTo>
                  <a:lnTo>
                    <a:pt x="27178" y="39244"/>
                  </a:lnTo>
                  <a:lnTo>
                    <a:pt x="28195" y="37973"/>
                  </a:lnTo>
                  <a:lnTo>
                    <a:pt x="29337" y="36195"/>
                  </a:lnTo>
                  <a:lnTo>
                    <a:pt x="30481" y="35053"/>
                  </a:lnTo>
                  <a:lnTo>
                    <a:pt x="32259" y="31878"/>
                  </a:lnTo>
                  <a:lnTo>
                    <a:pt x="33401" y="30735"/>
                  </a:lnTo>
                  <a:lnTo>
                    <a:pt x="34925" y="29465"/>
                  </a:lnTo>
                  <a:lnTo>
                    <a:pt x="36069" y="27560"/>
                  </a:lnTo>
                  <a:lnTo>
                    <a:pt x="38227" y="25147"/>
                  </a:lnTo>
                  <a:lnTo>
                    <a:pt x="40133" y="23876"/>
                  </a:lnTo>
                  <a:lnTo>
                    <a:pt x="41149" y="22734"/>
                  </a:lnTo>
                  <a:lnTo>
                    <a:pt x="42291" y="21972"/>
                  </a:lnTo>
                  <a:lnTo>
                    <a:pt x="43308" y="20320"/>
                  </a:lnTo>
                  <a:lnTo>
                    <a:pt x="45212" y="19559"/>
                  </a:lnTo>
                  <a:lnTo>
                    <a:pt x="47372" y="17145"/>
                  </a:lnTo>
                  <a:lnTo>
                    <a:pt x="54611" y="11557"/>
                  </a:lnTo>
                  <a:lnTo>
                    <a:pt x="55753" y="10415"/>
                  </a:lnTo>
                  <a:lnTo>
                    <a:pt x="61976" y="7494"/>
                  </a:lnTo>
                  <a:lnTo>
                    <a:pt x="63754" y="5588"/>
                  </a:lnTo>
                  <a:lnTo>
                    <a:pt x="7505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3" name="Freeform 422"/>
            <p:cNvSpPr/>
            <p:nvPr/>
          </p:nvSpPr>
          <p:spPr>
            <a:xfrm>
              <a:off x="7129909" y="2635039"/>
              <a:ext cx="105799" cy="245201"/>
            </a:xfrm>
            <a:custGeom>
              <a:avLst/>
              <a:gdLst/>
              <a:ahLst/>
              <a:cxnLst/>
              <a:rect l="0" t="0" r="0" b="0"/>
              <a:pathLst>
                <a:path w="105284" h="245239">
                  <a:moveTo>
                    <a:pt x="81534" y="4826"/>
                  </a:moveTo>
                  <a:lnTo>
                    <a:pt x="91693" y="3557"/>
                  </a:lnTo>
                  <a:lnTo>
                    <a:pt x="92837" y="112141"/>
                  </a:lnTo>
                  <a:lnTo>
                    <a:pt x="93345" y="112776"/>
                  </a:lnTo>
                  <a:lnTo>
                    <a:pt x="93345" y="114554"/>
                  </a:lnTo>
                  <a:lnTo>
                    <a:pt x="93979" y="116460"/>
                  </a:lnTo>
                  <a:lnTo>
                    <a:pt x="94996" y="118365"/>
                  </a:lnTo>
                  <a:lnTo>
                    <a:pt x="95630" y="121285"/>
                  </a:lnTo>
                  <a:lnTo>
                    <a:pt x="95630" y="122556"/>
                  </a:lnTo>
                  <a:lnTo>
                    <a:pt x="97409" y="127509"/>
                  </a:lnTo>
                  <a:lnTo>
                    <a:pt x="97409" y="128779"/>
                  </a:lnTo>
                  <a:lnTo>
                    <a:pt x="99060" y="133604"/>
                  </a:lnTo>
                  <a:lnTo>
                    <a:pt x="99060" y="134875"/>
                  </a:lnTo>
                  <a:lnTo>
                    <a:pt x="100076" y="138431"/>
                  </a:lnTo>
                  <a:lnTo>
                    <a:pt x="100076" y="140335"/>
                  </a:lnTo>
                  <a:lnTo>
                    <a:pt x="100711" y="141606"/>
                  </a:lnTo>
                  <a:lnTo>
                    <a:pt x="100711" y="143510"/>
                  </a:lnTo>
                  <a:lnTo>
                    <a:pt x="101218" y="144526"/>
                  </a:lnTo>
                  <a:lnTo>
                    <a:pt x="101218" y="147194"/>
                  </a:lnTo>
                  <a:lnTo>
                    <a:pt x="101726" y="148844"/>
                  </a:lnTo>
                  <a:lnTo>
                    <a:pt x="101726" y="150115"/>
                  </a:lnTo>
                  <a:lnTo>
                    <a:pt x="102362" y="151257"/>
                  </a:lnTo>
                  <a:lnTo>
                    <a:pt x="102362" y="160529"/>
                  </a:lnTo>
                  <a:lnTo>
                    <a:pt x="101726" y="163069"/>
                  </a:lnTo>
                  <a:lnTo>
                    <a:pt x="101726" y="172085"/>
                  </a:lnTo>
                  <a:lnTo>
                    <a:pt x="101218" y="174753"/>
                  </a:lnTo>
                  <a:lnTo>
                    <a:pt x="101218" y="182754"/>
                  </a:lnTo>
                  <a:lnTo>
                    <a:pt x="101726" y="183897"/>
                  </a:lnTo>
                  <a:lnTo>
                    <a:pt x="101726" y="185166"/>
                  </a:lnTo>
                  <a:lnTo>
                    <a:pt x="104139" y="193167"/>
                  </a:lnTo>
                  <a:lnTo>
                    <a:pt x="104139" y="197994"/>
                  </a:lnTo>
                  <a:lnTo>
                    <a:pt x="104648" y="200407"/>
                  </a:lnTo>
                  <a:lnTo>
                    <a:pt x="104648" y="202185"/>
                  </a:lnTo>
                  <a:lnTo>
                    <a:pt x="105283" y="204725"/>
                  </a:lnTo>
                  <a:lnTo>
                    <a:pt x="104648" y="207138"/>
                  </a:lnTo>
                  <a:lnTo>
                    <a:pt x="104648" y="209678"/>
                  </a:lnTo>
                  <a:lnTo>
                    <a:pt x="102997" y="213995"/>
                  </a:lnTo>
                  <a:lnTo>
                    <a:pt x="101726" y="215138"/>
                  </a:lnTo>
                  <a:lnTo>
                    <a:pt x="101218" y="216916"/>
                  </a:lnTo>
                  <a:lnTo>
                    <a:pt x="99060" y="221235"/>
                  </a:lnTo>
                  <a:lnTo>
                    <a:pt x="96901" y="223647"/>
                  </a:lnTo>
                  <a:lnTo>
                    <a:pt x="95630" y="225553"/>
                  </a:lnTo>
                  <a:lnTo>
                    <a:pt x="94488" y="226822"/>
                  </a:lnTo>
                  <a:lnTo>
                    <a:pt x="93345" y="228728"/>
                  </a:lnTo>
                  <a:lnTo>
                    <a:pt x="92328" y="229744"/>
                  </a:lnTo>
                  <a:lnTo>
                    <a:pt x="91186" y="231648"/>
                  </a:lnTo>
                  <a:lnTo>
                    <a:pt x="80517" y="243967"/>
                  </a:lnTo>
                  <a:lnTo>
                    <a:pt x="79375" y="244475"/>
                  </a:lnTo>
                  <a:lnTo>
                    <a:pt x="79375" y="245238"/>
                  </a:lnTo>
                  <a:lnTo>
                    <a:pt x="75311" y="236475"/>
                  </a:lnTo>
                  <a:lnTo>
                    <a:pt x="75946" y="235332"/>
                  </a:lnTo>
                  <a:lnTo>
                    <a:pt x="77597" y="233554"/>
                  </a:lnTo>
                  <a:lnTo>
                    <a:pt x="78866" y="231648"/>
                  </a:lnTo>
                  <a:lnTo>
                    <a:pt x="86613" y="222504"/>
                  </a:lnTo>
                  <a:lnTo>
                    <a:pt x="87756" y="219965"/>
                  </a:lnTo>
                  <a:lnTo>
                    <a:pt x="91186" y="215647"/>
                  </a:lnTo>
                  <a:lnTo>
                    <a:pt x="93979" y="210185"/>
                  </a:lnTo>
                  <a:lnTo>
                    <a:pt x="94996" y="206503"/>
                  </a:lnTo>
                  <a:lnTo>
                    <a:pt x="94996" y="205232"/>
                  </a:lnTo>
                  <a:lnTo>
                    <a:pt x="95630" y="203582"/>
                  </a:lnTo>
                  <a:lnTo>
                    <a:pt x="95630" y="199263"/>
                  </a:lnTo>
                  <a:lnTo>
                    <a:pt x="94996" y="196723"/>
                  </a:lnTo>
                  <a:lnTo>
                    <a:pt x="94488" y="196088"/>
                  </a:lnTo>
                  <a:lnTo>
                    <a:pt x="93979" y="194819"/>
                  </a:lnTo>
                  <a:lnTo>
                    <a:pt x="93345" y="194819"/>
                  </a:lnTo>
                  <a:lnTo>
                    <a:pt x="92328" y="196088"/>
                  </a:lnTo>
                  <a:lnTo>
                    <a:pt x="91186" y="196723"/>
                  </a:lnTo>
                  <a:lnTo>
                    <a:pt x="90677" y="197994"/>
                  </a:lnTo>
                  <a:lnTo>
                    <a:pt x="88264" y="200407"/>
                  </a:lnTo>
                  <a:lnTo>
                    <a:pt x="84963" y="202819"/>
                  </a:lnTo>
                  <a:lnTo>
                    <a:pt x="83185" y="204725"/>
                  </a:lnTo>
                  <a:lnTo>
                    <a:pt x="81534" y="205994"/>
                  </a:lnTo>
                  <a:lnTo>
                    <a:pt x="78231" y="209678"/>
                  </a:lnTo>
                  <a:lnTo>
                    <a:pt x="70230" y="216916"/>
                  </a:lnTo>
                  <a:lnTo>
                    <a:pt x="68072" y="218060"/>
                  </a:lnTo>
                  <a:lnTo>
                    <a:pt x="66421" y="220726"/>
                  </a:lnTo>
                  <a:lnTo>
                    <a:pt x="64135" y="221742"/>
                  </a:lnTo>
                  <a:lnTo>
                    <a:pt x="62484" y="223647"/>
                  </a:lnTo>
                  <a:lnTo>
                    <a:pt x="56261" y="228728"/>
                  </a:lnTo>
                  <a:lnTo>
                    <a:pt x="55117" y="229744"/>
                  </a:lnTo>
                  <a:lnTo>
                    <a:pt x="53339" y="231141"/>
                  </a:lnTo>
                  <a:lnTo>
                    <a:pt x="51688" y="232919"/>
                  </a:lnTo>
                  <a:lnTo>
                    <a:pt x="50038" y="233554"/>
                  </a:lnTo>
                  <a:lnTo>
                    <a:pt x="49529" y="234823"/>
                  </a:lnTo>
                  <a:lnTo>
                    <a:pt x="47878" y="235332"/>
                  </a:lnTo>
                  <a:lnTo>
                    <a:pt x="47116" y="235966"/>
                  </a:lnTo>
                  <a:lnTo>
                    <a:pt x="41528" y="238379"/>
                  </a:lnTo>
                  <a:lnTo>
                    <a:pt x="33654" y="238379"/>
                  </a:lnTo>
                  <a:lnTo>
                    <a:pt x="28066" y="235966"/>
                  </a:lnTo>
                  <a:lnTo>
                    <a:pt x="26924" y="234823"/>
                  </a:lnTo>
                  <a:lnTo>
                    <a:pt x="23113" y="232410"/>
                  </a:lnTo>
                  <a:lnTo>
                    <a:pt x="21843" y="230379"/>
                  </a:lnTo>
                  <a:lnTo>
                    <a:pt x="20701" y="229235"/>
                  </a:lnTo>
                  <a:lnTo>
                    <a:pt x="20192" y="227966"/>
                  </a:lnTo>
                  <a:lnTo>
                    <a:pt x="18541" y="222504"/>
                  </a:lnTo>
                  <a:lnTo>
                    <a:pt x="18541" y="210820"/>
                  </a:lnTo>
                  <a:lnTo>
                    <a:pt x="19050" y="210185"/>
                  </a:lnTo>
                  <a:lnTo>
                    <a:pt x="17272" y="210185"/>
                  </a:lnTo>
                  <a:lnTo>
                    <a:pt x="15113" y="210820"/>
                  </a:lnTo>
                  <a:lnTo>
                    <a:pt x="10540" y="210820"/>
                  </a:lnTo>
                  <a:lnTo>
                    <a:pt x="8889" y="210185"/>
                  </a:lnTo>
                  <a:lnTo>
                    <a:pt x="7874" y="210185"/>
                  </a:lnTo>
                  <a:lnTo>
                    <a:pt x="5588" y="209678"/>
                  </a:lnTo>
                  <a:lnTo>
                    <a:pt x="3301" y="208407"/>
                  </a:lnTo>
                  <a:lnTo>
                    <a:pt x="2159" y="207138"/>
                  </a:lnTo>
                  <a:lnTo>
                    <a:pt x="1651" y="205232"/>
                  </a:lnTo>
                  <a:lnTo>
                    <a:pt x="508" y="203582"/>
                  </a:lnTo>
                  <a:lnTo>
                    <a:pt x="508" y="201676"/>
                  </a:lnTo>
                  <a:lnTo>
                    <a:pt x="0" y="199263"/>
                  </a:lnTo>
                  <a:lnTo>
                    <a:pt x="0" y="194310"/>
                  </a:lnTo>
                  <a:lnTo>
                    <a:pt x="508" y="191770"/>
                  </a:lnTo>
                  <a:lnTo>
                    <a:pt x="508" y="188088"/>
                  </a:lnTo>
                  <a:lnTo>
                    <a:pt x="1142" y="186817"/>
                  </a:lnTo>
                  <a:lnTo>
                    <a:pt x="1651" y="184404"/>
                  </a:lnTo>
                  <a:lnTo>
                    <a:pt x="6223" y="175895"/>
                  </a:lnTo>
                  <a:lnTo>
                    <a:pt x="7874" y="174753"/>
                  </a:lnTo>
                  <a:lnTo>
                    <a:pt x="9525" y="172847"/>
                  </a:lnTo>
                  <a:lnTo>
                    <a:pt x="20192" y="164847"/>
                  </a:lnTo>
                  <a:lnTo>
                    <a:pt x="22351" y="164085"/>
                  </a:lnTo>
                  <a:lnTo>
                    <a:pt x="24256" y="162434"/>
                  </a:lnTo>
                  <a:lnTo>
                    <a:pt x="26924" y="161163"/>
                  </a:lnTo>
                  <a:lnTo>
                    <a:pt x="28066" y="160020"/>
                  </a:lnTo>
                  <a:lnTo>
                    <a:pt x="29845" y="159259"/>
                  </a:lnTo>
                  <a:lnTo>
                    <a:pt x="30988" y="159259"/>
                  </a:lnTo>
                  <a:lnTo>
                    <a:pt x="30988" y="158116"/>
                  </a:lnTo>
                  <a:lnTo>
                    <a:pt x="29845" y="155067"/>
                  </a:lnTo>
                  <a:lnTo>
                    <a:pt x="29083" y="152528"/>
                  </a:lnTo>
                  <a:lnTo>
                    <a:pt x="29083" y="149607"/>
                  </a:lnTo>
                  <a:lnTo>
                    <a:pt x="28575" y="148337"/>
                  </a:lnTo>
                  <a:lnTo>
                    <a:pt x="28575" y="143510"/>
                  </a:lnTo>
                  <a:lnTo>
                    <a:pt x="29083" y="142748"/>
                  </a:lnTo>
                  <a:lnTo>
                    <a:pt x="29845" y="140335"/>
                  </a:lnTo>
                  <a:lnTo>
                    <a:pt x="30988" y="137922"/>
                  </a:lnTo>
                  <a:lnTo>
                    <a:pt x="30988" y="136779"/>
                  </a:lnTo>
                  <a:lnTo>
                    <a:pt x="32003" y="134875"/>
                  </a:lnTo>
                  <a:lnTo>
                    <a:pt x="32003" y="133604"/>
                  </a:lnTo>
                  <a:lnTo>
                    <a:pt x="33147" y="132335"/>
                  </a:lnTo>
                  <a:lnTo>
                    <a:pt x="33147" y="131191"/>
                  </a:lnTo>
                  <a:lnTo>
                    <a:pt x="34163" y="128016"/>
                  </a:lnTo>
                  <a:lnTo>
                    <a:pt x="34798" y="127509"/>
                  </a:lnTo>
                  <a:lnTo>
                    <a:pt x="34798" y="126366"/>
                  </a:lnTo>
                  <a:lnTo>
                    <a:pt x="35305" y="125604"/>
                  </a:lnTo>
                  <a:lnTo>
                    <a:pt x="34798" y="125604"/>
                  </a:lnTo>
                  <a:lnTo>
                    <a:pt x="34798" y="124460"/>
                  </a:lnTo>
                  <a:lnTo>
                    <a:pt x="33654" y="122556"/>
                  </a:lnTo>
                  <a:lnTo>
                    <a:pt x="32638" y="118365"/>
                  </a:lnTo>
                  <a:lnTo>
                    <a:pt x="30352" y="114047"/>
                  </a:lnTo>
                  <a:lnTo>
                    <a:pt x="28066" y="105284"/>
                  </a:lnTo>
                  <a:lnTo>
                    <a:pt x="26924" y="102870"/>
                  </a:lnTo>
                  <a:lnTo>
                    <a:pt x="26415" y="100457"/>
                  </a:lnTo>
                  <a:lnTo>
                    <a:pt x="24764" y="96140"/>
                  </a:lnTo>
                  <a:lnTo>
                    <a:pt x="24764" y="94869"/>
                  </a:lnTo>
                  <a:lnTo>
                    <a:pt x="24256" y="93726"/>
                  </a:lnTo>
                  <a:lnTo>
                    <a:pt x="24256" y="92457"/>
                  </a:lnTo>
                  <a:lnTo>
                    <a:pt x="23495" y="90679"/>
                  </a:lnTo>
                  <a:lnTo>
                    <a:pt x="23495" y="89535"/>
                  </a:lnTo>
                  <a:lnTo>
                    <a:pt x="23113" y="88266"/>
                  </a:lnTo>
                  <a:lnTo>
                    <a:pt x="23113" y="86360"/>
                  </a:lnTo>
                  <a:lnTo>
                    <a:pt x="21843" y="83947"/>
                  </a:lnTo>
                  <a:lnTo>
                    <a:pt x="21843" y="82042"/>
                  </a:lnTo>
                  <a:lnTo>
                    <a:pt x="21336" y="80900"/>
                  </a:lnTo>
                  <a:lnTo>
                    <a:pt x="20701" y="78994"/>
                  </a:lnTo>
                  <a:lnTo>
                    <a:pt x="20701" y="75947"/>
                  </a:lnTo>
                  <a:lnTo>
                    <a:pt x="20192" y="74804"/>
                  </a:lnTo>
                  <a:lnTo>
                    <a:pt x="20192" y="71629"/>
                  </a:lnTo>
                  <a:lnTo>
                    <a:pt x="19685" y="69850"/>
                  </a:lnTo>
                  <a:lnTo>
                    <a:pt x="19685" y="67945"/>
                  </a:lnTo>
                  <a:lnTo>
                    <a:pt x="19050" y="66803"/>
                  </a:lnTo>
                  <a:lnTo>
                    <a:pt x="19050" y="58801"/>
                  </a:lnTo>
                  <a:lnTo>
                    <a:pt x="18541" y="56897"/>
                  </a:lnTo>
                  <a:lnTo>
                    <a:pt x="18541" y="21972"/>
                  </a:lnTo>
                  <a:lnTo>
                    <a:pt x="19050" y="20066"/>
                  </a:lnTo>
                  <a:lnTo>
                    <a:pt x="19050" y="17654"/>
                  </a:lnTo>
                  <a:lnTo>
                    <a:pt x="19685" y="15875"/>
                  </a:lnTo>
                  <a:lnTo>
                    <a:pt x="19685" y="10415"/>
                  </a:lnTo>
                  <a:lnTo>
                    <a:pt x="20192" y="9144"/>
                  </a:lnTo>
                  <a:lnTo>
                    <a:pt x="20192" y="6097"/>
                  </a:lnTo>
                  <a:lnTo>
                    <a:pt x="20701" y="4826"/>
                  </a:lnTo>
                  <a:lnTo>
                    <a:pt x="20701" y="1144"/>
                  </a:lnTo>
                  <a:lnTo>
                    <a:pt x="21336" y="0"/>
                  </a:lnTo>
                  <a:lnTo>
                    <a:pt x="28066" y="6732"/>
                  </a:lnTo>
                  <a:lnTo>
                    <a:pt x="27431" y="6732"/>
                  </a:lnTo>
                  <a:lnTo>
                    <a:pt x="27431" y="8001"/>
                  </a:lnTo>
                  <a:lnTo>
                    <a:pt x="26924" y="8510"/>
                  </a:lnTo>
                  <a:lnTo>
                    <a:pt x="26924" y="13970"/>
                  </a:lnTo>
                  <a:lnTo>
                    <a:pt x="26415" y="15875"/>
                  </a:lnTo>
                  <a:lnTo>
                    <a:pt x="26415" y="21972"/>
                  </a:lnTo>
                  <a:lnTo>
                    <a:pt x="25908" y="23876"/>
                  </a:lnTo>
                  <a:lnTo>
                    <a:pt x="25908" y="50292"/>
                  </a:lnTo>
                  <a:lnTo>
                    <a:pt x="26415" y="51563"/>
                  </a:lnTo>
                  <a:lnTo>
                    <a:pt x="26415" y="59310"/>
                  </a:lnTo>
                  <a:lnTo>
                    <a:pt x="26924" y="61215"/>
                  </a:lnTo>
                  <a:lnTo>
                    <a:pt x="26924" y="65532"/>
                  </a:lnTo>
                  <a:lnTo>
                    <a:pt x="27431" y="67310"/>
                  </a:lnTo>
                  <a:lnTo>
                    <a:pt x="27431" y="69216"/>
                  </a:lnTo>
                  <a:lnTo>
                    <a:pt x="28066" y="71120"/>
                  </a:lnTo>
                  <a:lnTo>
                    <a:pt x="28066" y="72391"/>
                  </a:lnTo>
                  <a:lnTo>
                    <a:pt x="28575" y="74041"/>
                  </a:lnTo>
                  <a:lnTo>
                    <a:pt x="28575" y="75947"/>
                  </a:lnTo>
                  <a:lnTo>
                    <a:pt x="29083" y="77216"/>
                  </a:lnTo>
                  <a:lnTo>
                    <a:pt x="29083" y="78994"/>
                  </a:lnTo>
                  <a:lnTo>
                    <a:pt x="29845" y="80265"/>
                  </a:lnTo>
                  <a:lnTo>
                    <a:pt x="29845" y="81535"/>
                  </a:lnTo>
                  <a:lnTo>
                    <a:pt x="30352" y="83313"/>
                  </a:lnTo>
                  <a:lnTo>
                    <a:pt x="30352" y="84456"/>
                  </a:lnTo>
                  <a:lnTo>
                    <a:pt x="30988" y="85853"/>
                  </a:lnTo>
                  <a:lnTo>
                    <a:pt x="30988" y="87631"/>
                  </a:lnTo>
                  <a:lnTo>
                    <a:pt x="31496" y="88773"/>
                  </a:lnTo>
                  <a:lnTo>
                    <a:pt x="33147" y="94362"/>
                  </a:lnTo>
                  <a:lnTo>
                    <a:pt x="33147" y="95632"/>
                  </a:lnTo>
                  <a:lnTo>
                    <a:pt x="33654" y="96775"/>
                  </a:lnTo>
                  <a:lnTo>
                    <a:pt x="33654" y="98044"/>
                  </a:lnTo>
                  <a:lnTo>
                    <a:pt x="34163" y="99188"/>
                  </a:lnTo>
                  <a:lnTo>
                    <a:pt x="34798" y="101728"/>
                  </a:lnTo>
                  <a:lnTo>
                    <a:pt x="36067" y="103632"/>
                  </a:lnTo>
                  <a:lnTo>
                    <a:pt x="37084" y="107950"/>
                  </a:lnTo>
                  <a:lnTo>
                    <a:pt x="38226" y="109601"/>
                  </a:lnTo>
                  <a:lnTo>
                    <a:pt x="40386" y="116460"/>
                  </a:lnTo>
                  <a:lnTo>
                    <a:pt x="41148" y="117603"/>
                  </a:lnTo>
                  <a:lnTo>
                    <a:pt x="42290" y="118872"/>
                  </a:lnTo>
                  <a:lnTo>
                    <a:pt x="42799" y="120016"/>
                  </a:lnTo>
                  <a:lnTo>
                    <a:pt x="43306" y="122556"/>
                  </a:lnTo>
                  <a:lnTo>
                    <a:pt x="44450" y="124460"/>
                  </a:lnTo>
                  <a:lnTo>
                    <a:pt x="45465" y="125604"/>
                  </a:lnTo>
                  <a:lnTo>
                    <a:pt x="46101" y="126873"/>
                  </a:lnTo>
                  <a:lnTo>
                    <a:pt x="46101" y="127509"/>
                  </a:lnTo>
                  <a:lnTo>
                    <a:pt x="46609" y="128016"/>
                  </a:lnTo>
                  <a:lnTo>
                    <a:pt x="46101" y="128016"/>
                  </a:lnTo>
                  <a:lnTo>
                    <a:pt x="45465" y="130429"/>
                  </a:lnTo>
                  <a:lnTo>
                    <a:pt x="44450" y="131191"/>
                  </a:lnTo>
                  <a:lnTo>
                    <a:pt x="42799" y="136779"/>
                  </a:lnTo>
                  <a:lnTo>
                    <a:pt x="41528" y="138431"/>
                  </a:lnTo>
                  <a:lnTo>
                    <a:pt x="39877" y="144526"/>
                  </a:lnTo>
                  <a:lnTo>
                    <a:pt x="38735" y="146432"/>
                  </a:lnTo>
                  <a:lnTo>
                    <a:pt x="38735" y="148337"/>
                  </a:lnTo>
                  <a:lnTo>
                    <a:pt x="38226" y="150115"/>
                  </a:lnTo>
                  <a:lnTo>
                    <a:pt x="38226" y="156338"/>
                  </a:lnTo>
                  <a:lnTo>
                    <a:pt x="38735" y="157607"/>
                  </a:lnTo>
                  <a:lnTo>
                    <a:pt x="38735" y="159259"/>
                  </a:lnTo>
                  <a:lnTo>
                    <a:pt x="39877" y="161672"/>
                  </a:lnTo>
                  <a:lnTo>
                    <a:pt x="42799" y="170435"/>
                  </a:lnTo>
                  <a:lnTo>
                    <a:pt x="42799" y="172847"/>
                  </a:lnTo>
                  <a:lnTo>
                    <a:pt x="40386" y="173991"/>
                  </a:lnTo>
                  <a:lnTo>
                    <a:pt x="38226" y="172847"/>
                  </a:lnTo>
                  <a:lnTo>
                    <a:pt x="37084" y="171069"/>
                  </a:lnTo>
                  <a:lnTo>
                    <a:pt x="36067" y="169672"/>
                  </a:lnTo>
                  <a:lnTo>
                    <a:pt x="34798" y="169165"/>
                  </a:lnTo>
                  <a:lnTo>
                    <a:pt x="34798" y="168529"/>
                  </a:lnTo>
                  <a:lnTo>
                    <a:pt x="34163" y="168529"/>
                  </a:lnTo>
                  <a:lnTo>
                    <a:pt x="33147" y="169165"/>
                  </a:lnTo>
                  <a:lnTo>
                    <a:pt x="31496" y="169165"/>
                  </a:lnTo>
                  <a:lnTo>
                    <a:pt x="29845" y="170435"/>
                  </a:lnTo>
                  <a:lnTo>
                    <a:pt x="24764" y="171578"/>
                  </a:lnTo>
                  <a:lnTo>
                    <a:pt x="21336" y="173482"/>
                  </a:lnTo>
                  <a:lnTo>
                    <a:pt x="20192" y="174753"/>
                  </a:lnTo>
                  <a:lnTo>
                    <a:pt x="18541" y="175260"/>
                  </a:lnTo>
                  <a:lnTo>
                    <a:pt x="15621" y="178435"/>
                  </a:lnTo>
                  <a:lnTo>
                    <a:pt x="13462" y="181991"/>
                  </a:lnTo>
                  <a:lnTo>
                    <a:pt x="11811" y="183897"/>
                  </a:lnTo>
                  <a:lnTo>
                    <a:pt x="8381" y="190500"/>
                  </a:lnTo>
                  <a:lnTo>
                    <a:pt x="8381" y="193167"/>
                  </a:lnTo>
                  <a:lnTo>
                    <a:pt x="7874" y="194819"/>
                  </a:lnTo>
                  <a:lnTo>
                    <a:pt x="7874" y="198501"/>
                  </a:lnTo>
                  <a:lnTo>
                    <a:pt x="8381" y="200407"/>
                  </a:lnTo>
                  <a:lnTo>
                    <a:pt x="11811" y="202185"/>
                  </a:lnTo>
                  <a:lnTo>
                    <a:pt x="15621" y="202185"/>
                  </a:lnTo>
                  <a:lnTo>
                    <a:pt x="16255" y="201676"/>
                  </a:lnTo>
                  <a:lnTo>
                    <a:pt x="17272" y="201676"/>
                  </a:lnTo>
                  <a:lnTo>
                    <a:pt x="18541" y="201169"/>
                  </a:lnTo>
                  <a:lnTo>
                    <a:pt x="20192" y="201169"/>
                  </a:lnTo>
                  <a:lnTo>
                    <a:pt x="26415" y="197994"/>
                  </a:lnTo>
                  <a:lnTo>
                    <a:pt x="27431" y="196723"/>
                  </a:lnTo>
                  <a:lnTo>
                    <a:pt x="29083" y="196088"/>
                  </a:lnTo>
                  <a:lnTo>
                    <a:pt x="30352" y="196088"/>
                  </a:lnTo>
                  <a:lnTo>
                    <a:pt x="36576" y="191263"/>
                  </a:lnTo>
                  <a:lnTo>
                    <a:pt x="38735" y="189992"/>
                  </a:lnTo>
                  <a:lnTo>
                    <a:pt x="39877" y="188088"/>
                  </a:lnTo>
                  <a:lnTo>
                    <a:pt x="41528" y="186817"/>
                  </a:lnTo>
                  <a:lnTo>
                    <a:pt x="42799" y="186310"/>
                  </a:lnTo>
                  <a:lnTo>
                    <a:pt x="43814" y="186310"/>
                  </a:lnTo>
                  <a:lnTo>
                    <a:pt x="44958" y="185166"/>
                  </a:lnTo>
                  <a:lnTo>
                    <a:pt x="45465" y="185166"/>
                  </a:lnTo>
                  <a:lnTo>
                    <a:pt x="46101" y="185675"/>
                  </a:lnTo>
                  <a:lnTo>
                    <a:pt x="47116" y="186310"/>
                  </a:lnTo>
                  <a:lnTo>
                    <a:pt x="48387" y="188850"/>
                  </a:lnTo>
                  <a:lnTo>
                    <a:pt x="47878" y="188850"/>
                  </a:lnTo>
                  <a:lnTo>
                    <a:pt x="47116" y="189357"/>
                  </a:lnTo>
                  <a:lnTo>
                    <a:pt x="46609" y="190500"/>
                  </a:lnTo>
                  <a:lnTo>
                    <a:pt x="45465" y="191770"/>
                  </a:lnTo>
                  <a:lnTo>
                    <a:pt x="43814" y="193167"/>
                  </a:lnTo>
                  <a:lnTo>
                    <a:pt x="42290" y="194819"/>
                  </a:lnTo>
                  <a:lnTo>
                    <a:pt x="41148" y="197232"/>
                  </a:lnTo>
                  <a:lnTo>
                    <a:pt x="35305" y="203582"/>
                  </a:lnTo>
                  <a:lnTo>
                    <a:pt x="28575" y="212725"/>
                  </a:lnTo>
                  <a:lnTo>
                    <a:pt x="26924" y="215647"/>
                  </a:lnTo>
                  <a:lnTo>
                    <a:pt x="26415" y="218060"/>
                  </a:lnTo>
                  <a:lnTo>
                    <a:pt x="26415" y="219965"/>
                  </a:lnTo>
                  <a:lnTo>
                    <a:pt x="26924" y="222504"/>
                  </a:lnTo>
                  <a:lnTo>
                    <a:pt x="27431" y="223140"/>
                  </a:lnTo>
                  <a:lnTo>
                    <a:pt x="28575" y="223647"/>
                  </a:lnTo>
                  <a:lnTo>
                    <a:pt x="29083" y="224917"/>
                  </a:lnTo>
                  <a:lnTo>
                    <a:pt x="30988" y="225553"/>
                  </a:lnTo>
                  <a:lnTo>
                    <a:pt x="33654" y="226822"/>
                  </a:lnTo>
                  <a:lnTo>
                    <a:pt x="35305" y="226822"/>
                  </a:lnTo>
                  <a:lnTo>
                    <a:pt x="38226" y="227331"/>
                  </a:lnTo>
                  <a:lnTo>
                    <a:pt x="38735" y="227331"/>
                  </a:lnTo>
                  <a:lnTo>
                    <a:pt x="39877" y="226822"/>
                  </a:lnTo>
                  <a:lnTo>
                    <a:pt x="41528" y="226822"/>
                  </a:lnTo>
                  <a:lnTo>
                    <a:pt x="49529" y="223647"/>
                  </a:lnTo>
                  <a:lnTo>
                    <a:pt x="52831" y="221235"/>
                  </a:lnTo>
                  <a:lnTo>
                    <a:pt x="54610" y="220726"/>
                  </a:lnTo>
                  <a:lnTo>
                    <a:pt x="64135" y="214504"/>
                  </a:lnTo>
                  <a:lnTo>
                    <a:pt x="65913" y="212725"/>
                  </a:lnTo>
                  <a:lnTo>
                    <a:pt x="67563" y="211582"/>
                  </a:lnTo>
                  <a:lnTo>
                    <a:pt x="69214" y="209678"/>
                  </a:lnTo>
                  <a:lnTo>
                    <a:pt x="72643" y="207138"/>
                  </a:lnTo>
                  <a:lnTo>
                    <a:pt x="74295" y="205232"/>
                  </a:lnTo>
                  <a:lnTo>
                    <a:pt x="75946" y="204090"/>
                  </a:lnTo>
                  <a:lnTo>
                    <a:pt x="85598" y="193167"/>
                  </a:lnTo>
                  <a:lnTo>
                    <a:pt x="86105" y="190500"/>
                  </a:lnTo>
                  <a:lnTo>
                    <a:pt x="87249" y="188850"/>
                  </a:lnTo>
                  <a:lnTo>
                    <a:pt x="87756" y="186817"/>
                  </a:lnTo>
                  <a:lnTo>
                    <a:pt x="88900" y="185166"/>
                  </a:lnTo>
                  <a:lnTo>
                    <a:pt x="91693" y="175895"/>
                  </a:lnTo>
                  <a:lnTo>
                    <a:pt x="91693" y="173482"/>
                  </a:lnTo>
                  <a:lnTo>
                    <a:pt x="92328" y="171578"/>
                  </a:lnTo>
                  <a:lnTo>
                    <a:pt x="92328" y="155067"/>
                  </a:lnTo>
                  <a:lnTo>
                    <a:pt x="91693" y="153163"/>
                  </a:lnTo>
                  <a:lnTo>
                    <a:pt x="91693" y="151257"/>
                  </a:lnTo>
                  <a:lnTo>
                    <a:pt x="91186" y="149607"/>
                  </a:lnTo>
                  <a:lnTo>
                    <a:pt x="91186" y="146432"/>
                  </a:lnTo>
                  <a:lnTo>
                    <a:pt x="90170" y="142748"/>
                  </a:lnTo>
                  <a:lnTo>
                    <a:pt x="90170" y="140844"/>
                  </a:lnTo>
                  <a:lnTo>
                    <a:pt x="88900" y="137288"/>
                  </a:lnTo>
                  <a:lnTo>
                    <a:pt x="88900" y="135510"/>
                  </a:lnTo>
                  <a:lnTo>
                    <a:pt x="87756" y="132335"/>
                  </a:lnTo>
                  <a:lnTo>
                    <a:pt x="87756" y="130429"/>
                  </a:lnTo>
                  <a:lnTo>
                    <a:pt x="86613" y="129287"/>
                  </a:lnTo>
                  <a:lnTo>
                    <a:pt x="86613" y="127509"/>
                  </a:lnTo>
                  <a:lnTo>
                    <a:pt x="86105" y="125604"/>
                  </a:lnTo>
                  <a:lnTo>
                    <a:pt x="86105" y="124460"/>
                  </a:lnTo>
                  <a:lnTo>
                    <a:pt x="84963" y="120016"/>
                  </a:lnTo>
                  <a:lnTo>
                    <a:pt x="83947" y="117603"/>
                  </a:lnTo>
                  <a:lnTo>
                    <a:pt x="83947" y="109094"/>
                  </a:lnTo>
                  <a:lnTo>
                    <a:pt x="84327" y="107188"/>
                  </a:lnTo>
                  <a:lnTo>
                    <a:pt x="84327" y="106045"/>
                  </a:lnTo>
                  <a:lnTo>
                    <a:pt x="84963" y="104141"/>
                  </a:lnTo>
                  <a:lnTo>
                    <a:pt x="84327" y="103632"/>
                  </a:lnTo>
                  <a:lnTo>
                    <a:pt x="84327" y="86869"/>
                  </a:lnTo>
                  <a:lnTo>
                    <a:pt x="83947" y="85217"/>
                  </a:lnTo>
                  <a:lnTo>
                    <a:pt x="83947" y="61976"/>
                  </a:lnTo>
                  <a:lnTo>
                    <a:pt x="83185" y="59310"/>
                  </a:lnTo>
                  <a:lnTo>
                    <a:pt x="83185" y="48388"/>
                  </a:lnTo>
                  <a:lnTo>
                    <a:pt x="82676" y="45975"/>
                  </a:lnTo>
                  <a:lnTo>
                    <a:pt x="82676" y="30735"/>
                  </a:lnTo>
                  <a:lnTo>
                    <a:pt x="82168" y="28067"/>
                  </a:lnTo>
                  <a:lnTo>
                    <a:pt x="82168" y="13463"/>
                  </a:lnTo>
                  <a:lnTo>
                    <a:pt x="81534" y="115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4" name="Freeform 423"/>
            <p:cNvSpPr/>
            <p:nvPr/>
          </p:nvSpPr>
          <p:spPr>
            <a:xfrm>
              <a:off x="7048796" y="2846893"/>
              <a:ext cx="176332" cy="258933"/>
            </a:xfrm>
            <a:custGeom>
              <a:avLst/>
              <a:gdLst/>
              <a:ahLst/>
              <a:cxnLst/>
              <a:rect l="0" t="0" r="0" b="0"/>
              <a:pathLst>
                <a:path w="175135" h="260479">
                  <a:moveTo>
                    <a:pt x="156592" y="0"/>
                  </a:moveTo>
                  <a:lnTo>
                    <a:pt x="156592" y="1143"/>
                  </a:lnTo>
                  <a:lnTo>
                    <a:pt x="155448" y="2413"/>
                  </a:lnTo>
                  <a:lnTo>
                    <a:pt x="153797" y="5334"/>
                  </a:lnTo>
                  <a:lnTo>
                    <a:pt x="153289" y="7747"/>
                  </a:lnTo>
                  <a:lnTo>
                    <a:pt x="152020" y="9653"/>
                  </a:lnTo>
                  <a:lnTo>
                    <a:pt x="150369" y="17146"/>
                  </a:lnTo>
                  <a:lnTo>
                    <a:pt x="150369" y="18797"/>
                  </a:lnTo>
                  <a:lnTo>
                    <a:pt x="150876" y="20828"/>
                  </a:lnTo>
                  <a:lnTo>
                    <a:pt x="151511" y="21972"/>
                  </a:lnTo>
                  <a:lnTo>
                    <a:pt x="153289" y="23241"/>
                  </a:lnTo>
                  <a:lnTo>
                    <a:pt x="154433" y="23241"/>
                  </a:lnTo>
                  <a:lnTo>
                    <a:pt x="156592" y="24384"/>
                  </a:lnTo>
                  <a:lnTo>
                    <a:pt x="158243" y="24384"/>
                  </a:lnTo>
                  <a:lnTo>
                    <a:pt x="161672" y="37212"/>
                  </a:lnTo>
                  <a:lnTo>
                    <a:pt x="161672" y="37719"/>
                  </a:lnTo>
                  <a:lnTo>
                    <a:pt x="162180" y="39116"/>
                  </a:lnTo>
                  <a:lnTo>
                    <a:pt x="162180" y="40894"/>
                  </a:lnTo>
                  <a:lnTo>
                    <a:pt x="163322" y="44069"/>
                  </a:lnTo>
                  <a:lnTo>
                    <a:pt x="163322" y="46483"/>
                  </a:lnTo>
                  <a:lnTo>
                    <a:pt x="165609" y="55627"/>
                  </a:lnTo>
                  <a:lnTo>
                    <a:pt x="166244" y="56897"/>
                  </a:lnTo>
                  <a:lnTo>
                    <a:pt x="166244" y="57531"/>
                  </a:lnTo>
                  <a:lnTo>
                    <a:pt x="166751" y="59309"/>
                  </a:lnTo>
                  <a:lnTo>
                    <a:pt x="167259" y="60453"/>
                  </a:lnTo>
                  <a:lnTo>
                    <a:pt x="167259" y="62993"/>
                  </a:lnTo>
                  <a:lnTo>
                    <a:pt x="167895" y="64135"/>
                  </a:lnTo>
                  <a:lnTo>
                    <a:pt x="168402" y="66040"/>
                  </a:lnTo>
                  <a:lnTo>
                    <a:pt x="168402" y="69215"/>
                  </a:lnTo>
                  <a:lnTo>
                    <a:pt x="169546" y="72137"/>
                  </a:lnTo>
                  <a:lnTo>
                    <a:pt x="169546" y="77216"/>
                  </a:lnTo>
                  <a:lnTo>
                    <a:pt x="170054" y="78868"/>
                  </a:lnTo>
                  <a:lnTo>
                    <a:pt x="170054" y="80772"/>
                  </a:lnTo>
                  <a:lnTo>
                    <a:pt x="170816" y="82550"/>
                  </a:lnTo>
                  <a:lnTo>
                    <a:pt x="170816" y="90043"/>
                  </a:lnTo>
                  <a:lnTo>
                    <a:pt x="171323" y="91694"/>
                  </a:lnTo>
                  <a:lnTo>
                    <a:pt x="171323" y="95378"/>
                  </a:lnTo>
                  <a:lnTo>
                    <a:pt x="171832" y="97283"/>
                  </a:lnTo>
                  <a:lnTo>
                    <a:pt x="171832" y="102871"/>
                  </a:lnTo>
                  <a:lnTo>
                    <a:pt x="172339" y="105284"/>
                  </a:lnTo>
                  <a:lnTo>
                    <a:pt x="172339" y="106553"/>
                  </a:lnTo>
                  <a:lnTo>
                    <a:pt x="172974" y="108966"/>
                  </a:lnTo>
                  <a:lnTo>
                    <a:pt x="172974" y="110872"/>
                  </a:lnTo>
                  <a:lnTo>
                    <a:pt x="173483" y="112522"/>
                  </a:lnTo>
                  <a:lnTo>
                    <a:pt x="173483" y="114428"/>
                  </a:lnTo>
                  <a:lnTo>
                    <a:pt x="174625" y="117603"/>
                  </a:lnTo>
                  <a:lnTo>
                    <a:pt x="174625" y="121921"/>
                  </a:lnTo>
                  <a:lnTo>
                    <a:pt x="175134" y="123699"/>
                  </a:lnTo>
                  <a:lnTo>
                    <a:pt x="175134" y="137160"/>
                  </a:lnTo>
                  <a:lnTo>
                    <a:pt x="174625" y="139700"/>
                  </a:lnTo>
                  <a:lnTo>
                    <a:pt x="174625" y="142113"/>
                  </a:lnTo>
                  <a:lnTo>
                    <a:pt x="173991" y="144527"/>
                  </a:lnTo>
                  <a:lnTo>
                    <a:pt x="173991" y="146940"/>
                  </a:lnTo>
                  <a:lnTo>
                    <a:pt x="173483" y="149353"/>
                  </a:lnTo>
                  <a:lnTo>
                    <a:pt x="173483" y="152019"/>
                  </a:lnTo>
                  <a:lnTo>
                    <a:pt x="171832" y="159259"/>
                  </a:lnTo>
                  <a:lnTo>
                    <a:pt x="170816" y="161672"/>
                  </a:lnTo>
                  <a:lnTo>
                    <a:pt x="170054" y="164084"/>
                  </a:lnTo>
                  <a:lnTo>
                    <a:pt x="168910" y="166497"/>
                  </a:lnTo>
                  <a:lnTo>
                    <a:pt x="168402" y="169037"/>
                  </a:lnTo>
                  <a:lnTo>
                    <a:pt x="164973" y="175768"/>
                  </a:lnTo>
                  <a:lnTo>
                    <a:pt x="163322" y="177674"/>
                  </a:lnTo>
                  <a:lnTo>
                    <a:pt x="158243" y="186183"/>
                  </a:lnTo>
                  <a:lnTo>
                    <a:pt x="156592" y="188087"/>
                  </a:lnTo>
                  <a:lnTo>
                    <a:pt x="154433" y="189231"/>
                  </a:lnTo>
                  <a:lnTo>
                    <a:pt x="152782" y="191135"/>
                  </a:lnTo>
                  <a:lnTo>
                    <a:pt x="150876" y="192406"/>
                  </a:lnTo>
                  <a:lnTo>
                    <a:pt x="149860" y="194184"/>
                  </a:lnTo>
                  <a:lnTo>
                    <a:pt x="144781" y="197740"/>
                  </a:lnTo>
                  <a:lnTo>
                    <a:pt x="143637" y="199137"/>
                  </a:lnTo>
                  <a:lnTo>
                    <a:pt x="141986" y="200406"/>
                  </a:lnTo>
                  <a:lnTo>
                    <a:pt x="140844" y="201550"/>
                  </a:lnTo>
                  <a:lnTo>
                    <a:pt x="139066" y="202184"/>
                  </a:lnTo>
                  <a:lnTo>
                    <a:pt x="136907" y="204597"/>
                  </a:lnTo>
                  <a:lnTo>
                    <a:pt x="133985" y="206503"/>
                  </a:lnTo>
                  <a:lnTo>
                    <a:pt x="132843" y="207646"/>
                  </a:lnTo>
                  <a:lnTo>
                    <a:pt x="131826" y="208153"/>
                  </a:lnTo>
                  <a:lnTo>
                    <a:pt x="130175" y="208915"/>
                  </a:lnTo>
                  <a:lnTo>
                    <a:pt x="129033" y="210059"/>
                  </a:lnTo>
                  <a:lnTo>
                    <a:pt x="123952" y="213234"/>
                  </a:lnTo>
                  <a:lnTo>
                    <a:pt x="112649" y="223647"/>
                  </a:lnTo>
                  <a:lnTo>
                    <a:pt x="109729" y="225425"/>
                  </a:lnTo>
                  <a:lnTo>
                    <a:pt x="106554" y="229235"/>
                  </a:lnTo>
                  <a:lnTo>
                    <a:pt x="104902" y="232156"/>
                  </a:lnTo>
                  <a:lnTo>
                    <a:pt x="90679" y="246888"/>
                  </a:lnTo>
                  <a:lnTo>
                    <a:pt x="89027" y="247650"/>
                  </a:lnTo>
                  <a:lnTo>
                    <a:pt x="86869" y="250063"/>
                  </a:lnTo>
                  <a:lnTo>
                    <a:pt x="84963" y="251206"/>
                  </a:lnTo>
                  <a:lnTo>
                    <a:pt x="82297" y="252477"/>
                  </a:lnTo>
                  <a:lnTo>
                    <a:pt x="81154" y="253619"/>
                  </a:lnTo>
                  <a:lnTo>
                    <a:pt x="79375" y="254890"/>
                  </a:lnTo>
                  <a:lnTo>
                    <a:pt x="75058" y="256794"/>
                  </a:lnTo>
                  <a:lnTo>
                    <a:pt x="73152" y="258065"/>
                  </a:lnTo>
                  <a:lnTo>
                    <a:pt x="71501" y="258065"/>
                  </a:lnTo>
                  <a:lnTo>
                    <a:pt x="68199" y="259208"/>
                  </a:lnTo>
                  <a:lnTo>
                    <a:pt x="66422" y="259208"/>
                  </a:lnTo>
                  <a:lnTo>
                    <a:pt x="64771" y="259715"/>
                  </a:lnTo>
                  <a:lnTo>
                    <a:pt x="63120" y="259715"/>
                  </a:lnTo>
                  <a:lnTo>
                    <a:pt x="62104" y="260478"/>
                  </a:lnTo>
                  <a:lnTo>
                    <a:pt x="49658" y="260478"/>
                  </a:lnTo>
                  <a:lnTo>
                    <a:pt x="47372" y="259208"/>
                  </a:lnTo>
                  <a:lnTo>
                    <a:pt x="45085" y="259208"/>
                  </a:lnTo>
                  <a:lnTo>
                    <a:pt x="37847" y="256794"/>
                  </a:lnTo>
                  <a:lnTo>
                    <a:pt x="35434" y="255397"/>
                  </a:lnTo>
                  <a:lnTo>
                    <a:pt x="29846" y="253619"/>
                  </a:lnTo>
                  <a:lnTo>
                    <a:pt x="21972" y="249302"/>
                  </a:lnTo>
                  <a:lnTo>
                    <a:pt x="20956" y="249302"/>
                  </a:lnTo>
                  <a:lnTo>
                    <a:pt x="19050" y="248793"/>
                  </a:lnTo>
                  <a:lnTo>
                    <a:pt x="10669" y="244475"/>
                  </a:lnTo>
                  <a:lnTo>
                    <a:pt x="8509" y="243713"/>
                  </a:lnTo>
                  <a:lnTo>
                    <a:pt x="5081" y="242062"/>
                  </a:lnTo>
                  <a:lnTo>
                    <a:pt x="3430" y="241300"/>
                  </a:lnTo>
                  <a:lnTo>
                    <a:pt x="2413" y="241300"/>
                  </a:lnTo>
                  <a:lnTo>
                    <a:pt x="762" y="240793"/>
                  </a:lnTo>
                  <a:lnTo>
                    <a:pt x="0" y="239650"/>
                  </a:lnTo>
                  <a:lnTo>
                    <a:pt x="0" y="237237"/>
                  </a:lnTo>
                  <a:lnTo>
                    <a:pt x="1017" y="235840"/>
                  </a:lnTo>
                  <a:lnTo>
                    <a:pt x="5081" y="233300"/>
                  </a:lnTo>
                  <a:lnTo>
                    <a:pt x="8001" y="233300"/>
                  </a:lnTo>
                  <a:lnTo>
                    <a:pt x="9652" y="232791"/>
                  </a:lnTo>
                  <a:lnTo>
                    <a:pt x="11811" y="233300"/>
                  </a:lnTo>
                  <a:lnTo>
                    <a:pt x="14224" y="233300"/>
                  </a:lnTo>
                  <a:lnTo>
                    <a:pt x="16384" y="234569"/>
                  </a:lnTo>
                  <a:lnTo>
                    <a:pt x="16892" y="235331"/>
                  </a:lnTo>
                  <a:lnTo>
                    <a:pt x="19812" y="236475"/>
                  </a:lnTo>
                  <a:lnTo>
                    <a:pt x="20956" y="237744"/>
                  </a:lnTo>
                  <a:lnTo>
                    <a:pt x="23622" y="238887"/>
                  </a:lnTo>
                  <a:lnTo>
                    <a:pt x="24893" y="240158"/>
                  </a:lnTo>
                  <a:lnTo>
                    <a:pt x="26544" y="241300"/>
                  </a:lnTo>
                  <a:lnTo>
                    <a:pt x="27051" y="242062"/>
                  </a:lnTo>
                  <a:lnTo>
                    <a:pt x="28702" y="242571"/>
                  </a:lnTo>
                  <a:lnTo>
                    <a:pt x="29846" y="243206"/>
                  </a:lnTo>
                  <a:lnTo>
                    <a:pt x="30988" y="244475"/>
                  </a:lnTo>
                  <a:lnTo>
                    <a:pt x="32767" y="245110"/>
                  </a:lnTo>
                  <a:lnTo>
                    <a:pt x="33909" y="245746"/>
                  </a:lnTo>
                  <a:lnTo>
                    <a:pt x="35434" y="246253"/>
                  </a:lnTo>
                  <a:lnTo>
                    <a:pt x="36576" y="247650"/>
                  </a:lnTo>
                  <a:lnTo>
                    <a:pt x="40641" y="249302"/>
                  </a:lnTo>
                  <a:lnTo>
                    <a:pt x="41657" y="249302"/>
                  </a:lnTo>
                  <a:lnTo>
                    <a:pt x="42799" y="250063"/>
                  </a:lnTo>
                  <a:lnTo>
                    <a:pt x="45721" y="250063"/>
                  </a:lnTo>
                  <a:lnTo>
                    <a:pt x="46736" y="250572"/>
                  </a:lnTo>
                  <a:lnTo>
                    <a:pt x="55119" y="250572"/>
                  </a:lnTo>
                  <a:lnTo>
                    <a:pt x="57023" y="250063"/>
                  </a:lnTo>
                  <a:lnTo>
                    <a:pt x="62611" y="250063"/>
                  </a:lnTo>
                  <a:lnTo>
                    <a:pt x="64262" y="249302"/>
                  </a:lnTo>
                  <a:lnTo>
                    <a:pt x="65913" y="249302"/>
                  </a:lnTo>
                  <a:lnTo>
                    <a:pt x="73152" y="245110"/>
                  </a:lnTo>
                  <a:lnTo>
                    <a:pt x="77217" y="242062"/>
                  </a:lnTo>
                  <a:lnTo>
                    <a:pt x="80137" y="238887"/>
                  </a:lnTo>
                  <a:lnTo>
                    <a:pt x="81788" y="237744"/>
                  </a:lnTo>
                  <a:lnTo>
                    <a:pt x="84456" y="234569"/>
                  </a:lnTo>
                  <a:lnTo>
                    <a:pt x="90044" y="230378"/>
                  </a:lnTo>
                  <a:lnTo>
                    <a:pt x="93599" y="226568"/>
                  </a:lnTo>
                  <a:lnTo>
                    <a:pt x="95759" y="224918"/>
                  </a:lnTo>
                  <a:lnTo>
                    <a:pt x="97409" y="223012"/>
                  </a:lnTo>
                  <a:lnTo>
                    <a:pt x="99696" y="221743"/>
                  </a:lnTo>
                  <a:lnTo>
                    <a:pt x="101347" y="219965"/>
                  </a:lnTo>
                  <a:lnTo>
                    <a:pt x="113793" y="209550"/>
                  </a:lnTo>
                  <a:lnTo>
                    <a:pt x="115444" y="207646"/>
                  </a:lnTo>
                  <a:lnTo>
                    <a:pt x="117730" y="206503"/>
                  </a:lnTo>
                  <a:lnTo>
                    <a:pt x="119381" y="204597"/>
                  </a:lnTo>
                  <a:lnTo>
                    <a:pt x="121032" y="203328"/>
                  </a:lnTo>
                  <a:lnTo>
                    <a:pt x="122936" y="201550"/>
                  </a:lnTo>
                  <a:lnTo>
                    <a:pt x="126111" y="199137"/>
                  </a:lnTo>
                  <a:lnTo>
                    <a:pt x="127255" y="197740"/>
                  </a:lnTo>
                  <a:lnTo>
                    <a:pt x="129033" y="196597"/>
                  </a:lnTo>
                  <a:lnTo>
                    <a:pt x="130175" y="195327"/>
                  </a:lnTo>
                  <a:lnTo>
                    <a:pt x="131192" y="194818"/>
                  </a:lnTo>
                  <a:lnTo>
                    <a:pt x="135763" y="191135"/>
                  </a:lnTo>
                  <a:lnTo>
                    <a:pt x="136907" y="190500"/>
                  </a:lnTo>
                  <a:lnTo>
                    <a:pt x="138049" y="189231"/>
                  </a:lnTo>
                  <a:lnTo>
                    <a:pt x="140844" y="188087"/>
                  </a:lnTo>
                  <a:lnTo>
                    <a:pt x="144146" y="184405"/>
                  </a:lnTo>
                  <a:lnTo>
                    <a:pt x="145797" y="183769"/>
                  </a:lnTo>
                  <a:lnTo>
                    <a:pt x="148209" y="181356"/>
                  </a:lnTo>
                  <a:lnTo>
                    <a:pt x="150876" y="179578"/>
                  </a:lnTo>
                  <a:lnTo>
                    <a:pt x="152020" y="177674"/>
                  </a:lnTo>
                  <a:lnTo>
                    <a:pt x="153289" y="176403"/>
                  </a:lnTo>
                  <a:lnTo>
                    <a:pt x="154433" y="174499"/>
                  </a:lnTo>
                  <a:lnTo>
                    <a:pt x="155448" y="173356"/>
                  </a:lnTo>
                  <a:lnTo>
                    <a:pt x="156592" y="171578"/>
                  </a:lnTo>
                  <a:lnTo>
                    <a:pt x="157608" y="170308"/>
                  </a:lnTo>
                  <a:lnTo>
                    <a:pt x="161163" y="164847"/>
                  </a:lnTo>
                  <a:lnTo>
                    <a:pt x="162180" y="160528"/>
                  </a:lnTo>
                  <a:lnTo>
                    <a:pt x="163322" y="158624"/>
                  </a:lnTo>
                  <a:lnTo>
                    <a:pt x="164593" y="153671"/>
                  </a:lnTo>
                  <a:lnTo>
                    <a:pt x="165609" y="151258"/>
                  </a:lnTo>
                  <a:lnTo>
                    <a:pt x="166244" y="148844"/>
                  </a:lnTo>
                  <a:lnTo>
                    <a:pt x="166244" y="144527"/>
                  </a:lnTo>
                  <a:lnTo>
                    <a:pt x="166751" y="143256"/>
                  </a:lnTo>
                  <a:lnTo>
                    <a:pt x="166751" y="138938"/>
                  </a:lnTo>
                  <a:lnTo>
                    <a:pt x="167259" y="137796"/>
                  </a:lnTo>
                  <a:lnTo>
                    <a:pt x="167259" y="123699"/>
                  </a:lnTo>
                  <a:lnTo>
                    <a:pt x="166751" y="122428"/>
                  </a:lnTo>
                  <a:lnTo>
                    <a:pt x="166751" y="115697"/>
                  </a:lnTo>
                  <a:lnTo>
                    <a:pt x="166244" y="113919"/>
                  </a:lnTo>
                  <a:lnTo>
                    <a:pt x="166244" y="110109"/>
                  </a:lnTo>
                  <a:lnTo>
                    <a:pt x="165609" y="107697"/>
                  </a:lnTo>
                  <a:lnTo>
                    <a:pt x="165609" y="105284"/>
                  </a:lnTo>
                  <a:lnTo>
                    <a:pt x="164593" y="99696"/>
                  </a:lnTo>
                  <a:lnTo>
                    <a:pt x="164593" y="98044"/>
                  </a:lnTo>
                  <a:lnTo>
                    <a:pt x="163322" y="93600"/>
                  </a:lnTo>
                  <a:lnTo>
                    <a:pt x="163322" y="91187"/>
                  </a:lnTo>
                  <a:lnTo>
                    <a:pt x="162687" y="88774"/>
                  </a:lnTo>
                  <a:lnTo>
                    <a:pt x="162687" y="87631"/>
                  </a:lnTo>
                  <a:lnTo>
                    <a:pt x="162180" y="85090"/>
                  </a:lnTo>
                  <a:lnTo>
                    <a:pt x="162180" y="83185"/>
                  </a:lnTo>
                  <a:lnTo>
                    <a:pt x="161672" y="82043"/>
                  </a:lnTo>
                  <a:lnTo>
                    <a:pt x="161672" y="80772"/>
                  </a:lnTo>
                  <a:lnTo>
                    <a:pt x="161163" y="78868"/>
                  </a:lnTo>
                  <a:lnTo>
                    <a:pt x="161163" y="70866"/>
                  </a:lnTo>
                  <a:lnTo>
                    <a:pt x="160529" y="69724"/>
                  </a:lnTo>
                  <a:lnTo>
                    <a:pt x="160529" y="67946"/>
                  </a:lnTo>
                  <a:lnTo>
                    <a:pt x="160021" y="66803"/>
                  </a:lnTo>
                  <a:lnTo>
                    <a:pt x="160021" y="65406"/>
                  </a:lnTo>
                  <a:lnTo>
                    <a:pt x="159512" y="63628"/>
                  </a:lnTo>
                  <a:lnTo>
                    <a:pt x="159512" y="61722"/>
                  </a:lnTo>
                  <a:lnTo>
                    <a:pt x="158243" y="58040"/>
                  </a:lnTo>
                  <a:lnTo>
                    <a:pt x="158243" y="56134"/>
                  </a:lnTo>
                  <a:lnTo>
                    <a:pt x="157608" y="54991"/>
                  </a:lnTo>
                  <a:lnTo>
                    <a:pt x="157099" y="53213"/>
                  </a:lnTo>
                  <a:lnTo>
                    <a:pt x="157099" y="51309"/>
                  </a:lnTo>
                  <a:lnTo>
                    <a:pt x="156592" y="49531"/>
                  </a:lnTo>
                  <a:lnTo>
                    <a:pt x="156592" y="47625"/>
                  </a:lnTo>
                  <a:lnTo>
                    <a:pt x="155448" y="46483"/>
                  </a:lnTo>
                  <a:lnTo>
                    <a:pt x="155448" y="45212"/>
                  </a:lnTo>
                  <a:lnTo>
                    <a:pt x="154941" y="43308"/>
                  </a:lnTo>
                  <a:lnTo>
                    <a:pt x="154941" y="42165"/>
                  </a:lnTo>
                  <a:lnTo>
                    <a:pt x="154433" y="40894"/>
                  </a:lnTo>
                  <a:lnTo>
                    <a:pt x="154433" y="40387"/>
                  </a:lnTo>
                  <a:lnTo>
                    <a:pt x="153289" y="37719"/>
                  </a:lnTo>
                  <a:lnTo>
                    <a:pt x="153289" y="35306"/>
                  </a:lnTo>
                  <a:lnTo>
                    <a:pt x="150369" y="34163"/>
                  </a:lnTo>
                  <a:lnTo>
                    <a:pt x="144781" y="28703"/>
                  </a:lnTo>
                  <a:lnTo>
                    <a:pt x="142495" y="22480"/>
                  </a:lnTo>
                  <a:lnTo>
                    <a:pt x="141986" y="21337"/>
                  </a:lnTo>
                  <a:lnTo>
                    <a:pt x="141986" y="157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5" name="Freeform 424"/>
            <p:cNvSpPr/>
            <p:nvPr/>
          </p:nvSpPr>
          <p:spPr>
            <a:xfrm>
              <a:off x="6974737" y="2766466"/>
              <a:ext cx="190439" cy="262856"/>
            </a:xfrm>
            <a:custGeom>
              <a:avLst/>
              <a:gdLst/>
              <a:ahLst/>
              <a:cxnLst/>
              <a:rect l="0" t="0" r="0" b="0"/>
              <a:pathLst>
                <a:path w="189739" h="262892">
                  <a:moveTo>
                    <a:pt x="187071" y="12319"/>
                  </a:moveTo>
                  <a:lnTo>
                    <a:pt x="186436" y="11557"/>
                  </a:lnTo>
                  <a:lnTo>
                    <a:pt x="174625" y="11557"/>
                  </a:lnTo>
                  <a:lnTo>
                    <a:pt x="164973" y="14732"/>
                  </a:lnTo>
                  <a:lnTo>
                    <a:pt x="162814" y="16003"/>
                  </a:lnTo>
                  <a:lnTo>
                    <a:pt x="161163" y="16510"/>
                  </a:lnTo>
                  <a:lnTo>
                    <a:pt x="156084" y="20066"/>
                  </a:lnTo>
                  <a:lnTo>
                    <a:pt x="154941" y="21337"/>
                  </a:lnTo>
                  <a:lnTo>
                    <a:pt x="153162" y="22734"/>
                  </a:lnTo>
                  <a:lnTo>
                    <a:pt x="152020" y="23876"/>
                  </a:lnTo>
                  <a:lnTo>
                    <a:pt x="151511" y="25147"/>
                  </a:lnTo>
                  <a:lnTo>
                    <a:pt x="149860" y="26925"/>
                  </a:lnTo>
                  <a:lnTo>
                    <a:pt x="149353" y="29338"/>
                  </a:lnTo>
                  <a:lnTo>
                    <a:pt x="149353" y="30481"/>
                  </a:lnTo>
                  <a:lnTo>
                    <a:pt x="151004" y="31878"/>
                  </a:lnTo>
                  <a:lnTo>
                    <a:pt x="152020" y="32385"/>
                  </a:lnTo>
                  <a:lnTo>
                    <a:pt x="157099" y="34291"/>
                  </a:lnTo>
                  <a:lnTo>
                    <a:pt x="159512" y="36069"/>
                  </a:lnTo>
                  <a:lnTo>
                    <a:pt x="161163" y="36831"/>
                  </a:lnTo>
                  <a:lnTo>
                    <a:pt x="162307" y="37974"/>
                  </a:lnTo>
                  <a:lnTo>
                    <a:pt x="162814" y="39244"/>
                  </a:lnTo>
                  <a:lnTo>
                    <a:pt x="162307" y="40387"/>
                  </a:lnTo>
                  <a:lnTo>
                    <a:pt x="161163" y="40387"/>
                  </a:lnTo>
                  <a:lnTo>
                    <a:pt x="157734" y="39244"/>
                  </a:lnTo>
                  <a:lnTo>
                    <a:pt x="156084" y="39244"/>
                  </a:lnTo>
                  <a:lnTo>
                    <a:pt x="153924" y="37974"/>
                  </a:lnTo>
                  <a:lnTo>
                    <a:pt x="152020" y="37974"/>
                  </a:lnTo>
                  <a:lnTo>
                    <a:pt x="148845" y="39244"/>
                  </a:lnTo>
                  <a:lnTo>
                    <a:pt x="146939" y="40387"/>
                  </a:lnTo>
                  <a:lnTo>
                    <a:pt x="144781" y="42800"/>
                  </a:lnTo>
                  <a:lnTo>
                    <a:pt x="143637" y="43562"/>
                  </a:lnTo>
                  <a:lnTo>
                    <a:pt x="142621" y="45213"/>
                  </a:lnTo>
                  <a:lnTo>
                    <a:pt x="140209" y="47753"/>
                  </a:lnTo>
                  <a:lnTo>
                    <a:pt x="139193" y="49657"/>
                  </a:lnTo>
                  <a:lnTo>
                    <a:pt x="138049" y="50800"/>
                  </a:lnTo>
                  <a:lnTo>
                    <a:pt x="136907" y="52706"/>
                  </a:lnTo>
                  <a:lnTo>
                    <a:pt x="135891" y="56388"/>
                  </a:lnTo>
                  <a:lnTo>
                    <a:pt x="134621" y="58166"/>
                  </a:lnTo>
                  <a:lnTo>
                    <a:pt x="134621" y="60072"/>
                  </a:lnTo>
                  <a:lnTo>
                    <a:pt x="133478" y="63628"/>
                  </a:lnTo>
                  <a:lnTo>
                    <a:pt x="133478" y="69978"/>
                  </a:lnTo>
                  <a:lnTo>
                    <a:pt x="133985" y="70994"/>
                  </a:lnTo>
                  <a:lnTo>
                    <a:pt x="133985" y="75947"/>
                  </a:lnTo>
                  <a:lnTo>
                    <a:pt x="134621" y="77725"/>
                  </a:lnTo>
                  <a:lnTo>
                    <a:pt x="134621" y="82804"/>
                  </a:lnTo>
                  <a:lnTo>
                    <a:pt x="135256" y="84456"/>
                  </a:lnTo>
                  <a:lnTo>
                    <a:pt x="135256" y="85725"/>
                  </a:lnTo>
                  <a:lnTo>
                    <a:pt x="135891" y="87631"/>
                  </a:lnTo>
                  <a:lnTo>
                    <a:pt x="135891" y="93726"/>
                  </a:lnTo>
                  <a:lnTo>
                    <a:pt x="136398" y="94869"/>
                  </a:lnTo>
                  <a:lnTo>
                    <a:pt x="136398" y="102363"/>
                  </a:lnTo>
                  <a:lnTo>
                    <a:pt x="135891" y="103632"/>
                  </a:lnTo>
                  <a:lnTo>
                    <a:pt x="135256" y="104141"/>
                  </a:lnTo>
                  <a:lnTo>
                    <a:pt x="132334" y="106046"/>
                  </a:lnTo>
                  <a:lnTo>
                    <a:pt x="131826" y="107697"/>
                  </a:lnTo>
                  <a:lnTo>
                    <a:pt x="129668" y="109094"/>
                  </a:lnTo>
                  <a:lnTo>
                    <a:pt x="128397" y="111634"/>
                  </a:lnTo>
                  <a:lnTo>
                    <a:pt x="126238" y="113284"/>
                  </a:lnTo>
                  <a:lnTo>
                    <a:pt x="124587" y="115697"/>
                  </a:lnTo>
                  <a:lnTo>
                    <a:pt x="123445" y="116459"/>
                  </a:lnTo>
                  <a:lnTo>
                    <a:pt x="121159" y="118872"/>
                  </a:lnTo>
                  <a:lnTo>
                    <a:pt x="120016" y="120778"/>
                  </a:lnTo>
                  <a:lnTo>
                    <a:pt x="117857" y="123191"/>
                  </a:lnTo>
                  <a:lnTo>
                    <a:pt x="116586" y="124969"/>
                  </a:lnTo>
                  <a:lnTo>
                    <a:pt x="115444" y="126112"/>
                  </a:lnTo>
                  <a:lnTo>
                    <a:pt x="114428" y="128016"/>
                  </a:lnTo>
                  <a:lnTo>
                    <a:pt x="113284" y="129287"/>
                  </a:lnTo>
                  <a:lnTo>
                    <a:pt x="106554" y="140335"/>
                  </a:lnTo>
                  <a:lnTo>
                    <a:pt x="89662" y="170434"/>
                  </a:lnTo>
                  <a:lnTo>
                    <a:pt x="89028" y="172847"/>
                  </a:lnTo>
                  <a:lnTo>
                    <a:pt x="87376" y="173991"/>
                  </a:lnTo>
                  <a:lnTo>
                    <a:pt x="86742" y="175769"/>
                  </a:lnTo>
                  <a:lnTo>
                    <a:pt x="85091" y="177674"/>
                  </a:lnTo>
                  <a:lnTo>
                    <a:pt x="84456" y="179578"/>
                  </a:lnTo>
                  <a:lnTo>
                    <a:pt x="83439" y="180849"/>
                  </a:lnTo>
                  <a:lnTo>
                    <a:pt x="82296" y="182753"/>
                  </a:lnTo>
                  <a:lnTo>
                    <a:pt x="81281" y="183769"/>
                  </a:lnTo>
                  <a:lnTo>
                    <a:pt x="80646" y="185166"/>
                  </a:lnTo>
                  <a:lnTo>
                    <a:pt x="76709" y="189357"/>
                  </a:lnTo>
                  <a:lnTo>
                    <a:pt x="74804" y="189993"/>
                  </a:lnTo>
                  <a:lnTo>
                    <a:pt x="73787" y="191263"/>
                  </a:lnTo>
                  <a:lnTo>
                    <a:pt x="71629" y="191263"/>
                  </a:lnTo>
                  <a:lnTo>
                    <a:pt x="69978" y="191771"/>
                  </a:lnTo>
                  <a:lnTo>
                    <a:pt x="68072" y="191771"/>
                  </a:lnTo>
                  <a:lnTo>
                    <a:pt x="61976" y="193675"/>
                  </a:lnTo>
                  <a:lnTo>
                    <a:pt x="53595" y="198501"/>
                  </a:lnTo>
                  <a:lnTo>
                    <a:pt x="49022" y="202312"/>
                  </a:lnTo>
                  <a:lnTo>
                    <a:pt x="46863" y="203328"/>
                  </a:lnTo>
                  <a:lnTo>
                    <a:pt x="39497" y="211328"/>
                  </a:lnTo>
                  <a:lnTo>
                    <a:pt x="36069" y="213996"/>
                  </a:lnTo>
                  <a:lnTo>
                    <a:pt x="35053" y="216409"/>
                  </a:lnTo>
                  <a:lnTo>
                    <a:pt x="33401" y="217551"/>
                  </a:lnTo>
                  <a:lnTo>
                    <a:pt x="32259" y="219329"/>
                  </a:lnTo>
                  <a:lnTo>
                    <a:pt x="23114" y="230506"/>
                  </a:lnTo>
                  <a:lnTo>
                    <a:pt x="22098" y="232919"/>
                  </a:lnTo>
                  <a:lnTo>
                    <a:pt x="19685" y="235331"/>
                  </a:lnTo>
                  <a:lnTo>
                    <a:pt x="18670" y="237744"/>
                  </a:lnTo>
                  <a:lnTo>
                    <a:pt x="17019" y="240284"/>
                  </a:lnTo>
                  <a:lnTo>
                    <a:pt x="11811" y="246888"/>
                  </a:lnTo>
                  <a:lnTo>
                    <a:pt x="9145" y="251334"/>
                  </a:lnTo>
                  <a:lnTo>
                    <a:pt x="7367" y="253238"/>
                  </a:lnTo>
                  <a:lnTo>
                    <a:pt x="4064" y="258572"/>
                  </a:lnTo>
                  <a:lnTo>
                    <a:pt x="2921" y="259207"/>
                  </a:lnTo>
                  <a:lnTo>
                    <a:pt x="2413" y="260478"/>
                  </a:lnTo>
                  <a:lnTo>
                    <a:pt x="0" y="262891"/>
                  </a:lnTo>
                  <a:lnTo>
                    <a:pt x="0" y="261747"/>
                  </a:lnTo>
                  <a:lnTo>
                    <a:pt x="635" y="260478"/>
                  </a:lnTo>
                  <a:lnTo>
                    <a:pt x="635" y="259207"/>
                  </a:lnTo>
                  <a:lnTo>
                    <a:pt x="2413" y="254890"/>
                  </a:lnTo>
                  <a:lnTo>
                    <a:pt x="2413" y="253747"/>
                  </a:lnTo>
                  <a:lnTo>
                    <a:pt x="3557" y="250063"/>
                  </a:lnTo>
                  <a:lnTo>
                    <a:pt x="4572" y="248159"/>
                  </a:lnTo>
                  <a:lnTo>
                    <a:pt x="5716" y="244475"/>
                  </a:lnTo>
                  <a:lnTo>
                    <a:pt x="6732" y="242825"/>
                  </a:lnTo>
                  <a:lnTo>
                    <a:pt x="7874" y="238379"/>
                  </a:lnTo>
                  <a:lnTo>
                    <a:pt x="9145" y="235966"/>
                  </a:lnTo>
                  <a:lnTo>
                    <a:pt x="9653" y="234062"/>
                  </a:lnTo>
                  <a:lnTo>
                    <a:pt x="11811" y="229744"/>
                  </a:lnTo>
                  <a:lnTo>
                    <a:pt x="12446" y="227331"/>
                  </a:lnTo>
                  <a:lnTo>
                    <a:pt x="14733" y="223647"/>
                  </a:lnTo>
                  <a:lnTo>
                    <a:pt x="15368" y="221234"/>
                  </a:lnTo>
                  <a:lnTo>
                    <a:pt x="16384" y="219329"/>
                  </a:lnTo>
                  <a:lnTo>
                    <a:pt x="17019" y="216916"/>
                  </a:lnTo>
                  <a:lnTo>
                    <a:pt x="20956" y="210185"/>
                  </a:lnTo>
                  <a:lnTo>
                    <a:pt x="22098" y="208916"/>
                  </a:lnTo>
                  <a:lnTo>
                    <a:pt x="23114" y="207138"/>
                  </a:lnTo>
                  <a:lnTo>
                    <a:pt x="24258" y="205994"/>
                  </a:lnTo>
                  <a:lnTo>
                    <a:pt x="25400" y="204090"/>
                  </a:lnTo>
                  <a:lnTo>
                    <a:pt x="28830" y="201676"/>
                  </a:lnTo>
                  <a:lnTo>
                    <a:pt x="30481" y="199772"/>
                  </a:lnTo>
                  <a:lnTo>
                    <a:pt x="45721" y="189993"/>
                  </a:lnTo>
                  <a:lnTo>
                    <a:pt x="47880" y="189357"/>
                  </a:lnTo>
                  <a:lnTo>
                    <a:pt x="51944" y="186944"/>
                  </a:lnTo>
                  <a:lnTo>
                    <a:pt x="57532" y="185166"/>
                  </a:lnTo>
                  <a:lnTo>
                    <a:pt x="60325" y="183262"/>
                  </a:lnTo>
                  <a:lnTo>
                    <a:pt x="61976" y="182753"/>
                  </a:lnTo>
                  <a:lnTo>
                    <a:pt x="67057" y="180087"/>
                  </a:lnTo>
                  <a:lnTo>
                    <a:pt x="69978" y="180087"/>
                  </a:lnTo>
                  <a:lnTo>
                    <a:pt x="69978" y="179578"/>
                  </a:lnTo>
                  <a:lnTo>
                    <a:pt x="70994" y="177674"/>
                  </a:lnTo>
                  <a:lnTo>
                    <a:pt x="71629" y="175769"/>
                  </a:lnTo>
                  <a:lnTo>
                    <a:pt x="72136" y="174753"/>
                  </a:lnTo>
                  <a:lnTo>
                    <a:pt x="72645" y="172847"/>
                  </a:lnTo>
                  <a:lnTo>
                    <a:pt x="73787" y="171578"/>
                  </a:lnTo>
                  <a:lnTo>
                    <a:pt x="77217" y="164847"/>
                  </a:lnTo>
                  <a:lnTo>
                    <a:pt x="78868" y="162434"/>
                  </a:lnTo>
                  <a:lnTo>
                    <a:pt x="81281" y="156846"/>
                  </a:lnTo>
                  <a:lnTo>
                    <a:pt x="84456" y="152019"/>
                  </a:lnTo>
                  <a:lnTo>
                    <a:pt x="86742" y="146431"/>
                  </a:lnTo>
                  <a:lnTo>
                    <a:pt x="88011" y="145288"/>
                  </a:lnTo>
                  <a:lnTo>
                    <a:pt x="89028" y="142749"/>
                  </a:lnTo>
                  <a:lnTo>
                    <a:pt x="90171" y="141606"/>
                  </a:lnTo>
                  <a:lnTo>
                    <a:pt x="91313" y="138431"/>
                  </a:lnTo>
                  <a:lnTo>
                    <a:pt x="92837" y="136018"/>
                  </a:lnTo>
                  <a:lnTo>
                    <a:pt x="94108" y="133604"/>
                  </a:lnTo>
                  <a:lnTo>
                    <a:pt x="95759" y="131700"/>
                  </a:lnTo>
                  <a:lnTo>
                    <a:pt x="99314" y="124969"/>
                  </a:lnTo>
                  <a:lnTo>
                    <a:pt x="100331" y="123699"/>
                  </a:lnTo>
                  <a:lnTo>
                    <a:pt x="100838" y="122556"/>
                  </a:lnTo>
                  <a:lnTo>
                    <a:pt x="101982" y="121285"/>
                  </a:lnTo>
                  <a:lnTo>
                    <a:pt x="102489" y="120016"/>
                  </a:lnTo>
                  <a:lnTo>
                    <a:pt x="103124" y="119507"/>
                  </a:lnTo>
                  <a:lnTo>
                    <a:pt x="104141" y="117603"/>
                  </a:lnTo>
                  <a:lnTo>
                    <a:pt x="110363" y="110872"/>
                  </a:lnTo>
                  <a:lnTo>
                    <a:pt x="112776" y="109094"/>
                  </a:lnTo>
                  <a:lnTo>
                    <a:pt x="114428" y="107188"/>
                  </a:lnTo>
                  <a:lnTo>
                    <a:pt x="116586" y="106046"/>
                  </a:lnTo>
                  <a:lnTo>
                    <a:pt x="118364" y="103632"/>
                  </a:lnTo>
                  <a:lnTo>
                    <a:pt x="120016" y="102363"/>
                  </a:lnTo>
                  <a:lnTo>
                    <a:pt x="121667" y="100457"/>
                  </a:lnTo>
                  <a:lnTo>
                    <a:pt x="123445" y="99188"/>
                  </a:lnTo>
                  <a:lnTo>
                    <a:pt x="125096" y="97537"/>
                  </a:lnTo>
                  <a:lnTo>
                    <a:pt x="126238" y="97537"/>
                  </a:lnTo>
                  <a:lnTo>
                    <a:pt x="125604" y="96775"/>
                  </a:lnTo>
                  <a:lnTo>
                    <a:pt x="125604" y="93726"/>
                  </a:lnTo>
                  <a:lnTo>
                    <a:pt x="125096" y="91949"/>
                  </a:lnTo>
                  <a:lnTo>
                    <a:pt x="125096" y="90044"/>
                  </a:lnTo>
                  <a:lnTo>
                    <a:pt x="124587" y="89535"/>
                  </a:lnTo>
                  <a:lnTo>
                    <a:pt x="124587" y="84456"/>
                  </a:lnTo>
                  <a:lnTo>
                    <a:pt x="124080" y="83313"/>
                  </a:lnTo>
                  <a:lnTo>
                    <a:pt x="124080" y="80391"/>
                  </a:lnTo>
                  <a:lnTo>
                    <a:pt x="123445" y="78487"/>
                  </a:lnTo>
                  <a:lnTo>
                    <a:pt x="123445" y="73534"/>
                  </a:lnTo>
                  <a:lnTo>
                    <a:pt x="122809" y="71628"/>
                  </a:lnTo>
                  <a:lnTo>
                    <a:pt x="122809" y="66803"/>
                  </a:lnTo>
                  <a:lnTo>
                    <a:pt x="122174" y="65532"/>
                  </a:lnTo>
                  <a:lnTo>
                    <a:pt x="122174" y="61215"/>
                  </a:lnTo>
                  <a:lnTo>
                    <a:pt x="122809" y="58801"/>
                  </a:lnTo>
                  <a:lnTo>
                    <a:pt x="123445" y="57659"/>
                  </a:lnTo>
                  <a:lnTo>
                    <a:pt x="123445" y="55626"/>
                  </a:lnTo>
                  <a:lnTo>
                    <a:pt x="124587" y="53975"/>
                  </a:lnTo>
                  <a:lnTo>
                    <a:pt x="125096" y="52706"/>
                  </a:lnTo>
                  <a:lnTo>
                    <a:pt x="126238" y="50800"/>
                  </a:lnTo>
                  <a:lnTo>
                    <a:pt x="127889" y="48896"/>
                  </a:lnTo>
                  <a:lnTo>
                    <a:pt x="128906" y="47244"/>
                  </a:lnTo>
                  <a:lnTo>
                    <a:pt x="130810" y="45213"/>
                  </a:lnTo>
                  <a:lnTo>
                    <a:pt x="132334" y="44069"/>
                  </a:lnTo>
                  <a:lnTo>
                    <a:pt x="133478" y="42291"/>
                  </a:lnTo>
                  <a:lnTo>
                    <a:pt x="135256" y="40894"/>
                  </a:lnTo>
                  <a:lnTo>
                    <a:pt x="136398" y="39244"/>
                  </a:lnTo>
                  <a:lnTo>
                    <a:pt x="137542" y="38481"/>
                  </a:lnTo>
                  <a:lnTo>
                    <a:pt x="139193" y="36831"/>
                  </a:lnTo>
                  <a:lnTo>
                    <a:pt x="140209" y="36069"/>
                  </a:lnTo>
                  <a:lnTo>
                    <a:pt x="139700" y="35560"/>
                  </a:lnTo>
                  <a:lnTo>
                    <a:pt x="139700" y="28829"/>
                  </a:lnTo>
                  <a:lnTo>
                    <a:pt x="140209" y="26925"/>
                  </a:lnTo>
                  <a:lnTo>
                    <a:pt x="140209" y="25147"/>
                  </a:lnTo>
                  <a:lnTo>
                    <a:pt x="140717" y="23241"/>
                  </a:lnTo>
                  <a:lnTo>
                    <a:pt x="140717" y="21337"/>
                  </a:lnTo>
                  <a:lnTo>
                    <a:pt x="141986" y="19559"/>
                  </a:lnTo>
                  <a:lnTo>
                    <a:pt x="143130" y="16003"/>
                  </a:lnTo>
                  <a:lnTo>
                    <a:pt x="145288" y="13335"/>
                  </a:lnTo>
                  <a:lnTo>
                    <a:pt x="146432" y="11557"/>
                  </a:lnTo>
                  <a:lnTo>
                    <a:pt x="149860" y="9144"/>
                  </a:lnTo>
                  <a:lnTo>
                    <a:pt x="158243" y="4826"/>
                  </a:lnTo>
                  <a:lnTo>
                    <a:pt x="160021" y="4826"/>
                  </a:lnTo>
                  <a:lnTo>
                    <a:pt x="161163" y="4319"/>
                  </a:lnTo>
                  <a:lnTo>
                    <a:pt x="163322" y="3684"/>
                  </a:lnTo>
                  <a:lnTo>
                    <a:pt x="165735" y="2413"/>
                  </a:lnTo>
                  <a:lnTo>
                    <a:pt x="173483" y="0"/>
                  </a:lnTo>
                  <a:lnTo>
                    <a:pt x="178689" y="0"/>
                  </a:lnTo>
                  <a:lnTo>
                    <a:pt x="180848" y="509"/>
                  </a:lnTo>
                  <a:lnTo>
                    <a:pt x="188596" y="5588"/>
                  </a:lnTo>
                  <a:lnTo>
                    <a:pt x="189231" y="6731"/>
                  </a:lnTo>
                  <a:lnTo>
                    <a:pt x="189738" y="7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6" name="Freeform 425"/>
            <p:cNvSpPr/>
            <p:nvPr/>
          </p:nvSpPr>
          <p:spPr>
            <a:xfrm>
              <a:off x="7219838" y="2603653"/>
              <a:ext cx="208072" cy="186352"/>
            </a:xfrm>
            <a:custGeom>
              <a:avLst/>
              <a:gdLst/>
              <a:ahLst/>
              <a:cxnLst/>
              <a:rect l="0" t="0" r="0" b="0"/>
              <a:pathLst>
                <a:path w="208282" h="185803">
                  <a:moveTo>
                    <a:pt x="189103" y="0"/>
                  </a:moveTo>
                  <a:lnTo>
                    <a:pt x="197486" y="14097"/>
                  </a:lnTo>
                  <a:lnTo>
                    <a:pt x="208281" y="147702"/>
                  </a:lnTo>
                  <a:lnTo>
                    <a:pt x="207137" y="147702"/>
                  </a:lnTo>
                  <a:lnTo>
                    <a:pt x="206122" y="148971"/>
                  </a:lnTo>
                  <a:lnTo>
                    <a:pt x="202058" y="150877"/>
                  </a:lnTo>
                  <a:lnTo>
                    <a:pt x="201041" y="152019"/>
                  </a:lnTo>
                  <a:lnTo>
                    <a:pt x="191898" y="156972"/>
                  </a:lnTo>
                  <a:lnTo>
                    <a:pt x="189103" y="158115"/>
                  </a:lnTo>
                  <a:lnTo>
                    <a:pt x="186183" y="160021"/>
                  </a:lnTo>
                  <a:lnTo>
                    <a:pt x="183008" y="161290"/>
                  </a:lnTo>
                  <a:lnTo>
                    <a:pt x="181737" y="162434"/>
                  </a:lnTo>
                  <a:lnTo>
                    <a:pt x="177800" y="163703"/>
                  </a:lnTo>
                  <a:lnTo>
                    <a:pt x="176276" y="164974"/>
                  </a:lnTo>
                  <a:lnTo>
                    <a:pt x="160401" y="170434"/>
                  </a:lnTo>
                  <a:lnTo>
                    <a:pt x="158750" y="171705"/>
                  </a:lnTo>
                  <a:lnTo>
                    <a:pt x="149607" y="174118"/>
                  </a:lnTo>
                  <a:lnTo>
                    <a:pt x="147448" y="175387"/>
                  </a:lnTo>
                  <a:lnTo>
                    <a:pt x="120270" y="181356"/>
                  </a:lnTo>
                  <a:lnTo>
                    <a:pt x="117602" y="181356"/>
                  </a:lnTo>
                  <a:lnTo>
                    <a:pt x="105791" y="184024"/>
                  </a:lnTo>
                  <a:lnTo>
                    <a:pt x="99569" y="184024"/>
                  </a:lnTo>
                  <a:lnTo>
                    <a:pt x="96648" y="184531"/>
                  </a:lnTo>
                  <a:lnTo>
                    <a:pt x="93981" y="184531"/>
                  </a:lnTo>
                  <a:lnTo>
                    <a:pt x="91186" y="185166"/>
                  </a:lnTo>
                  <a:lnTo>
                    <a:pt x="82677" y="185166"/>
                  </a:lnTo>
                  <a:lnTo>
                    <a:pt x="79884" y="185802"/>
                  </a:lnTo>
                  <a:lnTo>
                    <a:pt x="69215" y="185802"/>
                  </a:lnTo>
                  <a:lnTo>
                    <a:pt x="66422" y="185166"/>
                  </a:lnTo>
                  <a:lnTo>
                    <a:pt x="55119" y="185166"/>
                  </a:lnTo>
                  <a:lnTo>
                    <a:pt x="52833" y="184531"/>
                  </a:lnTo>
                  <a:lnTo>
                    <a:pt x="50547" y="184531"/>
                  </a:lnTo>
                  <a:lnTo>
                    <a:pt x="48387" y="184024"/>
                  </a:lnTo>
                  <a:lnTo>
                    <a:pt x="42799" y="184024"/>
                  </a:lnTo>
                  <a:lnTo>
                    <a:pt x="38736" y="182627"/>
                  </a:lnTo>
                  <a:lnTo>
                    <a:pt x="35307" y="182627"/>
                  </a:lnTo>
                  <a:lnTo>
                    <a:pt x="33656" y="182118"/>
                  </a:lnTo>
                  <a:lnTo>
                    <a:pt x="32004" y="182118"/>
                  </a:lnTo>
                  <a:lnTo>
                    <a:pt x="30353" y="181356"/>
                  </a:lnTo>
                  <a:lnTo>
                    <a:pt x="29084" y="181356"/>
                  </a:lnTo>
                  <a:lnTo>
                    <a:pt x="27433" y="180849"/>
                  </a:lnTo>
                  <a:lnTo>
                    <a:pt x="25782" y="180849"/>
                  </a:lnTo>
                  <a:lnTo>
                    <a:pt x="24765" y="180214"/>
                  </a:lnTo>
                  <a:lnTo>
                    <a:pt x="22861" y="180214"/>
                  </a:lnTo>
                  <a:lnTo>
                    <a:pt x="21336" y="179706"/>
                  </a:lnTo>
                  <a:lnTo>
                    <a:pt x="20194" y="179706"/>
                  </a:lnTo>
                  <a:lnTo>
                    <a:pt x="19050" y="178943"/>
                  </a:lnTo>
                  <a:lnTo>
                    <a:pt x="18035" y="178943"/>
                  </a:lnTo>
                  <a:lnTo>
                    <a:pt x="15622" y="178436"/>
                  </a:lnTo>
                  <a:lnTo>
                    <a:pt x="13971" y="177293"/>
                  </a:lnTo>
                  <a:lnTo>
                    <a:pt x="11685" y="177293"/>
                  </a:lnTo>
                  <a:lnTo>
                    <a:pt x="10541" y="176531"/>
                  </a:lnTo>
                  <a:lnTo>
                    <a:pt x="7748" y="175387"/>
                  </a:lnTo>
                  <a:lnTo>
                    <a:pt x="6732" y="174625"/>
                  </a:lnTo>
                  <a:lnTo>
                    <a:pt x="6224" y="174625"/>
                  </a:lnTo>
                  <a:lnTo>
                    <a:pt x="4953" y="174118"/>
                  </a:lnTo>
                  <a:lnTo>
                    <a:pt x="4319" y="174118"/>
                  </a:lnTo>
                  <a:lnTo>
                    <a:pt x="0" y="152655"/>
                  </a:lnTo>
                  <a:lnTo>
                    <a:pt x="509" y="152655"/>
                  </a:lnTo>
                  <a:lnTo>
                    <a:pt x="2160" y="154559"/>
                  </a:lnTo>
                  <a:lnTo>
                    <a:pt x="4319" y="155703"/>
                  </a:lnTo>
                  <a:lnTo>
                    <a:pt x="6224" y="156972"/>
                  </a:lnTo>
                  <a:lnTo>
                    <a:pt x="10034" y="158115"/>
                  </a:lnTo>
                  <a:lnTo>
                    <a:pt x="11685" y="159386"/>
                  </a:lnTo>
                  <a:lnTo>
                    <a:pt x="15622" y="161290"/>
                  </a:lnTo>
                  <a:lnTo>
                    <a:pt x="16764" y="161290"/>
                  </a:lnTo>
                  <a:lnTo>
                    <a:pt x="18035" y="161799"/>
                  </a:lnTo>
                  <a:lnTo>
                    <a:pt x="19686" y="162434"/>
                  </a:lnTo>
                  <a:lnTo>
                    <a:pt x="23496" y="164212"/>
                  </a:lnTo>
                  <a:lnTo>
                    <a:pt x="25782" y="164974"/>
                  </a:lnTo>
                  <a:lnTo>
                    <a:pt x="26924" y="164974"/>
                  </a:lnTo>
                  <a:lnTo>
                    <a:pt x="32004" y="166878"/>
                  </a:lnTo>
                  <a:lnTo>
                    <a:pt x="33656" y="166878"/>
                  </a:lnTo>
                  <a:lnTo>
                    <a:pt x="39371" y="168530"/>
                  </a:lnTo>
                  <a:lnTo>
                    <a:pt x="40895" y="168530"/>
                  </a:lnTo>
                  <a:lnTo>
                    <a:pt x="43308" y="169291"/>
                  </a:lnTo>
                  <a:lnTo>
                    <a:pt x="44959" y="169291"/>
                  </a:lnTo>
                  <a:lnTo>
                    <a:pt x="49531" y="170434"/>
                  </a:lnTo>
                  <a:lnTo>
                    <a:pt x="51182" y="170434"/>
                  </a:lnTo>
                  <a:lnTo>
                    <a:pt x="56261" y="171705"/>
                  </a:lnTo>
                  <a:lnTo>
                    <a:pt x="72645" y="171705"/>
                  </a:lnTo>
                  <a:lnTo>
                    <a:pt x="74803" y="172212"/>
                  </a:lnTo>
                  <a:lnTo>
                    <a:pt x="77598" y="171705"/>
                  </a:lnTo>
                  <a:lnTo>
                    <a:pt x="88265" y="171705"/>
                  </a:lnTo>
                  <a:lnTo>
                    <a:pt x="90424" y="170943"/>
                  </a:lnTo>
                  <a:lnTo>
                    <a:pt x="93981" y="170943"/>
                  </a:lnTo>
                  <a:lnTo>
                    <a:pt x="96648" y="170434"/>
                  </a:lnTo>
                  <a:lnTo>
                    <a:pt x="99569" y="170434"/>
                  </a:lnTo>
                  <a:lnTo>
                    <a:pt x="107443" y="168530"/>
                  </a:lnTo>
                  <a:lnTo>
                    <a:pt x="110363" y="168530"/>
                  </a:lnTo>
                  <a:lnTo>
                    <a:pt x="130557" y="163703"/>
                  </a:lnTo>
                  <a:lnTo>
                    <a:pt x="132715" y="162434"/>
                  </a:lnTo>
                  <a:lnTo>
                    <a:pt x="144526" y="159386"/>
                  </a:lnTo>
                  <a:lnTo>
                    <a:pt x="146304" y="158115"/>
                  </a:lnTo>
                  <a:lnTo>
                    <a:pt x="154686" y="155703"/>
                  </a:lnTo>
                  <a:lnTo>
                    <a:pt x="156337" y="154559"/>
                  </a:lnTo>
                  <a:lnTo>
                    <a:pt x="162561" y="152655"/>
                  </a:lnTo>
                  <a:lnTo>
                    <a:pt x="164338" y="151384"/>
                  </a:lnTo>
                  <a:lnTo>
                    <a:pt x="170053" y="149606"/>
                  </a:lnTo>
                  <a:lnTo>
                    <a:pt x="171070" y="148464"/>
                  </a:lnTo>
                  <a:lnTo>
                    <a:pt x="177293" y="146050"/>
                  </a:lnTo>
                  <a:lnTo>
                    <a:pt x="178436" y="144653"/>
                  </a:lnTo>
                  <a:lnTo>
                    <a:pt x="186183" y="140971"/>
                  </a:lnTo>
                  <a:lnTo>
                    <a:pt x="190247" y="138558"/>
                  </a:lnTo>
                  <a:lnTo>
                    <a:pt x="191389" y="137287"/>
                  </a:lnTo>
                  <a:lnTo>
                    <a:pt x="195326" y="135383"/>
                  </a:lnTo>
                  <a:lnTo>
                    <a:pt x="196977" y="134240"/>
                  </a:lnTo>
                  <a:lnTo>
                    <a:pt x="197486" y="134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7" name="Freeform 426"/>
            <p:cNvSpPr/>
            <p:nvPr/>
          </p:nvSpPr>
          <p:spPr>
            <a:xfrm>
              <a:off x="7216311" y="2742927"/>
              <a:ext cx="234522" cy="217739"/>
            </a:xfrm>
            <a:custGeom>
              <a:avLst/>
              <a:gdLst/>
              <a:ahLst/>
              <a:cxnLst/>
              <a:rect l="0" t="0" r="0" b="0"/>
              <a:pathLst>
                <a:path w="235459" h="216917">
                  <a:moveTo>
                    <a:pt x="0" y="188848"/>
                  </a:moveTo>
                  <a:lnTo>
                    <a:pt x="8891" y="194182"/>
                  </a:lnTo>
                  <a:lnTo>
                    <a:pt x="10796" y="194944"/>
                  </a:lnTo>
                  <a:lnTo>
                    <a:pt x="12446" y="196088"/>
                  </a:lnTo>
                  <a:lnTo>
                    <a:pt x="14606" y="196850"/>
                  </a:lnTo>
                  <a:lnTo>
                    <a:pt x="16257" y="197866"/>
                  </a:lnTo>
                  <a:lnTo>
                    <a:pt x="29337" y="201675"/>
                  </a:lnTo>
                  <a:lnTo>
                    <a:pt x="30354" y="202184"/>
                  </a:lnTo>
                  <a:lnTo>
                    <a:pt x="33147" y="202184"/>
                  </a:lnTo>
                  <a:lnTo>
                    <a:pt x="34291" y="202946"/>
                  </a:lnTo>
                  <a:lnTo>
                    <a:pt x="36069" y="202946"/>
                  </a:lnTo>
                  <a:lnTo>
                    <a:pt x="37084" y="203453"/>
                  </a:lnTo>
                  <a:lnTo>
                    <a:pt x="41148" y="203453"/>
                  </a:lnTo>
                  <a:lnTo>
                    <a:pt x="42292" y="204088"/>
                  </a:lnTo>
                  <a:lnTo>
                    <a:pt x="57405" y="204088"/>
                  </a:lnTo>
                  <a:lnTo>
                    <a:pt x="58421" y="203453"/>
                  </a:lnTo>
                  <a:lnTo>
                    <a:pt x="60325" y="203453"/>
                  </a:lnTo>
                  <a:lnTo>
                    <a:pt x="61849" y="202946"/>
                  </a:lnTo>
                  <a:lnTo>
                    <a:pt x="62993" y="202946"/>
                  </a:lnTo>
                  <a:lnTo>
                    <a:pt x="64771" y="202184"/>
                  </a:lnTo>
                  <a:lnTo>
                    <a:pt x="66421" y="202184"/>
                  </a:lnTo>
                  <a:lnTo>
                    <a:pt x="67565" y="201675"/>
                  </a:lnTo>
                  <a:lnTo>
                    <a:pt x="70994" y="201675"/>
                  </a:lnTo>
                  <a:lnTo>
                    <a:pt x="73787" y="200532"/>
                  </a:lnTo>
                  <a:lnTo>
                    <a:pt x="74804" y="200532"/>
                  </a:lnTo>
                  <a:lnTo>
                    <a:pt x="76455" y="199771"/>
                  </a:lnTo>
                  <a:lnTo>
                    <a:pt x="78233" y="199771"/>
                  </a:lnTo>
                  <a:lnTo>
                    <a:pt x="79375" y="199263"/>
                  </a:lnTo>
                  <a:lnTo>
                    <a:pt x="81026" y="199263"/>
                  </a:lnTo>
                  <a:lnTo>
                    <a:pt x="82170" y="197866"/>
                  </a:lnTo>
                  <a:lnTo>
                    <a:pt x="83947" y="197866"/>
                  </a:lnTo>
                  <a:lnTo>
                    <a:pt x="85091" y="197357"/>
                  </a:lnTo>
                  <a:lnTo>
                    <a:pt x="86615" y="197357"/>
                  </a:lnTo>
                  <a:lnTo>
                    <a:pt x="89028" y="196088"/>
                  </a:lnTo>
                  <a:lnTo>
                    <a:pt x="90679" y="196088"/>
                  </a:lnTo>
                  <a:lnTo>
                    <a:pt x="92330" y="195453"/>
                  </a:lnTo>
                  <a:lnTo>
                    <a:pt x="92837" y="194944"/>
                  </a:lnTo>
                  <a:lnTo>
                    <a:pt x="94488" y="194944"/>
                  </a:lnTo>
                  <a:lnTo>
                    <a:pt x="97409" y="193675"/>
                  </a:lnTo>
                  <a:lnTo>
                    <a:pt x="98553" y="193675"/>
                  </a:lnTo>
                  <a:lnTo>
                    <a:pt x="100838" y="192531"/>
                  </a:lnTo>
                  <a:lnTo>
                    <a:pt x="101982" y="192531"/>
                  </a:lnTo>
                  <a:lnTo>
                    <a:pt x="104141" y="191262"/>
                  </a:lnTo>
                  <a:lnTo>
                    <a:pt x="110363" y="189356"/>
                  </a:lnTo>
                  <a:lnTo>
                    <a:pt x="112015" y="188213"/>
                  </a:lnTo>
                  <a:lnTo>
                    <a:pt x="115444" y="186944"/>
                  </a:lnTo>
                  <a:lnTo>
                    <a:pt x="116586" y="186944"/>
                  </a:lnTo>
                  <a:lnTo>
                    <a:pt x="117603" y="185673"/>
                  </a:lnTo>
                  <a:lnTo>
                    <a:pt x="118746" y="185673"/>
                  </a:lnTo>
                  <a:lnTo>
                    <a:pt x="121032" y="184531"/>
                  </a:lnTo>
                  <a:lnTo>
                    <a:pt x="122683" y="184531"/>
                  </a:lnTo>
                  <a:lnTo>
                    <a:pt x="121667" y="126872"/>
                  </a:lnTo>
                  <a:lnTo>
                    <a:pt x="122174" y="126238"/>
                  </a:lnTo>
                  <a:lnTo>
                    <a:pt x="124333" y="124968"/>
                  </a:lnTo>
                  <a:lnTo>
                    <a:pt x="126746" y="122554"/>
                  </a:lnTo>
                  <a:lnTo>
                    <a:pt x="128397" y="121285"/>
                  </a:lnTo>
                  <a:lnTo>
                    <a:pt x="130048" y="120650"/>
                  </a:lnTo>
                  <a:lnTo>
                    <a:pt x="131826" y="119634"/>
                  </a:lnTo>
                  <a:lnTo>
                    <a:pt x="133478" y="117728"/>
                  </a:lnTo>
                  <a:lnTo>
                    <a:pt x="136780" y="115316"/>
                  </a:lnTo>
                  <a:lnTo>
                    <a:pt x="138049" y="114046"/>
                  </a:lnTo>
                  <a:lnTo>
                    <a:pt x="139700" y="112648"/>
                  </a:lnTo>
                  <a:lnTo>
                    <a:pt x="140717" y="111632"/>
                  </a:lnTo>
                  <a:lnTo>
                    <a:pt x="141859" y="110871"/>
                  </a:lnTo>
                  <a:lnTo>
                    <a:pt x="142368" y="108966"/>
                  </a:lnTo>
                  <a:lnTo>
                    <a:pt x="145796" y="105410"/>
                  </a:lnTo>
                  <a:lnTo>
                    <a:pt x="148083" y="101726"/>
                  </a:lnTo>
                  <a:lnTo>
                    <a:pt x="151511" y="98044"/>
                  </a:lnTo>
                  <a:lnTo>
                    <a:pt x="152020" y="96900"/>
                  </a:lnTo>
                  <a:lnTo>
                    <a:pt x="153162" y="95631"/>
                  </a:lnTo>
                  <a:lnTo>
                    <a:pt x="154179" y="95631"/>
                  </a:lnTo>
                  <a:lnTo>
                    <a:pt x="154179" y="94996"/>
                  </a:lnTo>
                  <a:lnTo>
                    <a:pt x="155321" y="95631"/>
                  </a:lnTo>
                  <a:lnTo>
                    <a:pt x="156083" y="97409"/>
                  </a:lnTo>
                  <a:lnTo>
                    <a:pt x="155321" y="98551"/>
                  </a:lnTo>
                  <a:lnTo>
                    <a:pt x="155321" y="100584"/>
                  </a:lnTo>
                  <a:lnTo>
                    <a:pt x="154179" y="102488"/>
                  </a:lnTo>
                  <a:lnTo>
                    <a:pt x="153671" y="104901"/>
                  </a:lnTo>
                  <a:lnTo>
                    <a:pt x="150369" y="112141"/>
                  </a:lnTo>
                  <a:lnTo>
                    <a:pt x="134494" y="133731"/>
                  </a:lnTo>
                  <a:lnTo>
                    <a:pt x="133478" y="182625"/>
                  </a:lnTo>
                  <a:lnTo>
                    <a:pt x="133985" y="182118"/>
                  </a:lnTo>
                  <a:lnTo>
                    <a:pt x="135636" y="181356"/>
                  </a:lnTo>
                  <a:lnTo>
                    <a:pt x="136780" y="181356"/>
                  </a:lnTo>
                  <a:lnTo>
                    <a:pt x="138558" y="180847"/>
                  </a:lnTo>
                  <a:lnTo>
                    <a:pt x="139700" y="180847"/>
                  </a:lnTo>
                  <a:lnTo>
                    <a:pt x="141859" y="180213"/>
                  </a:lnTo>
                  <a:lnTo>
                    <a:pt x="143510" y="180213"/>
                  </a:lnTo>
                  <a:lnTo>
                    <a:pt x="145796" y="179704"/>
                  </a:lnTo>
                  <a:lnTo>
                    <a:pt x="146940" y="178943"/>
                  </a:lnTo>
                  <a:lnTo>
                    <a:pt x="148083" y="178943"/>
                  </a:lnTo>
                  <a:lnTo>
                    <a:pt x="149860" y="178307"/>
                  </a:lnTo>
                  <a:lnTo>
                    <a:pt x="150876" y="178307"/>
                  </a:lnTo>
                  <a:lnTo>
                    <a:pt x="152020" y="177800"/>
                  </a:lnTo>
                  <a:lnTo>
                    <a:pt x="156083" y="177800"/>
                  </a:lnTo>
                  <a:lnTo>
                    <a:pt x="157608" y="177291"/>
                  </a:lnTo>
                  <a:lnTo>
                    <a:pt x="159258" y="177291"/>
                  </a:lnTo>
                  <a:lnTo>
                    <a:pt x="160401" y="176529"/>
                  </a:lnTo>
                  <a:lnTo>
                    <a:pt x="162053" y="176529"/>
                  </a:lnTo>
                  <a:lnTo>
                    <a:pt x="163322" y="175894"/>
                  </a:lnTo>
                  <a:lnTo>
                    <a:pt x="164973" y="175894"/>
                  </a:lnTo>
                  <a:lnTo>
                    <a:pt x="166624" y="175260"/>
                  </a:lnTo>
                  <a:lnTo>
                    <a:pt x="167895" y="175260"/>
                  </a:lnTo>
                  <a:lnTo>
                    <a:pt x="169546" y="174625"/>
                  </a:lnTo>
                  <a:lnTo>
                    <a:pt x="170561" y="174625"/>
                  </a:lnTo>
                  <a:lnTo>
                    <a:pt x="172212" y="174116"/>
                  </a:lnTo>
                  <a:lnTo>
                    <a:pt x="174118" y="174116"/>
                  </a:lnTo>
                  <a:lnTo>
                    <a:pt x="175642" y="173354"/>
                  </a:lnTo>
                  <a:lnTo>
                    <a:pt x="176784" y="173354"/>
                  </a:lnTo>
                  <a:lnTo>
                    <a:pt x="178435" y="172847"/>
                  </a:lnTo>
                  <a:lnTo>
                    <a:pt x="180086" y="172847"/>
                  </a:lnTo>
                  <a:lnTo>
                    <a:pt x="181357" y="172212"/>
                  </a:lnTo>
                  <a:lnTo>
                    <a:pt x="183008" y="172212"/>
                  </a:lnTo>
                  <a:lnTo>
                    <a:pt x="184658" y="171703"/>
                  </a:lnTo>
                  <a:lnTo>
                    <a:pt x="187580" y="171703"/>
                  </a:lnTo>
                  <a:lnTo>
                    <a:pt x="189738" y="170434"/>
                  </a:lnTo>
                  <a:lnTo>
                    <a:pt x="191390" y="170434"/>
                  </a:lnTo>
                  <a:lnTo>
                    <a:pt x="192659" y="169798"/>
                  </a:lnTo>
                  <a:lnTo>
                    <a:pt x="193675" y="169798"/>
                  </a:lnTo>
                  <a:lnTo>
                    <a:pt x="195326" y="169291"/>
                  </a:lnTo>
                  <a:lnTo>
                    <a:pt x="196470" y="169291"/>
                  </a:lnTo>
                  <a:lnTo>
                    <a:pt x="198756" y="168528"/>
                  </a:lnTo>
                  <a:lnTo>
                    <a:pt x="201042" y="168528"/>
                  </a:lnTo>
                  <a:lnTo>
                    <a:pt x="202693" y="167894"/>
                  </a:lnTo>
                  <a:lnTo>
                    <a:pt x="204979" y="167894"/>
                  </a:lnTo>
                  <a:lnTo>
                    <a:pt x="206630" y="166623"/>
                  </a:lnTo>
                  <a:lnTo>
                    <a:pt x="208281" y="166623"/>
                  </a:lnTo>
                  <a:lnTo>
                    <a:pt x="211201" y="165481"/>
                  </a:lnTo>
                  <a:lnTo>
                    <a:pt x="219075" y="160528"/>
                  </a:lnTo>
                  <a:lnTo>
                    <a:pt x="223012" y="156210"/>
                  </a:lnTo>
                  <a:lnTo>
                    <a:pt x="223521" y="154431"/>
                  </a:lnTo>
                  <a:lnTo>
                    <a:pt x="223521" y="153288"/>
                  </a:lnTo>
                  <a:lnTo>
                    <a:pt x="224156" y="153288"/>
                  </a:lnTo>
                  <a:lnTo>
                    <a:pt x="224156" y="107315"/>
                  </a:lnTo>
                  <a:lnTo>
                    <a:pt x="223521" y="106044"/>
                  </a:lnTo>
                  <a:lnTo>
                    <a:pt x="223521" y="101726"/>
                  </a:lnTo>
                  <a:lnTo>
                    <a:pt x="223012" y="99313"/>
                  </a:lnTo>
                  <a:lnTo>
                    <a:pt x="223012" y="93725"/>
                  </a:lnTo>
                  <a:lnTo>
                    <a:pt x="222250" y="91313"/>
                  </a:lnTo>
                  <a:lnTo>
                    <a:pt x="222250" y="86994"/>
                  </a:lnTo>
                  <a:lnTo>
                    <a:pt x="220092" y="80898"/>
                  </a:lnTo>
                  <a:lnTo>
                    <a:pt x="220092" y="79756"/>
                  </a:lnTo>
                  <a:lnTo>
                    <a:pt x="219583" y="78485"/>
                  </a:lnTo>
                  <a:lnTo>
                    <a:pt x="219583" y="77216"/>
                  </a:lnTo>
                  <a:lnTo>
                    <a:pt x="217424" y="70993"/>
                  </a:lnTo>
                  <a:lnTo>
                    <a:pt x="217424" y="69850"/>
                  </a:lnTo>
                  <a:lnTo>
                    <a:pt x="215011" y="64388"/>
                  </a:lnTo>
                  <a:lnTo>
                    <a:pt x="214504" y="62484"/>
                  </a:lnTo>
                  <a:lnTo>
                    <a:pt x="211201" y="54991"/>
                  </a:lnTo>
                  <a:lnTo>
                    <a:pt x="211201" y="53340"/>
                  </a:lnTo>
                  <a:lnTo>
                    <a:pt x="209932" y="52069"/>
                  </a:lnTo>
                  <a:lnTo>
                    <a:pt x="204979" y="38607"/>
                  </a:lnTo>
                  <a:lnTo>
                    <a:pt x="203708" y="37338"/>
                  </a:lnTo>
                  <a:lnTo>
                    <a:pt x="203200" y="35432"/>
                  </a:lnTo>
                  <a:lnTo>
                    <a:pt x="195326" y="18415"/>
                  </a:lnTo>
                  <a:lnTo>
                    <a:pt x="194819" y="16510"/>
                  </a:lnTo>
                  <a:lnTo>
                    <a:pt x="194310" y="15875"/>
                  </a:lnTo>
                  <a:lnTo>
                    <a:pt x="193168" y="14097"/>
                  </a:lnTo>
                  <a:lnTo>
                    <a:pt x="193168" y="13462"/>
                  </a:lnTo>
                  <a:lnTo>
                    <a:pt x="203200" y="0"/>
                  </a:lnTo>
                  <a:lnTo>
                    <a:pt x="203200" y="507"/>
                  </a:lnTo>
                  <a:lnTo>
                    <a:pt x="203708" y="2413"/>
                  </a:lnTo>
                  <a:lnTo>
                    <a:pt x="204217" y="3047"/>
                  </a:lnTo>
                  <a:lnTo>
                    <a:pt x="204979" y="4191"/>
                  </a:lnTo>
                  <a:lnTo>
                    <a:pt x="206121" y="5460"/>
                  </a:lnTo>
                  <a:lnTo>
                    <a:pt x="207137" y="9778"/>
                  </a:lnTo>
                  <a:lnTo>
                    <a:pt x="208281" y="11684"/>
                  </a:lnTo>
                  <a:lnTo>
                    <a:pt x="208788" y="14097"/>
                  </a:lnTo>
                  <a:lnTo>
                    <a:pt x="211709" y="20193"/>
                  </a:lnTo>
                  <a:lnTo>
                    <a:pt x="212345" y="22097"/>
                  </a:lnTo>
                  <a:lnTo>
                    <a:pt x="212853" y="23241"/>
                  </a:lnTo>
                  <a:lnTo>
                    <a:pt x="213869" y="26416"/>
                  </a:lnTo>
                  <a:lnTo>
                    <a:pt x="214504" y="27685"/>
                  </a:lnTo>
                  <a:lnTo>
                    <a:pt x="216790" y="34416"/>
                  </a:lnTo>
                  <a:lnTo>
                    <a:pt x="217424" y="35432"/>
                  </a:lnTo>
                  <a:lnTo>
                    <a:pt x="220092" y="44069"/>
                  </a:lnTo>
                  <a:lnTo>
                    <a:pt x="221234" y="45973"/>
                  </a:lnTo>
                  <a:lnTo>
                    <a:pt x="225171" y="58928"/>
                  </a:lnTo>
                  <a:lnTo>
                    <a:pt x="225171" y="60071"/>
                  </a:lnTo>
                  <a:lnTo>
                    <a:pt x="226315" y="62484"/>
                  </a:lnTo>
                  <a:lnTo>
                    <a:pt x="226315" y="63753"/>
                  </a:lnTo>
                  <a:lnTo>
                    <a:pt x="227458" y="66166"/>
                  </a:lnTo>
                  <a:lnTo>
                    <a:pt x="227458" y="68072"/>
                  </a:lnTo>
                  <a:lnTo>
                    <a:pt x="230251" y="77723"/>
                  </a:lnTo>
                  <a:lnTo>
                    <a:pt x="230251" y="78994"/>
                  </a:lnTo>
                  <a:lnTo>
                    <a:pt x="231395" y="81406"/>
                  </a:lnTo>
                  <a:lnTo>
                    <a:pt x="231395" y="83312"/>
                  </a:lnTo>
                  <a:lnTo>
                    <a:pt x="231903" y="85216"/>
                  </a:lnTo>
                  <a:lnTo>
                    <a:pt x="231903" y="86994"/>
                  </a:lnTo>
                  <a:lnTo>
                    <a:pt x="232537" y="88900"/>
                  </a:lnTo>
                  <a:lnTo>
                    <a:pt x="232537" y="90678"/>
                  </a:lnTo>
                  <a:lnTo>
                    <a:pt x="233046" y="92582"/>
                  </a:lnTo>
                  <a:lnTo>
                    <a:pt x="233046" y="94488"/>
                  </a:lnTo>
                  <a:lnTo>
                    <a:pt x="233554" y="96138"/>
                  </a:lnTo>
                  <a:lnTo>
                    <a:pt x="233554" y="98044"/>
                  </a:lnTo>
                  <a:lnTo>
                    <a:pt x="234188" y="99822"/>
                  </a:lnTo>
                  <a:lnTo>
                    <a:pt x="234188" y="108457"/>
                  </a:lnTo>
                  <a:lnTo>
                    <a:pt x="234823" y="110235"/>
                  </a:lnTo>
                  <a:lnTo>
                    <a:pt x="234823" y="112141"/>
                  </a:lnTo>
                  <a:lnTo>
                    <a:pt x="235458" y="114046"/>
                  </a:lnTo>
                  <a:lnTo>
                    <a:pt x="235458" y="133731"/>
                  </a:lnTo>
                  <a:lnTo>
                    <a:pt x="234823" y="134873"/>
                  </a:lnTo>
                  <a:lnTo>
                    <a:pt x="234823" y="139700"/>
                  </a:lnTo>
                  <a:lnTo>
                    <a:pt x="234188" y="142113"/>
                  </a:lnTo>
                  <a:lnTo>
                    <a:pt x="234188" y="147066"/>
                  </a:lnTo>
                  <a:lnTo>
                    <a:pt x="233046" y="152019"/>
                  </a:lnTo>
                  <a:lnTo>
                    <a:pt x="233046" y="157479"/>
                  </a:lnTo>
                  <a:lnTo>
                    <a:pt x="232537" y="159385"/>
                  </a:lnTo>
                  <a:lnTo>
                    <a:pt x="232537" y="160528"/>
                  </a:lnTo>
                  <a:lnTo>
                    <a:pt x="231903" y="161290"/>
                  </a:lnTo>
                  <a:lnTo>
                    <a:pt x="231903" y="164846"/>
                  </a:lnTo>
                  <a:lnTo>
                    <a:pt x="231395" y="164846"/>
                  </a:lnTo>
                  <a:lnTo>
                    <a:pt x="229744" y="166623"/>
                  </a:lnTo>
                  <a:lnTo>
                    <a:pt x="227458" y="167894"/>
                  </a:lnTo>
                  <a:lnTo>
                    <a:pt x="226315" y="169291"/>
                  </a:lnTo>
                  <a:lnTo>
                    <a:pt x="221234" y="172847"/>
                  </a:lnTo>
                  <a:lnTo>
                    <a:pt x="219583" y="173354"/>
                  </a:lnTo>
                  <a:lnTo>
                    <a:pt x="218441" y="174625"/>
                  </a:lnTo>
                  <a:lnTo>
                    <a:pt x="213360" y="177800"/>
                  </a:lnTo>
                  <a:lnTo>
                    <a:pt x="212345" y="178307"/>
                  </a:lnTo>
                  <a:lnTo>
                    <a:pt x="211201" y="179704"/>
                  </a:lnTo>
                  <a:lnTo>
                    <a:pt x="208788" y="180213"/>
                  </a:lnTo>
                  <a:lnTo>
                    <a:pt x="206630" y="181356"/>
                  </a:lnTo>
                  <a:lnTo>
                    <a:pt x="206121" y="181356"/>
                  </a:lnTo>
                  <a:lnTo>
                    <a:pt x="202058" y="183260"/>
                  </a:lnTo>
                  <a:lnTo>
                    <a:pt x="201042" y="183260"/>
                  </a:lnTo>
                  <a:lnTo>
                    <a:pt x="199898" y="183769"/>
                  </a:lnTo>
                  <a:lnTo>
                    <a:pt x="198121" y="183769"/>
                  </a:lnTo>
                  <a:lnTo>
                    <a:pt x="193675" y="185673"/>
                  </a:lnTo>
                  <a:lnTo>
                    <a:pt x="192659" y="185673"/>
                  </a:lnTo>
                  <a:lnTo>
                    <a:pt x="189231" y="186944"/>
                  </a:lnTo>
                  <a:lnTo>
                    <a:pt x="187580" y="186944"/>
                  </a:lnTo>
                  <a:lnTo>
                    <a:pt x="184658" y="188213"/>
                  </a:lnTo>
                  <a:lnTo>
                    <a:pt x="182372" y="188213"/>
                  </a:lnTo>
                  <a:lnTo>
                    <a:pt x="181357" y="188848"/>
                  </a:lnTo>
                  <a:lnTo>
                    <a:pt x="179579" y="188848"/>
                  </a:lnTo>
                  <a:lnTo>
                    <a:pt x="177928" y="189356"/>
                  </a:lnTo>
                  <a:lnTo>
                    <a:pt x="176276" y="189356"/>
                  </a:lnTo>
                  <a:lnTo>
                    <a:pt x="172721" y="190626"/>
                  </a:lnTo>
                  <a:lnTo>
                    <a:pt x="171196" y="190626"/>
                  </a:lnTo>
                  <a:lnTo>
                    <a:pt x="169546" y="191262"/>
                  </a:lnTo>
                  <a:lnTo>
                    <a:pt x="168403" y="191262"/>
                  </a:lnTo>
                  <a:lnTo>
                    <a:pt x="164973" y="192531"/>
                  </a:lnTo>
                  <a:lnTo>
                    <a:pt x="159894" y="192531"/>
                  </a:lnTo>
                  <a:lnTo>
                    <a:pt x="156592" y="193675"/>
                  </a:lnTo>
                  <a:lnTo>
                    <a:pt x="153162" y="193675"/>
                  </a:lnTo>
                  <a:lnTo>
                    <a:pt x="152020" y="194182"/>
                  </a:lnTo>
                  <a:lnTo>
                    <a:pt x="150369" y="194182"/>
                  </a:lnTo>
                  <a:lnTo>
                    <a:pt x="149098" y="194944"/>
                  </a:lnTo>
                  <a:lnTo>
                    <a:pt x="145288" y="194944"/>
                  </a:lnTo>
                  <a:lnTo>
                    <a:pt x="143510" y="195453"/>
                  </a:lnTo>
                  <a:lnTo>
                    <a:pt x="142368" y="195453"/>
                  </a:lnTo>
                  <a:lnTo>
                    <a:pt x="141859" y="196088"/>
                  </a:lnTo>
                  <a:lnTo>
                    <a:pt x="139066" y="196088"/>
                  </a:lnTo>
                  <a:lnTo>
                    <a:pt x="137287" y="196850"/>
                  </a:lnTo>
                  <a:lnTo>
                    <a:pt x="135636" y="196850"/>
                  </a:lnTo>
                  <a:lnTo>
                    <a:pt x="134494" y="197357"/>
                  </a:lnTo>
                  <a:lnTo>
                    <a:pt x="131826" y="197357"/>
                  </a:lnTo>
                  <a:lnTo>
                    <a:pt x="131826" y="197866"/>
                  </a:lnTo>
                  <a:lnTo>
                    <a:pt x="127255" y="192531"/>
                  </a:lnTo>
                  <a:lnTo>
                    <a:pt x="120523" y="201675"/>
                  </a:lnTo>
                  <a:lnTo>
                    <a:pt x="120016" y="201675"/>
                  </a:lnTo>
                  <a:lnTo>
                    <a:pt x="118110" y="202184"/>
                  </a:lnTo>
                  <a:lnTo>
                    <a:pt x="115951" y="202184"/>
                  </a:lnTo>
                  <a:lnTo>
                    <a:pt x="112522" y="203453"/>
                  </a:lnTo>
                  <a:lnTo>
                    <a:pt x="110871" y="203453"/>
                  </a:lnTo>
                  <a:lnTo>
                    <a:pt x="104141" y="205359"/>
                  </a:lnTo>
                  <a:lnTo>
                    <a:pt x="102997" y="205359"/>
                  </a:lnTo>
                  <a:lnTo>
                    <a:pt x="101982" y="205866"/>
                  </a:lnTo>
                  <a:lnTo>
                    <a:pt x="100838" y="205866"/>
                  </a:lnTo>
                  <a:lnTo>
                    <a:pt x="99569" y="206501"/>
                  </a:lnTo>
                  <a:lnTo>
                    <a:pt x="98553" y="206501"/>
                  </a:lnTo>
                  <a:lnTo>
                    <a:pt x="97409" y="207263"/>
                  </a:lnTo>
                  <a:lnTo>
                    <a:pt x="95758" y="207263"/>
                  </a:lnTo>
                  <a:lnTo>
                    <a:pt x="94488" y="207772"/>
                  </a:lnTo>
                  <a:lnTo>
                    <a:pt x="92837" y="207772"/>
                  </a:lnTo>
                  <a:lnTo>
                    <a:pt x="91821" y="208406"/>
                  </a:lnTo>
                  <a:lnTo>
                    <a:pt x="90679" y="208406"/>
                  </a:lnTo>
                  <a:lnTo>
                    <a:pt x="89028" y="209041"/>
                  </a:lnTo>
                  <a:lnTo>
                    <a:pt x="87758" y="209041"/>
                  </a:lnTo>
                  <a:lnTo>
                    <a:pt x="85091" y="210185"/>
                  </a:lnTo>
                  <a:lnTo>
                    <a:pt x="82170" y="210185"/>
                  </a:lnTo>
                  <a:lnTo>
                    <a:pt x="79883" y="211454"/>
                  </a:lnTo>
                  <a:lnTo>
                    <a:pt x="78233" y="211454"/>
                  </a:lnTo>
                  <a:lnTo>
                    <a:pt x="77217" y="212090"/>
                  </a:lnTo>
                  <a:lnTo>
                    <a:pt x="75946" y="212090"/>
                  </a:lnTo>
                  <a:lnTo>
                    <a:pt x="73153" y="213360"/>
                  </a:lnTo>
                  <a:lnTo>
                    <a:pt x="72136" y="213360"/>
                  </a:lnTo>
                  <a:lnTo>
                    <a:pt x="70994" y="213868"/>
                  </a:lnTo>
                  <a:lnTo>
                    <a:pt x="68072" y="213868"/>
                  </a:lnTo>
                  <a:lnTo>
                    <a:pt x="61849" y="215772"/>
                  </a:lnTo>
                  <a:lnTo>
                    <a:pt x="60325" y="215772"/>
                  </a:lnTo>
                  <a:lnTo>
                    <a:pt x="57912" y="216407"/>
                  </a:lnTo>
                  <a:lnTo>
                    <a:pt x="56770" y="216916"/>
                  </a:lnTo>
                  <a:lnTo>
                    <a:pt x="41657" y="216916"/>
                  </a:lnTo>
                  <a:lnTo>
                    <a:pt x="39371" y="216407"/>
                  </a:lnTo>
                  <a:lnTo>
                    <a:pt x="37084" y="216407"/>
                  </a:lnTo>
                  <a:lnTo>
                    <a:pt x="34291" y="215772"/>
                  </a:lnTo>
                  <a:lnTo>
                    <a:pt x="32640" y="215772"/>
                  </a:lnTo>
                  <a:lnTo>
                    <a:pt x="30354" y="215010"/>
                  </a:lnTo>
                  <a:lnTo>
                    <a:pt x="28068" y="215010"/>
                  </a:lnTo>
                  <a:lnTo>
                    <a:pt x="25908" y="214503"/>
                  </a:lnTo>
                  <a:lnTo>
                    <a:pt x="23622" y="214503"/>
                  </a:lnTo>
                  <a:lnTo>
                    <a:pt x="15621" y="212090"/>
                  </a:lnTo>
                  <a:lnTo>
                    <a:pt x="13462" y="212090"/>
                  </a:lnTo>
                  <a:lnTo>
                    <a:pt x="11811" y="211454"/>
                  </a:lnTo>
                  <a:lnTo>
                    <a:pt x="8891" y="211454"/>
                  </a:lnTo>
                  <a:lnTo>
                    <a:pt x="6223" y="210185"/>
                  </a:lnTo>
                  <a:lnTo>
                    <a:pt x="4572" y="210185"/>
                  </a:lnTo>
                  <a:lnTo>
                    <a:pt x="2795" y="2096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8" name="Freeform 427"/>
            <p:cNvSpPr/>
            <p:nvPr/>
          </p:nvSpPr>
          <p:spPr>
            <a:xfrm>
              <a:off x="7186335" y="2913588"/>
              <a:ext cx="308581" cy="204007"/>
            </a:xfrm>
            <a:custGeom>
              <a:avLst/>
              <a:gdLst/>
              <a:ahLst/>
              <a:cxnLst/>
              <a:rect l="0" t="0" r="0" b="0"/>
              <a:pathLst>
                <a:path w="308103" h="202946">
                  <a:moveTo>
                    <a:pt x="121665" y="31241"/>
                  </a:moveTo>
                  <a:lnTo>
                    <a:pt x="132334" y="30607"/>
                  </a:lnTo>
                  <a:lnTo>
                    <a:pt x="132334" y="36829"/>
                  </a:lnTo>
                  <a:lnTo>
                    <a:pt x="132841" y="39242"/>
                  </a:lnTo>
                  <a:lnTo>
                    <a:pt x="132841" y="41656"/>
                  </a:lnTo>
                  <a:lnTo>
                    <a:pt x="133477" y="43434"/>
                  </a:lnTo>
                  <a:lnTo>
                    <a:pt x="133477" y="49022"/>
                  </a:lnTo>
                  <a:lnTo>
                    <a:pt x="133985" y="50164"/>
                  </a:lnTo>
                  <a:lnTo>
                    <a:pt x="133985" y="58801"/>
                  </a:lnTo>
                  <a:lnTo>
                    <a:pt x="134492" y="61341"/>
                  </a:lnTo>
                  <a:lnTo>
                    <a:pt x="134492" y="67310"/>
                  </a:lnTo>
                  <a:lnTo>
                    <a:pt x="133985" y="69214"/>
                  </a:lnTo>
                  <a:lnTo>
                    <a:pt x="133985" y="74167"/>
                  </a:lnTo>
                  <a:lnTo>
                    <a:pt x="133477" y="76581"/>
                  </a:lnTo>
                  <a:lnTo>
                    <a:pt x="133477" y="78994"/>
                  </a:lnTo>
                  <a:lnTo>
                    <a:pt x="132841" y="80263"/>
                  </a:lnTo>
                  <a:lnTo>
                    <a:pt x="132841" y="82169"/>
                  </a:lnTo>
                  <a:lnTo>
                    <a:pt x="132334" y="83312"/>
                  </a:lnTo>
                  <a:lnTo>
                    <a:pt x="132334" y="84582"/>
                  </a:lnTo>
                  <a:lnTo>
                    <a:pt x="131826" y="86487"/>
                  </a:lnTo>
                  <a:lnTo>
                    <a:pt x="131826" y="88900"/>
                  </a:lnTo>
                  <a:lnTo>
                    <a:pt x="131064" y="91313"/>
                  </a:lnTo>
                  <a:lnTo>
                    <a:pt x="131064" y="93091"/>
                  </a:lnTo>
                  <a:lnTo>
                    <a:pt x="130682" y="94488"/>
                  </a:lnTo>
                  <a:lnTo>
                    <a:pt x="130682" y="96901"/>
                  </a:lnTo>
                  <a:lnTo>
                    <a:pt x="131064" y="97409"/>
                  </a:lnTo>
                  <a:lnTo>
                    <a:pt x="135636" y="100457"/>
                  </a:lnTo>
                  <a:lnTo>
                    <a:pt x="137414" y="102235"/>
                  </a:lnTo>
                  <a:lnTo>
                    <a:pt x="138556" y="102997"/>
                  </a:lnTo>
                  <a:lnTo>
                    <a:pt x="141224" y="104139"/>
                  </a:lnTo>
                  <a:lnTo>
                    <a:pt x="142366" y="105410"/>
                  </a:lnTo>
                  <a:lnTo>
                    <a:pt x="146430" y="107822"/>
                  </a:lnTo>
                  <a:lnTo>
                    <a:pt x="147447" y="108966"/>
                  </a:lnTo>
                  <a:lnTo>
                    <a:pt x="154686" y="114045"/>
                  </a:lnTo>
                  <a:lnTo>
                    <a:pt x="156082" y="115316"/>
                  </a:lnTo>
                  <a:lnTo>
                    <a:pt x="158750" y="116966"/>
                  </a:lnTo>
                  <a:lnTo>
                    <a:pt x="159257" y="118237"/>
                  </a:lnTo>
                  <a:lnTo>
                    <a:pt x="160909" y="118872"/>
                  </a:lnTo>
                  <a:lnTo>
                    <a:pt x="167131" y="124967"/>
                  </a:lnTo>
                  <a:lnTo>
                    <a:pt x="167893" y="126238"/>
                  </a:lnTo>
                  <a:lnTo>
                    <a:pt x="170052" y="128651"/>
                  </a:lnTo>
                  <a:lnTo>
                    <a:pt x="171703" y="131698"/>
                  </a:lnTo>
                  <a:lnTo>
                    <a:pt x="172719" y="132969"/>
                  </a:lnTo>
                  <a:lnTo>
                    <a:pt x="173354" y="134238"/>
                  </a:lnTo>
                  <a:lnTo>
                    <a:pt x="175132" y="137287"/>
                  </a:lnTo>
                  <a:lnTo>
                    <a:pt x="175640" y="139191"/>
                  </a:lnTo>
                  <a:lnTo>
                    <a:pt x="176784" y="140207"/>
                  </a:lnTo>
                  <a:lnTo>
                    <a:pt x="177927" y="142113"/>
                  </a:lnTo>
                  <a:lnTo>
                    <a:pt x="177927" y="143382"/>
                  </a:lnTo>
                  <a:lnTo>
                    <a:pt x="178942" y="144653"/>
                  </a:lnTo>
                  <a:lnTo>
                    <a:pt x="180720" y="148209"/>
                  </a:lnTo>
                  <a:lnTo>
                    <a:pt x="180720" y="149606"/>
                  </a:lnTo>
                  <a:lnTo>
                    <a:pt x="183006" y="155066"/>
                  </a:lnTo>
                  <a:lnTo>
                    <a:pt x="184023" y="156210"/>
                  </a:lnTo>
                  <a:lnTo>
                    <a:pt x="185165" y="156972"/>
                  </a:lnTo>
                  <a:lnTo>
                    <a:pt x="185927" y="157479"/>
                  </a:lnTo>
                  <a:lnTo>
                    <a:pt x="190245" y="159385"/>
                  </a:lnTo>
                  <a:lnTo>
                    <a:pt x="193675" y="161289"/>
                  </a:lnTo>
                  <a:lnTo>
                    <a:pt x="204469" y="165354"/>
                  </a:lnTo>
                  <a:lnTo>
                    <a:pt x="205486" y="165354"/>
                  </a:lnTo>
                  <a:lnTo>
                    <a:pt x="207137" y="166623"/>
                  </a:lnTo>
                  <a:lnTo>
                    <a:pt x="208279" y="166623"/>
                  </a:lnTo>
                  <a:lnTo>
                    <a:pt x="209423" y="167385"/>
                  </a:lnTo>
                  <a:lnTo>
                    <a:pt x="210692" y="167385"/>
                  </a:lnTo>
                  <a:lnTo>
                    <a:pt x="212216" y="167894"/>
                  </a:lnTo>
                  <a:lnTo>
                    <a:pt x="213360" y="168529"/>
                  </a:lnTo>
                  <a:lnTo>
                    <a:pt x="215011" y="168529"/>
                  </a:lnTo>
                  <a:lnTo>
                    <a:pt x="216153" y="169291"/>
                  </a:lnTo>
                  <a:lnTo>
                    <a:pt x="217931" y="169798"/>
                  </a:lnTo>
                  <a:lnTo>
                    <a:pt x="219075" y="169798"/>
                  </a:lnTo>
                  <a:lnTo>
                    <a:pt x="220599" y="170307"/>
                  </a:lnTo>
                  <a:lnTo>
                    <a:pt x="221741" y="170307"/>
                  </a:lnTo>
                  <a:lnTo>
                    <a:pt x="223519" y="170941"/>
                  </a:lnTo>
                  <a:lnTo>
                    <a:pt x="224663" y="170941"/>
                  </a:lnTo>
                  <a:lnTo>
                    <a:pt x="226314" y="171704"/>
                  </a:lnTo>
                  <a:lnTo>
                    <a:pt x="227329" y="172212"/>
                  </a:lnTo>
                  <a:lnTo>
                    <a:pt x="230886" y="172212"/>
                  </a:lnTo>
                  <a:lnTo>
                    <a:pt x="231902" y="172847"/>
                  </a:lnTo>
                  <a:lnTo>
                    <a:pt x="236474" y="172847"/>
                  </a:lnTo>
                  <a:lnTo>
                    <a:pt x="237616" y="173354"/>
                  </a:lnTo>
                  <a:lnTo>
                    <a:pt x="249427" y="173354"/>
                  </a:lnTo>
                  <a:lnTo>
                    <a:pt x="251078" y="172847"/>
                  </a:lnTo>
                  <a:lnTo>
                    <a:pt x="252856" y="172847"/>
                  </a:lnTo>
                  <a:lnTo>
                    <a:pt x="254000" y="172212"/>
                  </a:lnTo>
                  <a:lnTo>
                    <a:pt x="255015" y="172212"/>
                  </a:lnTo>
                  <a:lnTo>
                    <a:pt x="256159" y="171704"/>
                  </a:lnTo>
                  <a:lnTo>
                    <a:pt x="257810" y="171704"/>
                  </a:lnTo>
                  <a:lnTo>
                    <a:pt x="258826" y="170941"/>
                  </a:lnTo>
                  <a:lnTo>
                    <a:pt x="260223" y="170941"/>
                  </a:lnTo>
                  <a:lnTo>
                    <a:pt x="261239" y="170307"/>
                  </a:lnTo>
                  <a:lnTo>
                    <a:pt x="262890" y="170307"/>
                  </a:lnTo>
                  <a:lnTo>
                    <a:pt x="271399" y="167894"/>
                  </a:lnTo>
                  <a:lnTo>
                    <a:pt x="273050" y="166623"/>
                  </a:lnTo>
                  <a:lnTo>
                    <a:pt x="275209" y="166116"/>
                  </a:lnTo>
                  <a:lnTo>
                    <a:pt x="276860" y="164845"/>
                  </a:lnTo>
                  <a:lnTo>
                    <a:pt x="278765" y="164210"/>
                  </a:lnTo>
                  <a:lnTo>
                    <a:pt x="280415" y="162941"/>
                  </a:lnTo>
                  <a:lnTo>
                    <a:pt x="282066" y="162432"/>
                  </a:lnTo>
                  <a:lnTo>
                    <a:pt x="283337" y="161289"/>
                  </a:lnTo>
                  <a:lnTo>
                    <a:pt x="284861" y="160528"/>
                  </a:lnTo>
                  <a:lnTo>
                    <a:pt x="286003" y="159385"/>
                  </a:lnTo>
                  <a:lnTo>
                    <a:pt x="287147" y="158622"/>
                  </a:lnTo>
                  <a:lnTo>
                    <a:pt x="288163" y="157479"/>
                  </a:lnTo>
                  <a:lnTo>
                    <a:pt x="289432" y="156972"/>
                  </a:lnTo>
                  <a:lnTo>
                    <a:pt x="295655" y="148209"/>
                  </a:lnTo>
                  <a:lnTo>
                    <a:pt x="296164" y="146557"/>
                  </a:lnTo>
                  <a:lnTo>
                    <a:pt x="297306" y="144653"/>
                  </a:lnTo>
                  <a:lnTo>
                    <a:pt x="297815" y="142875"/>
                  </a:lnTo>
                  <a:lnTo>
                    <a:pt x="297815" y="140969"/>
                  </a:lnTo>
                  <a:lnTo>
                    <a:pt x="298957" y="137287"/>
                  </a:lnTo>
                  <a:lnTo>
                    <a:pt x="298957" y="133604"/>
                  </a:lnTo>
                  <a:lnTo>
                    <a:pt x="296799" y="125729"/>
                  </a:lnTo>
                  <a:lnTo>
                    <a:pt x="294386" y="122047"/>
                  </a:lnTo>
                  <a:lnTo>
                    <a:pt x="286512" y="113410"/>
                  </a:lnTo>
                  <a:lnTo>
                    <a:pt x="283337" y="110870"/>
                  </a:lnTo>
                  <a:lnTo>
                    <a:pt x="282066" y="109728"/>
                  </a:lnTo>
                  <a:lnTo>
                    <a:pt x="260730" y="95631"/>
                  </a:lnTo>
                  <a:lnTo>
                    <a:pt x="258572" y="94488"/>
                  </a:lnTo>
                  <a:lnTo>
                    <a:pt x="252094" y="91313"/>
                  </a:lnTo>
                  <a:lnTo>
                    <a:pt x="250570" y="90042"/>
                  </a:lnTo>
                  <a:lnTo>
                    <a:pt x="247268" y="88900"/>
                  </a:lnTo>
                  <a:lnTo>
                    <a:pt x="245364" y="87629"/>
                  </a:lnTo>
                  <a:lnTo>
                    <a:pt x="241045" y="85725"/>
                  </a:lnTo>
                  <a:lnTo>
                    <a:pt x="238632" y="84582"/>
                  </a:lnTo>
                  <a:lnTo>
                    <a:pt x="238125" y="84073"/>
                  </a:lnTo>
                  <a:lnTo>
                    <a:pt x="236981" y="83312"/>
                  </a:lnTo>
                  <a:lnTo>
                    <a:pt x="236474" y="83312"/>
                  </a:lnTo>
                  <a:lnTo>
                    <a:pt x="236474" y="82169"/>
                  </a:lnTo>
                  <a:lnTo>
                    <a:pt x="237616" y="77723"/>
                  </a:lnTo>
                  <a:lnTo>
                    <a:pt x="237616" y="73406"/>
                  </a:lnTo>
                  <a:lnTo>
                    <a:pt x="238125" y="72263"/>
                  </a:lnTo>
                  <a:lnTo>
                    <a:pt x="238632" y="70485"/>
                  </a:lnTo>
                  <a:lnTo>
                    <a:pt x="238632" y="68579"/>
                  </a:lnTo>
                  <a:lnTo>
                    <a:pt x="239776" y="65659"/>
                  </a:lnTo>
                  <a:lnTo>
                    <a:pt x="239776" y="59435"/>
                  </a:lnTo>
                  <a:lnTo>
                    <a:pt x="240538" y="57657"/>
                  </a:lnTo>
                  <a:lnTo>
                    <a:pt x="240538" y="55753"/>
                  </a:lnTo>
                  <a:lnTo>
                    <a:pt x="241045" y="53975"/>
                  </a:lnTo>
                  <a:lnTo>
                    <a:pt x="241045" y="52069"/>
                  </a:lnTo>
                  <a:lnTo>
                    <a:pt x="241553" y="50926"/>
                  </a:lnTo>
                  <a:lnTo>
                    <a:pt x="241553" y="45338"/>
                  </a:lnTo>
                  <a:lnTo>
                    <a:pt x="242189" y="44069"/>
                  </a:lnTo>
                  <a:lnTo>
                    <a:pt x="242189" y="39751"/>
                  </a:lnTo>
                  <a:lnTo>
                    <a:pt x="242697" y="38607"/>
                  </a:lnTo>
                  <a:lnTo>
                    <a:pt x="242189" y="36829"/>
                  </a:lnTo>
                  <a:lnTo>
                    <a:pt x="242189" y="34416"/>
                  </a:lnTo>
                  <a:lnTo>
                    <a:pt x="241553" y="32512"/>
                  </a:lnTo>
                  <a:lnTo>
                    <a:pt x="241553" y="28829"/>
                  </a:lnTo>
                  <a:lnTo>
                    <a:pt x="241045" y="26923"/>
                  </a:lnTo>
                  <a:lnTo>
                    <a:pt x="241045" y="25654"/>
                  </a:lnTo>
                  <a:lnTo>
                    <a:pt x="239776" y="22606"/>
                  </a:lnTo>
                  <a:lnTo>
                    <a:pt x="239776" y="21335"/>
                  </a:lnTo>
                  <a:lnTo>
                    <a:pt x="239267" y="20192"/>
                  </a:lnTo>
                  <a:lnTo>
                    <a:pt x="239267" y="18414"/>
                  </a:lnTo>
                  <a:lnTo>
                    <a:pt x="238632" y="17144"/>
                  </a:lnTo>
                  <a:lnTo>
                    <a:pt x="238632" y="15875"/>
                  </a:lnTo>
                  <a:lnTo>
                    <a:pt x="237616" y="12826"/>
                  </a:lnTo>
                  <a:lnTo>
                    <a:pt x="237616" y="12191"/>
                  </a:lnTo>
                  <a:lnTo>
                    <a:pt x="235965" y="6095"/>
                  </a:lnTo>
                  <a:lnTo>
                    <a:pt x="235965" y="5460"/>
                  </a:lnTo>
                  <a:lnTo>
                    <a:pt x="235457" y="4191"/>
                  </a:lnTo>
                  <a:lnTo>
                    <a:pt x="247268" y="0"/>
                  </a:lnTo>
                  <a:lnTo>
                    <a:pt x="247268" y="1778"/>
                  </a:lnTo>
                  <a:lnTo>
                    <a:pt x="247777" y="2920"/>
                  </a:lnTo>
                  <a:lnTo>
                    <a:pt x="247777" y="8509"/>
                  </a:lnTo>
                  <a:lnTo>
                    <a:pt x="248285" y="10413"/>
                  </a:lnTo>
                  <a:lnTo>
                    <a:pt x="248285" y="14097"/>
                  </a:lnTo>
                  <a:lnTo>
                    <a:pt x="248919" y="15875"/>
                  </a:lnTo>
                  <a:lnTo>
                    <a:pt x="248919" y="17779"/>
                  </a:lnTo>
                  <a:lnTo>
                    <a:pt x="249427" y="20192"/>
                  </a:lnTo>
                  <a:lnTo>
                    <a:pt x="249427" y="23748"/>
                  </a:lnTo>
                  <a:lnTo>
                    <a:pt x="249936" y="25654"/>
                  </a:lnTo>
                  <a:lnTo>
                    <a:pt x="249936" y="31750"/>
                  </a:lnTo>
                  <a:lnTo>
                    <a:pt x="250570" y="34416"/>
                  </a:lnTo>
                  <a:lnTo>
                    <a:pt x="250570" y="41020"/>
                  </a:lnTo>
                  <a:lnTo>
                    <a:pt x="251078" y="42926"/>
                  </a:lnTo>
                  <a:lnTo>
                    <a:pt x="251078" y="47751"/>
                  </a:lnTo>
                  <a:lnTo>
                    <a:pt x="249427" y="53975"/>
                  </a:lnTo>
                  <a:lnTo>
                    <a:pt x="249427" y="56388"/>
                  </a:lnTo>
                  <a:lnTo>
                    <a:pt x="247777" y="62991"/>
                  </a:lnTo>
                  <a:lnTo>
                    <a:pt x="247777" y="66166"/>
                  </a:lnTo>
                  <a:lnTo>
                    <a:pt x="247268" y="68072"/>
                  </a:lnTo>
                  <a:lnTo>
                    <a:pt x="247268" y="69850"/>
                  </a:lnTo>
                  <a:lnTo>
                    <a:pt x="246634" y="71754"/>
                  </a:lnTo>
                  <a:lnTo>
                    <a:pt x="246634" y="73406"/>
                  </a:lnTo>
                  <a:lnTo>
                    <a:pt x="245999" y="74803"/>
                  </a:lnTo>
                  <a:lnTo>
                    <a:pt x="245999" y="76581"/>
                  </a:lnTo>
                  <a:lnTo>
                    <a:pt x="247777" y="76581"/>
                  </a:lnTo>
                  <a:lnTo>
                    <a:pt x="248919" y="77723"/>
                  </a:lnTo>
                  <a:lnTo>
                    <a:pt x="249936" y="77723"/>
                  </a:lnTo>
                  <a:lnTo>
                    <a:pt x="252094" y="78994"/>
                  </a:lnTo>
                  <a:lnTo>
                    <a:pt x="261747" y="82676"/>
                  </a:lnTo>
                  <a:lnTo>
                    <a:pt x="264032" y="84073"/>
                  </a:lnTo>
                  <a:lnTo>
                    <a:pt x="269113" y="86487"/>
                  </a:lnTo>
                  <a:lnTo>
                    <a:pt x="277622" y="91313"/>
                  </a:lnTo>
                  <a:lnTo>
                    <a:pt x="278765" y="92582"/>
                  </a:lnTo>
                  <a:lnTo>
                    <a:pt x="279780" y="93091"/>
                  </a:lnTo>
                  <a:lnTo>
                    <a:pt x="281431" y="94488"/>
                  </a:lnTo>
                  <a:lnTo>
                    <a:pt x="286512" y="99822"/>
                  </a:lnTo>
                  <a:lnTo>
                    <a:pt x="288163" y="101091"/>
                  </a:lnTo>
                  <a:lnTo>
                    <a:pt x="297815" y="112141"/>
                  </a:lnTo>
                  <a:lnTo>
                    <a:pt x="298957" y="114045"/>
                  </a:lnTo>
                  <a:lnTo>
                    <a:pt x="299465" y="115823"/>
                  </a:lnTo>
                  <a:lnTo>
                    <a:pt x="301243" y="117729"/>
                  </a:lnTo>
                  <a:lnTo>
                    <a:pt x="301878" y="119634"/>
                  </a:lnTo>
                  <a:lnTo>
                    <a:pt x="302894" y="121285"/>
                  </a:lnTo>
                  <a:lnTo>
                    <a:pt x="303529" y="123189"/>
                  </a:lnTo>
                  <a:lnTo>
                    <a:pt x="304545" y="125729"/>
                  </a:lnTo>
                  <a:lnTo>
                    <a:pt x="305689" y="126872"/>
                  </a:lnTo>
                  <a:lnTo>
                    <a:pt x="307466" y="132969"/>
                  </a:lnTo>
                  <a:lnTo>
                    <a:pt x="307466" y="134873"/>
                  </a:lnTo>
                  <a:lnTo>
                    <a:pt x="308102" y="136651"/>
                  </a:lnTo>
                  <a:lnTo>
                    <a:pt x="308102" y="140969"/>
                  </a:lnTo>
                  <a:lnTo>
                    <a:pt x="305689" y="148970"/>
                  </a:lnTo>
                  <a:lnTo>
                    <a:pt x="304545" y="150876"/>
                  </a:lnTo>
                  <a:lnTo>
                    <a:pt x="304038" y="152526"/>
                  </a:lnTo>
                  <a:lnTo>
                    <a:pt x="301878" y="156972"/>
                  </a:lnTo>
                  <a:lnTo>
                    <a:pt x="299974" y="158622"/>
                  </a:lnTo>
                  <a:lnTo>
                    <a:pt x="298957" y="160528"/>
                  </a:lnTo>
                  <a:lnTo>
                    <a:pt x="296799" y="162432"/>
                  </a:lnTo>
                  <a:lnTo>
                    <a:pt x="295655" y="164210"/>
                  </a:lnTo>
                  <a:lnTo>
                    <a:pt x="291718" y="167894"/>
                  </a:lnTo>
                  <a:lnTo>
                    <a:pt x="289432" y="169291"/>
                  </a:lnTo>
                  <a:lnTo>
                    <a:pt x="287147" y="170941"/>
                  </a:lnTo>
                  <a:lnTo>
                    <a:pt x="286003" y="171704"/>
                  </a:lnTo>
                  <a:lnTo>
                    <a:pt x="284352" y="172212"/>
                  </a:lnTo>
                  <a:lnTo>
                    <a:pt x="283337" y="173354"/>
                  </a:lnTo>
                  <a:lnTo>
                    <a:pt x="264032" y="181356"/>
                  </a:lnTo>
                  <a:lnTo>
                    <a:pt x="262381" y="181356"/>
                  </a:lnTo>
                  <a:lnTo>
                    <a:pt x="260730" y="182117"/>
                  </a:lnTo>
                  <a:lnTo>
                    <a:pt x="258826" y="182117"/>
                  </a:lnTo>
                  <a:lnTo>
                    <a:pt x="255651" y="183260"/>
                  </a:lnTo>
                  <a:lnTo>
                    <a:pt x="252094" y="183260"/>
                  </a:lnTo>
                  <a:lnTo>
                    <a:pt x="249936" y="183769"/>
                  </a:lnTo>
                  <a:lnTo>
                    <a:pt x="248285" y="183769"/>
                  </a:lnTo>
                  <a:lnTo>
                    <a:pt x="245999" y="184531"/>
                  </a:lnTo>
                  <a:lnTo>
                    <a:pt x="231902" y="184531"/>
                  </a:lnTo>
                  <a:lnTo>
                    <a:pt x="229742" y="183769"/>
                  </a:lnTo>
                  <a:lnTo>
                    <a:pt x="225805" y="183769"/>
                  </a:lnTo>
                  <a:lnTo>
                    <a:pt x="224154" y="183260"/>
                  </a:lnTo>
                  <a:lnTo>
                    <a:pt x="218440" y="183260"/>
                  </a:lnTo>
                  <a:lnTo>
                    <a:pt x="216789" y="182626"/>
                  </a:lnTo>
                  <a:lnTo>
                    <a:pt x="215773" y="182626"/>
                  </a:lnTo>
                  <a:lnTo>
                    <a:pt x="213360" y="182117"/>
                  </a:lnTo>
                  <a:lnTo>
                    <a:pt x="210692" y="182117"/>
                  </a:lnTo>
                  <a:lnTo>
                    <a:pt x="209423" y="181356"/>
                  </a:lnTo>
                  <a:lnTo>
                    <a:pt x="206628" y="181356"/>
                  </a:lnTo>
                  <a:lnTo>
                    <a:pt x="205486" y="180847"/>
                  </a:lnTo>
                  <a:lnTo>
                    <a:pt x="203962" y="180847"/>
                  </a:lnTo>
                  <a:lnTo>
                    <a:pt x="202565" y="180213"/>
                  </a:lnTo>
                  <a:lnTo>
                    <a:pt x="201549" y="180213"/>
                  </a:lnTo>
                  <a:lnTo>
                    <a:pt x="193166" y="177800"/>
                  </a:lnTo>
                  <a:lnTo>
                    <a:pt x="191897" y="177800"/>
                  </a:lnTo>
                  <a:lnTo>
                    <a:pt x="189102" y="176529"/>
                  </a:lnTo>
                  <a:lnTo>
                    <a:pt x="187578" y="175260"/>
                  </a:lnTo>
                  <a:lnTo>
                    <a:pt x="186436" y="175260"/>
                  </a:lnTo>
                  <a:lnTo>
                    <a:pt x="185927" y="174625"/>
                  </a:lnTo>
                  <a:lnTo>
                    <a:pt x="181355" y="171704"/>
                  </a:lnTo>
                  <a:lnTo>
                    <a:pt x="180720" y="170941"/>
                  </a:lnTo>
                  <a:lnTo>
                    <a:pt x="177291" y="170941"/>
                  </a:lnTo>
                  <a:lnTo>
                    <a:pt x="176276" y="172212"/>
                  </a:lnTo>
                  <a:lnTo>
                    <a:pt x="175132" y="172847"/>
                  </a:lnTo>
                  <a:lnTo>
                    <a:pt x="174625" y="174116"/>
                  </a:lnTo>
                  <a:lnTo>
                    <a:pt x="173354" y="175260"/>
                  </a:lnTo>
                  <a:lnTo>
                    <a:pt x="165989" y="180213"/>
                  </a:lnTo>
                  <a:lnTo>
                    <a:pt x="159892" y="183260"/>
                  </a:lnTo>
                  <a:lnTo>
                    <a:pt x="157606" y="184531"/>
                  </a:lnTo>
                  <a:lnTo>
                    <a:pt x="156590" y="184531"/>
                  </a:lnTo>
                  <a:lnTo>
                    <a:pt x="154177" y="185673"/>
                  </a:lnTo>
                  <a:lnTo>
                    <a:pt x="153162" y="186944"/>
                  </a:lnTo>
                  <a:lnTo>
                    <a:pt x="151511" y="186944"/>
                  </a:lnTo>
                  <a:lnTo>
                    <a:pt x="146430" y="189357"/>
                  </a:lnTo>
                  <a:lnTo>
                    <a:pt x="142875" y="190626"/>
                  </a:lnTo>
                  <a:lnTo>
                    <a:pt x="138556" y="192532"/>
                  </a:lnTo>
                  <a:lnTo>
                    <a:pt x="137414" y="192532"/>
                  </a:lnTo>
                  <a:lnTo>
                    <a:pt x="127253" y="196088"/>
                  </a:lnTo>
                  <a:lnTo>
                    <a:pt x="126111" y="196850"/>
                  </a:lnTo>
                  <a:lnTo>
                    <a:pt x="124332" y="196850"/>
                  </a:lnTo>
                  <a:lnTo>
                    <a:pt x="122681" y="197866"/>
                  </a:lnTo>
                  <a:lnTo>
                    <a:pt x="121030" y="197866"/>
                  </a:lnTo>
                  <a:lnTo>
                    <a:pt x="119379" y="198501"/>
                  </a:lnTo>
                  <a:lnTo>
                    <a:pt x="117602" y="198501"/>
                  </a:lnTo>
                  <a:lnTo>
                    <a:pt x="115951" y="199263"/>
                  </a:lnTo>
                  <a:lnTo>
                    <a:pt x="114300" y="199263"/>
                  </a:lnTo>
                  <a:lnTo>
                    <a:pt x="109219" y="201041"/>
                  </a:lnTo>
                  <a:lnTo>
                    <a:pt x="105790" y="201041"/>
                  </a:lnTo>
                  <a:lnTo>
                    <a:pt x="102489" y="202184"/>
                  </a:lnTo>
                  <a:lnTo>
                    <a:pt x="97409" y="202184"/>
                  </a:lnTo>
                  <a:lnTo>
                    <a:pt x="95757" y="202945"/>
                  </a:lnTo>
                  <a:lnTo>
                    <a:pt x="89027" y="202945"/>
                  </a:lnTo>
                  <a:lnTo>
                    <a:pt x="86614" y="202184"/>
                  </a:lnTo>
                  <a:lnTo>
                    <a:pt x="81534" y="202184"/>
                  </a:lnTo>
                  <a:lnTo>
                    <a:pt x="77724" y="201041"/>
                  </a:lnTo>
                  <a:lnTo>
                    <a:pt x="75945" y="201041"/>
                  </a:lnTo>
                  <a:lnTo>
                    <a:pt x="68579" y="198501"/>
                  </a:lnTo>
                  <a:lnTo>
                    <a:pt x="66928" y="198501"/>
                  </a:lnTo>
                  <a:lnTo>
                    <a:pt x="64769" y="197866"/>
                  </a:lnTo>
                  <a:lnTo>
                    <a:pt x="62991" y="196850"/>
                  </a:lnTo>
                  <a:lnTo>
                    <a:pt x="59181" y="195453"/>
                  </a:lnTo>
                  <a:lnTo>
                    <a:pt x="55117" y="193675"/>
                  </a:lnTo>
                  <a:lnTo>
                    <a:pt x="51942" y="192532"/>
                  </a:lnTo>
                  <a:lnTo>
                    <a:pt x="38735" y="185673"/>
                  </a:lnTo>
                  <a:lnTo>
                    <a:pt x="37084" y="185038"/>
                  </a:lnTo>
                  <a:lnTo>
                    <a:pt x="32003" y="181356"/>
                  </a:lnTo>
                  <a:lnTo>
                    <a:pt x="30352" y="180847"/>
                  </a:lnTo>
                  <a:lnTo>
                    <a:pt x="28702" y="179704"/>
                  </a:lnTo>
                  <a:lnTo>
                    <a:pt x="26924" y="178942"/>
                  </a:lnTo>
                  <a:lnTo>
                    <a:pt x="25273" y="177800"/>
                  </a:lnTo>
                  <a:lnTo>
                    <a:pt x="24256" y="176529"/>
                  </a:lnTo>
                  <a:lnTo>
                    <a:pt x="19685" y="173354"/>
                  </a:lnTo>
                  <a:lnTo>
                    <a:pt x="18541" y="172212"/>
                  </a:lnTo>
                  <a:lnTo>
                    <a:pt x="14604" y="169798"/>
                  </a:lnTo>
                  <a:lnTo>
                    <a:pt x="6223" y="161797"/>
                  </a:lnTo>
                  <a:lnTo>
                    <a:pt x="4572" y="160528"/>
                  </a:lnTo>
                  <a:lnTo>
                    <a:pt x="2666" y="157479"/>
                  </a:lnTo>
                  <a:lnTo>
                    <a:pt x="2159" y="156972"/>
                  </a:lnTo>
                  <a:lnTo>
                    <a:pt x="1142" y="154432"/>
                  </a:lnTo>
                  <a:lnTo>
                    <a:pt x="0" y="150113"/>
                  </a:lnTo>
                  <a:lnTo>
                    <a:pt x="0" y="143382"/>
                  </a:lnTo>
                  <a:lnTo>
                    <a:pt x="507" y="142113"/>
                  </a:lnTo>
                  <a:lnTo>
                    <a:pt x="507" y="139700"/>
                  </a:lnTo>
                  <a:lnTo>
                    <a:pt x="1142" y="137287"/>
                  </a:lnTo>
                  <a:lnTo>
                    <a:pt x="1142" y="134873"/>
                  </a:lnTo>
                  <a:lnTo>
                    <a:pt x="2666" y="128651"/>
                  </a:lnTo>
                  <a:lnTo>
                    <a:pt x="3302" y="127381"/>
                  </a:lnTo>
                  <a:lnTo>
                    <a:pt x="3302" y="126238"/>
                  </a:lnTo>
                  <a:lnTo>
                    <a:pt x="3937" y="125729"/>
                  </a:lnTo>
                  <a:lnTo>
                    <a:pt x="11302" y="125729"/>
                  </a:lnTo>
                  <a:lnTo>
                    <a:pt x="11302" y="129285"/>
                  </a:lnTo>
                  <a:lnTo>
                    <a:pt x="10794" y="130556"/>
                  </a:lnTo>
                  <a:lnTo>
                    <a:pt x="10794" y="149606"/>
                  </a:lnTo>
                  <a:lnTo>
                    <a:pt x="12318" y="155066"/>
                  </a:lnTo>
                  <a:lnTo>
                    <a:pt x="12953" y="155701"/>
                  </a:lnTo>
                  <a:lnTo>
                    <a:pt x="13462" y="156972"/>
                  </a:lnTo>
                  <a:lnTo>
                    <a:pt x="18034" y="160019"/>
                  </a:lnTo>
                  <a:lnTo>
                    <a:pt x="19685" y="161797"/>
                  </a:lnTo>
                  <a:lnTo>
                    <a:pt x="22605" y="162941"/>
                  </a:lnTo>
                  <a:lnTo>
                    <a:pt x="23622" y="164210"/>
                  </a:lnTo>
                  <a:lnTo>
                    <a:pt x="28702" y="167385"/>
                  </a:lnTo>
                  <a:lnTo>
                    <a:pt x="30352" y="167894"/>
                  </a:lnTo>
                  <a:lnTo>
                    <a:pt x="34925" y="170941"/>
                  </a:lnTo>
                  <a:lnTo>
                    <a:pt x="38227" y="172212"/>
                  </a:lnTo>
                  <a:lnTo>
                    <a:pt x="40004" y="173354"/>
                  </a:lnTo>
                  <a:lnTo>
                    <a:pt x="41655" y="174116"/>
                  </a:lnTo>
                  <a:lnTo>
                    <a:pt x="43306" y="175260"/>
                  </a:lnTo>
                  <a:lnTo>
                    <a:pt x="49022" y="177800"/>
                  </a:lnTo>
                  <a:lnTo>
                    <a:pt x="50545" y="178942"/>
                  </a:lnTo>
                  <a:lnTo>
                    <a:pt x="60198" y="182117"/>
                  </a:lnTo>
                  <a:lnTo>
                    <a:pt x="61849" y="183260"/>
                  </a:lnTo>
                  <a:lnTo>
                    <a:pt x="80517" y="189357"/>
                  </a:lnTo>
                  <a:lnTo>
                    <a:pt x="82041" y="189357"/>
                  </a:lnTo>
                  <a:lnTo>
                    <a:pt x="83947" y="190119"/>
                  </a:lnTo>
                  <a:lnTo>
                    <a:pt x="85598" y="190119"/>
                  </a:lnTo>
                  <a:lnTo>
                    <a:pt x="87249" y="190626"/>
                  </a:lnTo>
                  <a:lnTo>
                    <a:pt x="88265" y="190626"/>
                  </a:lnTo>
                  <a:lnTo>
                    <a:pt x="90169" y="191262"/>
                  </a:lnTo>
                  <a:lnTo>
                    <a:pt x="104140" y="191262"/>
                  </a:lnTo>
                  <a:lnTo>
                    <a:pt x="105790" y="190119"/>
                  </a:lnTo>
                  <a:lnTo>
                    <a:pt x="110870" y="188848"/>
                  </a:lnTo>
                  <a:lnTo>
                    <a:pt x="114300" y="186944"/>
                  </a:lnTo>
                  <a:lnTo>
                    <a:pt x="115442" y="186944"/>
                  </a:lnTo>
                  <a:lnTo>
                    <a:pt x="116459" y="186182"/>
                  </a:lnTo>
                  <a:lnTo>
                    <a:pt x="117602" y="186182"/>
                  </a:lnTo>
                  <a:lnTo>
                    <a:pt x="122174" y="184531"/>
                  </a:lnTo>
                  <a:lnTo>
                    <a:pt x="123190" y="184531"/>
                  </a:lnTo>
                  <a:lnTo>
                    <a:pt x="125602" y="183260"/>
                  </a:lnTo>
                  <a:lnTo>
                    <a:pt x="127253" y="182626"/>
                  </a:lnTo>
                  <a:lnTo>
                    <a:pt x="128397" y="182626"/>
                  </a:lnTo>
                  <a:lnTo>
                    <a:pt x="129413" y="182117"/>
                  </a:lnTo>
                  <a:lnTo>
                    <a:pt x="131064" y="181356"/>
                  </a:lnTo>
                  <a:lnTo>
                    <a:pt x="132334" y="181356"/>
                  </a:lnTo>
                  <a:lnTo>
                    <a:pt x="134492" y="180213"/>
                  </a:lnTo>
                  <a:lnTo>
                    <a:pt x="136143" y="180213"/>
                  </a:lnTo>
                  <a:lnTo>
                    <a:pt x="138556" y="178942"/>
                  </a:lnTo>
                  <a:lnTo>
                    <a:pt x="140207" y="178942"/>
                  </a:lnTo>
                  <a:lnTo>
                    <a:pt x="142366" y="177800"/>
                  </a:lnTo>
                  <a:lnTo>
                    <a:pt x="144144" y="177800"/>
                  </a:lnTo>
                  <a:lnTo>
                    <a:pt x="147954" y="175260"/>
                  </a:lnTo>
                  <a:lnTo>
                    <a:pt x="153162" y="174116"/>
                  </a:lnTo>
                  <a:lnTo>
                    <a:pt x="154686" y="172847"/>
                  </a:lnTo>
                  <a:lnTo>
                    <a:pt x="157099" y="172212"/>
                  </a:lnTo>
                  <a:lnTo>
                    <a:pt x="158750" y="170941"/>
                  </a:lnTo>
                  <a:lnTo>
                    <a:pt x="160401" y="170307"/>
                  </a:lnTo>
                  <a:lnTo>
                    <a:pt x="161670" y="169291"/>
                  </a:lnTo>
                  <a:lnTo>
                    <a:pt x="165480" y="167385"/>
                  </a:lnTo>
                  <a:lnTo>
                    <a:pt x="167893" y="165354"/>
                  </a:lnTo>
                  <a:lnTo>
                    <a:pt x="168910" y="164845"/>
                  </a:lnTo>
                  <a:lnTo>
                    <a:pt x="168910" y="162432"/>
                  </a:lnTo>
                  <a:lnTo>
                    <a:pt x="169544" y="161289"/>
                  </a:lnTo>
                  <a:lnTo>
                    <a:pt x="169544" y="156972"/>
                  </a:lnTo>
                  <a:lnTo>
                    <a:pt x="168910" y="155066"/>
                  </a:lnTo>
                  <a:lnTo>
                    <a:pt x="168910" y="153288"/>
                  </a:lnTo>
                  <a:lnTo>
                    <a:pt x="167893" y="148970"/>
                  </a:lnTo>
                  <a:lnTo>
                    <a:pt x="165480" y="145288"/>
                  </a:lnTo>
                  <a:lnTo>
                    <a:pt x="164338" y="142113"/>
                  </a:lnTo>
                  <a:lnTo>
                    <a:pt x="162814" y="139700"/>
                  </a:lnTo>
                  <a:lnTo>
                    <a:pt x="161670" y="137287"/>
                  </a:lnTo>
                  <a:lnTo>
                    <a:pt x="160401" y="136144"/>
                  </a:lnTo>
                  <a:lnTo>
                    <a:pt x="158750" y="132969"/>
                  </a:lnTo>
                  <a:lnTo>
                    <a:pt x="157606" y="131698"/>
                  </a:lnTo>
                  <a:lnTo>
                    <a:pt x="156590" y="129794"/>
                  </a:lnTo>
                  <a:lnTo>
                    <a:pt x="155448" y="128651"/>
                  </a:lnTo>
                  <a:lnTo>
                    <a:pt x="153669" y="127381"/>
                  </a:lnTo>
                  <a:lnTo>
                    <a:pt x="152527" y="125729"/>
                  </a:lnTo>
                  <a:lnTo>
                    <a:pt x="150367" y="123189"/>
                  </a:lnTo>
                  <a:lnTo>
                    <a:pt x="148590" y="122047"/>
                  </a:lnTo>
                  <a:lnTo>
                    <a:pt x="147447" y="120650"/>
                  </a:lnTo>
                  <a:lnTo>
                    <a:pt x="145795" y="119634"/>
                  </a:lnTo>
                  <a:lnTo>
                    <a:pt x="144779" y="118237"/>
                  </a:lnTo>
                  <a:lnTo>
                    <a:pt x="142875" y="116966"/>
                  </a:lnTo>
                  <a:lnTo>
                    <a:pt x="141859" y="115823"/>
                  </a:lnTo>
                  <a:lnTo>
                    <a:pt x="133477" y="110235"/>
                  </a:lnTo>
                  <a:lnTo>
                    <a:pt x="132334" y="108966"/>
                  </a:lnTo>
                  <a:lnTo>
                    <a:pt x="129413" y="107822"/>
                  </a:lnTo>
                  <a:lnTo>
                    <a:pt x="128397" y="106553"/>
                  </a:lnTo>
                  <a:lnTo>
                    <a:pt x="122174" y="103632"/>
                  </a:lnTo>
                  <a:lnTo>
                    <a:pt x="115442" y="101091"/>
                  </a:lnTo>
                  <a:lnTo>
                    <a:pt x="110870" y="101091"/>
                  </a:lnTo>
                  <a:lnTo>
                    <a:pt x="108712" y="101726"/>
                  </a:lnTo>
                  <a:lnTo>
                    <a:pt x="107568" y="101726"/>
                  </a:lnTo>
                  <a:lnTo>
                    <a:pt x="106299" y="102235"/>
                  </a:lnTo>
                  <a:lnTo>
                    <a:pt x="104648" y="102235"/>
                  </a:lnTo>
                  <a:lnTo>
                    <a:pt x="103631" y="102997"/>
                  </a:lnTo>
                  <a:lnTo>
                    <a:pt x="102489" y="102997"/>
                  </a:lnTo>
                  <a:lnTo>
                    <a:pt x="100838" y="103632"/>
                  </a:lnTo>
                  <a:lnTo>
                    <a:pt x="99060" y="103632"/>
                  </a:lnTo>
                  <a:lnTo>
                    <a:pt x="97916" y="104139"/>
                  </a:lnTo>
                  <a:lnTo>
                    <a:pt x="96265" y="104901"/>
                  </a:lnTo>
                  <a:lnTo>
                    <a:pt x="95250" y="105410"/>
                  </a:lnTo>
                  <a:lnTo>
                    <a:pt x="93344" y="105410"/>
                  </a:lnTo>
                  <a:lnTo>
                    <a:pt x="92328" y="106553"/>
                  </a:lnTo>
                  <a:lnTo>
                    <a:pt x="90677" y="106553"/>
                  </a:lnTo>
                  <a:lnTo>
                    <a:pt x="70992" y="114554"/>
                  </a:lnTo>
                  <a:lnTo>
                    <a:pt x="69215" y="115823"/>
                  </a:lnTo>
                  <a:lnTo>
                    <a:pt x="67564" y="116459"/>
                  </a:lnTo>
                  <a:lnTo>
                    <a:pt x="61849" y="120141"/>
                  </a:lnTo>
                  <a:lnTo>
                    <a:pt x="60198" y="120650"/>
                  </a:lnTo>
                  <a:lnTo>
                    <a:pt x="58674" y="122554"/>
                  </a:lnTo>
                  <a:lnTo>
                    <a:pt x="52959" y="126238"/>
                  </a:lnTo>
                  <a:lnTo>
                    <a:pt x="51180" y="128142"/>
                  </a:lnTo>
                  <a:lnTo>
                    <a:pt x="40640" y="135382"/>
                  </a:lnTo>
                  <a:lnTo>
                    <a:pt x="39369" y="136651"/>
                  </a:lnTo>
                  <a:lnTo>
                    <a:pt x="36576" y="138557"/>
                  </a:lnTo>
                  <a:lnTo>
                    <a:pt x="33909" y="139700"/>
                  </a:lnTo>
                  <a:lnTo>
                    <a:pt x="32639" y="140969"/>
                  </a:lnTo>
                  <a:lnTo>
                    <a:pt x="29337" y="142875"/>
                  </a:lnTo>
                  <a:lnTo>
                    <a:pt x="27686" y="142875"/>
                  </a:lnTo>
                  <a:lnTo>
                    <a:pt x="28066" y="141604"/>
                  </a:lnTo>
                  <a:lnTo>
                    <a:pt x="29337" y="139700"/>
                  </a:lnTo>
                  <a:lnTo>
                    <a:pt x="33909" y="134873"/>
                  </a:lnTo>
                  <a:lnTo>
                    <a:pt x="35432" y="133604"/>
                  </a:lnTo>
                  <a:lnTo>
                    <a:pt x="43306" y="125729"/>
                  </a:lnTo>
                  <a:lnTo>
                    <a:pt x="45465" y="124460"/>
                  </a:lnTo>
                  <a:lnTo>
                    <a:pt x="47878" y="122047"/>
                  </a:lnTo>
                  <a:lnTo>
                    <a:pt x="50545" y="120141"/>
                  </a:lnTo>
                  <a:lnTo>
                    <a:pt x="54102" y="116459"/>
                  </a:lnTo>
                  <a:lnTo>
                    <a:pt x="55117" y="115823"/>
                  </a:lnTo>
                  <a:lnTo>
                    <a:pt x="56261" y="114554"/>
                  </a:lnTo>
                  <a:lnTo>
                    <a:pt x="57912" y="114045"/>
                  </a:lnTo>
                  <a:lnTo>
                    <a:pt x="59181" y="112648"/>
                  </a:lnTo>
                  <a:lnTo>
                    <a:pt x="60198" y="112141"/>
                  </a:lnTo>
                  <a:lnTo>
                    <a:pt x="61340" y="110870"/>
                  </a:lnTo>
                  <a:lnTo>
                    <a:pt x="62991" y="110235"/>
                  </a:lnTo>
                  <a:lnTo>
                    <a:pt x="64135" y="108966"/>
                  </a:lnTo>
                  <a:lnTo>
                    <a:pt x="65404" y="108457"/>
                  </a:lnTo>
                  <a:lnTo>
                    <a:pt x="70230" y="104901"/>
                  </a:lnTo>
                  <a:lnTo>
                    <a:pt x="70992" y="103632"/>
                  </a:lnTo>
                  <a:lnTo>
                    <a:pt x="73787" y="102235"/>
                  </a:lnTo>
                  <a:lnTo>
                    <a:pt x="81026" y="98044"/>
                  </a:lnTo>
                  <a:lnTo>
                    <a:pt x="83439" y="97409"/>
                  </a:lnTo>
                  <a:lnTo>
                    <a:pt x="86614" y="95631"/>
                  </a:lnTo>
                  <a:lnTo>
                    <a:pt x="88265" y="95631"/>
                  </a:lnTo>
                  <a:lnTo>
                    <a:pt x="95250" y="93091"/>
                  </a:lnTo>
                  <a:lnTo>
                    <a:pt x="98552" y="93091"/>
                  </a:lnTo>
                  <a:lnTo>
                    <a:pt x="100076" y="92582"/>
                  </a:lnTo>
                  <a:lnTo>
                    <a:pt x="113029" y="92582"/>
                  </a:lnTo>
                  <a:lnTo>
                    <a:pt x="114935" y="93091"/>
                  </a:lnTo>
                  <a:lnTo>
                    <a:pt x="118872" y="93091"/>
                  </a:lnTo>
                  <a:lnTo>
                    <a:pt x="120015" y="93726"/>
                  </a:lnTo>
                  <a:lnTo>
                    <a:pt x="121030" y="93726"/>
                  </a:lnTo>
                  <a:lnTo>
                    <a:pt x="122174" y="94488"/>
                  </a:lnTo>
                  <a:lnTo>
                    <a:pt x="122174" y="93726"/>
                  </a:lnTo>
                  <a:lnTo>
                    <a:pt x="122681" y="91947"/>
                  </a:lnTo>
                  <a:lnTo>
                    <a:pt x="122681" y="90678"/>
                  </a:lnTo>
                  <a:lnTo>
                    <a:pt x="123825" y="88138"/>
                  </a:lnTo>
                  <a:lnTo>
                    <a:pt x="123825" y="86487"/>
                  </a:lnTo>
                  <a:lnTo>
                    <a:pt x="124332" y="84582"/>
                  </a:lnTo>
                  <a:lnTo>
                    <a:pt x="124332" y="82676"/>
                  </a:lnTo>
                  <a:lnTo>
                    <a:pt x="124840" y="80898"/>
                  </a:lnTo>
                  <a:lnTo>
                    <a:pt x="124840" y="78994"/>
                  </a:lnTo>
                  <a:lnTo>
                    <a:pt x="125602" y="76581"/>
                  </a:lnTo>
                  <a:lnTo>
                    <a:pt x="125602" y="72263"/>
                  </a:lnTo>
                  <a:lnTo>
                    <a:pt x="126111" y="69850"/>
                  </a:lnTo>
                  <a:lnTo>
                    <a:pt x="125602" y="68579"/>
                  </a:lnTo>
                  <a:lnTo>
                    <a:pt x="125602" y="64897"/>
                  </a:lnTo>
                  <a:lnTo>
                    <a:pt x="124840" y="62991"/>
                  </a:lnTo>
                  <a:lnTo>
                    <a:pt x="124840" y="56895"/>
                  </a:lnTo>
                  <a:lnTo>
                    <a:pt x="124332" y="54991"/>
                  </a:lnTo>
                  <a:lnTo>
                    <a:pt x="124332" y="52069"/>
                  </a:lnTo>
                  <a:lnTo>
                    <a:pt x="123825" y="50926"/>
                  </a:lnTo>
                  <a:lnTo>
                    <a:pt x="123825" y="45973"/>
                  </a:lnTo>
                  <a:lnTo>
                    <a:pt x="123190" y="44069"/>
                  </a:lnTo>
                  <a:lnTo>
                    <a:pt x="122681" y="42926"/>
                  </a:lnTo>
                  <a:lnTo>
                    <a:pt x="122681" y="39751"/>
                  </a:lnTo>
                  <a:lnTo>
                    <a:pt x="122174" y="37338"/>
                  </a:lnTo>
                  <a:lnTo>
                    <a:pt x="122174" y="33654"/>
                  </a:lnTo>
                  <a:lnTo>
                    <a:pt x="121665" y="317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9" name="Freeform 428"/>
            <p:cNvSpPr/>
            <p:nvPr/>
          </p:nvSpPr>
          <p:spPr>
            <a:xfrm>
              <a:off x="7320348" y="2943011"/>
              <a:ext cx="107562" cy="94157"/>
            </a:xfrm>
            <a:custGeom>
              <a:avLst/>
              <a:gdLst/>
              <a:ahLst/>
              <a:cxnLst/>
              <a:rect l="0" t="0" r="0" b="0"/>
              <a:pathLst>
                <a:path w="106427" h="94361">
                  <a:moveTo>
                    <a:pt x="0" y="2412"/>
                  </a:moveTo>
                  <a:lnTo>
                    <a:pt x="12320" y="0"/>
                  </a:lnTo>
                  <a:lnTo>
                    <a:pt x="12320" y="508"/>
                  </a:lnTo>
                  <a:lnTo>
                    <a:pt x="12827" y="1269"/>
                  </a:lnTo>
                  <a:lnTo>
                    <a:pt x="14733" y="5587"/>
                  </a:lnTo>
                  <a:lnTo>
                    <a:pt x="15240" y="8000"/>
                  </a:lnTo>
                  <a:lnTo>
                    <a:pt x="16384" y="9778"/>
                  </a:lnTo>
                  <a:lnTo>
                    <a:pt x="20321" y="24510"/>
                  </a:lnTo>
                  <a:lnTo>
                    <a:pt x="20321" y="26924"/>
                  </a:lnTo>
                  <a:lnTo>
                    <a:pt x="21463" y="29972"/>
                  </a:lnTo>
                  <a:lnTo>
                    <a:pt x="21463" y="34162"/>
                  </a:lnTo>
                  <a:lnTo>
                    <a:pt x="20828" y="36830"/>
                  </a:lnTo>
                  <a:lnTo>
                    <a:pt x="20828" y="39750"/>
                  </a:lnTo>
                  <a:lnTo>
                    <a:pt x="20321" y="42163"/>
                  </a:lnTo>
                  <a:lnTo>
                    <a:pt x="20321" y="44577"/>
                  </a:lnTo>
                  <a:lnTo>
                    <a:pt x="19559" y="46481"/>
                  </a:lnTo>
                  <a:lnTo>
                    <a:pt x="19559" y="48894"/>
                  </a:lnTo>
                  <a:lnTo>
                    <a:pt x="18035" y="54483"/>
                  </a:lnTo>
                  <a:lnTo>
                    <a:pt x="18035" y="56260"/>
                  </a:lnTo>
                  <a:lnTo>
                    <a:pt x="17400" y="58165"/>
                  </a:lnTo>
                  <a:lnTo>
                    <a:pt x="17400" y="59309"/>
                  </a:lnTo>
                  <a:lnTo>
                    <a:pt x="32766" y="69722"/>
                  </a:lnTo>
                  <a:lnTo>
                    <a:pt x="33783" y="69215"/>
                  </a:lnTo>
                  <a:lnTo>
                    <a:pt x="34925" y="68072"/>
                  </a:lnTo>
                  <a:lnTo>
                    <a:pt x="38227" y="66802"/>
                  </a:lnTo>
                  <a:lnTo>
                    <a:pt x="39498" y="65659"/>
                  </a:lnTo>
                  <a:lnTo>
                    <a:pt x="44577" y="63753"/>
                  </a:lnTo>
                  <a:lnTo>
                    <a:pt x="45593" y="63118"/>
                  </a:lnTo>
                  <a:lnTo>
                    <a:pt x="47245" y="62484"/>
                  </a:lnTo>
                  <a:lnTo>
                    <a:pt x="48896" y="61213"/>
                  </a:lnTo>
                  <a:lnTo>
                    <a:pt x="50038" y="61213"/>
                  </a:lnTo>
                  <a:lnTo>
                    <a:pt x="51816" y="60071"/>
                  </a:lnTo>
                  <a:lnTo>
                    <a:pt x="53467" y="60071"/>
                  </a:lnTo>
                  <a:lnTo>
                    <a:pt x="54611" y="59309"/>
                  </a:lnTo>
                  <a:lnTo>
                    <a:pt x="56770" y="58800"/>
                  </a:lnTo>
                  <a:lnTo>
                    <a:pt x="62612" y="56260"/>
                  </a:lnTo>
                  <a:lnTo>
                    <a:pt x="64263" y="56260"/>
                  </a:lnTo>
                  <a:lnTo>
                    <a:pt x="65913" y="55753"/>
                  </a:lnTo>
                  <a:lnTo>
                    <a:pt x="66929" y="55244"/>
                  </a:lnTo>
                  <a:lnTo>
                    <a:pt x="68835" y="55244"/>
                  </a:lnTo>
                  <a:lnTo>
                    <a:pt x="70359" y="54483"/>
                  </a:lnTo>
                  <a:lnTo>
                    <a:pt x="71501" y="54483"/>
                  </a:lnTo>
                  <a:lnTo>
                    <a:pt x="73152" y="53847"/>
                  </a:lnTo>
                  <a:lnTo>
                    <a:pt x="74296" y="53847"/>
                  </a:lnTo>
                  <a:lnTo>
                    <a:pt x="76074" y="53340"/>
                  </a:lnTo>
                  <a:lnTo>
                    <a:pt x="77089" y="53340"/>
                  </a:lnTo>
                  <a:lnTo>
                    <a:pt x="78740" y="52578"/>
                  </a:lnTo>
                  <a:lnTo>
                    <a:pt x="80646" y="52578"/>
                  </a:lnTo>
                  <a:lnTo>
                    <a:pt x="81026" y="52069"/>
                  </a:lnTo>
                  <a:lnTo>
                    <a:pt x="83821" y="52069"/>
                  </a:lnTo>
                  <a:lnTo>
                    <a:pt x="87376" y="50800"/>
                  </a:lnTo>
                  <a:lnTo>
                    <a:pt x="91695" y="50800"/>
                  </a:lnTo>
                  <a:lnTo>
                    <a:pt x="94108" y="50165"/>
                  </a:lnTo>
                  <a:lnTo>
                    <a:pt x="98934" y="50165"/>
                  </a:lnTo>
                  <a:lnTo>
                    <a:pt x="100838" y="49656"/>
                  </a:lnTo>
                  <a:lnTo>
                    <a:pt x="105411" y="49656"/>
                  </a:lnTo>
                  <a:lnTo>
                    <a:pt x="106426" y="55753"/>
                  </a:lnTo>
                  <a:lnTo>
                    <a:pt x="105411" y="55753"/>
                  </a:lnTo>
                  <a:lnTo>
                    <a:pt x="103505" y="56260"/>
                  </a:lnTo>
                  <a:lnTo>
                    <a:pt x="100838" y="56260"/>
                  </a:lnTo>
                  <a:lnTo>
                    <a:pt x="99696" y="56896"/>
                  </a:lnTo>
                  <a:lnTo>
                    <a:pt x="98425" y="56896"/>
                  </a:lnTo>
                  <a:lnTo>
                    <a:pt x="97410" y="57658"/>
                  </a:lnTo>
                  <a:lnTo>
                    <a:pt x="95759" y="57658"/>
                  </a:lnTo>
                  <a:lnTo>
                    <a:pt x="94615" y="58165"/>
                  </a:lnTo>
                  <a:lnTo>
                    <a:pt x="91695" y="59309"/>
                  </a:lnTo>
                  <a:lnTo>
                    <a:pt x="90043" y="59309"/>
                  </a:lnTo>
                  <a:lnTo>
                    <a:pt x="70993" y="65659"/>
                  </a:lnTo>
                  <a:lnTo>
                    <a:pt x="69342" y="66802"/>
                  </a:lnTo>
                  <a:lnTo>
                    <a:pt x="65278" y="68072"/>
                  </a:lnTo>
                  <a:lnTo>
                    <a:pt x="63120" y="69215"/>
                  </a:lnTo>
                  <a:lnTo>
                    <a:pt x="61341" y="69722"/>
                  </a:lnTo>
                  <a:lnTo>
                    <a:pt x="59183" y="70993"/>
                  </a:lnTo>
                  <a:lnTo>
                    <a:pt x="56770" y="71628"/>
                  </a:lnTo>
                  <a:lnTo>
                    <a:pt x="53467" y="74168"/>
                  </a:lnTo>
                  <a:lnTo>
                    <a:pt x="51309" y="74803"/>
                  </a:lnTo>
                  <a:lnTo>
                    <a:pt x="50038" y="76072"/>
                  </a:lnTo>
                  <a:lnTo>
                    <a:pt x="47879" y="76581"/>
                  </a:lnTo>
                  <a:lnTo>
                    <a:pt x="46737" y="77724"/>
                  </a:lnTo>
                  <a:lnTo>
                    <a:pt x="45086" y="78993"/>
                  </a:lnTo>
                  <a:lnTo>
                    <a:pt x="43815" y="79628"/>
                  </a:lnTo>
                  <a:lnTo>
                    <a:pt x="42164" y="80899"/>
                  </a:lnTo>
                  <a:lnTo>
                    <a:pt x="41149" y="82041"/>
                  </a:lnTo>
                  <a:lnTo>
                    <a:pt x="37085" y="84581"/>
                  </a:lnTo>
                  <a:lnTo>
                    <a:pt x="36576" y="85725"/>
                  </a:lnTo>
                  <a:lnTo>
                    <a:pt x="32766" y="88900"/>
                  </a:lnTo>
                  <a:lnTo>
                    <a:pt x="27687" y="94360"/>
                  </a:lnTo>
                  <a:lnTo>
                    <a:pt x="19559" y="84581"/>
                  </a:lnTo>
                  <a:lnTo>
                    <a:pt x="25274" y="74168"/>
                  </a:lnTo>
                  <a:lnTo>
                    <a:pt x="13463" y="70484"/>
                  </a:lnTo>
                  <a:lnTo>
                    <a:pt x="10161" y="78993"/>
                  </a:lnTo>
                  <a:lnTo>
                    <a:pt x="1651" y="74168"/>
                  </a:lnTo>
                  <a:lnTo>
                    <a:pt x="1651" y="73406"/>
                  </a:lnTo>
                  <a:lnTo>
                    <a:pt x="2287" y="72262"/>
                  </a:lnTo>
                  <a:lnTo>
                    <a:pt x="3938" y="66802"/>
                  </a:lnTo>
                  <a:lnTo>
                    <a:pt x="3938" y="65659"/>
                  </a:lnTo>
                  <a:lnTo>
                    <a:pt x="6097" y="59309"/>
                  </a:lnTo>
                  <a:lnTo>
                    <a:pt x="10161" y="46481"/>
                  </a:lnTo>
                  <a:lnTo>
                    <a:pt x="10161" y="44577"/>
                  </a:lnTo>
                  <a:lnTo>
                    <a:pt x="11303" y="41021"/>
                  </a:lnTo>
                  <a:lnTo>
                    <a:pt x="11303" y="39243"/>
                  </a:lnTo>
                  <a:lnTo>
                    <a:pt x="11812" y="37337"/>
                  </a:lnTo>
                  <a:lnTo>
                    <a:pt x="11812" y="35559"/>
                  </a:lnTo>
                  <a:lnTo>
                    <a:pt x="12320" y="34162"/>
                  </a:lnTo>
                  <a:lnTo>
                    <a:pt x="12320" y="33019"/>
                  </a:lnTo>
                  <a:lnTo>
                    <a:pt x="12827" y="31241"/>
                  </a:lnTo>
                  <a:lnTo>
                    <a:pt x="12827" y="29337"/>
                  </a:lnTo>
                  <a:lnTo>
                    <a:pt x="12320" y="26924"/>
                  </a:lnTo>
                  <a:lnTo>
                    <a:pt x="12320" y="24510"/>
                  </a:lnTo>
                  <a:lnTo>
                    <a:pt x="5080" y="9143"/>
                  </a:lnTo>
                  <a:lnTo>
                    <a:pt x="3938" y="8000"/>
                  </a:lnTo>
                  <a:lnTo>
                    <a:pt x="2922" y="6096"/>
                  </a:lnTo>
                  <a:lnTo>
                    <a:pt x="1651" y="4825"/>
                  </a:lnTo>
                  <a:lnTo>
                    <a:pt x="509" y="29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0" name="Freeform 429"/>
            <p:cNvSpPr/>
            <p:nvPr/>
          </p:nvSpPr>
          <p:spPr>
            <a:xfrm>
              <a:off x="7211022" y="3011668"/>
              <a:ext cx="44083" cy="17654"/>
            </a:xfrm>
            <a:custGeom>
              <a:avLst/>
              <a:gdLst/>
              <a:ahLst/>
              <a:cxnLst/>
              <a:rect l="0" t="0" r="0" b="0"/>
              <a:pathLst>
                <a:path w="45468" h="18923">
                  <a:moveTo>
                    <a:pt x="35942" y="18922"/>
                  </a:moveTo>
                  <a:lnTo>
                    <a:pt x="0" y="8000"/>
                  </a:lnTo>
                  <a:lnTo>
                    <a:pt x="5081" y="0"/>
                  </a:lnTo>
                  <a:lnTo>
                    <a:pt x="45467" y="1206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1" name="Freeform 430"/>
            <p:cNvSpPr/>
            <p:nvPr/>
          </p:nvSpPr>
          <p:spPr>
            <a:xfrm>
              <a:off x="6883044" y="2994013"/>
              <a:ext cx="179859" cy="109850"/>
            </a:xfrm>
            <a:custGeom>
              <a:avLst/>
              <a:gdLst/>
              <a:ahLst/>
              <a:cxnLst/>
              <a:rect l="0" t="0" r="0" b="0"/>
              <a:pathLst>
                <a:path w="180849" h="110491">
                  <a:moveTo>
                    <a:pt x="102490" y="11049"/>
                  </a:moveTo>
                  <a:lnTo>
                    <a:pt x="101982" y="10413"/>
                  </a:lnTo>
                  <a:lnTo>
                    <a:pt x="99569" y="10413"/>
                  </a:lnTo>
                  <a:lnTo>
                    <a:pt x="98553" y="11049"/>
                  </a:lnTo>
                  <a:lnTo>
                    <a:pt x="92330" y="11049"/>
                  </a:lnTo>
                  <a:lnTo>
                    <a:pt x="90171" y="11684"/>
                  </a:lnTo>
                  <a:lnTo>
                    <a:pt x="87249" y="11684"/>
                  </a:lnTo>
                  <a:lnTo>
                    <a:pt x="85598" y="12318"/>
                  </a:lnTo>
                  <a:lnTo>
                    <a:pt x="84456" y="12318"/>
                  </a:lnTo>
                  <a:lnTo>
                    <a:pt x="83440" y="12953"/>
                  </a:lnTo>
                  <a:lnTo>
                    <a:pt x="81534" y="13462"/>
                  </a:lnTo>
                  <a:lnTo>
                    <a:pt x="80519" y="13462"/>
                  </a:lnTo>
                  <a:lnTo>
                    <a:pt x="78868" y="14097"/>
                  </a:lnTo>
                  <a:lnTo>
                    <a:pt x="77724" y="14859"/>
                  </a:lnTo>
                  <a:lnTo>
                    <a:pt x="76708" y="14859"/>
                  </a:lnTo>
                  <a:lnTo>
                    <a:pt x="71629" y="17780"/>
                  </a:lnTo>
                  <a:lnTo>
                    <a:pt x="67057" y="21462"/>
                  </a:lnTo>
                  <a:lnTo>
                    <a:pt x="64897" y="25272"/>
                  </a:lnTo>
                  <a:lnTo>
                    <a:pt x="63500" y="29337"/>
                  </a:lnTo>
                  <a:lnTo>
                    <a:pt x="63500" y="33781"/>
                  </a:lnTo>
                  <a:lnTo>
                    <a:pt x="64897" y="37337"/>
                  </a:lnTo>
                  <a:lnTo>
                    <a:pt x="67057" y="41021"/>
                  </a:lnTo>
                  <a:lnTo>
                    <a:pt x="72136" y="46609"/>
                  </a:lnTo>
                  <a:lnTo>
                    <a:pt x="74296" y="47243"/>
                  </a:lnTo>
                  <a:lnTo>
                    <a:pt x="75438" y="47752"/>
                  </a:lnTo>
                  <a:lnTo>
                    <a:pt x="78868" y="49022"/>
                  </a:lnTo>
                  <a:lnTo>
                    <a:pt x="82296" y="49022"/>
                  </a:lnTo>
                  <a:lnTo>
                    <a:pt x="84456" y="49656"/>
                  </a:lnTo>
                  <a:lnTo>
                    <a:pt x="86107" y="49656"/>
                  </a:lnTo>
                  <a:lnTo>
                    <a:pt x="88520" y="50165"/>
                  </a:lnTo>
                  <a:lnTo>
                    <a:pt x="89535" y="49656"/>
                  </a:lnTo>
                  <a:lnTo>
                    <a:pt x="96394" y="49656"/>
                  </a:lnTo>
                  <a:lnTo>
                    <a:pt x="95758" y="49656"/>
                  </a:lnTo>
                  <a:lnTo>
                    <a:pt x="95250" y="50165"/>
                  </a:lnTo>
                  <a:lnTo>
                    <a:pt x="93472" y="51562"/>
                  </a:lnTo>
                  <a:lnTo>
                    <a:pt x="92330" y="52831"/>
                  </a:lnTo>
                  <a:lnTo>
                    <a:pt x="87249" y="55244"/>
                  </a:lnTo>
                  <a:lnTo>
                    <a:pt x="85598" y="55244"/>
                  </a:lnTo>
                  <a:lnTo>
                    <a:pt x="84456" y="55753"/>
                  </a:lnTo>
                  <a:lnTo>
                    <a:pt x="82805" y="55753"/>
                  </a:lnTo>
                  <a:lnTo>
                    <a:pt x="81026" y="56515"/>
                  </a:lnTo>
                  <a:lnTo>
                    <a:pt x="78868" y="55753"/>
                  </a:lnTo>
                  <a:lnTo>
                    <a:pt x="77217" y="55753"/>
                  </a:lnTo>
                  <a:lnTo>
                    <a:pt x="73153" y="53975"/>
                  </a:lnTo>
                  <a:lnTo>
                    <a:pt x="67057" y="50165"/>
                  </a:lnTo>
                  <a:lnTo>
                    <a:pt x="61976" y="44831"/>
                  </a:lnTo>
                  <a:lnTo>
                    <a:pt x="60325" y="43560"/>
                  </a:lnTo>
                  <a:lnTo>
                    <a:pt x="58674" y="41656"/>
                  </a:lnTo>
                  <a:lnTo>
                    <a:pt x="54610" y="33781"/>
                  </a:lnTo>
                  <a:lnTo>
                    <a:pt x="54610" y="27685"/>
                  </a:lnTo>
                  <a:lnTo>
                    <a:pt x="56770" y="21462"/>
                  </a:lnTo>
                  <a:lnTo>
                    <a:pt x="49022" y="24510"/>
                  </a:lnTo>
                  <a:lnTo>
                    <a:pt x="47880" y="24510"/>
                  </a:lnTo>
                  <a:lnTo>
                    <a:pt x="43308" y="26924"/>
                  </a:lnTo>
                  <a:lnTo>
                    <a:pt x="38228" y="28828"/>
                  </a:lnTo>
                  <a:lnTo>
                    <a:pt x="36576" y="30099"/>
                  </a:lnTo>
                  <a:lnTo>
                    <a:pt x="34418" y="30606"/>
                  </a:lnTo>
                  <a:lnTo>
                    <a:pt x="31496" y="32512"/>
                  </a:lnTo>
                  <a:lnTo>
                    <a:pt x="29846" y="33019"/>
                  </a:lnTo>
                  <a:lnTo>
                    <a:pt x="28195" y="34416"/>
                  </a:lnTo>
                  <a:lnTo>
                    <a:pt x="26417" y="34925"/>
                  </a:lnTo>
                  <a:lnTo>
                    <a:pt x="24766" y="36194"/>
                  </a:lnTo>
                  <a:lnTo>
                    <a:pt x="23749" y="36830"/>
                  </a:lnTo>
                  <a:lnTo>
                    <a:pt x="22607" y="38100"/>
                  </a:lnTo>
                  <a:lnTo>
                    <a:pt x="20829" y="38608"/>
                  </a:lnTo>
                  <a:lnTo>
                    <a:pt x="18543" y="40512"/>
                  </a:lnTo>
                  <a:lnTo>
                    <a:pt x="17526" y="42418"/>
                  </a:lnTo>
                  <a:lnTo>
                    <a:pt x="15113" y="43560"/>
                  </a:lnTo>
                  <a:lnTo>
                    <a:pt x="14097" y="45338"/>
                  </a:lnTo>
                  <a:lnTo>
                    <a:pt x="12955" y="46609"/>
                  </a:lnTo>
                  <a:lnTo>
                    <a:pt x="12446" y="47752"/>
                  </a:lnTo>
                  <a:lnTo>
                    <a:pt x="11304" y="49022"/>
                  </a:lnTo>
                  <a:lnTo>
                    <a:pt x="10796" y="50927"/>
                  </a:lnTo>
                  <a:lnTo>
                    <a:pt x="10160" y="52069"/>
                  </a:lnTo>
                  <a:lnTo>
                    <a:pt x="10160" y="53340"/>
                  </a:lnTo>
                  <a:lnTo>
                    <a:pt x="9653" y="55244"/>
                  </a:lnTo>
                  <a:lnTo>
                    <a:pt x="10160" y="57658"/>
                  </a:lnTo>
                  <a:lnTo>
                    <a:pt x="10160" y="59562"/>
                  </a:lnTo>
                  <a:lnTo>
                    <a:pt x="11811" y="63246"/>
                  </a:lnTo>
                  <a:lnTo>
                    <a:pt x="14606" y="66166"/>
                  </a:lnTo>
                  <a:lnTo>
                    <a:pt x="21845" y="71247"/>
                  </a:lnTo>
                  <a:lnTo>
                    <a:pt x="23115" y="71755"/>
                  </a:lnTo>
                  <a:lnTo>
                    <a:pt x="25273" y="72390"/>
                  </a:lnTo>
                  <a:lnTo>
                    <a:pt x="26417" y="73659"/>
                  </a:lnTo>
                  <a:lnTo>
                    <a:pt x="29846" y="74803"/>
                  </a:lnTo>
                  <a:lnTo>
                    <a:pt x="31496" y="76072"/>
                  </a:lnTo>
                  <a:lnTo>
                    <a:pt x="42799" y="80390"/>
                  </a:lnTo>
                  <a:lnTo>
                    <a:pt x="43943" y="80390"/>
                  </a:lnTo>
                  <a:lnTo>
                    <a:pt x="46863" y="81660"/>
                  </a:lnTo>
                  <a:lnTo>
                    <a:pt x="47880" y="81660"/>
                  </a:lnTo>
                  <a:lnTo>
                    <a:pt x="49022" y="82168"/>
                  </a:lnTo>
                  <a:lnTo>
                    <a:pt x="50038" y="82168"/>
                  </a:lnTo>
                  <a:lnTo>
                    <a:pt x="51182" y="82803"/>
                  </a:lnTo>
                  <a:lnTo>
                    <a:pt x="51690" y="82168"/>
                  </a:lnTo>
                  <a:lnTo>
                    <a:pt x="55246" y="82168"/>
                  </a:lnTo>
                  <a:lnTo>
                    <a:pt x="56770" y="81660"/>
                  </a:lnTo>
                  <a:lnTo>
                    <a:pt x="62993" y="81660"/>
                  </a:lnTo>
                  <a:lnTo>
                    <a:pt x="64897" y="80899"/>
                  </a:lnTo>
                  <a:lnTo>
                    <a:pt x="68708" y="80899"/>
                  </a:lnTo>
                  <a:lnTo>
                    <a:pt x="70485" y="80390"/>
                  </a:lnTo>
                  <a:lnTo>
                    <a:pt x="75946" y="80390"/>
                  </a:lnTo>
                  <a:lnTo>
                    <a:pt x="78359" y="79756"/>
                  </a:lnTo>
                  <a:lnTo>
                    <a:pt x="80010" y="79756"/>
                  </a:lnTo>
                  <a:lnTo>
                    <a:pt x="81534" y="78993"/>
                  </a:lnTo>
                  <a:lnTo>
                    <a:pt x="93981" y="78993"/>
                  </a:lnTo>
                  <a:lnTo>
                    <a:pt x="95250" y="79756"/>
                  </a:lnTo>
                  <a:lnTo>
                    <a:pt x="97409" y="80390"/>
                  </a:lnTo>
                  <a:lnTo>
                    <a:pt x="98553" y="81660"/>
                  </a:lnTo>
                  <a:lnTo>
                    <a:pt x="99569" y="82168"/>
                  </a:lnTo>
                  <a:lnTo>
                    <a:pt x="101473" y="82803"/>
                  </a:lnTo>
                  <a:lnTo>
                    <a:pt x="102490" y="84074"/>
                  </a:lnTo>
                  <a:lnTo>
                    <a:pt x="113793" y="91312"/>
                  </a:lnTo>
                  <a:lnTo>
                    <a:pt x="114935" y="91312"/>
                  </a:lnTo>
                  <a:lnTo>
                    <a:pt x="115951" y="92583"/>
                  </a:lnTo>
                  <a:lnTo>
                    <a:pt x="117603" y="92583"/>
                  </a:lnTo>
                  <a:lnTo>
                    <a:pt x="118746" y="93725"/>
                  </a:lnTo>
                  <a:lnTo>
                    <a:pt x="120016" y="93725"/>
                  </a:lnTo>
                  <a:lnTo>
                    <a:pt x="125096" y="95631"/>
                  </a:lnTo>
                  <a:lnTo>
                    <a:pt x="126238" y="95631"/>
                  </a:lnTo>
                  <a:lnTo>
                    <a:pt x="129413" y="96900"/>
                  </a:lnTo>
                  <a:lnTo>
                    <a:pt x="131319" y="96900"/>
                  </a:lnTo>
                  <a:lnTo>
                    <a:pt x="132970" y="97535"/>
                  </a:lnTo>
                  <a:lnTo>
                    <a:pt x="136145" y="97535"/>
                  </a:lnTo>
                  <a:lnTo>
                    <a:pt x="138558" y="98171"/>
                  </a:lnTo>
                  <a:lnTo>
                    <a:pt x="140208" y="97535"/>
                  </a:lnTo>
                  <a:lnTo>
                    <a:pt x="143637" y="97535"/>
                  </a:lnTo>
                  <a:lnTo>
                    <a:pt x="145288" y="96900"/>
                  </a:lnTo>
                  <a:lnTo>
                    <a:pt x="146940" y="96900"/>
                  </a:lnTo>
                  <a:lnTo>
                    <a:pt x="148083" y="96138"/>
                  </a:lnTo>
                  <a:lnTo>
                    <a:pt x="149860" y="96138"/>
                  </a:lnTo>
                  <a:lnTo>
                    <a:pt x="151511" y="95631"/>
                  </a:lnTo>
                  <a:lnTo>
                    <a:pt x="152655" y="95631"/>
                  </a:lnTo>
                  <a:lnTo>
                    <a:pt x="155448" y="94487"/>
                  </a:lnTo>
                  <a:lnTo>
                    <a:pt x="157099" y="93725"/>
                  </a:lnTo>
                  <a:lnTo>
                    <a:pt x="158243" y="93725"/>
                  </a:lnTo>
                  <a:lnTo>
                    <a:pt x="163322" y="90678"/>
                  </a:lnTo>
                  <a:lnTo>
                    <a:pt x="165482" y="90169"/>
                  </a:lnTo>
                  <a:lnTo>
                    <a:pt x="166624" y="88900"/>
                  </a:lnTo>
                  <a:lnTo>
                    <a:pt x="168403" y="88265"/>
                  </a:lnTo>
                  <a:lnTo>
                    <a:pt x="170054" y="86994"/>
                  </a:lnTo>
                  <a:lnTo>
                    <a:pt x="170561" y="86487"/>
                  </a:lnTo>
                  <a:lnTo>
                    <a:pt x="180848" y="94487"/>
                  </a:lnTo>
                  <a:lnTo>
                    <a:pt x="180213" y="94487"/>
                  </a:lnTo>
                  <a:lnTo>
                    <a:pt x="174625" y="97535"/>
                  </a:lnTo>
                  <a:lnTo>
                    <a:pt x="170561" y="99313"/>
                  </a:lnTo>
                  <a:lnTo>
                    <a:pt x="169546" y="100584"/>
                  </a:lnTo>
                  <a:lnTo>
                    <a:pt x="165482" y="102488"/>
                  </a:lnTo>
                  <a:lnTo>
                    <a:pt x="163322" y="102997"/>
                  </a:lnTo>
                  <a:lnTo>
                    <a:pt x="157734" y="105409"/>
                  </a:lnTo>
                  <a:lnTo>
                    <a:pt x="156083" y="106044"/>
                  </a:lnTo>
                  <a:lnTo>
                    <a:pt x="154813" y="107315"/>
                  </a:lnTo>
                  <a:lnTo>
                    <a:pt x="153162" y="107822"/>
                  </a:lnTo>
                  <a:lnTo>
                    <a:pt x="152020" y="107822"/>
                  </a:lnTo>
                  <a:lnTo>
                    <a:pt x="150369" y="108584"/>
                  </a:lnTo>
                  <a:lnTo>
                    <a:pt x="149353" y="109219"/>
                  </a:lnTo>
                  <a:lnTo>
                    <a:pt x="148083" y="109219"/>
                  </a:lnTo>
                  <a:lnTo>
                    <a:pt x="145288" y="110490"/>
                  </a:lnTo>
                  <a:lnTo>
                    <a:pt x="144272" y="109728"/>
                  </a:lnTo>
                  <a:lnTo>
                    <a:pt x="140208" y="109728"/>
                  </a:lnTo>
                  <a:lnTo>
                    <a:pt x="138049" y="109219"/>
                  </a:lnTo>
                  <a:lnTo>
                    <a:pt x="135129" y="109219"/>
                  </a:lnTo>
                  <a:lnTo>
                    <a:pt x="133985" y="108584"/>
                  </a:lnTo>
                  <a:lnTo>
                    <a:pt x="131319" y="108584"/>
                  </a:lnTo>
                  <a:lnTo>
                    <a:pt x="129413" y="107822"/>
                  </a:lnTo>
                  <a:lnTo>
                    <a:pt x="126746" y="107822"/>
                  </a:lnTo>
                  <a:lnTo>
                    <a:pt x="125096" y="107315"/>
                  </a:lnTo>
                  <a:lnTo>
                    <a:pt x="121158" y="107315"/>
                  </a:lnTo>
                  <a:lnTo>
                    <a:pt x="119508" y="106553"/>
                  </a:lnTo>
                  <a:lnTo>
                    <a:pt x="118237" y="106553"/>
                  </a:lnTo>
                  <a:lnTo>
                    <a:pt x="116586" y="106044"/>
                  </a:lnTo>
                  <a:lnTo>
                    <a:pt x="115951" y="106044"/>
                  </a:lnTo>
                  <a:lnTo>
                    <a:pt x="114300" y="105409"/>
                  </a:lnTo>
                  <a:lnTo>
                    <a:pt x="113284" y="105409"/>
                  </a:lnTo>
                  <a:lnTo>
                    <a:pt x="112015" y="104902"/>
                  </a:lnTo>
                  <a:lnTo>
                    <a:pt x="109856" y="104902"/>
                  </a:lnTo>
                  <a:lnTo>
                    <a:pt x="108712" y="104140"/>
                  </a:lnTo>
                  <a:lnTo>
                    <a:pt x="96901" y="92583"/>
                  </a:lnTo>
                  <a:lnTo>
                    <a:pt x="95250" y="91312"/>
                  </a:lnTo>
                  <a:lnTo>
                    <a:pt x="93472" y="90678"/>
                  </a:lnTo>
                  <a:lnTo>
                    <a:pt x="86742" y="90678"/>
                  </a:lnTo>
                  <a:lnTo>
                    <a:pt x="85598" y="91312"/>
                  </a:lnTo>
                  <a:lnTo>
                    <a:pt x="77217" y="91312"/>
                  </a:lnTo>
                  <a:lnTo>
                    <a:pt x="75438" y="92075"/>
                  </a:lnTo>
                  <a:lnTo>
                    <a:pt x="73787" y="92075"/>
                  </a:lnTo>
                  <a:lnTo>
                    <a:pt x="72136" y="92583"/>
                  </a:lnTo>
                  <a:lnTo>
                    <a:pt x="66421" y="92583"/>
                  </a:lnTo>
                  <a:lnTo>
                    <a:pt x="64897" y="93218"/>
                  </a:lnTo>
                  <a:lnTo>
                    <a:pt x="59691" y="93218"/>
                  </a:lnTo>
                  <a:lnTo>
                    <a:pt x="57912" y="93725"/>
                  </a:lnTo>
                  <a:lnTo>
                    <a:pt x="55754" y="93218"/>
                  </a:lnTo>
                  <a:lnTo>
                    <a:pt x="49022" y="93218"/>
                  </a:lnTo>
                  <a:lnTo>
                    <a:pt x="47880" y="92583"/>
                  </a:lnTo>
                  <a:lnTo>
                    <a:pt x="45594" y="92583"/>
                  </a:lnTo>
                  <a:lnTo>
                    <a:pt x="43308" y="91312"/>
                  </a:lnTo>
                  <a:lnTo>
                    <a:pt x="42292" y="91312"/>
                  </a:lnTo>
                  <a:lnTo>
                    <a:pt x="40641" y="90169"/>
                  </a:lnTo>
                  <a:lnTo>
                    <a:pt x="39497" y="90169"/>
                  </a:lnTo>
                  <a:lnTo>
                    <a:pt x="36576" y="88900"/>
                  </a:lnTo>
                  <a:lnTo>
                    <a:pt x="34418" y="88265"/>
                  </a:lnTo>
                  <a:lnTo>
                    <a:pt x="33147" y="88265"/>
                  </a:lnTo>
                  <a:lnTo>
                    <a:pt x="31496" y="86994"/>
                  </a:lnTo>
                  <a:lnTo>
                    <a:pt x="29846" y="86994"/>
                  </a:lnTo>
                  <a:lnTo>
                    <a:pt x="28195" y="85725"/>
                  </a:lnTo>
                  <a:lnTo>
                    <a:pt x="24258" y="84581"/>
                  </a:lnTo>
                  <a:lnTo>
                    <a:pt x="20829" y="82803"/>
                  </a:lnTo>
                  <a:lnTo>
                    <a:pt x="19178" y="82168"/>
                  </a:lnTo>
                  <a:lnTo>
                    <a:pt x="14097" y="78993"/>
                  </a:lnTo>
                  <a:lnTo>
                    <a:pt x="12955" y="77850"/>
                  </a:lnTo>
                  <a:lnTo>
                    <a:pt x="11304" y="76581"/>
                  </a:lnTo>
                  <a:lnTo>
                    <a:pt x="8383" y="73659"/>
                  </a:lnTo>
                  <a:lnTo>
                    <a:pt x="6732" y="72390"/>
                  </a:lnTo>
                  <a:lnTo>
                    <a:pt x="5081" y="69341"/>
                  </a:lnTo>
                  <a:lnTo>
                    <a:pt x="3430" y="67437"/>
                  </a:lnTo>
                  <a:lnTo>
                    <a:pt x="2159" y="63753"/>
                  </a:lnTo>
                  <a:lnTo>
                    <a:pt x="1144" y="61975"/>
                  </a:lnTo>
                  <a:lnTo>
                    <a:pt x="0" y="57658"/>
                  </a:lnTo>
                  <a:lnTo>
                    <a:pt x="0" y="53975"/>
                  </a:lnTo>
                  <a:lnTo>
                    <a:pt x="508" y="51562"/>
                  </a:lnTo>
                  <a:lnTo>
                    <a:pt x="1144" y="50165"/>
                  </a:lnTo>
                  <a:lnTo>
                    <a:pt x="1651" y="47752"/>
                  </a:lnTo>
                  <a:lnTo>
                    <a:pt x="2795" y="46609"/>
                  </a:lnTo>
                  <a:lnTo>
                    <a:pt x="3430" y="44831"/>
                  </a:lnTo>
                  <a:lnTo>
                    <a:pt x="6732" y="39243"/>
                  </a:lnTo>
                  <a:lnTo>
                    <a:pt x="8383" y="38100"/>
                  </a:lnTo>
                  <a:lnTo>
                    <a:pt x="11304" y="34925"/>
                  </a:lnTo>
                  <a:lnTo>
                    <a:pt x="13462" y="33781"/>
                  </a:lnTo>
                  <a:lnTo>
                    <a:pt x="14606" y="32003"/>
                  </a:lnTo>
                  <a:lnTo>
                    <a:pt x="16383" y="30606"/>
                  </a:lnTo>
                  <a:lnTo>
                    <a:pt x="18034" y="28828"/>
                  </a:lnTo>
                  <a:lnTo>
                    <a:pt x="19685" y="28193"/>
                  </a:lnTo>
                  <a:lnTo>
                    <a:pt x="21463" y="26415"/>
                  </a:lnTo>
                  <a:lnTo>
                    <a:pt x="36069" y="17780"/>
                  </a:lnTo>
                  <a:lnTo>
                    <a:pt x="37211" y="17780"/>
                  </a:lnTo>
                  <a:lnTo>
                    <a:pt x="38862" y="17272"/>
                  </a:lnTo>
                  <a:lnTo>
                    <a:pt x="40641" y="16002"/>
                  </a:lnTo>
                  <a:lnTo>
                    <a:pt x="42292" y="16002"/>
                  </a:lnTo>
                  <a:lnTo>
                    <a:pt x="46229" y="14859"/>
                  </a:lnTo>
                  <a:lnTo>
                    <a:pt x="51690" y="14859"/>
                  </a:lnTo>
                  <a:lnTo>
                    <a:pt x="53595" y="14097"/>
                  </a:lnTo>
                  <a:lnTo>
                    <a:pt x="56261" y="14097"/>
                  </a:lnTo>
                  <a:lnTo>
                    <a:pt x="57405" y="14859"/>
                  </a:lnTo>
                  <a:lnTo>
                    <a:pt x="60325" y="14859"/>
                  </a:lnTo>
                  <a:lnTo>
                    <a:pt x="60325" y="14097"/>
                  </a:lnTo>
                  <a:lnTo>
                    <a:pt x="61342" y="13462"/>
                  </a:lnTo>
                  <a:lnTo>
                    <a:pt x="61976" y="12953"/>
                  </a:lnTo>
                  <a:lnTo>
                    <a:pt x="64262" y="11684"/>
                  </a:lnTo>
                  <a:lnTo>
                    <a:pt x="65406" y="11684"/>
                  </a:lnTo>
                  <a:lnTo>
                    <a:pt x="66421" y="10413"/>
                  </a:lnTo>
                  <a:lnTo>
                    <a:pt x="67565" y="9778"/>
                  </a:lnTo>
                  <a:lnTo>
                    <a:pt x="69216" y="9271"/>
                  </a:lnTo>
                  <a:lnTo>
                    <a:pt x="81534" y="2540"/>
                  </a:lnTo>
                  <a:lnTo>
                    <a:pt x="88520" y="634"/>
                  </a:lnTo>
                  <a:lnTo>
                    <a:pt x="95250" y="634"/>
                  </a:lnTo>
                  <a:lnTo>
                    <a:pt x="96901" y="0"/>
                  </a:lnTo>
                  <a:lnTo>
                    <a:pt x="100204" y="0"/>
                  </a:lnTo>
                  <a:lnTo>
                    <a:pt x="101982" y="634"/>
                  </a:lnTo>
                  <a:lnTo>
                    <a:pt x="105283" y="6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1" name="Group 462"/>
          <p:cNvGrpSpPr>
            <a:grpSpLocks/>
          </p:cNvGrpSpPr>
          <p:nvPr/>
        </p:nvGrpSpPr>
        <p:grpSpPr bwMode="auto">
          <a:xfrm>
            <a:off x="4295775" y="4551363"/>
            <a:ext cx="563563" cy="677862"/>
            <a:chOff x="4535296" y="5323459"/>
            <a:chExt cx="627001" cy="836550"/>
          </a:xfrm>
        </p:grpSpPr>
        <p:sp>
          <p:nvSpPr>
            <p:cNvPr id="433" name="Freeform 432"/>
            <p:cNvSpPr/>
            <p:nvPr/>
          </p:nvSpPr>
          <p:spPr>
            <a:xfrm>
              <a:off x="4535296" y="5323459"/>
              <a:ext cx="627001" cy="836550"/>
            </a:xfrm>
            <a:custGeom>
              <a:avLst/>
              <a:gdLst/>
              <a:ahLst/>
              <a:cxnLst/>
              <a:rect l="0" t="0" r="0" b="0"/>
              <a:pathLst>
                <a:path w="627001" h="836550">
                  <a:moveTo>
                    <a:pt x="151765" y="87756"/>
                  </a:moveTo>
                  <a:lnTo>
                    <a:pt x="156464" y="72898"/>
                  </a:lnTo>
                  <a:lnTo>
                    <a:pt x="157734" y="70612"/>
                  </a:lnTo>
                  <a:lnTo>
                    <a:pt x="159132" y="66548"/>
                  </a:lnTo>
                  <a:lnTo>
                    <a:pt x="160401" y="65150"/>
                  </a:lnTo>
                  <a:lnTo>
                    <a:pt x="161163" y="63881"/>
                  </a:lnTo>
                  <a:lnTo>
                    <a:pt x="161799" y="61594"/>
                  </a:lnTo>
                  <a:lnTo>
                    <a:pt x="163069" y="60198"/>
                  </a:lnTo>
                  <a:lnTo>
                    <a:pt x="167006" y="53086"/>
                  </a:lnTo>
                  <a:lnTo>
                    <a:pt x="173863" y="46100"/>
                  </a:lnTo>
                  <a:lnTo>
                    <a:pt x="174625" y="44704"/>
                  </a:lnTo>
                  <a:lnTo>
                    <a:pt x="178563" y="40386"/>
                  </a:lnTo>
                  <a:lnTo>
                    <a:pt x="179832" y="39624"/>
                  </a:lnTo>
                  <a:lnTo>
                    <a:pt x="181230" y="38354"/>
                  </a:lnTo>
                  <a:lnTo>
                    <a:pt x="183262" y="36956"/>
                  </a:lnTo>
                  <a:lnTo>
                    <a:pt x="184405" y="35306"/>
                  </a:lnTo>
                  <a:lnTo>
                    <a:pt x="185929" y="34670"/>
                  </a:lnTo>
                  <a:lnTo>
                    <a:pt x="187199" y="33274"/>
                  </a:lnTo>
                  <a:lnTo>
                    <a:pt x="189104" y="32638"/>
                  </a:lnTo>
                  <a:lnTo>
                    <a:pt x="190627" y="31242"/>
                  </a:lnTo>
                  <a:lnTo>
                    <a:pt x="191770" y="30352"/>
                  </a:lnTo>
                  <a:lnTo>
                    <a:pt x="193294" y="28956"/>
                  </a:lnTo>
                  <a:lnTo>
                    <a:pt x="210439" y="19812"/>
                  </a:lnTo>
                  <a:lnTo>
                    <a:pt x="212725" y="19176"/>
                  </a:lnTo>
                  <a:lnTo>
                    <a:pt x="213869" y="18414"/>
                  </a:lnTo>
                  <a:lnTo>
                    <a:pt x="215900" y="17780"/>
                  </a:lnTo>
                  <a:lnTo>
                    <a:pt x="218568" y="16129"/>
                  </a:lnTo>
                  <a:lnTo>
                    <a:pt x="224029" y="14096"/>
                  </a:lnTo>
                  <a:lnTo>
                    <a:pt x="225933" y="14096"/>
                  </a:lnTo>
                  <a:lnTo>
                    <a:pt x="232538" y="11430"/>
                  </a:lnTo>
                  <a:lnTo>
                    <a:pt x="234569" y="11430"/>
                  </a:lnTo>
                  <a:lnTo>
                    <a:pt x="235967" y="10541"/>
                  </a:lnTo>
                  <a:lnTo>
                    <a:pt x="237999" y="10032"/>
                  </a:lnTo>
                  <a:lnTo>
                    <a:pt x="239269" y="9144"/>
                  </a:lnTo>
                  <a:lnTo>
                    <a:pt x="241427" y="9144"/>
                  </a:lnTo>
                  <a:lnTo>
                    <a:pt x="242698" y="8381"/>
                  </a:lnTo>
                  <a:lnTo>
                    <a:pt x="244602" y="8381"/>
                  </a:lnTo>
                  <a:lnTo>
                    <a:pt x="250063" y="6350"/>
                  </a:lnTo>
                  <a:lnTo>
                    <a:pt x="251969" y="6350"/>
                  </a:lnTo>
                  <a:lnTo>
                    <a:pt x="254000" y="5714"/>
                  </a:lnTo>
                  <a:lnTo>
                    <a:pt x="255398" y="4952"/>
                  </a:lnTo>
                  <a:lnTo>
                    <a:pt x="257430" y="4318"/>
                  </a:lnTo>
                  <a:lnTo>
                    <a:pt x="261367" y="4318"/>
                  </a:lnTo>
                  <a:lnTo>
                    <a:pt x="263271" y="3429"/>
                  </a:lnTo>
                  <a:lnTo>
                    <a:pt x="265431" y="3429"/>
                  </a:lnTo>
                  <a:lnTo>
                    <a:pt x="269368" y="2031"/>
                  </a:lnTo>
                  <a:lnTo>
                    <a:pt x="271400" y="2031"/>
                  </a:lnTo>
                  <a:lnTo>
                    <a:pt x="273305" y="1396"/>
                  </a:lnTo>
                  <a:lnTo>
                    <a:pt x="277495" y="1396"/>
                  </a:lnTo>
                  <a:lnTo>
                    <a:pt x="279527" y="635"/>
                  </a:lnTo>
                  <a:lnTo>
                    <a:pt x="286132" y="635"/>
                  </a:lnTo>
                  <a:lnTo>
                    <a:pt x="288799" y="0"/>
                  </a:lnTo>
                  <a:lnTo>
                    <a:pt x="299339" y="0"/>
                  </a:lnTo>
                  <a:lnTo>
                    <a:pt x="302133" y="635"/>
                  </a:lnTo>
                  <a:lnTo>
                    <a:pt x="308992" y="635"/>
                  </a:lnTo>
                  <a:lnTo>
                    <a:pt x="310896" y="1396"/>
                  </a:lnTo>
                  <a:lnTo>
                    <a:pt x="315595" y="1396"/>
                  </a:lnTo>
                  <a:lnTo>
                    <a:pt x="320294" y="2794"/>
                  </a:lnTo>
                  <a:lnTo>
                    <a:pt x="322200" y="2794"/>
                  </a:lnTo>
                  <a:lnTo>
                    <a:pt x="336169" y="7112"/>
                  </a:lnTo>
                  <a:lnTo>
                    <a:pt x="338963" y="8381"/>
                  </a:lnTo>
                  <a:lnTo>
                    <a:pt x="340869" y="8381"/>
                  </a:lnTo>
                  <a:lnTo>
                    <a:pt x="343536" y="10032"/>
                  </a:lnTo>
                  <a:lnTo>
                    <a:pt x="345568" y="10541"/>
                  </a:lnTo>
                  <a:lnTo>
                    <a:pt x="350267" y="13462"/>
                  </a:lnTo>
                  <a:lnTo>
                    <a:pt x="352933" y="14096"/>
                  </a:lnTo>
                  <a:lnTo>
                    <a:pt x="357632" y="17780"/>
                  </a:lnTo>
                  <a:lnTo>
                    <a:pt x="359792" y="18414"/>
                  </a:lnTo>
                  <a:lnTo>
                    <a:pt x="361824" y="20574"/>
                  </a:lnTo>
                  <a:lnTo>
                    <a:pt x="364490" y="21844"/>
                  </a:lnTo>
                  <a:lnTo>
                    <a:pt x="382398" y="37337"/>
                  </a:lnTo>
                  <a:lnTo>
                    <a:pt x="388494" y="43814"/>
                  </a:lnTo>
                  <a:lnTo>
                    <a:pt x="389763" y="46100"/>
                  </a:lnTo>
                  <a:lnTo>
                    <a:pt x="391669" y="48132"/>
                  </a:lnTo>
                  <a:lnTo>
                    <a:pt x="393193" y="50419"/>
                  </a:lnTo>
                  <a:lnTo>
                    <a:pt x="394463" y="51688"/>
                  </a:lnTo>
                  <a:lnTo>
                    <a:pt x="402590" y="64262"/>
                  </a:lnTo>
                  <a:lnTo>
                    <a:pt x="404495" y="69976"/>
                  </a:lnTo>
                  <a:lnTo>
                    <a:pt x="405765" y="72262"/>
                  </a:lnTo>
                  <a:lnTo>
                    <a:pt x="407163" y="76326"/>
                  </a:lnTo>
                  <a:lnTo>
                    <a:pt x="407163" y="77724"/>
                  </a:lnTo>
                  <a:lnTo>
                    <a:pt x="408432" y="80010"/>
                  </a:lnTo>
                  <a:lnTo>
                    <a:pt x="408432" y="81406"/>
                  </a:lnTo>
                  <a:lnTo>
                    <a:pt x="410338" y="87121"/>
                  </a:lnTo>
                  <a:lnTo>
                    <a:pt x="410338" y="88392"/>
                  </a:lnTo>
                  <a:lnTo>
                    <a:pt x="411100" y="90677"/>
                  </a:lnTo>
                  <a:lnTo>
                    <a:pt x="411100" y="92075"/>
                  </a:lnTo>
                  <a:lnTo>
                    <a:pt x="411862" y="94106"/>
                  </a:lnTo>
                  <a:lnTo>
                    <a:pt x="411862" y="98425"/>
                  </a:lnTo>
                  <a:lnTo>
                    <a:pt x="412369" y="100456"/>
                  </a:lnTo>
                  <a:lnTo>
                    <a:pt x="412369" y="110998"/>
                  </a:lnTo>
                  <a:lnTo>
                    <a:pt x="411862" y="113283"/>
                  </a:lnTo>
                  <a:lnTo>
                    <a:pt x="411862" y="117601"/>
                  </a:lnTo>
                  <a:lnTo>
                    <a:pt x="411100" y="118999"/>
                  </a:lnTo>
                  <a:lnTo>
                    <a:pt x="411100" y="121666"/>
                  </a:lnTo>
                  <a:lnTo>
                    <a:pt x="410338" y="123062"/>
                  </a:lnTo>
                  <a:lnTo>
                    <a:pt x="410338" y="123825"/>
                  </a:lnTo>
                  <a:lnTo>
                    <a:pt x="419736" y="147193"/>
                  </a:lnTo>
                  <a:lnTo>
                    <a:pt x="441833" y="155701"/>
                  </a:lnTo>
                  <a:lnTo>
                    <a:pt x="442595" y="155701"/>
                  </a:lnTo>
                  <a:lnTo>
                    <a:pt x="443357" y="154939"/>
                  </a:lnTo>
                  <a:lnTo>
                    <a:pt x="446025" y="153669"/>
                  </a:lnTo>
                  <a:lnTo>
                    <a:pt x="447930" y="152907"/>
                  </a:lnTo>
                  <a:lnTo>
                    <a:pt x="448692" y="152273"/>
                  </a:lnTo>
                  <a:lnTo>
                    <a:pt x="449962" y="152273"/>
                  </a:lnTo>
                  <a:lnTo>
                    <a:pt x="453899" y="149987"/>
                  </a:lnTo>
                  <a:lnTo>
                    <a:pt x="455295" y="149987"/>
                  </a:lnTo>
                  <a:lnTo>
                    <a:pt x="455804" y="149351"/>
                  </a:lnTo>
                  <a:lnTo>
                    <a:pt x="458089" y="148589"/>
                  </a:lnTo>
                  <a:lnTo>
                    <a:pt x="459232" y="148589"/>
                  </a:lnTo>
                  <a:lnTo>
                    <a:pt x="462662" y="147193"/>
                  </a:lnTo>
                  <a:lnTo>
                    <a:pt x="463932" y="147193"/>
                  </a:lnTo>
                  <a:lnTo>
                    <a:pt x="469393" y="144906"/>
                  </a:lnTo>
                  <a:lnTo>
                    <a:pt x="471298" y="144906"/>
                  </a:lnTo>
                  <a:lnTo>
                    <a:pt x="473330" y="144525"/>
                  </a:lnTo>
                  <a:lnTo>
                    <a:pt x="475234" y="144525"/>
                  </a:lnTo>
                  <a:lnTo>
                    <a:pt x="477394" y="143637"/>
                  </a:lnTo>
                  <a:lnTo>
                    <a:pt x="479933" y="143637"/>
                  </a:lnTo>
                  <a:lnTo>
                    <a:pt x="482093" y="142875"/>
                  </a:lnTo>
                  <a:lnTo>
                    <a:pt x="488696" y="142875"/>
                  </a:lnTo>
                  <a:lnTo>
                    <a:pt x="490729" y="142239"/>
                  </a:lnTo>
                  <a:lnTo>
                    <a:pt x="503937" y="142239"/>
                  </a:lnTo>
                  <a:lnTo>
                    <a:pt x="506731" y="142875"/>
                  </a:lnTo>
                  <a:lnTo>
                    <a:pt x="512064" y="142875"/>
                  </a:lnTo>
                  <a:lnTo>
                    <a:pt x="517525" y="144525"/>
                  </a:lnTo>
                  <a:lnTo>
                    <a:pt x="519431" y="144525"/>
                  </a:lnTo>
                  <a:lnTo>
                    <a:pt x="529463" y="147193"/>
                  </a:lnTo>
                  <a:lnTo>
                    <a:pt x="532257" y="148589"/>
                  </a:lnTo>
                  <a:lnTo>
                    <a:pt x="534925" y="149351"/>
                  </a:lnTo>
                  <a:lnTo>
                    <a:pt x="544704" y="154305"/>
                  </a:lnTo>
                  <a:lnTo>
                    <a:pt x="547498" y="156337"/>
                  </a:lnTo>
                  <a:lnTo>
                    <a:pt x="552832" y="159257"/>
                  </a:lnTo>
                  <a:lnTo>
                    <a:pt x="554863" y="161417"/>
                  </a:lnTo>
                  <a:lnTo>
                    <a:pt x="557531" y="163449"/>
                  </a:lnTo>
                  <a:lnTo>
                    <a:pt x="560198" y="164973"/>
                  </a:lnTo>
                  <a:lnTo>
                    <a:pt x="574930" y="180467"/>
                  </a:lnTo>
                  <a:lnTo>
                    <a:pt x="582295" y="192658"/>
                  </a:lnTo>
                  <a:lnTo>
                    <a:pt x="584327" y="194691"/>
                  </a:lnTo>
                  <a:lnTo>
                    <a:pt x="590424" y="207391"/>
                  </a:lnTo>
                  <a:lnTo>
                    <a:pt x="590932" y="210185"/>
                  </a:lnTo>
                  <a:lnTo>
                    <a:pt x="592329" y="212217"/>
                  </a:lnTo>
                  <a:lnTo>
                    <a:pt x="598298" y="234314"/>
                  </a:lnTo>
                  <a:lnTo>
                    <a:pt x="598298" y="236981"/>
                  </a:lnTo>
                  <a:lnTo>
                    <a:pt x="599694" y="241426"/>
                  </a:lnTo>
                  <a:lnTo>
                    <a:pt x="599694" y="243458"/>
                  </a:lnTo>
                  <a:lnTo>
                    <a:pt x="600202" y="246380"/>
                  </a:lnTo>
                  <a:lnTo>
                    <a:pt x="600202" y="250444"/>
                  </a:lnTo>
                  <a:lnTo>
                    <a:pt x="600964" y="251841"/>
                  </a:lnTo>
                  <a:lnTo>
                    <a:pt x="600964" y="258191"/>
                  </a:lnTo>
                  <a:lnTo>
                    <a:pt x="601726" y="260476"/>
                  </a:lnTo>
                  <a:lnTo>
                    <a:pt x="601726" y="279400"/>
                  </a:lnTo>
                  <a:lnTo>
                    <a:pt x="600964" y="281050"/>
                  </a:lnTo>
                  <a:lnTo>
                    <a:pt x="600964" y="283082"/>
                  </a:lnTo>
                  <a:lnTo>
                    <a:pt x="595631" y="307975"/>
                  </a:lnTo>
                  <a:lnTo>
                    <a:pt x="593599" y="312927"/>
                  </a:lnTo>
                  <a:lnTo>
                    <a:pt x="592329" y="318388"/>
                  </a:lnTo>
                  <a:lnTo>
                    <a:pt x="589662" y="322706"/>
                  </a:lnTo>
                  <a:lnTo>
                    <a:pt x="583565" y="336169"/>
                  </a:lnTo>
                  <a:lnTo>
                    <a:pt x="578358" y="344677"/>
                  </a:lnTo>
                  <a:lnTo>
                    <a:pt x="574930" y="347599"/>
                  </a:lnTo>
                  <a:lnTo>
                    <a:pt x="566801" y="357377"/>
                  </a:lnTo>
                  <a:lnTo>
                    <a:pt x="550164" y="369443"/>
                  </a:lnTo>
                  <a:lnTo>
                    <a:pt x="546989" y="371475"/>
                  </a:lnTo>
                  <a:lnTo>
                    <a:pt x="543561" y="372871"/>
                  </a:lnTo>
                  <a:lnTo>
                    <a:pt x="540132" y="375157"/>
                  </a:lnTo>
                  <a:lnTo>
                    <a:pt x="532893" y="377951"/>
                  </a:lnTo>
                  <a:lnTo>
                    <a:pt x="528829" y="378587"/>
                  </a:lnTo>
                  <a:lnTo>
                    <a:pt x="525273" y="380237"/>
                  </a:lnTo>
                  <a:lnTo>
                    <a:pt x="511302" y="382905"/>
                  </a:lnTo>
                  <a:lnTo>
                    <a:pt x="507365" y="382905"/>
                  </a:lnTo>
                  <a:lnTo>
                    <a:pt x="503429" y="383539"/>
                  </a:lnTo>
                  <a:lnTo>
                    <a:pt x="500000" y="383539"/>
                  </a:lnTo>
                  <a:lnTo>
                    <a:pt x="496570" y="384301"/>
                  </a:lnTo>
                  <a:lnTo>
                    <a:pt x="483363" y="384301"/>
                  </a:lnTo>
                  <a:lnTo>
                    <a:pt x="479425" y="383539"/>
                  </a:lnTo>
                  <a:lnTo>
                    <a:pt x="476758" y="383539"/>
                  </a:lnTo>
                  <a:lnTo>
                    <a:pt x="473330" y="382905"/>
                  </a:lnTo>
                  <a:lnTo>
                    <a:pt x="470027" y="382905"/>
                  </a:lnTo>
                  <a:lnTo>
                    <a:pt x="467361" y="382269"/>
                  </a:lnTo>
                  <a:lnTo>
                    <a:pt x="463932" y="382269"/>
                  </a:lnTo>
                  <a:lnTo>
                    <a:pt x="462026" y="381507"/>
                  </a:lnTo>
                  <a:lnTo>
                    <a:pt x="459232" y="381507"/>
                  </a:lnTo>
                  <a:lnTo>
                    <a:pt x="453899" y="380237"/>
                  </a:lnTo>
                  <a:lnTo>
                    <a:pt x="451105" y="380237"/>
                  </a:lnTo>
                  <a:lnTo>
                    <a:pt x="449962" y="379221"/>
                  </a:lnTo>
                  <a:lnTo>
                    <a:pt x="447294" y="378587"/>
                  </a:lnTo>
                  <a:lnTo>
                    <a:pt x="446025" y="377951"/>
                  </a:lnTo>
                  <a:lnTo>
                    <a:pt x="443738" y="377951"/>
                  </a:lnTo>
                  <a:lnTo>
                    <a:pt x="442595" y="377189"/>
                  </a:lnTo>
                  <a:lnTo>
                    <a:pt x="440563" y="377189"/>
                  </a:lnTo>
                  <a:lnTo>
                    <a:pt x="439929" y="376555"/>
                  </a:lnTo>
                  <a:lnTo>
                    <a:pt x="437896" y="376555"/>
                  </a:lnTo>
                  <a:lnTo>
                    <a:pt x="436373" y="375793"/>
                  </a:lnTo>
                  <a:lnTo>
                    <a:pt x="423926" y="378587"/>
                  </a:lnTo>
                  <a:lnTo>
                    <a:pt x="423926" y="379221"/>
                  </a:lnTo>
                  <a:lnTo>
                    <a:pt x="425832" y="381507"/>
                  </a:lnTo>
                  <a:lnTo>
                    <a:pt x="426594" y="382905"/>
                  </a:lnTo>
                  <a:lnTo>
                    <a:pt x="427863" y="384301"/>
                  </a:lnTo>
                  <a:lnTo>
                    <a:pt x="428625" y="385699"/>
                  </a:lnTo>
                  <a:lnTo>
                    <a:pt x="429769" y="386333"/>
                  </a:lnTo>
                  <a:lnTo>
                    <a:pt x="432436" y="390651"/>
                  </a:lnTo>
                  <a:lnTo>
                    <a:pt x="433959" y="392049"/>
                  </a:lnTo>
                  <a:lnTo>
                    <a:pt x="435992" y="395731"/>
                  </a:lnTo>
                  <a:lnTo>
                    <a:pt x="435992" y="396367"/>
                  </a:lnTo>
                  <a:lnTo>
                    <a:pt x="436373" y="397763"/>
                  </a:lnTo>
                  <a:lnTo>
                    <a:pt x="437896" y="399161"/>
                  </a:lnTo>
                  <a:lnTo>
                    <a:pt x="440563" y="404113"/>
                  </a:lnTo>
                  <a:lnTo>
                    <a:pt x="440563" y="405511"/>
                  </a:lnTo>
                  <a:lnTo>
                    <a:pt x="441071" y="406145"/>
                  </a:lnTo>
                  <a:lnTo>
                    <a:pt x="441833" y="407796"/>
                  </a:lnTo>
                  <a:lnTo>
                    <a:pt x="443357" y="409067"/>
                  </a:lnTo>
                  <a:lnTo>
                    <a:pt x="446025" y="415544"/>
                  </a:lnTo>
                  <a:lnTo>
                    <a:pt x="446025" y="416941"/>
                  </a:lnTo>
                  <a:lnTo>
                    <a:pt x="448692" y="421894"/>
                  </a:lnTo>
                  <a:lnTo>
                    <a:pt x="448692" y="422529"/>
                  </a:lnTo>
                  <a:lnTo>
                    <a:pt x="449200" y="424687"/>
                  </a:lnTo>
                  <a:lnTo>
                    <a:pt x="449962" y="425957"/>
                  </a:lnTo>
                  <a:lnTo>
                    <a:pt x="450724" y="428244"/>
                  </a:lnTo>
                  <a:lnTo>
                    <a:pt x="450724" y="429641"/>
                  </a:lnTo>
                  <a:lnTo>
                    <a:pt x="452629" y="435356"/>
                  </a:lnTo>
                  <a:lnTo>
                    <a:pt x="452629" y="436752"/>
                  </a:lnTo>
                  <a:lnTo>
                    <a:pt x="453137" y="438023"/>
                  </a:lnTo>
                  <a:lnTo>
                    <a:pt x="453137" y="440181"/>
                  </a:lnTo>
                  <a:lnTo>
                    <a:pt x="453899" y="442468"/>
                  </a:lnTo>
                  <a:lnTo>
                    <a:pt x="453899" y="443737"/>
                  </a:lnTo>
                  <a:lnTo>
                    <a:pt x="454661" y="445769"/>
                  </a:lnTo>
                  <a:lnTo>
                    <a:pt x="454661" y="448056"/>
                  </a:lnTo>
                  <a:lnTo>
                    <a:pt x="455295" y="450214"/>
                  </a:lnTo>
                  <a:lnTo>
                    <a:pt x="455295" y="455802"/>
                  </a:lnTo>
                  <a:lnTo>
                    <a:pt x="455804" y="457962"/>
                  </a:lnTo>
                  <a:lnTo>
                    <a:pt x="455804" y="464312"/>
                  </a:lnTo>
                  <a:lnTo>
                    <a:pt x="456565" y="466979"/>
                  </a:lnTo>
                  <a:lnTo>
                    <a:pt x="456565" y="471296"/>
                  </a:lnTo>
                  <a:lnTo>
                    <a:pt x="457327" y="474344"/>
                  </a:lnTo>
                  <a:lnTo>
                    <a:pt x="457327" y="478408"/>
                  </a:lnTo>
                  <a:lnTo>
                    <a:pt x="458089" y="481330"/>
                  </a:lnTo>
                  <a:lnTo>
                    <a:pt x="458089" y="489076"/>
                  </a:lnTo>
                  <a:lnTo>
                    <a:pt x="458470" y="491870"/>
                  </a:lnTo>
                  <a:lnTo>
                    <a:pt x="458470" y="498982"/>
                  </a:lnTo>
                  <a:lnTo>
                    <a:pt x="459232" y="501904"/>
                  </a:lnTo>
                  <a:lnTo>
                    <a:pt x="459232" y="510286"/>
                  </a:lnTo>
                  <a:lnTo>
                    <a:pt x="459994" y="512318"/>
                  </a:lnTo>
                  <a:lnTo>
                    <a:pt x="459994" y="520192"/>
                  </a:lnTo>
                  <a:lnTo>
                    <a:pt x="460757" y="523112"/>
                  </a:lnTo>
                  <a:lnTo>
                    <a:pt x="460757" y="530098"/>
                  </a:lnTo>
                  <a:lnTo>
                    <a:pt x="461264" y="532892"/>
                  </a:lnTo>
                  <a:lnTo>
                    <a:pt x="461264" y="542036"/>
                  </a:lnTo>
                  <a:lnTo>
                    <a:pt x="462026" y="544321"/>
                  </a:lnTo>
                  <a:lnTo>
                    <a:pt x="462026" y="552069"/>
                  </a:lnTo>
                  <a:lnTo>
                    <a:pt x="462662" y="554100"/>
                  </a:lnTo>
                  <a:lnTo>
                    <a:pt x="462662" y="566166"/>
                  </a:lnTo>
                  <a:lnTo>
                    <a:pt x="463169" y="567562"/>
                  </a:lnTo>
                  <a:lnTo>
                    <a:pt x="463169" y="575563"/>
                  </a:lnTo>
                  <a:lnTo>
                    <a:pt x="463932" y="576199"/>
                  </a:lnTo>
                  <a:lnTo>
                    <a:pt x="465456" y="576833"/>
                  </a:lnTo>
                  <a:lnTo>
                    <a:pt x="465837" y="576833"/>
                  </a:lnTo>
                  <a:lnTo>
                    <a:pt x="474726" y="581913"/>
                  </a:lnTo>
                  <a:lnTo>
                    <a:pt x="476758" y="582294"/>
                  </a:lnTo>
                  <a:lnTo>
                    <a:pt x="484506" y="588010"/>
                  </a:lnTo>
                  <a:lnTo>
                    <a:pt x="486792" y="589025"/>
                  </a:lnTo>
                  <a:lnTo>
                    <a:pt x="498094" y="595756"/>
                  </a:lnTo>
                  <a:lnTo>
                    <a:pt x="500000" y="598043"/>
                  </a:lnTo>
                  <a:lnTo>
                    <a:pt x="506223" y="602361"/>
                  </a:lnTo>
                  <a:lnTo>
                    <a:pt x="510794" y="607187"/>
                  </a:lnTo>
                  <a:lnTo>
                    <a:pt x="512826" y="608837"/>
                  </a:lnTo>
                  <a:lnTo>
                    <a:pt x="514096" y="610107"/>
                  </a:lnTo>
                  <a:lnTo>
                    <a:pt x="520193" y="620013"/>
                  </a:lnTo>
                  <a:lnTo>
                    <a:pt x="522098" y="624331"/>
                  </a:lnTo>
                  <a:lnTo>
                    <a:pt x="522859" y="624967"/>
                  </a:lnTo>
                  <a:lnTo>
                    <a:pt x="524130" y="627761"/>
                  </a:lnTo>
                  <a:lnTo>
                    <a:pt x="525273" y="629285"/>
                  </a:lnTo>
                  <a:lnTo>
                    <a:pt x="526034" y="631317"/>
                  </a:lnTo>
                  <a:lnTo>
                    <a:pt x="528067" y="635635"/>
                  </a:lnTo>
                  <a:lnTo>
                    <a:pt x="529463" y="637031"/>
                  </a:lnTo>
                  <a:lnTo>
                    <a:pt x="531495" y="641857"/>
                  </a:lnTo>
                  <a:lnTo>
                    <a:pt x="532893" y="643381"/>
                  </a:lnTo>
                  <a:lnTo>
                    <a:pt x="535432" y="650494"/>
                  </a:lnTo>
                  <a:lnTo>
                    <a:pt x="536194" y="651129"/>
                  </a:lnTo>
                  <a:lnTo>
                    <a:pt x="541529" y="661035"/>
                  </a:lnTo>
                  <a:lnTo>
                    <a:pt x="544704" y="668781"/>
                  </a:lnTo>
                  <a:lnTo>
                    <a:pt x="545465" y="669670"/>
                  </a:lnTo>
                  <a:lnTo>
                    <a:pt x="548132" y="675131"/>
                  </a:lnTo>
                  <a:lnTo>
                    <a:pt x="548894" y="676020"/>
                  </a:lnTo>
                  <a:lnTo>
                    <a:pt x="550164" y="678814"/>
                  </a:lnTo>
                  <a:lnTo>
                    <a:pt x="550926" y="680846"/>
                  </a:lnTo>
                  <a:lnTo>
                    <a:pt x="552069" y="682244"/>
                  </a:lnTo>
                  <a:lnTo>
                    <a:pt x="552832" y="684402"/>
                  </a:lnTo>
                  <a:lnTo>
                    <a:pt x="553594" y="685800"/>
                  </a:lnTo>
                  <a:lnTo>
                    <a:pt x="554863" y="687196"/>
                  </a:lnTo>
                  <a:lnTo>
                    <a:pt x="554863" y="688594"/>
                  </a:lnTo>
                  <a:lnTo>
                    <a:pt x="555499" y="687831"/>
                  </a:lnTo>
                  <a:lnTo>
                    <a:pt x="562864" y="687831"/>
                  </a:lnTo>
                  <a:lnTo>
                    <a:pt x="564134" y="687196"/>
                  </a:lnTo>
                  <a:lnTo>
                    <a:pt x="595631" y="687196"/>
                  </a:lnTo>
                  <a:lnTo>
                    <a:pt x="597027" y="687831"/>
                  </a:lnTo>
                  <a:lnTo>
                    <a:pt x="600964" y="687831"/>
                  </a:lnTo>
                  <a:lnTo>
                    <a:pt x="601726" y="688594"/>
                  </a:lnTo>
                  <a:lnTo>
                    <a:pt x="604394" y="688594"/>
                  </a:lnTo>
                  <a:lnTo>
                    <a:pt x="605663" y="689482"/>
                  </a:lnTo>
                  <a:lnTo>
                    <a:pt x="607061" y="689482"/>
                  </a:lnTo>
                  <a:lnTo>
                    <a:pt x="614934" y="692276"/>
                  </a:lnTo>
                  <a:lnTo>
                    <a:pt x="616458" y="692912"/>
                  </a:lnTo>
                  <a:lnTo>
                    <a:pt x="617729" y="694308"/>
                  </a:lnTo>
                  <a:lnTo>
                    <a:pt x="619125" y="694944"/>
                  </a:lnTo>
                  <a:lnTo>
                    <a:pt x="622300" y="698626"/>
                  </a:lnTo>
                  <a:lnTo>
                    <a:pt x="623063" y="700024"/>
                  </a:lnTo>
                  <a:lnTo>
                    <a:pt x="623825" y="700658"/>
                  </a:lnTo>
                  <a:lnTo>
                    <a:pt x="624332" y="702944"/>
                  </a:lnTo>
                  <a:lnTo>
                    <a:pt x="625730" y="704342"/>
                  </a:lnTo>
                  <a:lnTo>
                    <a:pt x="625730" y="705612"/>
                  </a:lnTo>
                  <a:lnTo>
                    <a:pt x="626238" y="707008"/>
                  </a:lnTo>
                  <a:lnTo>
                    <a:pt x="626238" y="708406"/>
                  </a:lnTo>
                  <a:lnTo>
                    <a:pt x="627000" y="710692"/>
                  </a:lnTo>
                  <a:lnTo>
                    <a:pt x="627000" y="718438"/>
                  </a:lnTo>
                  <a:lnTo>
                    <a:pt x="626238" y="720470"/>
                  </a:lnTo>
                  <a:lnTo>
                    <a:pt x="626238" y="724154"/>
                  </a:lnTo>
                  <a:lnTo>
                    <a:pt x="625730" y="726820"/>
                  </a:lnTo>
                  <a:lnTo>
                    <a:pt x="625094" y="728218"/>
                  </a:lnTo>
                  <a:lnTo>
                    <a:pt x="624332" y="731138"/>
                  </a:lnTo>
                  <a:lnTo>
                    <a:pt x="624332" y="732536"/>
                  </a:lnTo>
                  <a:lnTo>
                    <a:pt x="623825" y="733298"/>
                  </a:lnTo>
                  <a:lnTo>
                    <a:pt x="623825" y="734568"/>
                  </a:lnTo>
                  <a:lnTo>
                    <a:pt x="622300" y="738250"/>
                  </a:lnTo>
                  <a:lnTo>
                    <a:pt x="621793" y="741044"/>
                  </a:lnTo>
                  <a:lnTo>
                    <a:pt x="621157" y="741680"/>
                  </a:lnTo>
                  <a:lnTo>
                    <a:pt x="620395" y="743076"/>
                  </a:lnTo>
                  <a:lnTo>
                    <a:pt x="620395" y="744600"/>
                  </a:lnTo>
                  <a:lnTo>
                    <a:pt x="619125" y="747394"/>
                  </a:lnTo>
                  <a:lnTo>
                    <a:pt x="618363" y="748030"/>
                  </a:lnTo>
                  <a:lnTo>
                    <a:pt x="617729" y="749426"/>
                  </a:lnTo>
                  <a:lnTo>
                    <a:pt x="617729" y="751077"/>
                  </a:lnTo>
                  <a:lnTo>
                    <a:pt x="614300" y="758062"/>
                  </a:lnTo>
                  <a:lnTo>
                    <a:pt x="613030" y="758825"/>
                  </a:lnTo>
                  <a:lnTo>
                    <a:pt x="611759" y="762126"/>
                  </a:lnTo>
                  <a:lnTo>
                    <a:pt x="610363" y="762888"/>
                  </a:lnTo>
                  <a:lnTo>
                    <a:pt x="607061" y="766571"/>
                  </a:lnTo>
                  <a:lnTo>
                    <a:pt x="606425" y="767842"/>
                  </a:lnTo>
                  <a:lnTo>
                    <a:pt x="604394" y="769238"/>
                  </a:lnTo>
                  <a:lnTo>
                    <a:pt x="600964" y="772921"/>
                  </a:lnTo>
                  <a:lnTo>
                    <a:pt x="597027" y="775588"/>
                  </a:lnTo>
                  <a:lnTo>
                    <a:pt x="595123" y="777875"/>
                  </a:lnTo>
                  <a:lnTo>
                    <a:pt x="592837" y="779271"/>
                  </a:lnTo>
                  <a:lnTo>
                    <a:pt x="590932" y="781304"/>
                  </a:lnTo>
                  <a:lnTo>
                    <a:pt x="583565" y="785621"/>
                  </a:lnTo>
                  <a:lnTo>
                    <a:pt x="580899" y="787654"/>
                  </a:lnTo>
                  <a:lnTo>
                    <a:pt x="578358" y="789050"/>
                  </a:lnTo>
                  <a:lnTo>
                    <a:pt x="575692" y="791337"/>
                  </a:lnTo>
                  <a:lnTo>
                    <a:pt x="573025" y="792733"/>
                  </a:lnTo>
                  <a:lnTo>
                    <a:pt x="570231" y="794766"/>
                  </a:lnTo>
                  <a:lnTo>
                    <a:pt x="553594" y="804163"/>
                  </a:lnTo>
                  <a:lnTo>
                    <a:pt x="550164" y="805433"/>
                  </a:lnTo>
                  <a:lnTo>
                    <a:pt x="547498" y="807593"/>
                  </a:lnTo>
                  <a:lnTo>
                    <a:pt x="522098" y="818895"/>
                  </a:lnTo>
                  <a:lnTo>
                    <a:pt x="519431" y="820293"/>
                  </a:lnTo>
                  <a:lnTo>
                    <a:pt x="516001" y="821055"/>
                  </a:lnTo>
                  <a:lnTo>
                    <a:pt x="506731" y="825373"/>
                  </a:lnTo>
                  <a:lnTo>
                    <a:pt x="503429" y="826007"/>
                  </a:lnTo>
                  <a:lnTo>
                    <a:pt x="500762" y="827405"/>
                  </a:lnTo>
                  <a:lnTo>
                    <a:pt x="498094" y="828039"/>
                  </a:lnTo>
                  <a:lnTo>
                    <a:pt x="494665" y="829437"/>
                  </a:lnTo>
                  <a:lnTo>
                    <a:pt x="477394" y="833755"/>
                  </a:lnTo>
                  <a:lnTo>
                    <a:pt x="474726" y="834389"/>
                  </a:lnTo>
                  <a:lnTo>
                    <a:pt x="472059" y="834389"/>
                  </a:lnTo>
                  <a:lnTo>
                    <a:pt x="469393" y="835151"/>
                  </a:lnTo>
                  <a:lnTo>
                    <a:pt x="466599" y="835151"/>
                  </a:lnTo>
                  <a:lnTo>
                    <a:pt x="463932" y="835787"/>
                  </a:lnTo>
                  <a:lnTo>
                    <a:pt x="457327" y="835787"/>
                  </a:lnTo>
                  <a:lnTo>
                    <a:pt x="455295" y="836549"/>
                  </a:lnTo>
                  <a:lnTo>
                    <a:pt x="452629" y="835787"/>
                  </a:lnTo>
                  <a:lnTo>
                    <a:pt x="448692" y="835787"/>
                  </a:lnTo>
                  <a:lnTo>
                    <a:pt x="446532" y="835151"/>
                  </a:lnTo>
                  <a:lnTo>
                    <a:pt x="442595" y="835151"/>
                  </a:lnTo>
                  <a:lnTo>
                    <a:pt x="441071" y="834389"/>
                  </a:lnTo>
                  <a:lnTo>
                    <a:pt x="439929" y="834389"/>
                  </a:lnTo>
                  <a:lnTo>
                    <a:pt x="432055" y="830961"/>
                  </a:lnTo>
                  <a:lnTo>
                    <a:pt x="431293" y="830961"/>
                  </a:lnTo>
                  <a:lnTo>
                    <a:pt x="426594" y="828039"/>
                  </a:lnTo>
                  <a:lnTo>
                    <a:pt x="421894" y="823087"/>
                  </a:lnTo>
                  <a:lnTo>
                    <a:pt x="420498" y="821055"/>
                  </a:lnTo>
                  <a:lnTo>
                    <a:pt x="419227" y="819657"/>
                  </a:lnTo>
                  <a:lnTo>
                    <a:pt x="415799" y="810260"/>
                  </a:lnTo>
                  <a:lnTo>
                    <a:pt x="415799" y="808862"/>
                  </a:lnTo>
                  <a:lnTo>
                    <a:pt x="415037" y="806831"/>
                  </a:lnTo>
                  <a:lnTo>
                    <a:pt x="415037" y="799083"/>
                  </a:lnTo>
                  <a:lnTo>
                    <a:pt x="415799" y="798449"/>
                  </a:lnTo>
                  <a:lnTo>
                    <a:pt x="415799" y="796798"/>
                  </a:lnTo>
                  <a:lnTo>
                    <a:pt x="405257" y="795527"/>
                  </a:lnTo>
                  <a:lnTo>
                    <a:pt x="391033" y="768604"/>
                  </a:lnTo>
                  <a:lnTo>
                    <a:pt x="390525" y="768604"/>
                  </a:lnTo>
                  <a:lnTo>
                    <a:pt x="388494" y="770636"/>
                  </a:lnTo>
                  <a:lnTo>
                    <a:pt x="387096" y="772921"/>
                  </a:lnTo>
                  <a:lnTo>
                    <a:pt x="381636" y="778637"/>
                  </a:lnTo>
                  <a:lnTo>
                    <a:pt x="379731" y="779906"/>
                  </a:lnTo>
                  <a:lnTo>
                    <a:pt x="378461" y="782066"/>
                  </a:lnTo>
                  <a:lnTo>
                    <a:pt x="375794" y="783336"/>
                  </a:lnTo>
                  <a:lnTo>
                    <a:pt x="374269" y="785621"/>
                  </a:lnTo>
                  <a:lnTo>
                    <a:pt x="373126" y="786383"/>
                  </a:lnTo>
                  <a:lnTo>
                    <a:pt x="371602" y="787654"/>
                  </a:lnTo>
                  <a:lnTo>
                    <a:pt x="367665" y="789812"/>
                  </a:lnTo>
                  <a:lnTo>
                    <a:pt x="366395" y="791337"/>
                  </a:lnTo>
                  <a:lnTo>
                    <a:pt x="364999" y="792099"/>
                  </a:lnTo>
                  <a:lnTo>
                    <a:pt x="363729" y="793369"/>
                  </a:lnTo>
                  <a:lnTo>
                    <a:pt x="361824" y="794131"/>
                  </a:lnTo>
                  <a:lnTo>
                    <a:pt x="360300" y="795527"/>
                  </a:lnTo>
                  <a:lnTo>
                    <a:pt x="351663" y="800481"/>
                  </a:lnTo>
                  <a:lnTo>
                    <a:pt x="350267" y="801877"/>
                  </a:lnTo>
                  <a:lnTo>
                    <a:pt x="346330" y="803275"/>
                  </a:lnTo>
                  <a:lnTo>
                    <a:pt x="344298" y="804799"/>
                  </a:lnTo>
                  <a:lnTo>
                    <a:pt x="339725" y="806195"/>
                  </a:lnTo>
                  <a:lnTo>
                    <a:pt x="337694" y="807593"/>
                  </a:lnTo>
                  <a:lnTo>
                    <a:pt x="335534" y="808227"/>
                  </a:lnTo>
                  <a:lnTo>
                    <a:pt x="333502" y="809625"/>
                  </a:lnTo>
                  <a:lnTo>
                    <a:pt x="328804" y="811149"/>
                  </a:lnTo>
                  <a:lnTo>
                    <a:pt x="326137" y="812545"/>
                  </a:lnTo>
                  <a:lnTo>
                    <a:pt x="323469" y="813181"/>
                  </a:lnTo>
                  <a:lnTo>
                    <a:pt x="321057" y="814577"/>
                  </a:lnTo>
                  <a:lnTo>
                    <a:pt x="316357" y="815975"/>
                  </a:lnTo>
                  <a:lnTo>
                    <a:pt x="313690" y="817625"/>
                  </a:lnTo>
                  <a:lnTo>
                    <a:pt x="302133" y="820293"/>
                  </a:lnTo>
                  <a:lnTo>
                    <a:pt x="299339" y="820293"/>
                  </a:lnTo>
                  <a:lnTo>
                    <a:pt x="296926" y="821055"/>
                  </a:lnTo>
                  <a:lnTo>
                    <a:pt x="294259" y="821055"/>
                  </a:lnTo>
                  <a:lnTo>
                    <a:pt x="288799" y="822325"/>
                  </a:lnTo>
                  <a:lnTo>
                    <a:pt x="285369" y="822325"/>
                  </a:lnTo>
                  <a:lnTo>
                    <a:pt x="282702" y="823087"/>
                  </a:lnTo>
                  <a:lnTo>
                    <a:pt x="277495" y="823087"/>
                  </a:lnTo>
                  <a:lnTo>
                    <a:pt x="274829" y="823721"/>
                  </a:lnTo>
                  <a:lnTo>
                    <a:pt x="272796" y="823721"/>
                  </a:lnTo>
                  <a:lnTo>
                    <a:pt x="270130" y="824611"/>
                  </a:lnTo>
                  <a:lnTo>
                    <a:pt x="250063" y="824611"/>
                  </a:lnTo>
                  <a:lnTo>
                    <a:pt x="247269" y="823721"/>
                  </a:lnTo>
                  <a:lnTo>
                    <a:pt x="240665" y="823721"/>
                  </a:lnTo>
                  <a:lnTo>
                    <a:pt x="237999" y="823087"/>
                  </a:lnTo>
                  <a:lnTo>
                    <a:pt x="232030" y="823087"/>
                  </a:lnTo>
                  <a:lnTo>
                    <a:pt x="229363" y="822325"/>
                  </a:lnTo>
                  <a:lnTo>
                    <a:pt x="227204" y="822325"/>
                  </a:lnTo>
                  <a:lnTo>
                    <a:pt x="225171" y="821689"/>
                  </a:lnTo>
                  <a:lnTo>
                    <a:pt x="223267" y="821689"/>
                  </a:lnTo>
                  <a:lnTo>
                    <a:pt x="221996" y="821055"/>
                  </a:lnTo>
                  <a:lnTo>
                    <a:pt x="220092" y="821055"/>
                  </a:lnTo>
                  <a:lnTo>
                    <a:pt x="217806" y="820293"/>
                  </a:lnTo>
                  <a:lnTo>
                    <a:pt x="214631" y="820293"/>
                  </a:lnTo>
                  <a:lnTo>
                    <a:pt x="213233" y="819657"/>
                  </a:lnTo>
                  <a:lnTo>
                    <a:pt x="209932" y="819657"/>
                  </a:lnTo>
                  <a:lnTo>
                    <a:pt x="208534" y="818895"/>
                  </a:lnTo>
                  <a:lnTo>
                    <a:pt x="207264" y="818895"/>
                  </a:lnTo>
                  <a:lnTo>
                    <a:pt x="205868" y="818261"/>
                  </a:lnTo>
                  <a:lnTo>
                    <a:pt x="204598" y="818261"/>
                  </a:lnTo>
                  <a:lnTo>
                    <a:pt x="203327" y="817625"/>
                  </a:lnTo>
                  <a:lnTo>
                    <a:pt x="201169" y="817625"/>
                  </a:lnTo>
                  <a:lnTo>
                    <a:pt x="200661" y="816610"/>
                  </a:lnTo>
                  <a:lnTo>
                    <a:pt x="198501" y="816610"/>
                  </a:lnTo>
                  <a:lnTo>
                    <a:pt x="197232" y="815975"/>
                  </a:lnTo>
                  <a:lnTo>
                    <a:pt x="195707" y="815975"/>
                  </a:lnTo>
                  <a:lnTo>
                    <a:pt x="195200" y="815339"/>
                  </a:lnTo>
                  <a:lnTo>
                    <a:pt x="193802" y="815339"/>
                  </a:lnTo>
                  <a:lnTo>
                    <a:pt x="193294" y="815975"/>
                  </a:lnTo>
                  <a:lnTo>
                    <a:pt x="189104" y="818895"/>
                  </a:lnTo>
                  <a:lnTo>
                    <a:pt x="186437" y="820293"/>
                  </a:lnTo>
                  <a:lnTo>
                    <a:pt x="185167" y="820293"/>
                  </a:lnTo>
                  <a:lnTo>
                    <a:pt x="183769" y="821689"/>
                  </a:lnTo>
                  <a:lnTo>
                    <a:pt x="178563" y="823721"/>
                  </a:lnTo>
                  <a:lnTo>
                    <a:pt x="177038" y="825373"/>
                  </a:lnTo>
                  <a:lnTo>
                    <a:pt x="171196" y="827405"/>
                  </a:lnTo>
                  <a:lnTo>
                    <a:pt x="169673" y="828801"/>
                  </a:lnTo>
                  <a:lnTo>
                    <a:pt x="158369" y="833119"/>
                  </a:lnTo>
                  <a:lnTo>
                    <a:pt x="156464" y="833119"/>
                  </a:lnTo>
                  <a:lnTo>
                    <a:pt x="153036" y="834389"/>
                  </a:lnTo>
                  <a:lnTo>
                    <a:pt x="150369" y="834389"/>
                  </a:lnTo>
                  <a:lnTo>
                    <a:pt x="149099" y="835151"/>
                  </a:lnTo>
                  <a:lnTo>
                    <a:pt x="147829" y="834389"/>
                  </a:lnTo>
                  <a:lnTo>
                    <a:pt x="146432" y="834389"/>
                  </a:lnTo>
                  <a:lnTo>
                    <a:pt x="144400" y="833755"/>
                  </a:lnTo>
                  <a:lnTo>
                    <a:pt x="142494" y="833755"/>
                  </a:lnTo>
                  <a:lnTo>
                    <a:pt x="140463" y="832357"/>
                  </a:lnTo>
                  <a:lnTo>
                    <a:pt x="135129" y="830071"/>
                  </a:lnTo>
                  <a:lnTo>
                    <a:pt x="126238" y="825373"/>
                  </a:lnTo>
                  <a:lnTo>
                    <a:pt x="121539" y="821689"/>
                  </a:lnTo>
                  <a:lnTo>
                    <a:pt x="119126" y="820293"/>
                  </a:lnTo>
                  <a:lnTo>
                    <a:pt x="117602" y="818261"/>
                  </a:lnTo>
                  <a:lnTo>
                    <a:pt x="102870" y="804163"/>
                  </a:lnTo>
                  <a:lnTo>
                    <a:pt x="101727" y="801877"/>
                  </a:lnTo>
                  <a:lnTo>
                    <a:pt x="99695" y="799845"/>
                  </a:lnTo>
                  <a:lnTo>
                    <a:pt x="97029" y="795527"/>
                  </a:lnTo>
                  <a:lnTo>
                    <a:pt x="96267" y="793369"/>
                  </a:lnTo>
                  <a:lnTo>
                    <a:pt x="94743" y="791337"/>
                  </a:lnTo>
                  <a:lnTo>
                    <a:pt x="93600" y="787019"/>
                  </a:lnTo>
                  <a:lnTo>
                    <a:pt x="93600" y="784987"/>
                  </a:lnTo>
                  <a:lnTo>
                    <a:pt x="92838" y="784098"/>
                  </a:lnTo>
                  <a:lnTo>
                    <a:pt x="92838" y="780669"/>
                  </a:lnTo>
                  <a:lnTo>
                    <a:pt x="93600" y="779271"/>
                  </a:lnTo>
                  <a:lnTo>
                    <a:pt x="93600" y="777875"/>
                  </a:lnTo>
                  <a:lnTo>
                    <a:pt x="94362" y="776350"/>
                  </a:lnTo>
                  <a:lnTo>
                    <a:pt x="94743" y="774319"/>
                  </a:lnTo>
                  <a:lnTo>
                    <a:pt x="96267" y="772160"/>
                  </a:lnTo>
                  <a:lnTo>
                    <a:pt x="97537" y="767842"/>
                  </a:lnTo>
                  <a:lnTo>
                    <a:pt x="110999" y="744600"/>
                  </a:lnTo>
                  <a:lnTo>
                    <a:pt x="124969" y="723392"/>
                  </a:lnTo>
                  <a:lnTo>
                    <a:pt x="127763" y="720470"/>
                  </a:lnTo>
                  <a:lnTo>
                    <a:pt x="131700" y="714120"/>
                  </a:lnTo>
                  <a:lnTo>
                    <a:pt x="134367" y="711326"/>
                  </a:lnTo>
                  <a:lnTo>
                    <a:pt x="136271" y="707770"/>
                  </a:lnTo>
                  <a:lnTo>
                    <a:pt x="139065" y="704976"/>
                  </a:lnTo>
                  <a:lnTo>
                    <a:pt x="145162" y="695579"/>
                  </a:lnTo>
                  <a:lnTo>
                    <a:pt x="147829" y="692912"/>
                  </a:lnTo>
                  <a:lnTo>
                    <a:pt x="151765" y="686562"/>
                  </a:lnTo>
                  <a:lnTo>
                    <a:pt x="160401" y="676020"/>
                  </a:lnTo>
                  <a:lnTo>
                    <a:pt x="166498" y="668019"/>
                  </a:lnTo>
                  <a:lnTo>
                    <a:pt x="168530" y="665987"/>
                  </a:lnTo>
                  <a:lnTo>
                    <a:pt x="171958" y="661035"/>
                  </a:lnTo>
                  <a:lnTo>
                    <a:pt x="173863" y="658875"/>
                  </a:lnTo>
                  <a:lnTo>
                    <a:pt x="176531" y="654557"/>
                  </a:lnTo>
                  <a:lnTo>
                    <a:pt x="178563" y="653287"/>
                  </a:lnTo>
                  <a:lnTo>
                    <a:pt x="180468" y="649605"/>
                  </a:lnTo>
                  <a:lnTo>
                    <a:pt x="181738" y="648207"/>
                  </a:lnTo>
                  <a:lnTo>
                    <a:pt x="183262" y="647573"/>
                  </a:lnTo>
                  <a:lnTo>
                    <a:pt x="187199" y="642746"/>
                  </a:lnTo>
                  <a:lnTo>
                    <a:pt x="187833" y="642746"/>
                  </a:lnTo>
                  <a:lnTo>
                    <a:pt x="185929" y="639063"/>
                  </a:lnTo>
                  <a:lnTo>
                    <a:pt x="185929" y="634745"/>
                  </a:lnTo>
                  <a:lnTo>
                    <a:pt x="186437" y="633349"/>
                  </a:lnTo>
                  <a:lnTo>
                    <a:pt x="186437" y="632079"/>
                  </a:lnTo>
                  <a:lnTo>
                    <a:pt x="187199" y="630681"/>
                  </a:lnTo>
                  <a:lnTo>
                    <a:pt x="187199" y="628395"/>
                  </a:lnTo>
                  <a:lnTo>
                    <a:pt x="187833" y="626999"/>
                  </a:lnTo>
                  <a:lnTo>
                    <a:pt x="187833" y="625601"/>
                  </a:lnTo>
                  <a:lnTo>
                    <a:pt x="189865" y="620649"/>
                  </a:lnTo>
                  <a:lnTo>
                    <a:pt x="189865" y="618617"/>
                  </a:lnTo>
                  <a:lnTo>
                    <a:pt x="190627" y="617219"/>
                  </a:lnTo>
                  <a:lnTo>
                    <a:pt x="191770" y="613537"/>
                  </a:lnTo>
                  <a:lnTo>
                    <a:pt x="191770" y="612267"/>
                  </a:lnTo>
                  <a:lnTo>
                    <a:pt x="193294" y="609219"/>
                  </a:lnTo>
                  <a:lnTo>
                    <a:pt x="193802" y="608837"/>
                  </a:lnTo>
                  <a:lnTo>
                    <a:pt x="194564" y="605789"/>
                  </a:lnTo>
                  <a:lnTo>
                    <a:pt x="195707" y="603123"/>
                  </a:lnTo>
                  <a:lnTo>
                    <a:pt x="195200" y="602361"/>
                  </a:lnTo>
                  <a:lnTo>
                    <a:pt x="193802" y="601471"/>
                  </a:lnTo>
                  <a:lnTo>
                    <a:pt x="192532" y="600075"/>
                  </a:lnTo>
                  <a:lnTo>
                    <a:pt x="188595" y="597407"/>
                  </a:lnTo>
                  <a:lnTo>
                    <a:pt x="185167" y="593725"/>
                  </a:lnTo>
                  <a:lnTo>
                    <a:pt x="183769" y="593089"/>
                  </a:lnTo>
                  <a:lnTo>
                    <a:pt x="178563" y="587375"/>
                  </a:lnTo>
                  <a:lnTo>
                    <a:pt x="176531" y="585977"/>
                  </a:lnTo>
                  <a:lnTo>
                    <a:pt x="175133" y="583945"/>
                  </a:lnTo>
                  <a:lnTo>
                    <a:pt x="170434" y="578993"/>
                  </a:lnTo>
                  <a:lnTo>
                    <a:pt x="167768" y="574548"/>
                  </a:lnTo>
                  <a:lnTo>
                    <a:pt x="165736" y="572516"/>
                  </a:lnTo>
                  <a:lnTo>
                    <a:pt x="159894" y="562737"/>
                  </a:lnTo>
                  <a:lnTo>
                    <a:pt x="158369" y="561212"/>
                  </a:lnTo>
                  <a:lnTo>
                    <a:pt x="156464" y="557021"/>
                  </a:lnTo>
                  <a:lnTo>
                    <a:pt x="156464" y="556387"/>
                  </a:lnTo>
                  <a:lnTo>
                    <a:pt x="154432" y="552069"/>
                  </a:lnTo>
                  <a:lnTo>
                    <a:pt x="154432" y="550671"/>
                  </a:lnTo>
                  <a:lnTo>
                    <a:pt x="153036" y="547750"/>
                  </a:lnTo>
                  <a:lnTo>
                    <a:pt x="153036" y="546354"/>
                  </a:lnTo>
                  <a:lnTo>
                    <a:pt x="152527" y="545719"/>
                  </a:lnTo>
                  <a:lnTo>
                    <a:pt x="152527" y="544321"/>
                  </a:lnTo>
                  <a:lnTo>
                    <a:pt x="151765" y="542925"/>
                  </a:lnTo>
                  <a:lnTo>
                    <a:pt x="151765" y="541527"/>
                  </a:lnTo>
                  <a:lnTo>
                    <a:pt x="151004" y="540004"/>
                  </a:lnTo>
                  <a:lnTo>
                    <a:pt x="151004" y="536575"/>
                  </a:lnTo>
                  <a:lnTo>
                    <a:pt x="150369" y="535177"/>
                  </a:lnTo>
                  <a:lnTo>
                    <a:pt x="150369" y="509650"/>
                  </a:lnTo>
                  <a:lnTo>
                    <a:pt x="151004" y="508254"/>
                  </a:lnTo>
                  <a:lnTo>
                    <a:pt x="151004" y="502538"/>
                  </a:lnTo>
                  <a:lnTo>
                    <a:pt x="151765" y="501904"/>
                  </a:lnTo>
                  <a:lnTo>
                    <a:pt x="151765" y="500252"/>
                  </a:lnTo>
                  <a:lnTo>
                    <a:pt x="150369" y="500252"/>
                  </a:lnTo>
                  <a:lnTo>
                    <a:pt x="144400" y="497586"/>
                  </a:lnTo>
                  <a:lnTo>
                    <a:pt x="142494" y="496188"/>
                  </a:lnTo>
                  <a:lnTo>
                    <a:pt x="140463" y="493902"/>
                  </a:lnTo>
                  <a:lnTo>
                    <a:pt x="139065" y="490474"/>
                  </a:lnTo>
                  <a:lnTo>
                    <a:pt x="138304" y="489838"/>
                  </a:lnTo>
                  <a:lnTo>
                    <a:pt x="137795" y="488442"/>
                  </a:lnTo>
                  <a:lnTo>
                    <a:pt x="137795" y="484758"/>
                  </a:lnTo>
                  <a:lnTo>
                    <a:pt x="137033" y="483488"/>
                  </a:lnTo>
                  <a:lnTo>
                    <a:pt x="137033" y="475742"/>
                  </a:lnTo>
                  <a:lnTo>
                    <a:pt x="137795" y="474344"/>
                  </a:lnTo>
                  <a:lnTo>
                    <a:pt x="137795" y="462914"/>
                  </a:lnTo>
                  <a:lnTo>
                    <a:pt x="138304" y="460882"/>
                  </a:lnTo>
                  <a:lnTo>
                    <a:pt x="138304" y="452881"/>
                  </a:lnTo>
                  <a:lnTo>
                    <a:pt x="139065" y="451485"/>
                  </a:lnTo>
                  <a:lnTo>
                    <a:pt x="139065" y="447420"/>
                  </a:lnTo>
                  <a:lnTo>
                    <a:pt x="139700" y="445135"/>
                  </a:lnTo>
                  <a:lnTo>
                    <a:pt x="139700" y="440817"/>
                  </a:lnTo>
                  <a:lnTo>
                    <a:pt x="140463" y="438785"/>
                  </a:lnTo>
                  <a:lnTo>
                    <a:pt x="140463" y="434594"/>
                  </a:lnTo>
                  <a:lnTo>
                    <a:pt x="140970" y="432435"/>
                  </a:lnTo>
                  <a:lnTo>
                    <a:pt x="140970" y="430275"/>
                  </a:lnTo>
                  <a:lnTo>
                    <a:pt x="141732" y="428244"/>
                  </a:lnTo>
                  <a:lnTo>
                    <a:pt x="141732" y="425957"/>
                  </a:lnTo>
                  <a:lnTo>
                    <a:pt x="142494" y="423925"/>
                  </a:lnTo>
                  <a:lnTo>
                    <a:pt x="142494" y="421894"/>
                  </a:lnTo>
                  <a:lnTo>
                    <a:pt x="143130" y="419607"/>
                  </a:lnTo>
                  <a:lnTo>
                    <a:pt x="143130" y="417575"/>
                  </a:lnTo>
                  <a:lnTo>
                    <a:pt x="143638" y="415544"/>
                  </a:lnTo>
                  <a:lnTo>
                    <a:pt x="143638" y="413257"/>
                  </a:lnTo>
                  <a:lnTo>
                    <a:pt x="144400" y="411861"/>
                  </a:lnTo>
                  <a:lnTo>
                    <a:pt x="144400" y="409067"/>
                  </a:lnTo>
                  <a:lnTo>
                    <a:pt x="145162" y="407035"/>
                  </a:lnTo>
                  <a:lnTo>
                    <a:pt x="145162" y="405511"/>
                  </a:lnTo>
                  <a:lnTo>
                    <a:pt x="145669" y="403479"/>
                  </a:lnTo>
                  <a:lnTo>
                    <a:pt x="145669" y="401319"/>
                  </a:lnTo>
                  <a:lnTo>
                    <a:pt x="146432" y="399161"/>
                  </a:lnTo>
                  <a:lnTo>
                    <a:pt x="146432" y="397001"/>
                  </a:lnTo>
                  <a:lnTo>
                    <a:pt x="147067" y="395731"/>
                  </a:lnTo>
                  <a:lnTo>
                    <a:pt x="147067" y="393573"/>
                  </a:lnTo>
                  <a:lnTo>
                    <a:pt x="149099" y="388619"/>
                  </a:lnTo>
                  <a:lnTo>
                    <a:pt x="149099" y="386333"/>
                  </a:lnTo>
                  <a:lnTo>
                    <a:pt x="151004" y="381507"/>
                  </a:lnTo>
                  <a:lnTo>
                    <a:pt x="151004" y="378587"/>
                  </a:lnTo>
                  <a:lnTo>
                    <a:pt x="151765" y="376555"/>
                  </a:lnTo>
                  <a:lnTo>
                    <a:pt x="152527" y="375793"/>
                  </a:lnTo>
                  <a:lnTo>
                    <a:pt x="154940" y="369443"/>
                  </a:lnTo>
                  <a:lnTo>
                    <a:pt x="154940" y="368045"/>
                  </a:lnTo>
                  <a:lnTo>
                    <a:pt x="156464" y="366775"/>
                  </a:lnTo>
                  <a:lnTo>
                    <a:pt x="156464" y="365125"/>
                  </a:lnTo>
                  <a:lnTo>
                    <a:pt x="157734" y="362457"/>
                  </a:lnTo>
                  <a:lnTo>
                    <a:pt x="159132" y="361061"/>
                  </a:lnTo>
                  <a:lnTo>
                    <a:pt x="159894" y="359410"/>
                  </a:lnTo>
                  <a:lnTo>
                    <a:pt x="160401" y="358775"/>
                  </a:lnTo>
                  <a:lnTo>
                    <a:pt x="161163" y="357377"/>
                  </a:lnTo>
                  <a:lnTo>
                    <a:pt x="162307" y="355981"/>
                  </a:lnTo>
                  <a:lnTo>
                    <a:pt x="163831" y="353313"/>
                  </a:lnTo>
                  <a:lnTo>
                    <a:pt x="167768" y="348995"/>
                  </a:lnTo>
                  <a:lnTo>
                    <a:pt x="169164" y="345948"/>
                  </a:lnTo>
                  <a:lnTo>
                    <a:pt x="173101" y="341883"/>
                  </a:lnTo>
                  <a:lnTo>
                    <a:pt x="175133" y="340487"/>
                  </a:lnTo>
                  <a:lnTo>
                    <a:pt x="176531" y="338200"/>
                  </a:lnTo>
                  <a:lnTo>
                    <a:pt x="179832" y="334771"/>
                  </a:lnTo>
                  <a:lnTo>
                    <a:pt x="181738" y="333248"/>
                  </a:lnTo>
                  <a:lnTo>
                    <a:pt x="185929" y="329183"/>
                  </a:lnTo>
                  <a:lnTo>
                    <a:pt x="187833" y="328421"/>
                  </a:lnTo>
                  <a:lnTo>
                    <a:pt x="188595" y="327025"/>
                  </a:lnTo>
                  <a:lnTo>
                    <a:pt x="189865" y="326389"/>
                  </a:lnTo>
                  <a:lnTo>
                    <a:pt x="190627" y="325500"/>
                  </a:lnTo>
                  <a:lnTo>
                    <a:pt x="191770" y="324738"/>
                  </a:lnTo>
                  <a:lnTo>
                    <a:pt x="192532" y="324104"/>
                  </a:lnTo>
                  <a:lnTo>
                    <a:pt x="193294" y="324104"/>
                  </a:lnTo>
                  <a:lnTo>
                    <a:pt x="193294" y="306324"/>
                  </a:lnTo>
                  <a:lnTo>
                    <a:pt x="187833" y="306324"/>
                  </a:lnTo>
                  <a:lnTo>
                    <a:pt x="185929" y="305688"/>
                  </a:lnTo>
                  <a:lnTo>
                    <a:pt x="181738" y="305688"/>
                  </a:lnTo>
                  <a:lnTo>
                    <a:pt x="179832" y="304926"/>
                  </a:lnTo>
                  <a:lnTo>
                    <a:pt x="174625" y="304926"/>
                  </a:lnTo>
                  <a:lnTo>
                    <a:pt x="170434" y="303656"/>
                  </a:lnTo>
                  <a:lnTo>
                    <a:pt x="169164" y="302260"/>
                  </a:lnTo>
                  <a:lnTo>
                    <a:pt x="167006" y="301498"/>
                  </a:lnTo>
                  <a:lnTo>
                    <a:pt x="163831" y="297942"/>
                  </a:lnTo>
                  <a:lnTo>
                    <a:pt x="161799" y="296544"/>
                  </a:lnTo>
                  <a:lnTo>
                    <a:pt x="160401" y="295148"/>
                  </a:lnTo>
                  <a:lnTo>
                    <a:pt x="158369" y="291464"/>
                  </a:lnTo>
                  <a:lnTo>
                    <a:pt x="157226" y="290194"/>
                  </a:lnTo>
                  <a:lnTo>
                    <a:pt x="154940" y="286766"/>
                  </a:lnTo>
                  <a:lnTo>
                    <a:pt x="153036" y="286766"/>
                  </a:lnTo>
                  <a:lnTo>
                    <a:pt x="151765" y="287400"/>
                  </a:lnTo>
                  <a:lnTo>
                    <a:pt x="148337" y="287400"/>
                  </a:lnTo>
                  <a:lnTo>
                    <a:pt x="146432" y="288162"/>
                  </a:lnTo>
                  <a:lnTo>
                    <a:pt x="137033" y="288162"/>
                  </a:lnTo>
                  <a:lnTo>
                    <a:pt x="136271" y="287400"/>
                  </a:lnTo>
                  <a:lnTo>
                    <a:pt x="133096" y="287400"/>
                  </a:lnTo>
                  <a:lnTo>
                    <a:pt x="130430" y="286004"/>
                  </a:lnTo>
                  <a:lnTo>
                    <a:pt x="128906" y="286004"/>
                  </a:lnTo>
                  <a:lnTo>
                    <a:pt x="123825" y="283082"/>
                  </a:lnTo>
                  <a:lnTo>
                    <a:pt x="121539" y="282448"/>
                  </a:lnTo>
                  <a:lnTo>
                    <a:pt x="120396" y="281686"/>
                  </a:lnTo>
                  <a:lnTo>
                    <a:pt x="119126" y="280288"/>
                  </a:lnTo>
                  <a:lnTo>
                    <a:pt x="118364" y="278764"/>
                  </a:lnTo>
                  <a:lnTo>
                    <a:pt x="116968" y="278130"/>
                  </a:lnTo>
                  <a:lnTo>
                    <a:pt x="115698" y="276732"/>
                  </a:lnTo>
                  <a:lnTo>
                    <a:pt x="113665" y="272542"/>
                  </a:lnTo>
                  <a:lnTo>
                    <a:pt x="112269" y="270382"/>
                  </a:lnTo>
                  <a:lnTo>
                    <a:pt x="112269" y="268986"/>
                  </a:lnTo>
                  <a:lnTo>
                    <a:pt x="110237" y="264668"/>
                  </a:lnTo>
                  <a:lnTo>
                    <a:pt x="110237" y="261874"/>
                  </a:lnTo>
                  <a:lnTo>
                    <a:pt x="109475" y="260476"/>
                  </a:lnTo>
                  <a:lnTo>
                    <a:pt x="109475" y="258191"/>
                  </a:lnTo>
                  <a:lnTo>
                    <a:pt x="109094" y="256920"/>
                  </a:lnTo>
                  <a:lnTo>
                    <a:pt x="109094" y="251206"/>
                  </a:lnTo>
                  <a:lnTo>
                    <a:pt x="108332" y="249174"/>
                  </a:lnTo>
                  <a:lnTo>
                    <a:pt x="108332" y="247014"/>
                  </a:lnTo>
                  <a:lnTo>
                    <a:pt x="109094" y="247014"/>
                  </a:lnTo>
                  <a:lnTo>
                    <a:pt x="108332" y="247014"/>
                  </a:lnTo>
                  <a:lnTo>
                    <a:pt x="107569" y="246380"/>
                  </a:lnTo>
                  <a:lnTo>
                    <a:pt x="107062" y="246380"/>
                  </a:lnTo>
                  <a:lnTo>
                    <a:pt x="100204" y="242696"/>
                  </a:lnTo>
                  <a:lnTo>
                    <a:pt x="98299" y="242062"/>
                  </a:lnTo>
                  <a:lnTo>
                    <a:pt x="91568" y="236981"/>
                  </a:lnTo>
                  <a:lnTo>
                    <a:pt x="89663" y="236346"/>
                  </a:lnTo>
                  <a:lnTo>
                    <a:pt x="87631" y="234314"/>
                  </a:lnTo>
                  <a:lnTo>
                    <a:pt x="85471" y="232918"/>
                  </a:lnTo>
                  <a:lnTo>
                    <a:pt x="82805" y="229996"/>
                  </a:lnTo>
                  <a:lnTo>
                    <a:pt x="82296" y="228600"/>
                  </a:lnTo>
                  <a:lnTo>
                    <a:pt x="81534" y="226568"/>
                  </a:lnTo>
                  <a:lnTo>
                    <a:pt x="81534" y="224917"/>
                  </a:lnTo>
                  <a:lnTo>
                    <a:pt x="82805" y="222885"/>
                  </a:lnTo>
                  <a:lnTo>
                    <a:pt x="83567" y="220852"/>
                  </a:lnTo>
                  <a:lnTo>
                    <a:pt x="84963" y="219456"/>
                  </a:lnTo>
                  <a:lnTo>
                    <a:pt x="86233" y="217169"/>
                  </a:lnTo>
                  <a:lnTo>
                    <a:pt x="88138" y="215900"/>
                  </a:lnTo>
                  <a:lnTo>
                    <a:pt x="90932" y="211455"/>
                  </a:lnTo>
                  <a:lnTo>
                    <a:pt x="92838" y="210185"/>
                  </a:lnTo>
                  <a:lnTo>
                    <a:pt x="96267" y="206756"/>
                  </a:lnTo>
                  <a:lnTo>
                    <a:pt x="97537" y="206756"/>
                  </a:lnTo>
                  <a:lnTo>
                    <a:pt x="97029" y="205994"/>
                  </a:lnTo>
                  <a:lnTo>
                    <a:pt x="94362" y="205994"/>
                  </a:lnTo>
                  <a:lnTo>
                    <a:pt x="88900" y="203707"/>
                  </a:lnTo>
                  <a:lnTo>
                    <a:pt x="86995" y="203707"/>
                  </a:lnTo>
                  <a:lnTo>
                    <a:pt x="84963" y="202437"/>
                  </a:lnTo>
                  <a:lnTo>
                    <a:pt x="78868" y="200406"/>
                  </a:lnTo>
                  <a:lnTo>
                    <a:pt x="76074" y="198755"/>
                  </a:lnTo>
                  <a:lnTo>
                    <a:pt x="74931" y="197357"/>
                  </a:lnTo>
                  <a:lnTo>
                    <a:pt x="71501" y="195325"/>
                  </a:lnTo>
                  <a:lnTo>
                    <a:pt x="69469" y="190373"/>
                  </a:lnTo>
                  <a:lnTo>
                    <a:pt x="70232" y="189611"/>
                  </a:lnTo>
                  <a:lnTo>
                    <a:pt x="70232" y="187579"/>
                  </a:lnTo>
                  <a:lnTo>
                    <a:pt x="70994" y="186181"/>
                  </a:lnTo>
                  <a:lnTo>
                    <a:pt x="72263" y="184657"/>
                  </a:lnTo>
                  <a:lnTo>
                    <a:pt x="73407" y="183895"/>
                  </a:lnTo>
                  <a:lnTo>
                    <a:pt x="74169" y="182625"/>
                  </a:lnTo>
                  <a:lnTo>
                    <a:pt x="75693" y="181229"/>
                  </a:lnTo>
                  <a:lnTo>
                    <a:pt x="76074" y="179831"/>
                  </a:lnTo>
                  <a:lnTo>
                    <a:pt x="79630" y="177545"/>
                  </a:lnTo>
                  <a:lnTo>
                    <a:pt x="80264" y="177545"/>
                  </a:lnTo>
                  <a:lnTo>
                    <a:pt x="73407" y="177545"/>
                  </a:lnTo>
                  <a:lnTo>
                    <a:pt x="70994" y="178435"/>
                  </a:lnTo>
                  <a:lnTo>
                    <a:pt x="42038" y="178435"/>
                  </a:lnTo>
                  <a:lnTo>
                    <a:pt x="40768" y="177545"/>
                  </a:lnTo>
                  <a:lnTo>
                    <a:pt x="36831" y="177545"/>
                  </a:lnTo>
                  <a:lnTo>
                    <a:pt x="34925" y="176911"/>
                  </a:lnTo>
                  <a:lnTo>
                    <a:pt x="30226" y="176911"/>
                  </a:lnTo>
                  <a:lnTo>
                    <a:pt x="27940" y="176149"/>
                  </a:lnTo>
                  <a:lnTo>
                    <a:pt x="26798" y="176149"/>
                  </a:lnTo>
                  <a:lnTo>
                    <a:pt x="24765" y="175513"/>
                  </a:lnTo>
                  <a:lnTo>
                    <a:pt x="23369" y="175513"/>
                  </a:lnTo>
                  <a:lnTo>
                    <a:pt x="22099" y="174879"/>
                  </a:lnTo>
                  <a:lnTo>
                    <a:pt x="20194" y="174117"/>
                  </a:lnTo>
                  <a:lnTo>
                    <a:pt x="17400" y="174117"/>
                  </a:lnTo>
                  <a:lnTo>
                    <a:pt x="9271" y="169799"/>
                  </a:lnTo>
                  <a:lnTo>
                    <a:pt x="8637" y="169163"/>
                  </a:lnTo>
                  <a:lnTo>
                    <a:pt x="7367" y="169163"/>
                  </a:lnTo>
                  <a:lnTo>
                    <a:pt x="2668" y="164083"/>
                  </a:lnTo>
                  <a:lnTo>
                    <a:pt x="0" y="155701"/>
                  </a:lnTo>
                  <a:lnTo>
                    <a:pt x="0" y="149351"/>
                  </a:lnTo>
                  <a:lnTo>
                    <a:pt x="763" y="148589"/>
                  </a:lnTo>
                  <a:lnTo>
                    <a:pt x="763" y="147193"/>
                  </a:lnTo>
                  <a:lnTo>
                    <a:pt x="1270" y="145923"/>
                  </a:lnTo>
                  <a:lnTo>
                    <a:pt x="1270" y="144525"/>
                  </a:lnTo>
                  <a:lnTo>
                    <a:pt x="1906" y="142875"/>
                  </a:lnTo>
                  <a:lnTo>
                    <a:pt x="2668" y="142239"/>
                  </a:lnTo>
                  <a:lnTo>
                    <a:pt x="2668" y="140207"/>
                  </a:lnTo>
                  <a:lnTo>
                    <a:pt x="3430" y="138811"/>
                  </a:lnTo>
                  <a:lnTo>
                    <a:pt x="3938" y="137921"/>
                  </a:lnTo>
                  <a:lnTo>
                    <a:pt x="5843" y="133095"/>
                  </a:lnTo>
                  <a:lnTo>
                    <a:pt x="6605" y="132461"/>
                  </a:lnTo>
                  <a:lnTo>
                    <a:pt x="8637" y="128143"/>
                  </a:lnTo>
                  <a:lnTo>
                    <a:pt x="10033" y="126745"/>
                  </a:lnTo>
                  <a:lnTo>
                    <a:pt x="11304" y="123825"/>
                  </a:lnTo>
                  <a:lnTo>
                    <a:pt x="12827" y="122427"/>
                  </a:lnTo>
                  <a:lnTo>
                    <a:pt x="13208" y="121031"/>
                  </a:lnTo>
                  <a:lnTo>
                    <a:pt x="14732" y="120395"/>
                  </a:lnTo>
                  <a:lnTo>
                    <a:pt x="15494" y="118999"/>
                  </a:lnTo>
                  <a:lnTo>
                    <a:pt x="16638" y="117601"/>
                  </a:lnTo>
                  <a:lnTo>
                    <a:pt x="17400" y="116077"/>
                  </a:lnTo>
                  <a:lnTo>
                    <a:pt x="18669" y="114681"/>
                  </a:lnTo>
                  <a:lnTo>
                    <a:pt x="19432" y="113283"/>
                  </a:lnTo>
                  <a:lnTo>
                    <a:pt x="20575" y="111887"/>
                  </a:lnTo>
                  <a:lnTo>
                    <a:pt x="22099" y="110998"/>
                  </a:lnTo>
                  <a:lnTo>
                    <a:pt x="22861" y="109600"/>
                  </a:lnTo>
                  <a:lnTo>
                    <a:pt x="27559" y="104648"/>
                  </a:lnTo>
                  <a:lnTo>
                    <a:pt x="28702" y="104139"/>
                  </a:lnTo>
                  <a:lnTo>
                    <a:pt x="30226" y="102616"/>
                  </a:lnTo>
                  <a:lnTo>
                    <a:pt x="32639" y="101219"/>
                  </a:lnTo>
                  <a:lnTo>
                    <a:pt x="34925" y="99187"/>
                  </a:lnTo>
                  <a:lnTo>
                    <a:pt x="36831" y="97536"/>
                  </a:lnTo>
                  <a:lnTo>
                    <a:pt x="38100" y="96138"/>
                  </a:lnTo>
                  <a:lnTo>
                    <a:pt x="39498" y="96138"/>
                  </a:lnTo>
                  <a:lnTo>
                    <a:pt x="40006" y="95504"/>
                  </a:lnTo>
                  <a:lnTo>
                    <a:pt x="41530" y="94869"/>
                  </a:lnTo>
                  <a:lnTo>
                    <a:pt x="46229" y="92075"/>
                  </a:lnTo>
                  <a:lnTo>
                    <a:pt x="50038" y="90677"/>
                  </a:lnTo>
                  <a:lnTo>
                    <a:pt x="52070" y="90677"/>
                  </a:lnTo>
                  <a:lnTo>
                    <a:pt x="53594" y="89788"/>
                  </a:lnTo>
                  <a:lnTo>
                    <a:pt x="54738" y="89788"/>
                  </a:lnTo>
                  <a:lnTo>
                    <a:pt x="56262" y="89154"/>
                  </a:lnTo>
                  <a:lnTo>
                    <a:pt x="60199" y="89154"/>
                  </a:lnTo>
                  <a:lnTo>
                    <a:pt x="62104" y="88392"/>
                  </a:lnTo>
                  <a:lnTo>
                    <a:pt x="63627" y="88392"/>
                  </a:lnTo>
                  <a:lnTo>
                    <a:pt x="65532" y="87756"/>
                  </a:lnTo>
                  <a:lnTo>
                    <a:pt x="76836" y="87756"/>
                  </a:lnTo>
                  <a:lnTo>
                    <a:pt x="78868" y="87121"/>
                  </a:lnTo>
                  <a:lnTo>
                    <a:pt x="137033" y="87121"/>
                  </a:lnTo>
                  <a:lnTo>
                    <a:pt x="139065" y="87756"/>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4" name="Freeform 433"/>
            <p:cNvSpPr/>
            <p:nvPr/>
          </p:nvSpPr>
          <p:spPr>
            <a:xfrm>
              <a:off x="4658930" y="6001320"/>
              <a:ext cx="107739" cy="131261"/>
            </a:xfrm>
            <a:custGeom>
              <a:avLst/>
              <a:gdLst/>
              <a:ahLst/>
              <a:cxnLst/>
              <a:rect l="0" t="0" r="0" b="0"/>
              <a:pathLst>
                <a:path w="107698" h="129414">
                  <a:moveTo>
                    <a:pt x="107697" y="16130"/>
                  </a:moveTo>
                  <a:lnTo>
                    <a:pt x="94997" y="92711"/>
                  </a:lnTo>
                  <a:lnTo>
                    <a:pt x="30607" y="129413"/>
                  </a:lnTo>
                  <a:lnTo>
                    <a:pt x="6859" y="112523"/>
                  </a:lnTo>
                  <a:lnTo>
                    <a:pt x="0" y="99823"/>
                  </a:lnTo>
                  <a:lnTo>
                    <a:pt x="62866" y="16130"/>
                  </a:lnTo>
                  <a:lnTo>
                    <a:pt x="81535" y="0"/>
                  </a:lnTo>
                  <a:close/>
                </a:path>
              </a:pathLst>
            </a:custGeom>
            <a:solidFill>
              <a:srgbClr val="7AB3A3"/>
            </a:solidFill>
            <a:ln w="0" cap="flat" cmpd="sng" algn="ctr">
              <a:solidFill>
                <a:srgbClr val="7AB3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5" name="Freeform 434"/>
            <p:cNvSpPr/>
            <p:nvPr/>
          </p:nvSpPr>
          <p:spPr>
            <a:xfrm>
              <a:off x="4983910" y="6036584"/>
              <a:ext cx="148361" cy="99915"/>
            </a:xfrm>
            <a:custGeom>
              <a:avLst/>
              <a:gdLst/>
              <a:ahLst/>
              <a:cxnLst/>
              <a:rect l="0" t="0" r="0" b="0"/>
              <a:pathLst>
                <a:path w="148336" h="100458">
                  <a:moveTo>
                    <a:pt x="0" y="43814"/>
                  </a:moveTo>
                  <a:lnTo>
                    <a:pt x="70739" y="0"/>
                  </a:lnTo>
                  <a:lnTo>
                    <a:pt x="86995" y="7746"/>
                  </a:lnTo>
                  <a:lnTo>
                    <a:pt x="134365" y="0"/>
                  </a:lnTo>
                  <a:lnTo>
                    <a:pt x="148335" y="7746"/>
                  </a:lnTo>
                  <a:lnTo>
                    <a:pt x="144907" y="33274"/>
                  </a:lnTo>
                  <a:lnTo>
                    <a:pt x="38100" y="95503"/>
                  </a:lnTo>
                  <a:lnTo>
                    <a:pt x="14096" y="100457"/>
                  </a:lnTo>
                  <a:lnTo>
                    <a:pt x="0" y="86359"/>
                  </a:lnTo>
                  <a:close/>
                </a:path>
              </a:pathLst>
            </a:custGeom>
            <a:solidFill>
              <a:srgbClr val="7AB3A3"/>
            </a:solidFill>
            <a:ln w="0" cap="flat" cmpd="sng" algn="ctr">
              <a:solidFill>
                <a:srgbClr val="7AB3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6" name="Freeform 435"/>
            <p:cNvSpPr/>
            <p:nvPr/>
          </p:nvSpPr>
          <p:spPr>
            <a:xfrm>
              <a:off x="4745474" y="5846547"/>
              <a:ext cx="321448" cy="272320"/>
            </a:xfrm>
            <a:custGeom>
              <a:avLst/>
              <a:gdLst/>
              <a:ahLst/>
              <a:cxnLst/>
              <a:rect l="0" t="0" r="0" b="0"/>
              <a:pathLst>
                <a:path w="321819" h="273051">
                  <a:moveTo>
                    <a:pt x="0" y="258192"/>
                  </a:moveTo>
                  <a:lnTo>
                    <a:pt x="16256" y="165482"/>
                  </a:lnTo>
                  <a:lnTo>
                    <a:pt x="39624" y="159132"/>
                  </a:lnTo>
                  <a:lnTo>
                    <a:pt x="15494" y="140844"/>
                  </a:lnTo>
                  <a:lnTo>
                    <a:pt x="12066" y="118745"/>
                  </a:lnTo>
                  <a:lnTo>
                    <a:pt x="40768" y="0"/>
                  </a:lnTo>
                  <a:lnTo>
                    <a:pt x="214630" y="9780"/>
                  </a:lnTo>
                  <a:lnTo>
                    <a:pt x="226695" y="53721"/>
                  </a:lnTo>
                  <a:lnTo>
                    <a:pt x="305562" y="152908"/>
                  </a:lnTo>
                  <a:lnTo>
                    <a:pt x="321818" y="184658"/>
                  </a:lnTo>
                  <a:lnTo>
                    <a:pt x="230632" y="248413"/>
                  </a:lnTo>
                  <a:lnTo>
                    <a:pt x="218186" y="253238"/>
                  </a:lnTo>
                  <a:lnTo>
                    <a:pt x="178055" y="172467"/>
                  </a:lnTo>
                  <a:lnTo>
                    <a:pt x="166498" y="209424"/>
                  </a:lnTo>
                  <a:lnTo>
                    <a:pt x="138557" y="243459"/>
                  </a:lnTo>
                  <a:lnTo>
                    <a:pt x="46229" y="273050"/>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7" name="Freeform 436"/>
            <p:cNvSpPr/>
            <p:nvPr/>
          </p:nvSpPr>
          <p:spPr>
            <a:xfrm>
              <a:off x="4706618" y="5650634"/>
              <a:ext cx="257865" cy="233138"/>
            </a:xfrm>
            <a:custGeom>
              <a:avLst/>
              <a:gdLst/>
              <a:ahLst/>
              <a:cxnLst/>
              <a:rect l="0" t="0" r="0" b="0"/>
              <a:pathLst>
                <a:path w="257812" h="234188">
                  <a:moveTo>
                    <a:pt x="0" y="157733"/>
                  </a:moveTo>
                  <a:lnTo>
                    <a:pt x="5080" y="84836"/>
                  </a:lnTo>
                  <a:lnTo>
                    <a:pt x="20574" y="38100"/>
                  </a:lnTo>
                  <a:lnTo>
                    <a:pt x="65279" y="0"/>
                  </a:lnTo>
                  <a:lnTo>
                    <a:pt x="168911" y="4191"/>
                  </a:lnTo>
                  <a:lnTo>
                    <a:pt x="213868" y="41782"/>
                  </a:lnTo>
                  <a:lnTo>
                    <a:pt x="247778" y="96266"/>
                  </a:lnTo>
                  <a:lnTo>
                    <a:pt x="257811" y="212979"/>
                  </a:lnTo>
                  <a:lnTo>
                    <a:pt x="219075" y="228473"/>
                  </a:lnTo>
                  <a:lnTo>
                    <a:pt x="162306" y="234187"/>
                  </a:lnTo>
                  <a:lnTo>
                    <a:pt x="86615" y="213613"/>
                  </a:lnTo>
                  <a:close/>
                </a:path>
              </a:pathLst>
            </a:custGeom>
            <a:solidFill>
              <a:srgbClr val="7DB3E8"/>
            </a:solidFill>
            <a:ln w="0" cap="flat" cmpd="sng" algn="ctr">
              <a:solidFill>
                <a:srgbClr val="7DB3E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8" name="Freeform 437"/>
            <p:cNvSpPr/>
            <p:nvPr/>
          </p:nvSpPr>
          <p:spPr>
            <a:xfrm>
              <a:off x="4927392" y="5503699"/>
              <a:ext cx="183685" cy="174362"/>
            </a:xfrm>
            <a:custGeom>
              <a:avLst/>
              <a:gdLst/>
              <a:ahLst/>
              <a:cxnLst/>
              <a:rect l="0" t="0" r="0" b="0"/>
              <a:pathLst>
                <a:path w="184024" h="174879">
                  <a:moveTo>
                    <a:pt x="3556" y="55879"/>
                  </a:moveTo>
                  <a:lnTo>
                    <a:pt x="42799" y="14224"/>
                  </a:lnTo>
                  <a:lnTo>
                    <a:pt x="83057" y="0"/>
                  </a:lnTo>
                  <a:lnTo>
                    <a:pt x="127000" y="2794"/>
                  </a:lnTo>
                  <a:lnTo>
                    <a:pt x="161925" y="21970"/>
                  </a:lnTo>
                  <a:lnTo>
                    <a:pt x="176656" y="53213"/>
                  </a:lnTo>
                  <a:lnTo>
                    <a:pt x="184023" y="108965"/>
                  </a:lnTo>
                  <a:lnTo>
                    <a:pt x="167258" y="144271"/>
                  </a:lnTo>
                  <a:lnTo>
                    <a:pt x="130429" y="171195"/>
                  </a:lnTo>
                  <a:lnTo>
                    <a:pt x="84327" y="174878"/>
                  </a:lnTo>
                  <a:lnTo>
                    <a:pt x="46227" y="165481"/>
                  </a:lnTo>
                  <a:lnTo>
                    <a:pt x="18669" y="146558"/>
                  </a:lnTo>
                  <a:lnTo>
                    <a:pt x="0" y="111759"/>
                  </a:lnTo>
                  <a:close/>
                </a:path>
              </a:pathLst>
            </a:custGeom>
            <a:solidFill>
              <a:srgbClr val="F79191"/>
            </a:solidFill>
            <a:ln w="0" cap="flat" cmpd="sng" algn="ctr">
              <a:solidFill>
                <a:srgbClr val="F791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9" name="Freeform 438"/>
            <p:cNvSpPr/>
            <p:nvPr/>
          </p:nvSpPr>
          <p:spPr>
            <a:xfrm>
              <a:off x="4565322" y="5354805"/>
              <a:ext cx="355005" cy="127343"/>
            </a:xfrm>
            <a:custGeom>
              <a:avLst/>
              <a:gdLst/>
              <a:ahLst/>
              <a:cxnLst/>
              <a:rect l="0" t="0" r="0" b="0"/>
              <a:pathLst>
                <a:path w="354331" h="126112">
                  <a:moveTo>
                    <a:pt x="5335" y="126111"/>
                  </a:moveTo>
                  <a:lnTo>
                    <a:pt x="0" y="112649"/>
                  </a:lnTo>
                  <a:lnTo>
                    <a:pt x="6604" y="94869"/>
                  </a:lnTo>
                  <a:lnTo>
                    <a:pt x="31370" y="79122"/>
                  </a:lnTo>
                  <a:lnTo>
                    <a:pt x="151766" y="72263"/>
                  </a:lnTo>
                  <a:lnTo>
                    <a:pt x="156465" y="48768"/>
                  </a:lnTo>
                  <a:lnTo>
                    <a:pt x="171197" y="28322"/>
                  </a:lnTo>
                  <a:lnTo>
                    <a:pt x="212598" y="1398"/>
                  </a:lnTo>
                  <a:lnTo>
                    <a:pt x="278258" y="0"/>
                  </a:lnTo>
                  <a:lnTo>
                    <a:pt x="324104" y="7748"/>
                  </a:lnTo>
                  <a:lnTo>
                    <a:pt x="350902" y="52198"/>
                  </a:lnTo>
                  <a:lnTo>
                    <a:pt x="354330" y="89155"/>
                  </a:lnTo>
                  <a:lnTo>
                    <a:pt x="195199" y="97536"/>
                  </a:lnTo>
                  <a:close/>
                </a:path>
              </a:pathLst>
            </a:custGeom>
            <a:solidFill>
              <a:srgbClr val="8AD100"/>
            </a:solidFill>
            <a:ln w="0" cap="flat" cmpd="sng" algn="ctr">
              <a:solidFill>
                <a:srgbClr val="8AD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0" name="Freeform 439"/>
            <p:cNvSpPr/>
            <p:nvPr/>
          </p:nvSpPr>
          <p:spPr>
            <a:xfrm>
              <a:off x="4635970" y="5448844"/>
              <a:ext cx="183685" cy="150853"/>
            </a:xfrm>
            <a:custGeom>
              <a:avLst/>
              <a:gdLst/>
              <a:ahLst/>
              <a:cxnLst/>
              <a:rect l="0" t="0" r="0" b="0"/>
              <a:pathLst>
                <a:path w="183136" h="150750">
                  <a:moveTo>
                    <a:pt x="12700" y="60961"/>
                  </a:moveTo>
                  <a:lnTo>
                    <a:pt x="53467" y="34672"/>
                  </a:lnTo>
                  <a:lnTo>
                    <a:pt x="60198" y="11938"/>
                  </a:lnTo>
                  <a:lnTo>
                    <a:pt x="159893" y="0"/>
                  </a:lnTo>
                  <a:lnTo>
                    <a:pt x="183135" y="56642"/>
                  </a:lnTo>
                  <a:lnTo>
                    <a:pt x="92837" y="150749"/>
                  </a:lnTo>
                  <a:lnTo>
                    <a:pt x="91567" y="150749"/>
                  </a:lnTo>
                  <a:lnTo>
                    <a:pt x="90298" y="149987"/>
                  </a:lnTo>
                  <a:lnTo>
                    <a:pt x="86234" y="149987"/>
                  </a:lnTo>
                  <a:lnTo>
                    <a:pt x="80265" y="147955"/>
                  </a:lnTo>
                  <a:lnTo>
                    <a:pt x="76835" y="144399"/>
                  </a:lnTo>
                  <a:lnTo>
                    <a:pt x="75566" y="143637"/>
                  </a:lnTo>
                  <a:lnTo>
                    <a:pt x="73660" y="141605"/>
                  </a:lnTo>
                  <a:lnTo>
                    <a:pt x="72136" y="140971"/>
                  </a:lnTo>
                  <a:lnTo>
                    <a:pt x="70993" y="138685"/>
                  </a:lnTo>
                  <a:lnTo>
                    <a:pt x="68199" y="135891"/>
                  </a:lnTo>
                  <a:lnTo>
                    <a:pt x="66041" y="134493"/>
                  </a:lnTo>
                  <a:lnTo>
                    <a:pt x="64135" y="132208"/>
                  </a:lnTo>
                  <a:lnTo>
                    <a:pt x="62866" y="130175"/>
                  </a:lnTo>
                  <a:lnTo>
                    <a:pt x="62104" y="130175"/>
                  </a:lnTo>
                  <a:lnTo>
                    <a:pt x="46102" y="133859"/>
                  </a:lnTo>
                  <a:lnTo>
                    <a:pt x="39498" y="125858"/>
                  </a:lnTo>
                  <a:lnTo>
                    <a:pt x="53975" y="117475"/>
                  </a:lnTo>
                  <a:lnTo>
                    <a:pt x="50039" y="105411"/>
                  </a:lnTo>
                  <a:lnTo>
                    <a:pt x="25273" y="103252"/>
                  </a:lnTo>
                  <a:lnTo>
                    <a:pt x="16003" y="98298"/>
                  </a:lnTo>
                  <a:lnTo>
                    <a:pt x="3937" y="100585"/>
                  </a:lnTo>
                  <a:lnTo>
                    <a:pt x="3429" y="99696"/>
                  </a:lnTo>
                  <a:lnTo>
                    <a:pt x="1905" y="97663"/>
                  </a:lnTo>
                  <a:lnTo>
                    <a:pt x="0" y="93473"/>
                  </a:lnTo>
                  <a:lnTo>
                    <a:pt x="0" y="91948"/>
                  </a:lnTo>
                  <a:lnTo>
                    <a:pt x="762" y="91186"/>
                  </a:lnTo>
                  <a:lnTo>
                    <a:pt x="1398" y="89917"/>
                  </a:lnTo>
                  <a:lnTo>
                    <a:pt x="1905" y="89154"/>
                  </a:lnTo>
                  <a:lnTo>
                    <a:pt x="3429" y="88519"/>
                  </a:lnTo>
                  <a:lnTo>
                    <a:pt x="3937" y="87758"/>
                  </a:lnTo>
                  <a:lnTo>
                    <a:pt x="5335" y="87123"/>
                  </a:lnTo>
                  <a:lnTo>
                    <a:pt x="6604" y="85472"/>
                  </a:lnTo>
                  <a:lnTo>
                    <a:pt x="11304" y="83440"/>
                  </a:lnTo>
                  <a:lnTo>
                    <a:pt x="12700" y="82169"/>
                  </a:lnTo>
                  <a:lnTo>
                    <a:pt x="14733" y="81408"/>
                  </a:lnTo>
                  <a:lnTo>
                    <a:pt x="16003" y="80011"/>
                  </a:lnTo>
                  <a:lnTo>
                    <a:pt x="18161" y="79375"/>
                  </a:lnTo>
                  <a:lnTo>
                    <a:pt x="22860" y="76454"/>
                  </a:lnTo>
                  <a:lnTo>
                    <a:pt x="24004" y="75058"/>
                  </a:lnTo>
                  <a:lnTo>
                    <a:pt x="26035" y="74423"/>
                  </a:lnTo>
                  <a:lnTo>
                    <a:pt x="30227" y="72136"/>
                  </a:lnTo>
                  <a:lnTo>
                    <a:pt x="30735" y="71374"/>
                  </a:lnTo>
                  <a:lnTo>
                    <a:pt x="32131" y="70740"/>
                  </a:lnTo>
                  <a:lnTo>
                    <a:pt x="32640" y="69978"/>
                  </a:lnTo>
                  <a:lnTo>
                    <a:pt x="34164" y="69978"/>
                  </a:lnTo>
                  <a:lnTo>
                    <a:pt x="35306" y="69342"/>
                  </a:lnTo>
                  <a:lnTo>
                    <a:pt x="36068" y="69342"/>
                  </a:lnTo>
                  <a:close/>
                </a:path>
              </a:pathLst>
            </a:custGeom>
            <a:solidFill>
              <a:srgbClr val="BF6633"/>
            </a:solidFill>
            <a:ln w="0" cap="flat" cmpd="sng" algn="ctr">
              <a:solidFill>
                <a:srgbClr val="BF66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1" name="Freeform 440"/>
            <p:cNvSpPr/>
            <p:nvPr/>
          </p:nvSpPr>
          <p:spPr>
            <a:xfrm>
              <a:off x="4718981" y="5819120"/>
              <a:ext cx="98907" cy="113630"/>
            </a:xfrm>
            <a:custGeom>
              <a:avLst/>
              <a:gdLst/>
              <a:ahLst/>
              <a:cxnLst/>
              <a:rect l="0" t="0" r="0" b="0"/>
              <a:pathLst>
                <a:path w="98298" h="113920">
                  <a:moveTo>
                    <a:pt x="0" y="2794"/>
                  </a:moveTo>
                  <a:lnTo>
                    <a:pt x="64896" y="0"/>
                  </a:lnTo>
                  <a:lnTo>
                    <a:pt x="68326" y="36704"/>
                  </a:lnTo>
                  <a:lnTo>
                    <a:pt x="98297" y="77089"/>
                  </a:lnTo>
                  <a:lnTo>
                    <a:pt x="51562" y="113919"/>
                  </a:lnTo>
                  <a:lnTo>
                    <a:pt x="16764" y="80645"/>
                  </a:lnTo>
                  <a:lnTo>
                    <a:pt x="1524" y="45339"/>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2" name="Freeform 441"/>
            <p:cNvSpPr/>
            <p:nvPr/>
          </p:nvSpPr>
          <p:spPr>
            <a:xfrm>
              <a:off x="4711916" y="5442966"/>
              <a:ext cx="176620" cy="221383"/>
            </a:xfrm>
            <a:custGeom>
              <a:avLst/>
              <a:gdLst/>
              <a:ahLst/>
              <a:cxnLst/>
              <a:rect l="0" t="0" r="0" b="0"/>
              <a:pathLst>
                <a:path w="177801" h="220093">
                  <a:moveTo>
                    <a:pt x="73406" y="8382"/>
                  </a:moveTo>
                  <a:lnTo>
                    <a:pt x="150242" y="0"/>
                  </a:lnTo>
                  <a:lnTo>
                    <a:pt x="177800" y="184531"/>
                  </a:lnTo>
                  <a:lnTo>
                    <a:pt x="152274" y="194565"/>
                  </a:lnTo>
                  <a:lnTo>
                    <a:pt x="152274" y="213742"/>
                  </a:lnTo>
                  <a:lnTo>
                    <a:pt x="128398" y="220092"/>
                  </a:lnTo>
                  <a:lnTo>
                    <a:pt x="93473" y="217171"/>
                  </a:lnTo>
                  <a:lnTo>
                    <a:pt x="68707" y="205994"/>
                  </a:lnTo>
                  <a:lnTo>
                    <a:pt x="65532" y="181865"/>
                  </a:lnTo>
                  <a:lnTo>
                    <a:pt x="29973" y="156337"/>
                  </a:lnTo>
                  <a:lnTo>
                    <a:pt x="28703" y="138811"/>
                  </a:lnTo>
                  <a:lnTo>
                    <a:pt x="10542" y="136525"/>
                  </a:lnTo>
                  <a:lnTo>
                    <a:pt x="1143" y="121031"/>
                  </a:lnTo>
                  <a:lnTo>
                    <a:pt x="0" y="89028"/>
                  </a:lnTo>
                  <a:lnTo>
                    <a:pt x="13209" y="66549"/>
                  </a:lnTo>
                  <a:lnTo>
                    <a:pt x="29464" y="62230"/>
                  </a:lnTo>
                  <a:lnTo>
                    <a:pt x="52070" y="72899"/>
                  </a:lnTo>
                  <a:lnTo>
                    <a:pt x="70231" y="55754"/>
                  </a:lnTo>
                  <a:lnTo>
                    <a:pt x="60834" y="37974"/>
                  </a:lnTo>
                  <a:lnTo>
                    <a:pt x="64770" y="26162"/>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3" name="Freeform 442"/>
            <p:cNvSpPr/>
            <p:nvPr/>
          </p:nvSpPr>
          <p:spPr>
            <a:xfrm>
              <a:off x="4814355" y="5442966"/>
              <a:ext cx="158958" cy="190037"/>
            </a:xfrm>
            <a:custGeom>
              <a:avLst/>
              <a:gdLst/>
              <a:ahLst/>
              <a:cxnLst/>
              <a:rect l="0" t="0" r="0" b="0"/>
              <a:pathLst>
                <a:path w="159132" h="189612">
                  <a:moveTo>
                    <a:pt x="38100" y="3430"/>
                  </a:moveTo>
                  <a:lnTo>
                    <a:pt x="106299" y="0"/>
                  </a:lnTo>
                  <a:lnTo>
                    <a:pt x="124206" y="45340"/>
                  </a:lnTo>
                  <a:lnTo>
                    <a:pt x="159131" y="55754"/>
                  </a:lnTo>
                  <a:lnTo>
                    <a:pt x="151766" y="76962"/>
                  </a:lnTo>
                  <a:lnTo>
                    <a:pt x="124206" y="87757"/>
                  </a:lnTo>
                  <a:lnTo>
                    <a:pt x="129667" y="113919"/>
                  </a:lnTo>
                  <a:lnTo>
                    <a:pt x="126492" y="143511"/>
                  </a:lnTo>
                  <a:lnTo>
                    <a:pt x="102362" y="177547"/>
                  </a:lnTo>
                  <a:lnTo>
                    <a:pt x="62104" y="189611"/>
                  </a:lnTo>
                  <a:lnTo>
                    <a:pt x="58167" y="188215"/>
                  </a:lnTo>
                  <a:lnTo>
                    <a:pt x="55499" y="186817"/>
                  </a:lnTo>
                  <a:lnTo>
                    <a:pt x="53467" y="185929"/>
                  </a:lnTo>
                  <a:lnTo>
                    <a:pt x="51562" y="184531"/>
                  </a:lnTo>
                  <a:lnTo>
                    <a:pt x="49404" y="183897"/>
                  </a:lnTo>
                  <a:lnTo>
                    <a:pt x="47372" y="182499"/>
                  </a:lnTo>
                  <a:lnTo>
                    <a:pt x="45467" y="181865"/>
                  </a:lnTo>
                  <a:lnTo>
                    <a:pt x="43435" y="180467"/>
                  </a:lnTo>
                  <a:lnTo>
                    <a:pt x="42292" y="179071"/>
                  </a:lnTo>
                  <a:lnTo>
                    <a:pt x="36068" y="174753"/>
                  </a:lnTo>
                  <a:lnTo>
                    <a:pt x="33402" y="171831"/>
                  </a:lnTo>
                  <a:lnTo>
                    <a:pt x="31369" y="170435"/>
                  </a:lnTo>
                  <a:lnTo>
                    <a:pt x="30227" y="168403"/>
                  </a:lnTo>
                  <a:lnTo>
                    <a:pt x="28703" y="167005"/>
                  </a:lnTo>
                  <a:lnTo>
                    <a:pt x="26798" y="165609"/>
                  </a:lnTo>
                  <a:lnTo>
                    <a:pt x="25528" y="163323"/>
                  </a:lnTo>
                  <a:lnTo>
                    <a:pt x="24004" y="162053"/>
                  </a:lnTo>
                  <a:lnTo>
                    <a:pt x="21336" y="157735"/>
                  </a:lnTo>
                  <a:lnTo>
                    <a:pt x="20067" y="156337"/>
                  </a:lnTo>
                  <a:lnTo>
                    <a:pt x="18669" y="154305"/>
                  </a:lnTo>
                  <a:lnTo>
                    <a:pt x="17399" y="152909"/>
                  </a:lnTo>
                  <a:lnTo>
                    <a:pt x="16003" y="150623"/>
                  </a:lnTo>
                  <a:lnTo>
                    <a:pt x="15494" y="148591"/>
                  </a:lnTo>
                  <a:lnTo>
                    <a:pt x="10034" y="138811"/>
                  </a:lnTo>
                  <a:lnTo>
                    <a:pt x="9272" y="136525"/>
                  </a:lnTo>
                  <a:lnTo>
                    <a:pt x="8129" y="135129"/>
                  </a:lnTo>
                  <a:lnTo>
                    <a:pt x="2667" y="117984"/>
                  </a:lnTo>
                  <a:lnTo>
                    <a:pt x="2667" y="115951"/>
                  </a:lnTo>
                  <a:lnTo>
                    <a:pt x="1905" y="114555"/>
                  </a:lnTo>
                  <a:lnTo>
                    <a:pt x="1524" y="112523"/>
                  </a:lnTo>
                  <a:lnTo>
                    <a:pt x="1524" y="108205"/>
                  </a:lnTo>
                  <a:lnTo>
                    <a:pt x="762" y="106173"/>
                  </a:lnTo>
                  <a:lnTo>
                    <a:pt x="762" y="100457"/>
                  </a:lnTo>
                  <a:lnTo>
                    <a:pt x="0" y="98425"/>
                  </a:lnTo>
                  <a:lnTo>
                    <a:pt x="0" y="94742"/>
                  </a:lnTo>
                  <a:lnTo>
                    <a:pt x="762" y="93346"/>
                  </a:lnTo>
                  <a:lnTo>
                    <a:pt x="762" y="84074"/>
                  </a:lnTo>
                  <a:lnTo>
                    <a:pt x="2667" y="80011"/>
                  </a:lnTo>
                  <a:lnTo>
                    <a:pt x="2667" y="78360"/>
                  </a:lnTo>
                  <a:lnTo>
                    <a:pt x="3429" y="76962"/>
                  </a:lnTo>
                  <a:lnTo>
                    <a:pt x="3429" y="74930"/>
                  </a:lnTo>
                  <a:lnTo>
                    <a:pt x="9272" y="60834"/>
                  </a:lnTo>
                  <a:lnTo>
                    <a:pt x="10034" y="58801"/>
                  </a:lnTo>
                  <a:lnTo>
                    <a:pt x="16637" y="43054"/>
                  </a:lnTo>
                  <a:lnTo>
                    <a:pt x="18161" y="41656"/>
                  </a:lnTo>
                  <a:lnTo>
                    <a:pt x="18669" y="39624"/>
                  </a:lnTo>
                  <a:lnTo>
                    <a:pt x="22860" y="30988"/>
                  </a:lnTo>
                  <a:lnTo>
                    <a:pt x="24004" y="29592"/>
                  </a:lnTo>
                  <a:lnTo>
                    <a:pt x="24004" y="28194"/>
                  </a:lnTo>
                  <a:lnTo>
                    <a:pt x="27560" y="21210"/>
                  </a:lnTo>
                  <a:lnTo>
                    <a:pt x="29465" y="19050"/>
                  </a:lnTo>
                  <a:lnTo>
                    <a:pt x="30227" y="16765"/>
                  </a:lnTo>
                  <a:lnTo>
                    <a:pt x="36068" y="6350"/>
                  </a:lnTo>
                  <a:lnTo>
                    <a:pt x="36830" y="5588"/>
                  </a:lnTo>
                  <a:lnTo>
                    <a:pt x="37592" y="4065"/>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4" name="Freeform 443"/>
            <p:cNvSpPr/>
            <p:nvPr/>
          </p:nvSpPr>
          <p:spPr>
            <a:xfrm>
              <a:off x="5026299" y="5523291"/>
              <a:ext cx="60051" cy="70529"/>
            </a:xfrm>
            <a:custGeom>
              <a:avLst/>
              <a:gdLst/>
              <a:ahLst/>
              <a:cxnLst/>
              <a:rect l="0" t="0" r="0" b="0"/>
              <a:pathLst>
                <a:path w="59437" h="71375">
                  <a:moveTo>
                    <a:pt x="33402" y="4825"/>
                  </a:moveTo>
                  <a:lnTo>
                    <a:pt x="35306" y="6350"/>
                  </a:lnTo>
                  <a:lnTo>
                    <a:pt x="37339" y="7112"/>
                  </a:lnTo>
                  <a:lnTo>
                    <a:pt x="39243" y="8508"/>
                  </a:lnTo>
                  <a:lnTo>
                    <a:pt x="41403" y="10541"/>
                  </a:lnTo>
                  <a:lnTo>
                    <a:pt x="43435" y="11175"/>
                  </a:lnTo>
                  <a:lnTo>
                    <a:pt x="45340" y="13462"/>
                  </a:lnTo>
                  <a:lnTo>
                    <a:pt x="46610" y="15493"/>
                  </a:lnTo>
                  <a:lnTo>
                    <a:pt x="48642" y="17525"/>
                  </a:lnTo>
                  <a:lnTo>
                    <a:pt x="50039" y="19812"/>
                  </a:lnTo>
                  <a:lnTo>
                    <a:pt x="51309" y="21208"/>
                  </a:lnTo>
                  <a:lnTo>
                    <a:pt x="53975" y="26035"/>
                  </a:lnTo>
                  <a:lnTo>
                    <a:pt x="54737" y="28320"/>
                  </a:lnTo>
                  <a:lnTo>
                    <a:pt x="56008" y="30987"/>
                  </a:lnTo>
                  <a:lnTo>
                    <a:pt x="56642" y="31750"/>
                  </a:lnTo>
                  <a:lnTo>
                    <a:pt x="56642" y="33274"/>
                  </a:lnTo>
                  <a:lnTo>
                    <a:pt x="58167" y="36068"/>
                  </a:lnTo>
                  <a:lnTo>
                    <a:pt x="58674" y="38100"/>
                  </a:lnTo>
                  <a:lnTo>
                    <a:pt x="58674" y="40386"/>
                  </a:lnTo>
                  <a:lnTo>
                    <a:pt x="59436" y="42418"/>
                  </a:lnTo>
                  <a:lnTo>
                    <a:pt x="59436" y="54482"/>
                  </a:lnTo>
                  <a:lnTo>
                    <a:pt x="58167" y="58547"/>
                  </a:lnTo>
                  <a:lnTo>
                    <a:pt x="56008" y="62230"/>
                  </a:lnTo>
                  <a:lnTo>
                    <a:pt x="54737" y="63626"/>
                  </a:lnTo>
                  <a:lnTo>
                    <a:pt x="53975" y="65658"/>
                  </a:lnTo>
                  <a:lnTo>
                    <a:pt x="52705" y="67310"/>
                  </a:lnTo>
                  <a:lnTo>
                    <a:pt x="50547" y="68580"/>
                  </a:lnTo>
                  <a:lnTo>
                    <a:pt x="49277" y="69976"/>
                  </a:lnTo>
                  <a:lnTo>
                    <a:pt x="44704" y="71374"/>
                  </a:lnTo>
                  <a:lnTo>
                    <a:pt x="40767" y="71374"/>
                  </a:lnTo>
                  <a:lnTo>
                    <a:pt x="36577" y="69976"/>
                  </a:lnTo>
                  <a:lnTo>
                    <a:pt x="34544" y="69976"/>
                  </a:lnTo>
                  <a:lnTo>
                    <a:pt x="33402" y="69342"/>
                  </a:lnTo>
                  <a:lnTo>
                    <a:pt x="32640" y="68580"/>
                  </a:lnTo>
                  <a:lnTo>
                    <a:pt x="26035" y="64262"/>
                  </a:lnTo>
                  <a:lnTo>
                    <a:pt x="15875" y="55118"/>
                  </a:lnTo>
                  <a:lnTo>
                    <a:pt x="15241" y="53848"/>
                  </a:lnTo>
                  <a:lnTo>
                    <a:pt x="11939" y="50164"/>
                  </a:lnTo>
                  <a:lnTo>
                    <a:pt x="10542" y="47370"/>
                  </a:lnTo>
                  <a:lnTo>
                    <a:pt x="8510" y="45085"/>
                  </a:lnTo>
                  <a:lnTo>
                    <a:pt x="6604" y="41020"/>
                  </a:lnTo>
                  <a:lnTo>
                    <a:pt x="5842" y="40386"/>
                  </a:lnTo>
                  <a:lnTo>
                    <a:pt x="1905" y="31750"/>
                  </a:lnTo>
                  <a:lnTo>
                    <a:pt x="1143" y="30987"/>
                  </a:lnTo>
                  <a:lnTo>
                    <a:pt x="1143" y="29591"/>
                  </a:lnTo>
                  <a:lnTo>
                    <a:pt x="381" y="28320"/>
                  </a:lnTo>
                  <a:lnTo>
                    <a:pt x="381" y="25273"/>
                  </a:lnTo>
                  <a:lnTo>
                    <a:pt x="0" y="24002"/>
                  </a:lnTo>
                  <a:lnTo>
                    <a:pt x="0" y="16256"/>
                  </a:lnTo>
                  <a:lnTo>
                    <a:pt x="381" y="14097"/>
                  </a:lnTo>
                  <a:lnTo>
                    <a:pt x="381" y="11811"/>
                  </a:lnTo>
                  <a:lnTo>
                    <a:pt x="1905" y="9143"/>
                  </a:lnTo>
                  <a:lnTo>
                    <a:pt x="2667" y="7112"/>
                  </a:lnTo>
                  <a:lnTo>
                    <a:pt x="3175" y="6350"/>
                  </a:lnTo>
                  <a:lnTo>
                    <a:pt x="3937" y="4825"/>
                  </a:lnTo>
                  <a:lnTo>
                    <a:pt x="5080" y="4063"/>
                  </a:lnTo>
                  <a:lnTo>
                    <a:pt x="6604" y="2031"/>
                  </a:lnTo>
                  <a:lnTo>
                    <a:pt x="8510" y="762"/>
                  </a:lnTo>
                  <a:lnTo>
                    <a:pt x="11304" y="762"/>
                  </a:lnTo>
                  <a:lnTo>
                    <a:pt x="11939" y="0"/>
                  </a:lnTo>
                  <a:lnTo>
                    <a:pt x="19812" y="0"/>
                  </a:lnTo>
                  <a:lnTo>
                    <a:pt x="20574" y="762"/>
                  </a:lnTo>
                  <a:lnTo>
                    <a:pt x="21844" y="762"/>
                  </a:lnTo>
                  <a:lnTo>
                    <a:pt x="23242" y="1397"/>
                  </a:lnTo>
                  <a:lnTo>
                    <a:pt x="24511" y="1397"/>
                  </a:lnTo>
                  <a:lnTo>
                    <a:pt x="26035" y="2031"/>
                  </a:lnTo>
                  <a:lnTo>
                    <a:pt x="27179" y="2031"/>
                  </a:lnTo>
                  <a:lnTo>
                    <a:pt x="29973" y="3429"/>
                  </a:lnTo>
                  <a:lnTo>
                    <a:pt x="30608" y="4063"/>
                  </a:lnTo>
                  <a:lnTo>
                    <a:pt x="31878" y="4825"/>
                  </a:lnTo>
                  <a:close/>
                </a:path>
              </a:pathLst>
            </a:custGeom>
            <a:solidFill>
              <a:srgbClr val="FAC7C7"/>
            </a:solidFill>
            <a:ln w="0" cap="flat" cmpd="sng" algn="ctr">
              <a:solidFill>
                <a:srgbClr val="FAC7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5" name="Freeform 444"/>
            <p:cNvSpPr/>
            <p:nvPr/>
          </p:nvSpPr>
          <p:spPr>
            <a:xfrm>
              <a:off x="4777266" y="5650634"/>
              <a:ext cx="120101" cy="31346"/>
            </a:xfrm>
            <a:custGeom>
              <a:avLst/>
              <a:gdLst/>
              <a:ahLst/>
              <a:cxnLst/>
              <a:rect l="0" t="0" r="0" b="0"/>
              <a:pathLst>
                <a:path w="119508" h="31624">
                  <a:moveTo>
                    <a:pt x="0" y="0"/>
                  </a:moveTo>
                  <a:lnTo>
                    <a:pt x="24002" y="6984"/>
                  </a:lnTo>
                  <a:lnTo>
                    <a:pt x="51561" y="12064"/>
                  </a:lnTo>
                  <a:lnTo>
                    <a:pt x="87629" y="2032"/>
                  </a:lnTo>
                  <a:lnTo>
                    <a:pt x="119507" y="18923"/>
                  </a:lnTo>
                  <a:lnTo>
                    <a:pt x="119126" y="18923"/>
                  </a:lnTo>
                  <a:lnTo>
                    <a:pt x="118364" y="19812"/>
                  </a:lnTo>
                  <a:lnTo>
                    <a:pt x="112902" y="22479"/>
                  </a:lnTo>
                  <a:lnTo>
                    <a:pt x="111759" y="22479"/>
                  </a:lnTo>
                  <a:lnTo>
                    <a:pt x="102870" y="26162"/>
                  </a:lnTo>
                  <a:lnTo>
                    <a:pt x="98171" y="27558"/>
                  </a:lnTo>
                  <a:lnTo>
                    <a:pt x="97409" y="27558"/>
                  </a:lnTo>
                  <a:lnTo>
                    <a:pt x="96265" y="28194"/>
                  </a:lnTo>
                  <a:lnTo>
                    <a:pt x="94996" y="28194"/>
                  </a:lnTo>
                  <a:lnTo>
                    <a:pt x="94234" y="28956"/>
                  </a:lnTo>
                  <a:lnTo>
                    <a:pt x="89534" y="28956"/>
                  </a:lnTo>
                  <a:lnTo>
                    <a:pt x="88900" y="29590"/>
                  </a:lnTo>
                  <a:lnTo>
                    <a:pt x="86867" y="29590"/>
                  </a:lnTo>
                  <a:lnTo>
                    <a:pt x="85471" y="30225"/>
                  </a:lnTo>
                  <a:lnTo>
                    <a:pt x="84201" y="30225"/>
                  </a:lnTo>
                  <a:lnTo>
                    <a:pt x="82931" y="30988"/>
                  </a:lnTo>
                  <a:lnTo>
                    <a:pt x="74802" y="30988"/>
                  </a:lnTo>
                  <a:lnTo>
                    <a:pt x="73659" y="31623"/>
                  </a:lnTo>
                  <a:lnTo>
                    <a:pt x="51561" y="31623"/>
                  </a:lnTo>
                  <a:lnTo>
                    <a:pt x="49529" y="30988"/>
                  </a:lnTo>
                  <a:lnTo>
                    <a:pt x="47371" y="30988"/>
                  </a:lnTo>
                  <a:lnTo>
                    <a:pt x="46101" y="30225"/>
                  </a:lnTo>
                  <a:lnTo>
                    <a:pt x="44196" y="30225"/>
                  </a:lnTo>
                  <a:lnTo>
                    <a:pt x="42164" y="29590"/>
                  </a:lnTo>
                  <a:lnTo>
                    <a:pt x="40766" y="29590"/>
                  </a:lnTo>
                  <a:lnTo>
                    <a:pt x="38734" y="28956"/>
                  </a:lnTo>
                  <a:lnTo>
                    <a:pt x="37591" y="28956"/>
                  </a:lnTo>
                  <a:lnTo>
                    <a:pt x="34035" y="27558"/>
                  </a:lnTo>
                  <a:lnTo>
                    <a:pt x="32892" y="26924"/>
                  </a:lnTo>
                  <a:lnTo>
                    <a:pt x="31369" y="26924"/>
                  </a:lnTo>
                  <a:lnTo>
                    <a:pt x="30098" y="26162"/>
                  </a:lnTo>
                  <a:lnTo>
                    <a:pt x="28702" y="26162"/>
                  </a:lnTo>
                  <a:lnTo>
                    <a:pt x="23240" y="23240"/>
                  </a:lnTo>
                  <a:lnTo>
                    <a:pt x="22733" y="22479"/>
                  </a:lnTo>
                  <a:lnTo>
                    <a:pt x="20065" y="21208"/>
                  </a:lnTo>
                  <a:lnTo>
                    <a:pt x="19303" y="20446"/>
                  </a:lnTo>
                  <a:lnTo>
                    <a:pt x="13208" y="16129"/>
                  </a:lnTo>
                  <a:lnTo>
                    <a:pt x="11938" y="14732"/>
                  </a:lnTo>
                  <a:lnTo>
                    <a:pt x="10033" y="13462"/>
                  </a:lnTo>
                  <a:lnTo>
                    <a:pt x="7365" y="10413"/>
                  </a:lnTo>
                  <a:lnTo>
                    <a:pt x="6603" y="9144"/>
                  </a:lnTo>
                  <a:lnTo>
                    <a:pt x="2666" y="4699"/>
                  </a:lnTo>
                  <a:lnTo>
                    <a:pt x="634" y="1396"/>
                  </a:lnTo>
                  <a:lnTo>
                    <a:pt x="0" y="634"/>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6" name="Freeform 445"/>
            <p:cNvSpPr/>
            <p:nvPr/>
          </p:nvSpPr>
          <p:spPr>
            <a:xfrm>
              <a:off x="4840849" y="6020911"/>
              <a:ext cx="68881" cy="80324"/>
            </a:xfrm>
            <a:custGeom>
              <a:avLst/>
              <a:gdLst/>
              <a:ahLst/>
              <a:cxnLst/>
              <a:rect l="0" t="0" r="0" b="0"/>
              <a:pathLst>
                <a:path w="70233" h="79376">
                  <a:moveTo>
                    <a:pt x="18162" y="79375"/>
                  </a:moveTo>
                  <a:lnTo>
                    <a:pt x="0" y="27686"/>
                  </a:lnTo>
                  <a:lnTo>
                    <a:pt x="57405" y="0"/>
                  </a:lnTo>
                  <a:lnTo>
                    <a:pt x="70232" y="34036"/>
                  </a:lnTo>
                  <a:lnTo>
                    <a:pt x="60199" y="54484"/>
                  </a:lnTo>
                  <a:lnTo>
                    <a:pt x="46101" y="65913"/>
                  </a:lnTo>
                  <a:close/>
                </a:path>
              </a:pathLst>
            </a:custGeom>
            <a:solidFill>
              <a:srgbClr val="FFCC00"/>
            </a:solidFill>
            <a:ln w="0" cap="flat" cmpd="sng" algn="ctr">
              <a:solidFill>
                <a:srgbClr val="FFC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7" name="Freeform 446"/>
            <p:cNvSpPr/>
            <p:nvPr/>
          </p:nvSpPr>
          <p:spPr>
            <a:xfrm>
              <a:off x="4706618" y="5441007"/>
              <a:ext cx="270228" cy="225300"/>
            </a:xfrm>
            <a:custGeom>
              <a:avLst/>
              <a:gdLst/>
              <a:ahLst/>
              <a:cxnLst/>
              <a:rect l="0" t="0" r="0" b="0"/>
              <a:pathLst>
                <a:path w="270638" h="225172">
                  <a:moveTo>
                    <a:pt x="56769" y="82931"/>
                  </a:moveTo>
                  <a:lnTo>
                    <a:pt x="55499" y="81534"/>
                  </a:lnTo>
                  <a:lnTo>
                    <a:pt x="55499" y="80009"/>
                  </a:lnTo>
                  <a:lnTo>
                    <a:pt x="53975" y="78613"/>
                  </a:lnTo>
                  <a:lnTo>
                    <a:pt x="52833" y="76581"/>
                  </a:lnTo>
                  <a:lnTo>
                    <a:pt x="50038" y="73786"/>
                  </a:lnTo>
                  <a:lnTo>
                    <a:pt x="44704" y="70103"/>
                  </a:lnTo>
                  <a:lnTo>
                    <a:pt x="44197" y="69469"/>
                  </a:lnTo>
                  <a:lnTo>
                    <a:pt x="42673" y="69469"/>
                  </a:lnTo>
                  <a:lnTo>
                    <a:pt x="41529" y="68834"/>
                  </a:lnTo>
                  <a:lnTo>
                    <a:pt x="34163" y="68834"/>
                  </a:lnTo>
                  <a:lnTo>
                    <a:pt x="32640" y="69469"/>
                  </a:lnTo>
                  <a:lnTo>
                    <a:pt x="31369" y="69469"/>
                  </a:lnTo>
                  <a:lnTo>
                    <a:pt x="29973" y="70865"/>
                  </a:lnTo>
                  <a:lnTo>
                    <a:pt x="27941" y="71501"/>
                  </a:lnTo>
                  <a:lnTo>
                    <a:pt x="26798" y="71501"/>
                  </a:lnTo>
                  <a:lnTo>
                    <a:pt x="25273" y="72897"/>
                  </a:lnTo>
                  <a:lnTo>
                    <a:pt x="22606" y="74548"/>
                  </a:lnTo>
                  <a:lnTo>
                    <a:pt x="20067" y="77215"/>
                  </a:lnTo>
                  <a:lnTo>
                    <a:pt x="19431" y="78613"/>
                  </a:lnTo>
                  <a:lnTo>
                    <a:pt x="17908" y="79247"/>
                  </a:lnTo>
                  <a:lnTo>
                    <a:pt x="17399" y="80645"/>
                  </a:lnTo>
                  <a:lnTo>
                    <a:pt x="16003" y="82296"/>
                  </a:lnTo>
                  <a:lnTo>
                    <a:pt x="13209" y="87884"/>
                  </a:lnTo>
                  <a:lnTo>
                    <a:pt x="13209" y="90042"/>
                  </a:lnTo>
                  <a:lnTo>
                    <a:pt x="12066" y="92709"/>
                  </a:lnTo>
                  <a:lnTo>
                    <a:pt x="11304" y="94996"/>
                  </a:lnTo>
                  <a:lnTo>
                    <a:pt x="11304" y="96392"/>
                  </a:lnTo>
                  <a:lnTo>
                    <a:pt x="10542" y="97790"/>
                  </a:lnTo>
                  <a:lnTo>
                    <a:pt x="10542" y="103377"/>
                  </a:lnTo>
                  <a:lnTo>
                    <a:pt x="10034" y="104775"/>
                  </a:lnTo>
                  <a:lnTo>
                    <a:pt x="10034" y="118871"/>
                  </a:lnTo>
                  <a:lnTo>
                    <a:pt x="10542" y="120269"/>
                  </a:lnTo>
                  <a:lnTo>
                    <a:pt x="10542" y="121920"/>
                  </a:lnTo>
                  <a:lnTo>
                    <a:pt x="13209" y="127634"/>
                  </a:lnTo>
                  <a:lnTo>
                    <a:pt x="15241" y="128904"/>
                  </a:lnTo>
                  <a:lnTo>
                    <a:pt x="16637" y="130302"/>
                  </a:lnTo>
                  <a:lnTo>
                    <a:pt x="17908" y="132334"/>
                  </a:lnTo>
                  <a:lnTo>
                    <a:pt x="19431" y="133096"/>
                  </a:lnTo>
                  <a:lnTo>
                    <a:pt x="21336" y="133731"/>
                  </a:lnTo>
                  <a:lnTo>
                    <a:pt x="27941" y="136652"/>
                  </a:lnTo>
                  <a:lnTo>
                    <a:pt x="32131" y="138048"/>
                  </a:lnTo>
                  <a:lnTo>
                    <a:pt x="35306" y="138048"/>
                  </a:lnTo>
                  <a:lnTo>
                    <a:pt x="37338" y="137414"/>
                  </a:lnTo>
                  <a:lnTo>
                    <a:pt x="39243" y="137414"/>
                  </a:lnTo>
                  <a:lnTo>
                    <a:pt x="41529" y="136652"/>
                  </a:lnTo>
                  <a:lnTo>
                    <a:pt x="43435" y="136652"/>
                  </a:lnTo>
                  <a:lnTo>
                    <a:pt x="46102" y="136016"/>
                  </a:lnTo>
                  <a:lnTo>
                    <a:pt x="53467" y="133096"/>
                  </a:lnTo>
                  <a:lnTo>
                    <a:pt x="55499" y="133096"/>
                  </a:lnTo>
                  <a:lnTo>
                    <a:pt x="56008" y="132334"/>
                  </a:lnTo>
                  <a:lnTo>
                    <a:pt x="57404" y="132334"/>
                  </a:lnTo>
                  <a:lnTo>
                    <a:pt x="58167" y="131698"/>
                  </a:lnTo>
                  <a:lnTo>
                    <a:pt x="56769" y="138048"/>
                  </a:lnTo>
                  <a:lnTo>
                    <a:pt x="46102" y="147827"/>
                  </a:lnTo>
                  <a:lnTo>
                    <a:pt x="46102" y="150876"/>
                  </a:lnTo>
                  <a:lnTo>
                    <a:pt x="47372" y="155194"/>
                  </a:lnTo>
                  <a:lnTo>
                    <a:pt x="48896" y="157860"/>
                  </a:lnTo>
                  <a:lnTo>
                    <a:pt x="49404" y="158622"/>
                  </a:lnTo>
                  <a:lnTo>
                    <a:pt x="50800" y="161290"/>
                  </a:lnTo>
                  <a:lnTo>
                    <a:pt x="53467" y="164338"/>
                  </a:lnTo>
                  <a:lnTo>
                    <a:pt x="55499" y="164972"/>
                  </a:lnTo>
                  <a:lnTo>
                    <a:pt x="57404" y="167004"/>
                  </a:lnTo>
                  <a:lnTo>
                    <a:pt x="60198" y="168656"/>
                  </a:lnTo>
                  <a:lnTo>
                    <a:pt x="60834" y="169290"/>
                  </a:lnTo>
                  <a:lnTo>
                    <a:pt x="62104" y="170052"/>
                  </a:lnTo>
                  <a:lnTo>
                    <a:pt x="63373" y="170052"/>
                  </a:lnTo>
                  <a:lnTo>
                    <a:pt x="65533" y="171322"/>
                  </a:lnTo>
                  <a:lnTo>
                    <a:pt x="66041" y="172084"/>
                  </a:lnTo>
                  <a:lnTo>
                    <a:pt x="68073" y="172720"/>
                  </a:lnTo>
                  <a:lnTo>
                    <a:pt x="68708" y="173354"/>
                  </a:lnTo>
                  <a:lnTo>
                    <a:pt x="71502" y="174752"/>
                  </a:lnTo>
                  <a:lnTo>
                    <a:pt x="72898" y="174752"/>
                  </a:lnTo>
                  <a:lnTo>
                    <a:pt x="74168" y="175640"/>
                  </a:lnTo>
                  <a:lnTo>
                    <a:pt x="74930" y="176402"/>
                  </a:lnTo>
                  <a:lnTo>
                    <a:pt x="80011" y="179070"/>
                  </a:lnTo>
                  <a:lnTo>
                    <a:pt x="80773" y="179832"/>
                  </a:lnTo>
                  <a:lnTo>
                    <a:pt x="81535" y="179832"/>
                  </a:lnTo>
                  <a:lnTo>
                    <a:pt x="83440" y="210311"/>
                  </a:lnTo>
                  <a:lnTo>
                    <a:pt x="84710" y="211073"/>
                  </a:lnTo>
                  <a:lnTo>
                    <a:pt x="86234" y="211073"/>
                  </a:lnTo>
                  <a:lnTo>
                    <a:pt x="88138" y="211709"/>
                  </a:lnTo>
                  <a:lnTo>
                    <a:pt x="89662" y="211709"/>
                  </a:lnTo>
                  <a:lnTo>
                    <a:pt x="90805" y="212344"/>
                  </a:lnTo>
                  <a:lnTo>
                    <a:pt x="92075" y="212344"/>
                  </a:lnTo>
                  <a:lnTo>
                    <a:pt x="94235" y="213106"/>
                  </a:lnTo>
                  <a:lnTo>
                    <a:pt x="94742" y="213106"/>
                  </a:lnTo>
                  <a:lnTo>
                    <a:pt x="100966" y="215138"/>
                  </a:lnTo>
                  <a:lnTo>
                    <a:pt x="102109" y="215138"/>
                  </a:lnTo>
                  <a:lnTo>
                    <a:pt x="104394" y="216027"/>
                  </a:lnTo>
                  <a:lnTo>
                    <a:pt x="108331" y="216027"/>
                  </a:lnTo>
                  <a:lnTo>
                    <a:pt x="109474" y="216661"/>
                  </a:lnTo>
                  <a:lnTo>
                    <a:pt x="113666" y="216661"/>
                  </a:lnTo>
                  <a:lnTo>
                    <a:pt x="115698" y="217423"/>
                  </a:lnTo>
                  <a:lnTo>
                    <a:pt x="121031" y="217423"/>
                  </a:lnTo>
                  <a:lnTo>
                    <a:pt x="123063" y="218059"/>
                  </a:lnTo>
                  <a:lnTo>
                    <a:pt x="128905" y="218059"/>
                  </a:lnTo>
                  <a:lnTo>
                    <a:pt x="130429" y="217423"/>
                  </a:lnTo>
                  <a:lnTo>
                    <a:pt x="131573" y="217423"/>
                  </a:lnTo>
                  <a:lnTo>
                    <a:pt x="133097" y="216661"/>
                  </a:lnTo>
                  <a:lnTo>
                    <a:pt x="134367" y="216661"/>
                  </a:lnTo>
                  <a:lnTo>
                    <a:pt x="135510" y="216027"/>
                  </a:lnTo>
                  <a:lnTo>
                    <a:pt x="138938" y="216027"/>
                  </a:lnTo>
                  <a:lnTo>
                    <a:pt x="145161" y="213740"/>
                  </a:lnTo>
                  <a:lnTo>
                    <a:pt x="146304" y="213740"/>
                  </a:lnTo>
                  <a:lnTo>
                    <a:pt x="147574" y="213106"/>
                  </a:lnTo>
                  <a:lnTo>
                    <a:pt x="149098" y="213106"/>
                  </a:lnTo>
                  <a:lnTo>
                    <a:pt x="149861" y="212344"/>
                  </a:lnTo>
                  <a:lnTo>
                    <a:pt x="151004" y="212344"/>
                  </a:lnTo>
                  <a:lnTo>
                    <a:pt x="151766" y="211709"/>
                  </a:lnTo>
                  <a:lnTo>
                    <a:pt x="152273" y="211709"/>
                  </a:lnTo>
                  <a:lnTo>
                    <a:pt x="152273" y="197611"/>
                  </a:lnTo>
                  <a:lnTo>
                    <a:pt x="142494" y="196850"/>
                  </a:lnTo>
                  <a:lnTo>
                    <a:pt x="141733" y="189865"/>
                  </a:lnTo>
                  <a:lnTo>
                    <a:pt x="152273" y="189865"/>
                  </a:lnTo>
                  <a:lnTo>
                    <a:pt x="153671" y="189102"/>
                  </a:lnTo>
                  <a:lnTo>
                    <a:pt x="159131" y="189102"/>
                  </a:lnTo>
                  <a:lnTo>
                    <a:pt x="161036" y="188214"/>
                  </a:lnTo>
                  <a:lnTo>
                    <a:pt x="164338" y="188214"/>
                  </a:lnTo>
                  <a:lnTo>
                    <a:pt x="165736" y="187578"/>
                  </a:lnTo>
                  <a:lnTo>
                    <a:pt x="171197" y="187578"/>
                  </a:lnTo>
                  <a:lnTo>
                    <a:pt x="172340" y="186816"/>
                  </a:lnTo>
                  <a:lnTo>
                    <a:pt x="174372" y="186816"/>
                  </a:lnTo>
                  <a:lnTo>
                    <a:pt x="176530" y="186182"/>
                  </a:lnTo>
                  <a:lnTo>
                    <a:pt x="178562" y="186182"/>
                  </a:lnTo>
                  <a:lnTo>
                    <a:pt x="183261" y="184150"/>
                  </a:lnTo>
                  <a:lnTo>
                    <a:pt x="185167" y="184150"/>
                  </a:lnTo>
                  <a:lnTo>
                    <a:pt x="187072" y="182752"/>
                  </a:lnTo>
                  <a:lnTo>
                    <a:pt x="189104" y="182117"/>
                  </a:lnTo>
                  <a:lnTo>
                    <a:pt x="190628" y="181356"/>
                  </a:lnTo>
                  <a:lnTo>
                    <a:pt x="197740" y="178434"/>
                  </a:lnTo>
                  <a:lnTo>
                    <a:pt x="206503" y="172720"/>
                  </a:lnTo>
                  <a:lnTo>
                    <a:pt x="209297" y="170052"/>
                  </a:lnTo>
                  <a:lnTo>
                    <a:pt x="211202" y="168656"/>
                  </a:lnTo>
                  <a:lnTo>
                    <a:pt x="217805" y="161290"/>
                  </a:lnTo>
                  <a:lnTo>
                    <a:pt x="219329" y="159258"/>
                  </a:lnTo>
                  <a:lnTo>
                    <a:pt x="220473" y="157860"/>
                  </a:lnTo>
                  <a:lnTo>
                    <a:pt x="221235" y="155828"/>
                  </a:lnTo>
                  <a:lnTo>
                    <a:pt x="222504" y="153542"/>
                  </a:lnTo>
                  <a:lnTo>
                    <a:pt x="223267" y="151510"/>
                  </a:lnTo>
                  <a:lnTo>
                    <a:pt x="224410" y="149478"/>
                  </a:lnTo>
                  <a:lnTo>
                    <a:pt x="228600" y="136016"/>
                  </a:lnTo>
                  <a:lnTo>
                    <a:pt x="228600" y="133731"/>
                  </a:lnTo>
                  <a:lnTo>
                    <a:pt x="229109" y="131698"/>
                  </a:lnTo>
                  <a:lnTo>
                    <a:pt x="229109" y="129666"/>
                  </a:lnTo>
                  <a:lnTo>
                    <a:pt x="229871" y="128270"/>
                  </a:lnTo>
                  <a:lnTo>
                    <a:pt x="229871" y="125984"/>
                  </a:lnTo>
                  <a:lnTo>
                    <a:pt x="230633" y="123952"/>
                  </a:lnTo>
                  <a:lnTo>
                    <a:pt x="230633" y="114808"/>
                  </a:lnTo>
                  <a:lnTo>
                    <a:pt x="231394" y="113284"/>
                  </a:lnTo>
                  <a:lnTo>
                    <a:pt x="230633" y="111886"/>
                  </a:lnTo>
                  <a:lnTo>
                    <a:pt x="230633" y="106807"/>
                  </a:lnTo>
                  <a:lnTo>
                    <a:pt x="229871" y="105536"/>
                  </a:lnTo>
                  <a:lnTo>
                    <a:pt x="229871" y="101346"/>
                  </a:lnTo>
                  <a:lnTo>
                    <a:pt x="229109" y="99821"/>
                  </a:lnTo>
                  <a:lnTo>
                    <a:pt x="229109" y="98425"/>
                  </a:lnTo>
                  <a:lnTo>
                    <a:pt x="228600" y="97790"/>
                  </a:lnTo>
                  <a:lnTo>
                    <a:pt x="228600" y="96392"/>
                  </a:lnTo>
                  <a:lnTo>
                    <a:pt x="224029" y="84963"/>
                  </a:lnTo>
                  <a:lnTo>
                    <a:pt x="222504" y="83565"/>
                  </a:lnTo>
                  <a:lnTo>
                    <a:pt x="221235" y="80645"/>
                  </a:lnTo>
                  <a:lnTo>
                    <a:pt x="217298" y="76581"/>
                  </a:lnTo>
                  <a:lnTo>
                    <a:pt x="224410" y="71501"/>
                  </a:lnTo>
                  <a:lnTo>
                    <a:pt x="234061" y="86359"/>
                  </a:lnTo>
                  <a:lnTo>
                    <a:pt x="234061" y="85597"/>
                  </a:lnTo>
                  <a:lnTo>
                    <a:pt x="235331" y="85597"/>
                  </a:lnTo>
                  <a:lnTo>
                    <a:pt x="236474" y="84963"/>
                  </a:lnTo>
                  <a:lnTo>
                    <a:pt x="238761" y="84327"/>
                  </a:lnTo>
                  <a:lnTo>
                    <a:pt x="241173" y="82931"/>
                  </a:lnTo>
                  <a:lnTo>
                    <a:pt x="242698" y="82931"/>
                  </a:lnTo>
                  <a:lnTo>
                    <a:pt x="248031" y="80009"/>
                  </a:lnTo>
                  <a:lnTo>
                    <a:pt x="250063" y="80009"/>
                  </a:lnTo>
                  <a:lnTo>
                    <a:pt x="251206" y="78613"/>
                  </a:lnTo>
                  <a:lnTo>
                    <a:pt x="255398" y="76581"/>
                  </a:lnTo>
                  <a:lnTo>
                    <a:pt x="256667" y="75184"/>
                  </a:lnTo>
                  <a:lnTo>
                    <a:pt x="258065" y="74548"/>
                  </a:lnTo>
                  <a:lnTo>
                    <a:pt x="258573" y="73786"/>
                  </a:lnTo>
                  <a:lnTo>
                    <a:pt x="260097" y="72897"/>
                  </a:lnTo>
                  <a:lnTo>
                    <a:pt x="261367" y="70865"/>
                  </a:lnTo>
                  <a:lnTo>
                    <a:pt x="262002" y="68834"/>
                  </a:lnTo>
                  <a:lnTo>
                    <a:pt x="262002" y="66547"/>
                  </a:lnTo>
                  <a:lnTo>
                    <a:pt x="261367" y="64515"/>
                  </a:lnTo>
                  <a:lnTo>
                    <a:pt x="260097" y="62357"/>
                  </a:lnTo>
                  <a:lnTo>
                    <a:pt x="256667" y="58801"/>
                  </a:lnTo>
                  <a:lnTo>
                    <a:pt x="255398" y="58039"/>
                  </a:lnTo>
                  <a:lnTo>
                    <a:pt x="254636" y="57403"/>
                  </a:lnTo>
                  <a:lnTo>
                    <a:pt x="248540" y="54609"/>
                  </a:lnTo>
                  <a:lnTo>
                    <a:pt x="247269" y="54609"/>
                  </a:lnTo>
                  <a:lnTo>
                    <a:pt x="244603" y="53085"/>
                  </a:lnTo>
                  <a:lnTo>
                    <a:pt x="242698" y="52323"/>
                  </a:lnTo>
                  <a:lnTo>
                    <a:pt x="241173" y="52323"/>
                  </a:lnTo>
                  <a:lnTo>
                    <a:pt x="239904" y="51689"/>
                  </a:lnTo>
                  <a:lnTo>
                    <a:pt x="237998" y="51689"/>
                  </a:lnTo>
                  <a:lnTo>
                    <a:pt x="236474" y="51053"/>
                  </a:lnTo>
                  <a:lnTo>
                    <a:pt x="235331" y="51053"/>
                  </a:lnTo>
                  <a:lnTo>
                    <a:pt x="234061" y="50291"/>
                  </a:lnTo>
                  <a:lnTo>
                    <a:pt x="230633" y="50291"/>
                  </a:lnTo>
                  <a:lnTo>
                    <a:pt x="228600" y="49657"/>
                  </a:lnTo>
                  <a:lnTo>
                    <a:pt x="225934" y="49657"/>
                  </a:lnTo>
                  <a:lnTo>
                    <a:pt x="211963" y="4952"/>
                  </a:lnTo>
                  <a:lnTo>
                    <a:pt x="217298" y="0"/>
                  </a:lnTo>
                  <a:lnTo>
                    <a:pt x="235967" y="44577"/>
                  </a:lnTo>
                  <a:lnTo>
                    <a:pt x="237998" y="44577"/>
                  </a:lnTo>
                  <a:lnTo>
                    <a:pt x="239904" y="45339"/>
                  </a:lnTo>
                  <a:lnTo>
                    <a:pt x="243841" y="45339"/>
                  </a:lnTo>
                  <a:lnTo>
                    <a:pt x="245365" y="45973"/>
                  </a:lnTo>
                  <a:lnTo>
                    <a:pt x="247269" y="45973"/>
                  </a:lnTo>
                  <a:lnTo>
                    <a:pt x="249302" y="46863"/>
                  </a:lnTo>
                  <a:lnTo>
                    <a:pt x="250063" y="46863"/>
                  </a:lnTo>
                  <a:lnTo>
                    <a:pt x="251206" y="47625"/>
                  </a:lnTo>
                  <a:lnTo>
                    <a:pt x="252730" y="47625"/>
                  </a:lnTo>
                  <a:lnTo>
                    <a:pt x="254636" y="48259"/>
                  </a:lnTo>
                  <a:lnTo>
                    <a:pt x="255398" y="49021"/>
                  </a:lnTo>
                  <a:lnTo>
                    <a:pt x="256667" y="49021"/>
                  </a:lnTo>
                  <a:lnTo>
                    <a:pt x="258065" y="49657"/>
                  </a:lnTo>
                  <a:lnTo>
                    <a:pt x="260097" y="50291"/>
                  </a:lnTo>
                  <a:lnTo>
                    <a:pt x="260859" y="51053"/>
                  </a:lnTo>
                  <a:lnTo>
                    <a:pt x="264796" y="53085"/>
                  </a:lnTo>
                  <a:lnTo>
                    <a:pt x="265938" y="54609"/>
                  </a:lnTo>
                  <a:lnTo>
                    <a:pt x="267971" y="56007"/>
                  </a:lnTo>
                  <a:lnTo>
                    <a:pt x="270637" y="61086"/>
                  </a:lnTo>
                  <a:lnTo>
                    <a:pt x="270637" y="66547"/>
                  </a:lnTo>
                  <a:lnTo>
                    <a:pt x="269367" y="70865"/>
                  </a:lnTo>
                  <a:lnTo>
                    <a:pt x="267971" y="72263"/>
                  </a:lnTo>
                  <a:lnTo>
                    <a:pt x="267462" y="73786"/>
                  </a:lnTo>
                  <a:lnTo>
                    <a:pt x="267462" y="74548"/>
                  </a:lnTo>
                  <a:lnTo>
                    <a:pt x="237236" y="92709"/>
                  </a:lnTo>
                  <a:lnTo>
                    <a:pt x="237236" y="93345"/>
                  </a:lnTo>
                  <a:lnTo>
                    <a:pt x="237998" y="94107"/>
                  </a:lnTo>
                  <a:lnTo>
                    <a:pt x="237998" y="95631"/>
                  </a:lnTo>
                  <a:lnTo>
                    <a:pt x="238761" y="96392"/>
                  </a:lnTo>
                  <a:lnTo>
                    <a:pt x="239142" y="97790"/>
                  </a:lnTo>
                  <a:lnTo>
                    <a:pt x="239142" y="99059"/>
                  </a:lnTo>
                  <a:lnTo>
                    <a:pt x="239904" y="100710"/>
                  </a:lnTo>
                  <a:lnTo>
                    <a:pt x="239904" y="102108"/>
                  </a:lnTo>
                  <a:lnTo>
                    <a:pt x="240666" y="103377"/>
                  </a:lnTo>
                  <a:lnTo>
                    <a:pt x="241173" y="105536"/>
                  </a:lnTo>
                  <a:lnTo>
                    <a:pt x="241173" y="107569"/>
                  </a:lnTo>
                  <a:lnTo>
                    <a:pt x="241936" y="109092"/>
                  </a:lnTo>
                  <a:lnTo>
                    <a:pt x="241936" y="113284"/>
                  </a:lnTo>
                  <a:lnTo>
                    <a:pt x="242698" y="115570"/>
                  </a:lnTo>
                  <a:lnTo>
                    <a:pt x="242698" y="130302"/>
                  </a:lnTo>
                  <a:lnTo>
                    <a:pt x="241936" y="131698"/>
                  </a:lnTo>
                  <a:lnTo>
                    <a:pt x="241936" y="133096"/>
                  </a:lnTo>
                  <a:lnTo>
                    <a:pt x="241173" y="133731"/>
                  </a:lnTo>
                  <a:lnTo>
                    <a:pt x="241173" y="136652"/>
                  </a:lnTo>
                  <a:lnTo>
                    <a:pt x="240666" y="138048"/>
                  </a:lnTo>
                  <a:lnTo>
                    <a:pt x="240666" y="138810"/>
                  </a:lnTo>
                  <a:lnTo>
                    <a:pt x="239142" y="141732"/>
                  </a:lnTo>
                  <a:lnTo>
                    <a:pt x="239142" y="143128"/>
                  </a:lnTo>
                  <a:lnTo>
                    <a:pt x="236474" y="148844"/>
                  </a:lnTo>
                  <a:lnTo>
                    <a:pt x="235967" y="149478"/>
                  </a:lnTo>
                  <a:lnTo>
                    <a:pt x="235967" y="150876"/>
                  </a:lnTo>
                  <a:lnTo>
                    <a:pt x="234569" y="153542"/>
                  </a:lnTo>
                  <a:lnTo>
                    <a:pt x="232537" y="155828"/>
                  </a:lnTo>
                  <a:lnTo>
                    <a:pt x="225934" y="166370"/>
                  </a:lnTo>
                  <a:lnTo>
                    <a:pt x="217298" y="175640"/>
                  </a:lnTo>
                  <a:lnTo>
                    <a:pt x="215138" y="177038"/>
                  </a:lnTo>
                  <a:lnTo>
                    <a:pt x="213868" y="178434"/>
                  </a:lnTo>
                  <a:lnTo>
                    <a:pt x="211963" y="179832"/>
                  </a:lnTo>
                  <a:lnTo>
                    <a:pt x="209931" y="182117"/>
                  </a:lnTo>
                  <a:lnTo>
                    <a:pt x="205360" y="184784"/>
                  </a:lnTo>
                  <a:lnTo>
                    <a:pt x="203836" y="184784"/>
                  </a:lnTo>
                  <a:lnTo>
                    <a:pt x="203073" y="185546"/>
                  </a:lnTo>
                  <a:lnTo>
                    <a:pt x="189866" y="192532"/>
                  </a:lnTo>
                  <a:lnTo>
                    <a:pt x="188596" y="192532"/>
                  </a:lnTo>
                  <a:lnTo>
                    <a:pt x="185167" y="193928"/>
                  </a:lnTo>
                  <a:lnTo>
                    <a:pt x="183642" y="194817"/>
                  </a:lnTo>
                  <a:lnTo>
                    <a:pt x="181737" y="194817"/>
                  </a:lnTo>
                  <a:lnTo>
                    <a:pt x="173863" y="198246"/>
                  </a:lnTo>
                  <a:lnTo>
                    <a:pt x="171704" y="198246"/>
                  </a:lnTo>
                  <a:lnTo>
                    <a:pt x="162306" y="201676"/>
                  </a:lnTo>
                  <a:lnTo>
                    <a:pt x="161036" y="216027"/>
                  </a:lnTo>
                  <a:lnTo>
                    <a:pt x="160402" y="216027"/>
                  </a:lnTo>
                  <a:lnTo>
                    <a:pt x="160402" y="216661"/>
                  </a:lnTo>
                  <a:lnTo>
                    <a:pt x="159131" y="216661"/>
                  </a:lnTo>
                  <a:lnTo>
                    <a:pt x="153036" y="218821"/>
                  </a:lnTo>
                  <a:lnTo>
                    <a:pt x="151766" y="219456"/>
                  </a:lnTo>
                  <a:lnTo>
                    <a:pt x="151004" y="220090"/>
                  </a:lnTo>
                  <a:lnTo>
                    <a:pt x="149861" y="220090"/>
                  </a:lnTo>
                  <a:lnTo>
                    <a:pt x="148336" y="220852"/>
                  </a:lnTo>
                  <a:lnTo>
                    <a:pt x="146304" y="220852"/>
                  </a:lnTo>
                  <a:lnTo>
                    <a:pt x="145669" y="221741"/>
                  </a:lnTo>
                  <a:lnTo>
                    <a:pt x="143637" y="221741"/>
                  </a:lnTo>
                  <a:lnTo>
                    <a:pt x="142494" y="222377"/>
                  </a:lnTo>
                  <a:lnTo>
                    <a:pt x="140971" y="222377"/>
                  </a:lnTo>
                  <a:lnTo>
                    <a:pt x="138938" y="223139"/>
                  </a:lnTo>
                  <a:lnTo>
                    <a:pt x="137796" y="223139"/>
                  </a:lnTo>
                  <a:lnTo>
                    <a:pt x="136272" y="223773"/>
                  </a:lnTo>
                  <a:lnTo>
                    <a:pt x="134367" y="223773"/>
                  </a:lnTo>
                  <a:lnTo>
                    <a:pt x="133097" y="224409"/>
                  </a:lnTo>
                  <a:lnTo>
                    <a:pt x="131573" y="224409"/>
                  </a:lnTo>
                  <a:lnTo>
                    <a:pt x="129667" y="225171"/>
                  </a:lnTo>
                  <a:lnTo>
                    <a:pt x="118873" y="225171"/>
                  </a:lnTo>
                  <a:lnTo>
                    <a:pt x="116841" y="224409"/>
                  </a:lnTo>
                  <a:lnTo>
                    <a:pt x="114936" y="224409"/>
                  </a:lnTo>
                  <a:lnTo>
                    <a:pt x="112904" y="223773"/>
                  </a:lnTo>
                  <a:lnTo>
                    <a:pt x="109093" y="223773"/>
                  </a:lnTo>
                  <a:lnTo>
                    <a:pt x="104394" y="222377"/>
                  </a:lnTo>
                  <a:lnTo>
                    <a:pt x="102109" y="222377"/>
                  </a:lnTo>
                  <a:lnTo>
                    <a:pt x="98172" y="220852"/>
                  </a:lnTo>
                  <a:lnTo>
                    <a:pt x="95504" y="220852"/>
                  </a:lnTo>
                  <a:lnTo>
                    <a:pt x="93599" y="220090"/>
                  </a:lnTo>
                  <a:lnTo>
                    <a:pt x="91567" y="220090"/>
                  </a:lnTo>
                  <a:lnTo>
                    <a:pt x="87377" y="218821"/>
                  </a:lnTo>
                  <a:lnTo>
                    <a:pt x="85472" y="218821"/>
                  </a:lnTo>
                  <a:lnTo>
                    <a:pt x="82297" y="217423"/>
                  </a:lnTo>
                  <a:lnTo>
                    <a:pt x="80011" y="217423"/>
                  </a:lnTo>
                  <a:lnTo>
                    <a:pt x="78867" y="216661"/>
                  </a:lnTo>
                  <a:lnTo>
                    <a:pt x="77598" y="216661"/>
                  </a:lnTo>
                  <a:lnTo>
                    <a:pt x="76073" y="216027"/>
                  </a:lnTo>
                  <a:lnTo>
                    <a:pt x="74930" y="216027"/>
                  </a:lnTo>
                  <a:lnTo>
                    <a:pt x="74168" y="215138"/>
                  </a:lnTo>
                  <a:lnTo>
                    <a:pt x="71502" y="215138"/>
                  </a:lnTo>
                  <a:lnTo>
                    <a:pt x="68708" y="187578"/>
                  </a:lnTo>
                  <a:lnTo>
                    <a:pt x="68708" y="186816"/>
                  </a:lnTo>
                  <a:lnTo>
                    <a:pt x="67565" y="186816"/>
                  </a:lnTo>
                  <a:lnTo>
                    <a:pt x="66041" y="185546"/>
                  </a:lnTo>
                  <a:lnTo>
                    <a:pt x="64771" y="184784"/>
                  </a:lnTo>
                  <a:lnTo>
                    <a:pt x="63373" y="184784"/>
                  </a:lnTo>
                  <a:lnTo>
                    <a:pt x="59436" y="182752"/>
                  </a:lnTo>
                  <a:lnTo>
                    <a:pt x="58167" y="181356"/>
                  </a:lnTo>
                  <a:lnTo>
                    <a:pt x="50800" y="177038"/>
                  </a:lnTo>
                  <a:lnTo>
                    <a:pt x="49404" y="175640"/>
                  </a:lnTo>
                  <a:lnTo>
                    <a:pt x="47372" y="174752"/>
                  </a:lnTo>
                  <a:lnTo>
                    <a:pt x="44704" y="172084"/>
                  </a:lnTo>
                  <a:lnTo>
                    <a:pt x="41529" y="170052"/>
                  </a:lnTo>
                  <a:lnTo>
                    <a:pt x="34163" y="162178"/>
                  </a:lnTo>
                  <a:lnTo>
                    <a:pt x="32640" y="160020"/>
                  </a:lnTo>
                  <a:lnTo>
                    <a:pt x="31369" y="158622"/>
                  </a:lnTo>
                  <a:lnTo>
                    <a:pt x="30735" y="157226"/>
                  </a:lnTo>
                  <a:lnTo>
                    <a:pt x="29973" y="157226"/>
                  </a:lnTo>
                  <a:lnTo>
                    <a:pt x="29465" y="158622"/>
                  </a:lnTo>
                  <a:lnTo>
                    <a:pt x="27941" y="159258"/>
                  </a:lnTo>
                  <a:lnTo>
                    <a:pt x="26036" y="161290"/>
                  </a:lnTo>
                  <a:lnTo>
                    <a:pt x="23368" y="162940"/>
                  </a:lnTo>
                  <a:lnTo>
                    <a:pt x="18669" y="162940"/>
                  </a:lnTo>
                  <a:lnTo>
                    <a:pt x="15241" y="161290"/>
                  </a:lnTo>
                  <a:lnTo>
                    <a:pt x="13971" y="160020"/>
                  </a:lnTo>
                  <a:lnTo>
                    <a:pt x="12573" y="159258"/>
                  </a:lnTo>
                  <a:lnTo>
                    <a:pt x="11304" y="157860"/>
                  </a:lnTo>
                  <a:lnTo>
                    <a:pt x="9272" y="156590"/>
                  </a:lnTo>
                  <a:lnTo>
                    <a:pt x="7874" y="155194"/>
                  </a:lnTo>
                  <a:lnTo>
                    <a:pt x="6604" y="154432"/>
                  </a:lnTo>
                  <a:lnTo>
                    <a:pt x="3937" y="151510"/>
                  </a:lnTo>
                  <a:lnTo>
                    <a:pt x="3429" y="150114"/>
                  </a:lnTo>
                  <a:lnTo>
                    <a:pt x="0" y="146558"/>
                  </a:lnTo>
                  <a:lnTo>
                    <a:pt x="0" y="145796"/>
                  </a:lnTo>
                  <a:lnTo>
                    <a:pt x="22606" y="155194"/>
                  </a:lnTo>
                  <a:lnTo>
                    <a:pt x="27941" y="144398"/>
                  </a:lnTo>
                  <a:lnTo>
                    <a:pt x="26798" y="143764"/>
                  </a:lnTo>
                  <a:lnTo>
                    <a:pt x="26036" y="143764"/>
                  </a:lnTo>
                  <a:lnTo>
                    <a:pt x="22098" y="142366"/>
                  </a:lnTo>
                  <a:lnTo>
                    <a:pt x="12066" y="136652"/>
                  </a:lnTo>
                  <a:lnTo>
                    <a:pt x="10542" y="135382"/>
                  </a:lnTo>
                  <a:lnTo>
                    <a:pt x="9272" y="134492"/>
                  </a:lnTo>
                  <a:lnTo>
                    <a:pt x="8636" y="133096"/>
                  </a:lnTo>
                  <a:lnTo>
                    <a:pt x="6604" y="131064"/>
                  </a:lnTo>
                  <a:lnTo>
                    <a:pt x="5335" y="128904"/>
                  </a:lnTo>
                  <a:lnTo>
                    <a:pt x="4699" y="128270"/>
                  </a:lnTo>
                  <a:lnTo>
                    <a:pt x="2667" y="122554"/>
                  </a:lnTo>
                  <a:lnTo>
                    <a:pt x="2667" y="121031"/>
                  </a:lnTo>
                  <a:lnTo>
                    <a:pt x="1905" y="118871"/>
                  </a:lnTo>
                  <a:lnTo>
                    <a:pt x="1905" y="117602"/>
                  </a:lnTo>
                  <a:lnTo>
                    <a:pt x="1271" y="114808"/>
                  </a:lnTo>
                  <a:lnTo>
                    <a:pt x="1271" y="99059"/>
                  </a:lnTo>
                  <a:lnTo>
                    <a:pt x="1905" y="97027"/>
                  </a:lnTo>
                  <a:lnTo>
                    <a:pt x="1905" y="94996"/>
                  </a:lnTo>
                  <a:lnTo>
                    <a:pt x="2667" y="93345"/>
                  </a:lnTo>
                  <a:lnTo>
                    <a:pt x="2667" y="91313"/>
                  </a:lnTo>
                  <a:lnTo>
                    <a:pt x="3429" y="90042"/>
                  </a:lnTo>
                  <a:lnTo>
                    <a:pt x="3429" y="87884"/>
                  </a:lnTo>
                  <a:lnTo>
                    <a:pt x="10542" y="71501"/>
                  </a:lnTo>
                  <a:lnTo>
                    <a:pt x="12066" y="70865"/>
                  </a:lnTo>
                  <a:lnTo>
                    <a:pt x="12573" y="69469"/>
                  </a:lnTo>
                  <a:lnTo>
                    <a:pt x="16637" y="65151"/>
                  </a:lnTo>
                  <a:lnTo>
                    <a:pt x="17908" y="63119"/>
                  </a:lnTo>
                  <a:lnTo>
                    <a:pt x="20067" y="61721"/>
                  </a:lnTo>
                  <a:lnTo>
                    <a:pt x="26798" y="59435"/>
                  </a:lnTo>
                  <a:lnTo>
                    <a:pt x="30735" y="59435"/>
                  </a:lnTo>
                  <a:lnTo>
                    <a:pt x="33402" y="60325"/>
                  </a:lnTo>
                  <a:lnTo>
                    <a:pt x="36830" y="60325"/>
                  </a:lnTo>
                  <a:lnTo>
                    <a:pt x="38736" y="61086"/>
                  </a:lnTo>
                  <a:lnTo>
                    <a:pt x="40005" y="61086"/>
                  </a:lnTo>
                  <a:lnTo>
                    <a:pt x="41529" y="61721"/>
                  </a:lnTo>
                  <a:lnTo>
                    <a:pt x="42037" y="61721"/>
                  </a:lnTo>
                  <a:lnTo>
                    <a:pt x="42673" y="62357"/>
                  </a:lnTo>
                  <a:lnTo>
                    <a:pt x="45467" y="51053"/>
                  </a:lnTo>
                  <a:lnTo>
                    <a:pt x="68708" y="36829"/>
                  </a:lnTo>
                  <a:lnTo>
                    <a:pt x="48896" y="64515"/>
                  </a:lnTo>
                  <a:lnTo>
                    <a:pt x="63373" y="806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8" name="Freeform 447"/>
            <p:cNvSpPr/>
            <p:nvPr/>
          </p:nvSpPr>
          <p:spPr>
            <a:xfrm>
              <a:off x="4763136" y="5493903"/>
              <a:ext cx="22960" cy="23510"/>
            </a:xfrm>
            <a:custGeom>
              <a:avLst/>
              <a:gdLst/>
              <a:ahLst/>
              <a:cxnLst/>
              <a:rect l="0" t="0" r="0" b="0"/>
              <a:pathLst>
                <a:path w="22099" h="22100">
                  <a:moveTo>
                    <a:pt x="0" y="14098"/>
                  </a:moveTo>
                  <a:lnTo>
                    <a:pt x="18669" y="0"/>
                  </a:lnTo>
                  <a:lnTo>
                    <a:pt x="22098" y="4954"/>
                  </a:lnTo>
                  <a:lnTo>
                    <a:pt x="21336" y="4954"/>
                  </a:lnTo>
                  <a:lnTo>
                    <a:pt x="19304" y="7240"/>
                  </a:lnTo>
                  <a:lnTo>
                    <a:pt x="18161" y="8001"/>
                  </a:lnTo>
                  <a:lnTo>
                    <a:pt x="17399" y="9272"/>
                  </a:lnTo>
                  <a:lnTo>
                    <a:pt x="16129" y="10668"/>
                  </a:lnTo>
                  <a:lnTo>
                    <a:pt x="14733" y="12700"/>
                  </a:lnTo>
                  <a:lnTo>
                    <a:pt x="13462" y="13462"/>
                  </a:lnTo>
                  <a:lnTo>
                    <a:pt x="10796" y="16384"/>
                  </a:lnTo>
                  <a:lnTo>
                    <a:pt x="9272" y="18416"/>
                  </a:lnTo>
                  <a:lnTo>
                    <a:pt x="8764" y="19178"/>
                  </a:lnTo>
                  <a:lnTo>
                    <a:pt x="7367" y="19812"/>
                  </a:lnTo>
                  <a:lnTo>
                    <a:pt x="6604" y="20701"/>
                  </a:lnTo>
                  <a:lnTo>
                    <a:pt x="6097" y="22099"/>
                  </a:lnTo>
                  <a:lnTo>
                    <a:pt x="4573" y="22099"/>
                  </a:lnTo>
                  <a:lnTo>
                    <a:pt x="3429" y="21463"/>
                  </a:lnTo>
                  <a:lnTo>
                    <a:pt x="1905" y="18416"/>
                  </a:lnTo>
                  <a:lnTo>
                    <a:pt x="635" y="17018"/>
                  </a:lnTo>
                  <a:lnTo>
                    <a:pt x="635" y="15749"/>
                  </a:lnTo>
                  <a:lnTo>
                    <a:pt x="0" y="1498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9" name="Freeform 448"/>
            <p:cNvSpPr/>
            <p:nvPr/>
          </p:nvSpPr>
          <p:spPr>
            <a:xfrm>
              <a:off x="4639502" y="5460598"/>
              <a:ext cx="60051" cy="62692"/>
            </a:xfrm>
            <a:custGeom>
              <a:avLst/>
              <a:gdLst/>
              <a:ahLst/>
              <a:cxnLst/>
              <a:rect l="0" t="0" r="0" b="0"/>
              <a:pathLst>
                <a:path w="58930" h="63247">
                  <a:moveTo>
                    <a:pt x="58929" y="0"/>
                  </a:moveTo>
                  <a:lnTo>
                    <a:pt x="58929" y="11429"/>
                  </a:lnTo>
                  <a:lnTo>
                    <a:pt x="56261" y="19939"/>
                  </a:lnTo>
                  <a:lnTo>
                    <a:pt x="52832" y="25527"/>
                  </a:lnTo>
                  <a:lnTo>
                    <a:pt x="51562" y="26289"/>
                  </a:lnTo>
                  <a:lnTo>
                    <a:pt x="50800" y="26923"/>
                  </a:lnTo>
                  <a:lnTo>
                    <a:pt x="49530" y="27813"/>
                  </a:lnTo>
                  <a:lnTo>
                    <a:pt x="48896" y="29209"/>
                  </a:lnTo>
                  <a:lnTo>
                    <a:pt x="47625" y="29971"/>
                  </a:lnTo>
                  <a:lnTo>
                    <a:pt x="46102" y="31241"/>
                  </a:lnTo>
                  <a:lnTo>
                    <a:pt x="44959" y="32003"/>
                  </a:lnTo>
                  <a:lnTo>
                    <a:pt x="43435" y="33273"/>
                  </a:lnTo>
                  <a:lnTo>
                    <a:pt x="41530" y="34035"/>
                  </a:lnTo>
                  <a:lnTo>
                    <a:pt x="38736" y="36957"/>
                  </a:lnTo>
                  <a:lnTo>
                    <a:pt x="35561" y="38353"/>
                  </a:lnTo>
                  <a:lnTo>
                    <a:pt x="34163" y="39751"/>
                  </a:lnTo>
                  <a:lnTo>
                    <a:pt x="32131" y="41275"/>
                  </a:lnTo>
                  <a:lnTo>
                    <a:pt x="31369" y="42036"/>
                  </a:lnTo>
                  <a:lnTo>
                    <a:pt x="29465" y="42671"/>
                  </a:lnTo>
                  <a:lnTo>
                    <a:pt x="28194" y="44069"/>
                  </a:lnTo>
                  <a:lnTo>
                    <a:pt x="23496" y="46101"/>
                  </a:lnTo>
                  <a:lnTo>
                    <a:pt x="22861" y="47497"/>
                  </a:lnTo>
                  <a:lnTo>
                    <a:pt x="21336" y="47497"/>
                  </a:lnTo>
                  <a:lnTo>
                    <a:pt x="20067" y="49021"/>
                  </a:lnTo>
                  <a:lnTo>
                    <a:pt x="16637" y="50419"/>
                  </a:lnTo>
                  <a:lnTo>
                    <a:pt x="15494" y="51815"/>
                  </a:lnTo>
                  <a:lnTo>
                    <a:pt x="32893" y="56134"/>
                  </a:lnTo>
                  <a:lnTo>
                    <a:pt x="34798" y="62484"/>
                  </a:lnTo>
                  <a:lnTo>
                    <a:pt x="31369" y="62484"/>
                  </a:lnTo>
                  <a:lnTo>
                    <a:pt x="30227" y="63246"/>
                  </a:lnTo>
                  <a:lnTo>
                    <a:pt x="28703" y="62484"/>
                  </a:lnTo>
                  <a:lnTo>
                    <a:pt x="22098" y="62484"/>
                  </a:lnTo>
                  <a:lnTo>
                    <a:pt x="20829" y="61595"/>
                  </a:lnTo>
                  <a:lnTo>
                    <a:pt x="17399" y="61595"/>
                  </a:lnTo>
                  <a:lnTo>
                    <a:pt x="14732" y="60197"/>
                  </a:lnTo>
                  <a:lnTo>
                    <a:pt x="13462" y="60197"/>
                  </a:lnTo>
                  <a:lnTo>
                    <a:pt x="6605" y="56769"/>
                  </a:lnTo>
                  <a:lnTo>
                    <a:pt x="5335" y="55498"/>
                  </a:lnTo>
                  <a:lnTo>
                    <a:pt x="4192" y="54736"/>
                  </a:lnTo>
                  <a:lnTo>
                    <a:pt x="3430" y="53213"/>
                  </a:lnTo>
                  <a:lnTo>
                    <a:pt x="2160" y="51815"/>
                  </a:lnTo>
                  <a:lnTo>
                    <a:pt x="0" y="47497"/>
                  </a:lnTo>
                  <a:lnTo>
                    <a:pt x="6097" y="42671"/>
                  </a:lnTo>
                  <a:lnTo>
                    <a:pt x="6097" y="42036"/>
                  </a:lnTo>
                  <a:lnTo>
                    <a:pt x="7367" y="42036"/>
                  </a:lnTo>
                  <a:lnTo>
                    <a:pt x="8763" y="41275"/>
                  </a:lnTo>
                  <a:lnTo>
                    <a:pt x="9272" y="41275"/>
                  </a:lnTo>
                  <a:lnTo>
                    <a:pt x="10796" y="40385"/>
                  </a:lnTo>
                  <a:lnTo>
                    <a:pt x="12700" y="40385"/>
                  </a:lnTo>
                  <a:lnTo>
                    <a:pt x="15494" y="38989"/>
                  </a:lnTo>
                  <a:lnTo>
                    <a:pt x="19431" y="37719"/>
                  </a:lnTo>
                  <a:lnTo>
                    <a:pt x="21336" y="36321"/>
                  </a:lnTo>
                  <a:lnTo>
                    <a:pt x="23496" y="35559"/>
                  </a:lnTo>
                  <a:lnTo>
                    <a:pt x="25528" y="34035"/>
                  </a:lnTo>
                  <a:lnTo>
                    <a:pt x="27432" y="33273"/>
                  </a:lnTo>
                  <a:lnTo>
                    <a:pt x="32131" y="30607"/>
                  </a:lnTo>
                  <a:lnTo>
                    <a:pt x="33402" y="29209"/>
                  </a:lnTo>
                  <a:lnTo>
                    <a:pt x="36068" y="27813"/>
                  </a:lnTo>
                  <a:lnTo>
                    <a:pt x="42927" y="20827"/>
                  </a:lnTo>
                  <a:lnTo>
                    <a:pt x="48134" y="11429"/>
                  </a:lnTo>
                  <a:lnTo>
                    <a:pt x="48134" y="10033"/>
                  </a:lnTo>
                  <a:lnTo>
                    <a:pt x="48896" y="8763"/>
                  </a:lnTo>
                  <a:lnTo>
                    <a:pt x="48896" y="7365"/>
                  </a:lnTo>
                  <a:lnTo>
                    <a:pt x="49530" y="5715"/>
                  </a:lnTo>
                  <a:lnTo>
                    <a:pt x="49530" y="1651"/>
                  </a:lnTo>
                  <a:lnTo>
                    <a:pt x="5003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0" name="Freeform 449"/>
            <p:cNvSpPr/>
            <p:nvPr/>
          </p:nvSpPr>
          <p:spPr>
            <a:xfrm>
              <a:off x="4639502" y="5527209"/>
              <a:ext cx="42389" cy="23510"/>
            </a:xfrm>
            <a:custGeom>
              <a:avLst/>
              <a:gdLst/>
              <a:ahLst/>
              <a:cxnLst/>
              <a:rect l="0" t="0" r="0" b="0"/>
              <a:pathLst>
                <a:path w="41531" h="22734">
                  <a:moveTo>
                    <a:pt x="32131" y="0"/>
                  </a:moveTo>
                  <a:lnTo>
                    <a:pt x="41530" y="6986"/>
                  </a:lnTo>
                  <a:lnTo>
                    <a:pt x="11557" y="22733"/>
                  </a:lnTo>
                  <a:lnTo>
                    <a:pt x="0" y="227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1" name="Freeform 450"/>
            <p:cNvSpPr/>
            <p:nvPr/>
          </p:nvSpPr>
          <p:spPr>
            <a:xfrm>
              <a:off x="4658930" y="5548759"/>
              <a:ext cx="51220" cy="39183"/>
            </a:xfrm>
            <a:custGeom>
              <a:avLst/>
              <a:gdLst/>
              <a:ahLst/>
              <a:cxnLst/>
              <a:rect l="0" t="0" r="0" b="0"/>
              <a:pathLst>
                <a:path w="52071" h="38228">
                  <a:moveTo>
                    <a:pt x="762" y="0"/>
                  </a:moveTo>
                  <a:lnTo>
                    <a:pt x="20067" y="0"/>
                  </a:lnTo>
                  <a:lnTo>
                    <a:pt x="21337" y="889"/>
                  </a:lnTo>
                  <a:lnTo>
                    <a:pt x="22606" y="889"/>
                  </a:lnTo>
                  <a:lnTo>
                    <a:pt x="29464" y="3556"/>
                  </a:lnTo>
                  <a:lnTo>
                    <a:pt x="30735" y="4952"/>
                  </a:lnTo>
                  <a:lnTo>
                    <a:pt x="33401" y="11302"/>
                  </a:lnTo>
                  <a:lnTo>
                    <a:pt x="33401" y="15747"/>
                  </a:lnTo>
                  <a:lnTo>
                    <a:pt x="34163" y="16383"/>
                  </a:lnTo>
                  <a:lnTo>
                    <a:pt x="41530" y="17017"/>
                  </a:lnTo>
                  <a:lnTo>
                    <a:pt x="40768" y="17017"/>
                  </a:lnTo>
                  <a:lnTo>
                    <a:pt x="38100" y="18415"/>
                  </a:lnTo>
                  <a:lnTo>
                    <a:pt x="34671" y="20065"/>
                  </a:lnTo>
                  <a:lnTo>
                    <a:pt x="31369" y="22097"/>
                  </a:lnTo>
                  <a:lnTo>
                    <a:pt x="29464" y="22733"/>
                  </a:lnTo>
                  <a:lnTo>
                    <a:pt x="26036" y="24765"/>
                  </a:lnTo>
                  <a:lnTo>
                    <a:pt x="25274" y="25527"/>
                  </a:lnTo>
                  <a:lnTo>
                    <a:pt x="23369" y="26162"/>
                  </a:lnTo>
                  <a:lnTo>
                    <a:pt x="24004" y="26923"/>
                  </a:lnTo>
                  <a:lnTo>
                    <a:pt x="38736" y="26923"/>
                  </a:lnTo>
                  <a:lnTo>
                    <a:pt x="40768" y="26162"/>
                  </a:lnTo>
                  <a:lnTo>
                    <a:pt x="50800" y="26162"/>
                  </a:lnTo>
                  <a:lnTo>
                    <a:pt x="52070" y="31241"/>
                  </a:lnTo>
                  <a:lnTo>
                    <a:pt x="50800" y="31241"/>
                  </a:lnTo>
                  <a:lnTo>
                    <a:pt x="47371" y="32512"/>
                  </a:lnTo>
                  <a:lnTo>
                    <a:pt x="46610" y="32512"/>
                  </a:lnTo>
                  <a:lnTo>
                    <a:pt x="45467" y="33527"/>
                  </a:lnTo>
                  <a:lnTo>
                    <a:pt x="43943" y="33527"/>
                  </a:lnTo>
                  <a:lnTo>
                    <a:pt x="42673" y="34163"/>
                  </a:lnTo>
                  <a:lnTo>
                    <a:pt x="42037" y="34163"/>
                  </a:lnTo>
                  <a:lnTo>
                    <a:pt x="40768" y="34797"/>
                  </a:lnTo>
                  <a:lnTo>
                    <a:pt x="39244" y="34797"/>
                  </a:lnTo>
                  <a:lnTo>
                    <a:pt x="36831" y="36195"/>
                  </a:lnTo>
                  <a:lnTo>
                    <a:pt x="33401" y="36195"/>
                  </a:lnTo>
                  <a:lnTo>
                    <a:pt x="31877" y="36829"/>
                  </a:lnTo>
                  <a:lnTo>
                    <a:pt x="31369" y="36829"/>
                  </a:lnTo>
                  <a:lnTo>
                    <a:pt x="29973" y="37591"/>
                  </a:lnTo>
                  <a:lnTo>
                    <a:pt x="28702" y="37591"/>
                  </a:lnTo>
                  <a:lnTo>
                    <a:pt x="27941" y="38227"/>
                  </a:lnTo>
                  <a:lnTo>
                    <a:pt x="22606" y="38227"/>
                  </a:lnTo>
                  <a:lnTo>
                    <a:pt x="20575" y="36195"/>
                  </a:lnTo>
                  <a:lnTo>
                    <a:pt x="18669" y="31241"/>
                  </a:lnTo>
                  <a:lnTo>
                    <a:pt x="17400" y="29845"/>
                  </a:lnTo>
                  <a:lnTo>
                    <a:pt x="15241" y="25527"/>
                  </a:lnTo>
                  <a:lnTo>
                    <a:pt x="13970" y="24765"/>
                  </a:lnTo>
                  <a:lnTo>
                    <a:pt x="13970" y="24129"/>
                  </a:lnTo>
                  <a:lnTo>
                    <a:pt x="31369" y="15747"/>
                  </a:lnTo>
                  <a:lnTo>
                    <a:pt x="30735" y="14985"/>
                  </a:lnTo>
                  <a:lnTo>
                    <a:pt x="30735" y="14351"/>
                  </a:lnTo>
                  <a:lnTo>
                    <a:pt x="27306" y="10667"/>
                  </a:lnTo>
                  <a:lnTo>
                    <a:pt x="26798" y="9271"/>
                  </a:lnTo>
                  <a:lnTo>
                    <a:pt x="25274" y="8001"/>
                  </a:lnTo>
                  <a:lnTo>
                    <a:pt x="24004" y="7239"/>
                  </a:lnTo>
                  <a:lnTo>
                    <a:pt x="17907" y="7239"/>
                  </a:lnTo>
                  <a:lnTo>
                    <a:pt x="16637" y="8001"/>
                  </a:lnTo>
                  <a:lnTo>
                    <a:pt x="8637" y="8001"/>
                  </a:lnTo>
                  <a:lnTo>
                    <a:pt x="7367" y="8635"/>
                  </a:lnTo>
                  <a:lnTo>
                    <a:pt x="5335" y="8001"/>
                  </a:lnTo>
                  <a:lnTo>
                    <a:pt x="3175" y="8001"/>
                  </a:lnTo>
                  <a:lnTo>
                    <a:pt x="2668" y="7239"/>
                  </a:lnTo>
                  <a:lnTo>
                    <a:pt x="762" y="6603"/>
                  </a:lnTo>
                  <a:lnTo>
                    <a:pt x="0" y="4952"/>
                  </a:lnTo>
                  <a:lnTo>
                    <a:pt x="0" y="8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2" name="Freeform 451"/>
            <p:cNvSpPr/>
            <p:nvPr/>
          </p:nvSpPr>
          <p:spPr>
            <a:xfrm>
              <a:off x="4773733" y="5454720"/>
              <a:ext cx="12363" cy="21551"/>
            </a:xfrm>
            <a:custGeom>
              <a:avLst/>
              <a:gdLst/>
              <a:ahLst/>
              <a:cxnLst/>
              <a:rect l="0" t="0" r="0" b="0"/>
              <a:pathLst>
                <a:path w="13209" h="21211">
                  <a:moveTo>
                    <a:pt x="1905" y="2668"/>
                  </a:moveTo>
                  <a:lnTo>
                    <a:pt x="13208" y="0"/>
                  </a:lnTo>
                  <a:lnTo>
                    <a:pt x="0" y="2121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3" name="Freeform 452"/>
            <p:cNvSpPr/>
            <p:nvPr/>
          </p:nvSpPr>
          <p:spPr>
            <a:xfrm>
              <a:off x="4900900" y="5474312"/>
              <a:ext cx="10597" cy="31346"/>
            </a:xfrm>
            <a:custGeom>
              <a:avLst/>
              <a:gdLst/>
              <a:ahLst/>
              <a:cxnLst/>
              <a:rect l="0" t="0" r="0" b="0"/>
              <a:pathLst>
                <a:path w="11939" h="32639">
                  <a:moveTo>
                    <a:pt x="8763" y="1396"/>
                  </a:moveTo>
                  <a:lnTo>
                    <a:pt x="8763" y="3682"/>
                  </a:lnTo>
                  <a:lnTo>
                    <a:pt x="9270" y="4952"/>
                  </a:lnTo>
                  <a:lnTo>
                    <a:pt x="9270" y="8382"/>
                  </a:lnTo>
                  <a:lnTo>
                    <a:pt x="10795" y="13462"/>
                  </a:lnTo>
                  <a:lnTo>
                    <a:pt x="10795" y="14986"/>
                  </a:lnTo>
                  <a:lnTo>
                    <a:pt x="11557" y="17780"/>
                  </a:lnTo>
                  <a:lnTo>
                    <a:pt x="11557" y="19812"/>
                  </a:lnTo>
                  <a:lnTo>
                    <a:pt x="11938" y="22732"/>
                  </a:lnTo>
                  <a:lnTo>
                    <a:pt x="11938" y="29844"/>
                  </a:lnTo>
                  <a:lnTo>
                    <a:pt x="11557" y="31242"/>
                  </a:lnTo>
                  <a:lnTo>
                    <a:pt x="10033" y="32638"/>
                  </a:lnTo>
                  <a:lnTo>
                    <a:pt x="8763" y="32638"/>
                  </a:lnTo>
                  <a:lnTo>
                    <a:pt x="5333" y="30480"/>
                  </a:lnTo>
                  <a:lnTo>
                    <a:pt x="2666" y="26162"/>
                  </a:lnTo>
                  <a:lnTo>
                    <a:pt x="1905" y="24130"/>
                  </a:lnTo>
                  <a:lnTo>
                    <a:pt x="1905" y="22732"/>
                  </a:lnTo>
                  <a:lnTo>
                    <a:pt x="1396" y="21208"/>
                  </a:lnTo>
                  <a:lnTo>
                    <a:pt x="1396" y="18414"/>
                  </a:lnTo>
                  <a:lnTo>
                    <a:pt x="634" y="16382"/>
                  </a:lnTo>
                  <a:lnTo>
                    <a:pt x="634" y="10668"/>
                  </a:lnTo>
                  <a:lnTo>
                    <a:pt x="0" y="8382"/>
                  </a:lnTo>
                  <a:lnTo>
                    <a:pt x="0" y="3682"/>
                  </a:lnTo>
                  <a:lnTo>
                    <a:pt x="634" y="1396"/>
                  </a:lnTo>
                  <a:lnTo>
                    <a:pt x="3428" y="0"/>
                  </a:lnTo>
                  <a:lnTo>
                    <a:pt x="6603" y="0"/>
                  </a:lnTo>
                  <a:lnTo>
                    <a:pt x="8001" y="6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4" name="Freeform 453"/>
            <p:cNvSpPr/>
            <p:nvPr/>
          </p:nvSpPr>
          <p:spPr>
            <a:xfrm>
              <a:off x="4567088" y="5348927"/>
              <a:ext cx="363837" cy="139099"/>
            </a:xfrm>
            <a:custGeom>
              <a:avLst/>
              <a:gdLst/>
              <a:ahLst/>
              <a:cxnLst/>
              <a:rect l="0" t="0" r="0" b="0"/>
              <a:pathLst>
                <a:path w="363730" h="140082">
                  <a:moveTo>
                    <a:pt x="7367" y="140081"/>
                  </a:moveTo>
                  <a:lnTo>
                    <a:pt x="6604" y="140081"/>
                  </a:lnTo>
                  <a:lnTo>
                    <a:pt x="5842" y="139191"/>
                  </a:lnTo>
                  <a:lnTo>
                    <a:pt x="4573" y="139191"/>
                  </a:lnTo>
                  <a:lnTo>
                    <a:pt x="1143" y="137795"/>
                  </a:lnTo>
                  <a:lnTo>
                    <a:pt x="636" y="136525"/>
                  </a:lnTo>
                  <a:lnTo>
                    <a:pt x="0" y="134365"/>
                  </a:lnTo>
                  <a:lnTo>
                    <a:pt x="1143" y="131445"/>
                  </a:lnTo>
                  <a:lnTo>
                    <a:pt x="3429" y="129413"/>
                  </a:lnTo>
                  <a:lnTo>
                    <a:pt x="4573" y="128777"/>
                  </a:lnTo>
                  <a:lnTo>
                    <a:pt x="5842" y="128777"/>
                  </a:lnTo>
                  <a:lnTo>
                    <a:pt x="8002" y="128015"/>
                  </a:lnTo>
                  <a:lnTo>
                    <a:pt x="10034" y="128015"/>
                  </a:lnTo>
                  <a:lnTo>
                    <a:pt x="11938" y="127381"/>
                  </a:lnTo>
                  <a:lnTo>
                    <a:pt x="12700" y="126491"/>
                  </a:lnTo>
                  <a:lnTo>
                    <a:pt x="16637" y="126491"/>
                  </a:lnTo>
                  <a:lnTo>
                    <a:pt x="17908" y="125729"/>
                  </a:lnTo>
                  <a:lnTo>
                    <a:pt x="19304" y="125729"/>
                  </a:lnTo>
                  <a:lnTo>
                    <a:pt x="20067" y="125095"/>
                  </a:lnTo>
                  <a:lnTo>
                    <a:pt x="23242" y="125095"/>
                  </a:lnTo>
                  <a:lnTo>
                    <a:pt x="24766" y="124459"/>
                  </a:lnTo>
                  <a:lnTo>
                    <a:pt x="28703" y="124459"/>
                  </a:lnTo>
                  <a:lnTo>
                    <a:pt x="29846" y="123697"/>
                  </a:lnTo>
                  <a:lnTo>
                    <a:pt x="34036" y="123697"/>
                  </a:lnTo>
                  <a:lnTo>
                    <a:pt x="36068" y="123063"/>
                  </a:lnTo>
                  <a:lnTo>
                    <a:pt x="37973" y="123063"/>
                  </a:lnTo>
                  <a:lnTo>
                    <a:pt x="40005" y="122301"/>
                  </a:lnTo>
                  <a:lnTo>
                    <a:pt x="41911" y="122301"/>
                  </a:lnTo>
                  <a:lnTo>
                    <a:pt x="44578" y="121665"/>
                  </a:lnTo>
                  <a:lnTo>
                    <a:pt x="46610" y="121665"/>
                  </a:lnTo>
                  <a:lnTo>
                    <a:pt x="51309" y="120014"/>
                  </a:lnTo>
                  <a:lnTo>
                    <a:pt x="53975" y="120014"/>
                  </a:lnTo>
                  <a:lnTo>
                    <a:pt x="56642" y="119633"/>
                  </a:lnTo>
                  <a:lnTo>
                    <a:pt x="59436" y="119633"/>
                  </a:lnTo>
                  <a:lnTo>
                    <a:pt x="62104" y="118745"/>
                  </a:lnTo>
                  <a:lnTo>
                    <a:pt x="64771" y="118745"/>
                  </a:lnTo>
                  <a:lnTo>
                    <a:pt x="73406" y="116713"/>
                  </a:lnTo>
                  <a:lnTo>
                    <a:pt x="76836" y="116713"/>
                  </a:lnTo>
                  <a:lnTo>
                    <a:pt x="86106" y="114553"/>
                  </a:lnTo>
                  <a:lnTo>
                    <a:pt x="90043" y="114553"/>
                  </a:lnTo>
                  <a:lnTo>
                    <a:pt x="108204" y="110997"/>
                  </a:lnTo>
                  <a:lnTo>
                    <a:pt x="123444" y="108203"/>
                  </a:lnTo>
                  <a:lnTo>
                    <a:pt x="128398" y="107569"/>
                  </a:lnTo>
                  <a:lnTo>
                    <a:pt x="132335" y="106171"/>
                  </a:lnTo>
                  <a:lnTo>
                    <a:pt x="149734" y="103251"/>
                  </a:lnTo>
                  <a:lnTo>
                    <a:pt x="154433" y="103251"/>
                  </a:lnTo>
                  <a:lnTo>
                    <a:pt x="159131" y="101853"/>
                  </a:lnTo>
                  <a:lnTo>
                    <a:pt x="177800" y="99568"/>
                  </a:lnTo>
                  <a:lnTo>
                    <a:pt x="197104" y="97535"/>
                  </a:lnTo>
                  <a:lnTo>
                    <a:pt x="221235" y="95503"/>
                  </a:lnTo>
                  <a:lnTo>
                    <a:pt x="240666" y="94107"/>
                  </a:lnTo>
                  <a:lnTo>
                    <a:pt x="244603" y="93218"/>
                  </a:lnTo>
                  <a:lnTo>
                    <a:pt x="249936" y="93218"/>
                  </a:lnTo>
                  <a:lnTo>
                    <a:pt x="253873" y="92709"/>
                  </a:lnTo>
                  <a:lnTo>
                    <a:pt x="272035" y="91820"/>
                  </a:lnTo>
                  <a:lnTo>
                    <a:pt x="288798" y="90424"/>
                  </a:lnTo>
                  <a:lnTo>
                    <a:pt x="292736" y="90424"/>
                  </a:lnTo>
                  <a:lnTo>
                    <a:pt x="296673" y="89789"/>
                  </a:lnTo>
                  <a:lnTo>
                    <a:pt x="307467" y="89789"/>
                  </a:lnTo>
                  <a:lnTo>
                    <a:pt x="310897" y="89027"/>
                  </a:lnTo>
                  <a:lnTo>
                    <a:pt x="326772" y="89027"/>
                  </a:lnTo>
                  <a:lnTo>
                    <a:pt x="329566" y="88391"/>
                  </a:lnTo>
                  <a:lnTo>
                    <a:pt x="350902" y="88391"/>
                  </a:lnTo>
                  <a:lnTo>
                    <a:pt x="350902" y="84708"/>
                  </a:lnTo>
                  <a:lnTo>
                    <a:pt x="350140" y="82041"/>
                  </a:lnTo>
                  <a:lnTo>
                    <a:pt x="350140" y="78358"/>
                  </a:lnTo>
                  <a:lnTo>
                    <a:pt x="346203" y="62229"/>
                  </a:lnTo>
                  <a:lnTo>
                    <a:pt x="335408" y="42290"/>
                  </a:lnTo>
                  <a:lnTo>
                    <a:pt x="332994" y="39370"/>
                  </a:lnTo>
                  <a:lnTo>
                    <a:pt x="331471" y="37338"/>
                  </a:lnTo>
                  <a:lnTo>
                    <a:pt x="329566" y="35940"/>
                  </a:lnTo>
                  <a:lnTo>
                    <a:pt x="326772" y="33274"/>
                  </a:lnTo>
                  <a:lnTo>
                    <a:pt x="324867" y="31622"/>
                  </a:lnTo>
                  <a:lnTo>
                    <a:pt x="322199" y="28956"/>
                  </a:lnTo>
                  <a:lnTo>
                    <a:pt x="320167" y="27558"/>
                  </a:lnTo>
                  <a:lnTo>
                    <a:pt x="318771" y="25908"/>
                  </a:lnTo>
                  <a:lnTo>
                    <a:pt x="314072" y="23876"/>
                  </a:lnTo>
                  <a:lnTo>
                    <a:pt x="307467" y="19812"/>
                  </a:lnTo>
                  <a:lnTo>
                    <a:pt x="297308" y="15494"/>
                  </a:lnTo>
                  <a:lnTo>
                    <a:pt x="296165" y="15494"/>
                  </a:lnTo>
                  <a:lnTo>
                    <a:pt x="293371" y="14096"/>
                  </a:lnTo>
                  <a:lnTo>
                    <a:pt x="291973" y="14096"/>
                  </a:lnTo>
                  <a:lnTo>
                    <a:pt x="290704" y="13462"/>
                  </a:lnTo>
                  <a:lnTo>
                    <a:pt x="289942" y="13462"/>
                  </a:lnTo>
                  <a:lnTo>
                    <a:pt x="288798" y="12445"/>
                  </a:lnTo>
                  <a:lnTo>
                    <a:pt x="287274" y="12445"/>
                  </a:lnTo>
                  <a:lnTo>
                    <a:pt x="286004" y="12064"/>
                  </a:lnTo>
                  <a:lnTo>
                    <a:pt x="283337" y="12064"/>
                  </a:lnTo>
                  <a:lnTo>
                    <a:pt x="282194" y="11176"/>
                  </a:lnTo>
                  <a:lnTo>
                    <a:pt x="244094" y="10414"/>
                  </a:lnTo>
                  <a:lnTo>
                    <a:pt x="219711" y="14732"/>
                  </a:lnTo>
                  <a:lnTo>
                    <a:pt x="216536" y="16128"/>
                  </a:lnTo>
                  <a:lnTo>
                    <a:pt x="213106" y="16764"/>
                  </a:lnTo>
                  <a:lnTo>
                    <a:pt x="207265" y="19812"/>
                  </a:lnTo>
                  <a:lnTo>
                    <a:pt x="203836" y="20446"/>
                  </a:lnTo>
                  <a:lnTo>
                    <a:pt x="200534" y="21844"/>
                  </a:lnTo>
                  <a:lnTo>
                    <a:pt x="198374" y="23240"/>
                  </a:lnTo>
                  <a:lnTo>
                    <a:pt x="195199" y="24510"/>
                  </a:lnTo>
                  <a:lnTo>
                    <a:pt x="190500" y="27558"/>
                  </a:lnTo>
                  <a:lnTo>
                    <a:pt x="188596" y="29590"/>
                  </a:lnTo>
                  <a:lnTo>
                    <a:pt x="181737" y="33908"/>
                  </a:lnTo>
                  <a:lnTo>
                    <a:pt x="179705" y="35940"/>
                  </a:lnTo>
                  <a:lnTo>
                    <a:pt x="177800" y="37338"/>
                  </a:lnTo>
                  <a:lnTo>
                    <a:pt x="176530" y="39370"/>
                  </a:lnTo>
                  <a:lnTo>
                    <a:pt x="174372" y="41020"/>
                  </a:lnTo>
                  <a:lnTo>
                    <a:pt x="173102" y="43052"/>
                  </a:lnTo>
                  <a:lnTo>
                    <a:pt x="171831" y="44450"/>
                  </a:lnTo>
                  <a:lnTo>
                    <a:pt x="170435" y="46735"/>
                  </a:lnTo>
                  <a:lnTo>
                    <a:pt x="169165" y="48006"/>
                  </a:lnTo>
                  <a:lnTo>
                    <a:pt x="167641" y="50038"/>
                  </a:lnTo>
                  <a:lnTo>
                    <a:pt x="164973" y="52832"/>
                  </a:lnTo>
                  <a:lnTo>
                    <a:pt x="164211" y="55118"/>
                  </a:lnTo>
                  <a:lnTo>
                    <a:pt x="163068" y="56514"/>
                  </a:lnTo>
                  <a:lnTo>
                    <a:pt x="159767" y="64896"/>
                  </a:lnTo>
                  <a:lnTo>
                    <a:pt x="158369" y="67818"/>
                  </a:lnTo>
                  <a:lnTo>
                    <a:pt x="158369" y="69214"/>
                  </a:lnTo>
                  <a:lnTo>
                    <a:pt x="157608" y="70612"/>
                  </a:lnTo>
                  <a:lnTo>
                    <a:pt x="157099" y="71246"/>
                  </a:lnTo>
                  <a:lnTo>
                    <a:pt x="157099" y="72644"/>
                  </a:lnTo>
                  <a:lnTo>
                    <a:pt x="156337" y="74295"/>
                  </a:lnTo>
                  <a:lnTo>
                    <a:pt x="155703" y="76327"/>
                  </a:lnTo>
                  <a:lnTo>
                    <a:pt x="155703" y="82041"/>
                  </a:lnTo>
                  <a:lnTo>
                    <a:pt x="140462" y="82041"/>
                  </a:lnTo>
                  <a:lnTo>
                    <a:pt x="138938" y="81279"/>
                  </a:lnTo>
                  <a:lnTo>
                    <a:pt x="138177" y="80645"/>
                  </a:lnTo>
                  <a:lnTo>
                    <a:pt x="138177" y="75564"/>
                  </a:lnTo>
                  <a:lnTo>
                    <a:pt x="138938" y="72644"/>
                  </a:lnTo>
                  <a:lnTo>
                    <a:pt x="138938" y="70612"/>
                  </a:lnTo>
                  <a:lnTo>
                    <a:pt x="140971" y="63500"/>
                  </a:lnTo>
                  <a:lnTo>
                    <a:pt x="142367" y="61468"/>
                  </a:lnTo>
                  <a:lnTo>
                    <a:pt x="144399" y="55118"/>
                  </a:lnTo>
                  <a:lnTo>
                    <a:pt x="149734" y="46735"/>
                  </a:lnTo>
                  <a:lnTo>
                    <a:pt x="151004" y="45084"/>
                  </a:lnTo>
                  <a:lnTo>
                    <a:pt x="153671" y="41020"/>
                  </a:lnTo>
                  <a:lnTo>
                    <a:pt x="155703" y="39370"/>
                  </a:lnTo>
                  <a:lnTo>
                    <a:pt x="157608" y="37338"/>
                  </a:lnTo>
                  <a:lnTo>
                    <a:pt x="159131" y="35306"/>
                  </a:lnTo>
                  <a:lnTo>
                    <a:pt x="161036" y="33908"/>
                  </a:lnTo>
                  <a:lnTo>
                    <a:pt x="162306" y="32258"/>
                  </a:lnTo>
                  <a:lnTo>
                    <a:pt x="164211" y="30988"/>
                  </a:lnTo>
                  <a:lnTo>
                    <a:pt x="166498" y="28956"/>
                  </a:lnTo>
                  <a:lnTo>
                    <a:pt x="179705" y="20446"/>
                  </a:lnTo>
                  <a:lnTo>
                    <a:pt x="184404" y="18160"/>
                  </a:lnTo>
                  <a:lnTo>
                    <a:pt x="189104" y="15494"/>
                  </a:lnTo>
                  <a:lnTo>
                    <a:pt x="191771" y="14732"/>
                  </a:lnTo>
                  <a:lnTo>
                    <a:pt x="194437" y="13462"/>
                  </a:lnTo>
                  <a:lnTo>
                    <a:pt x="197104" y="12445"/>
                  </a:lnTo>
                  <a:lnTo>
                    <a:pt x="199898" y="11176"/>
                  </a:lnTo>
                  <a:lnTo>
                    <a:pt x="205233" y="9778"/>
                  </a:lnTo>
                  <a:lnTo>
                    <a:pt x="207773" y="8382"/>
                  </a:lnTo>
                  <a:lnTo>
                    <a:pt x="223140" y="4699"/>
                  </a:lnTo>
                  <a:lnTo>
                    <a:pt x="226568" y="4699"/>
                  </a:lnTo>
                  <a:lnTo>
                    <a:pt x="242571" y="1270"/>
                  </a:lnTo>
                  <a:lnTo>
                    <a:pt x="245999" y="1270"/>
                  </a:lnTo>
                  <a:lnTo>
                    <a:pt x="249174" y="634"/>
                  </a:lnTo>
                  <a:lnTo>
                    <a:pt x="256160" y="634"/>
                  </a:lnTo>
                  <a:lnTo>
                    <a:pt x="259335" y="0"/>
                  </a:lnTo>
                  <a:lnTo>
                    <a:pt x="284861" y="0"/>
                  </a:lnTo>
                  <a:lnTo>
                    <a:pt x="288036" y="634"/>
                  </a:lnTo>
                  <a:lnTo>
                    <a:pt x="291466" y="634"/>
                  </a:lnTo>
                  <a:lnTo>
                    <a:pt x="304038" y="3428"/>
                  </a:lnTo>
                  <a:lnTo>
                    <a:pt x="306705" y="4699"/>
                  </a:lnTo>
                  <a:lnTo>
                    <a:pt x="309373" y="4699"/>
                  </a:lnTo>
                  <a:lnTo>
                    <a:pt x="317500" y="9016"/>
                  </a:lnTo>
                  <a:lnTo>
                    <a:pt x="319405" y="9778"/>
                  </a:lnTo>
                  <a:lnTo>
                    <a:pt x="322199" y="11176"/>
                  </a:lnTo>
                  <a:lnTo>
                    <a:pt x="324104" y="13462"/>
                  </a:lnTo>
                  <a:lnTo>
                    <a:pt x="328804" y="16128"/>
                  </a:lnTo>
                  <a:lnTo>
                    <a:pt x="330328" y="18160"/>
                  </a:lnTo>
                  <a:lnTo>
                    <a:pt x="334137" y="21208"/>
                  </a:lnTo>
                  <a:lnTo>
                    <a:pt x="335408" y="23240"/>
                  </a:lnTo>
                  <a:lnTo>
                    <a:pt x="340868" y="28956"/>
                  </a:lnTo>
                  <a:lnTo>
                    <a:pt x="346203" y="37338"/>
                  </a:lnTo>
                  <a:lnTo>
                    <a:pt x="346965" y="39370"/>
                  </a:lnTo>
                  <a:lnTo>
                    <a:pt x="350902" y="45720"/>
                  </a:lnTo>
                  <a:lnTo>
                    <a:pt x="352172" y="50038"/>
                  </a:lnTo>
                  <a:lnTo>
                    <a:pt x="353568" y="51434"/>
                  </a:lnTo>
                  <a:lnTo>
                    <a:pt x="354330" y="54483"/>
                  </a:lnTo>
                  <a:lnTo>
                    <a:pt x="358267" y="65785"/>
                  </a:lnTo>
                  <a:lnTo>
                    <a:pt x="358267" y="67818"/>
                  </a:lnTo>
                  <a:lnTo>
                    <a:pt x="359537" y="72008"/>
                  </a:lnTo>
                  <a:lnTo>
                    <a:pt x="360173" y="73533"/>
                  </a:lnTo>
                  <a:lnTo>
                    <a:pt x="360173" y="75564"/>
                  </a:lnTo>
                  <a:lnTo>
                    <a:pt x="360935" y="76962"/>
                  </a:lnTo>
                  <a:lnTo>
                    <a:pt x="360935" y="78358"/>
                  </a:lnTo>
                  <a:lnTo>
                    <a:pt x="361697" y="80645"/>
                  </a:lnTo>
                  <a:lnTo>
                    <a:pt x="361697" y="83312"/>
                  </a:lnTo>
                  <a:lnTo>
                    <a:pt x="362204" y="84708"/>
                  </a:lnTo>
                  <a:lnTo>
                    <a:pt x="362204" y="88391"/>
                  </a:lnTo>
                  <a:lnTo>
                    <a:pt x="362967" y="90424"/>
                  </a:lnTo>
                  <a:lnTo>
                    <a:pt x="362967" y="93218"/>
                  </a:lnTo>
                  <a:lnTo>
                    <a:pt x="363729" y="94107"/>
                  </a:lnTo>
                  <a:lnTo>
                    <a:pt x="362204" y="96774"/>
                  </a:lnTo>
                  <a:lnTo>
                    <a:pt x="359537" y="99568"/>
                  </a:lnTo>
                  <a:lnTo>
                    <a:pt x="357505" y="100457"/>
                  </a:lnTo>
                  <a:lnTo>
                    <a:pt x="356998" y="101091"/>
                  </a:lnTo>
                  <a:lnTo>
                    <a:pt x="355600" y="101091"/>
                  </a:lnTo>
                  <a:lnTo>
                    <a:pt x="355600" y="101853"/>
                  </a:lnTo>
                  <a:lnTo>
                    <a:pt x="336169" y="99568"/>
                  </a:lnTo>
                  <a:lnTo>
                    <a:pt x="288798" y="98933"/>
                  </a:lnTo>
                  <a:lnTo>
                    <a:pt x="267336" y="100457"/>
                  </a:lnTo>
                  <a:lnTo>
                    <a:pt x="253366" y="101091"/>
                  </a:lnTo>
                  <a:lnTo>
                    <a:pt x="180467" y="108203"/>
                  </a:lnTo>
                  <a:lnTo>
                    <a:pt x="159767" y="111633"/>
                  </a:lnTo>
                  <a:lnTo>
                    <a:pt x="138938" y="114553"/>
                  </a:lnTo>
                  <a:lnTo>
                    <a:pt x="119508" y="117983"/>
                  </a:lnTo>
                  <a:lnTo>
                    <a:pt x="100204" y="121031"/>
                  </a:lnTo>
                  <a:lnTo>
                    <a:pt x="82678" y="124459"/>
                  </a:lnTo>
                  <a:lnTo>
                    <a:pt x="56642" y="128777"/>
                  </a:lnTo>
                  <a:lnTo>
                    <a:pt x="39498" y="133095"/>
                  </a:lnTo>
                  <a:lnTo>
                    <a:pt x="22098" y="136525"/>
                  </a:lnTo>
                  <a:lnTo>
                    <a:pt x="16637" y="137795"/>
                  </a:lnTo>
                  <a:lnTo>
                    <a:pt x="14733" y="137795"/>
                  </a:lnTo>
                  <a:lnTo>
                    <a:pt x="10542" y="139191"/>
                  </a:lnTo>
                  <a:lnTo>
                    <a:pt x="8510" y="139191"/>
                  </a:lnTo>
                  <a:lnTo>
                    <a:pt x="8002" y="1400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5" name="Freeform 454"/>
            <p:cNvSpPr/>
            <p:nvPr/>
          </p:nvSpPr>
          <p:spPr>
            <a:xfrm>
              <a:off x="4563555" y="5425334"/>
              <a:ext cx="183685" cy="60733"/>
            </a:xfrm>
            <a:custGeom>
              <a:avLst/>
              <a:gdLst/>
              <a:ahLst/>
              <a:cxnLst/>
              <a:rect l="0" t="0" r="0" b="0"/>
              <a:pathLst>
                <a:path w="185167" h="60834">
                  <a:moveTo>
                    <a:pt x="7748" y="53085"/>
                  </a:moveTo>
                  <a:lnTo>
                    <a:pt x="9779" y="60833"/>
                  </a:lnTo>
                  <a:lnTo>
                    <a:pt x="9272" y="60833"/>
                  </a:lnTo>
                  <a:lnTo>
                    <a:pt x="8510" y="60197"/>
                  </a:lnTo>
                  <a:lnTo>
                    <a:pt x="5842" y="58801"/>
                  </a:lnTo>
                  <a:lnTo>
                    <a:pt x="4573" y="56515"/>
                  </a:lnTo>
                  <a:lnTo>
                    <a:pt x="2667" y="54483"/>
                  </a:lnTo>
                  <a:lnTo>
                    <a:pt x="0" y="48133"/>
                  </a:lnTo>
                  <a:lnTo>
                    <a:pt x="0" y="38353"/>
                  </a:lnTo>
                  <a:lnTo>
                    <a:pt x="381" y="36067"/>
                  </a:lnTo>
                  <a:lnTo>
                    <a:pt x="381" y="35306"/>
                  </a:lnTo>
                  <a:lnTo>
                    <a:pt x="2667" y="30607"/>
                  </a:lnTo>
                  <a:lnTo>
                    <a:pt x="4573" y="28321"/>
                  </a:lnTo>
                  <a:lnTo>
                    <a:pt x="5842" y="24891"/>
                  </a:lnTo>
                  <a:lnTo>
                    <a:pt x="7366" y="24129"/>
                  </a:lnTo>
                  <a:lnTo>
                    <a:pt x="8510" y="22606"/>
                  </a:lnTo>
                  <a:lnTo>
                    <a:pt x="9272" y="21208"/>
                  </a:lnTo>
                  <a:lnTo>
                    <a:pt x="11939" y="18541"/>
                  </a:lnTo>
                  <a:lnTo>
                    <a:pt x="13971" y="17145"/>
                  </a:lnTo>
                  <a:lnTo>
                    <a:pt x="16637" y="14223"/>
                  </a:lnTo>
                  <a:lnTo>
                    <a:pt x="18670" y="12827"/>
                  </a:lnTo>
                  <a:lnTo>
                    <a:pt x="20574" y="12065"/>
                  </a:lnTo>
                  <a:lnTo>
                    <a:pt x="22606" y="10795"/>
                  </a:lnTo>
                  <a:lnTo>
                    <a:pt x="24004" y="9144"/>
                  </a:lnTo>
                  <a:lnTo>
                    <a:pt x="28703" y="7112"/>
                  </a:lnTo>
                  <a:lnTo>
                    <a:pt x="29210" y="7112"/>
                  </a:lnTo>
                  <a:lnTo>
                    <a:pt x="31878" y="5715"/>
                  </a:lnTo>
                  <a:lnTo>
                    <a:pt x="33402" y="5715"/>
                  </a:lnTo>
                  <a:lnTo>
                    <a:pt x="34545" y="5079"/>
                  </a:lnTo>
                  <a:lnTo>
                    <a:pt x="36577" y="5079"/>
                  </a:lnTo>
                  <a:lnTo>
                    <a:pt x="37973" y="4317"/>
                  </a:lnTo>
                  <a:lnTo>
                    <a:pt x="40005" y="4317"/>
                  </a:lnTo>
                  <a:lnTo>
                    <a:pt x="41910" y="3683"/>
                  </a:lnTo>
                  <a:lnTo>
                    <a:pt x="43942" y="3683"/>
                  </a:lnTo>
                  <a:lnTo>
                    <a:pt x="45848" y="2794"/>
                  </a:lnTo>
                  <a:lnTo>
                    <a:pt x="48641" y="2794"/>
                  </a:lnTo>
                  <a:lnTo>
                    <a:pt x="51309" y="2285"/>
                  </a:lnTo>
                  <a:lnTo>
                    <a:pt x="53214" y="2285"/>
                  </a:lnTo>
                  <a:lnTo>
                    <a:pt x="56008" y="1396"/>
                  </a:lnTo>
                  <a:lnTo>
                    <a:pt x="64009" y="1396"/>
                  </a:lnTo>
                  <a:lnTo>
                    <a:pt x="66803" y="762"/>
                  </a:lnTo>
                  <a:lnTo>
                    <a:pt x="75311" y="762"/>
                  </a:lnTo>
                  <a:lnTo>
                    <a:pt x="78741" y="0"/>
                  </a:lnTo>
                  <a:lnTo>
                    <a:pt x="147066" y="0"/>
                  </a:lnTo>
                  <a:lnTo>
                    <a:pt x="149479" y="762"/>
                  </a:lnTo>
                  <a:lnTo>
                    <a:pt x="164211" y="762"/>
                  </a:lnTo>
                  <a:lnTo>
                    <a:pt x="166243" y="1396"/>
                  </a:lnTo>
                  <a:lnTo>
                    <a:pt x="173610" y="1396"/>
                  </a:lnTo>
                  <a:lnTo>
                    <a:pt x="175768" y="2285"/>
                  </a:lnTo>
                  <a:lnTo>
                    <a:pt x="180467" y="2285"/>
                  </a:lnTo>
                  <a:lnTo>
                    <a:pt x="181737" y="2794"/>
                  </a:lnTo>
                  <a:lnTo>
                    <a:pt x="184404" y="2794"/>
                  </a:lnTo>
                  <a:lnTo>
                    <a:pt x="185166" y="3683"/>
                  </a:lnTo>
                  <a:lnTo>
                    <a:pt x="185166" y="5079"/>
                  </a:lnTo>
                  <a:lnTo>
                    <a:pt x="182373" y="7746"/>
                  </a:lnTo>
                  <a:lnTo>
                    <a:pt x="178309" y="10795"/>
                  </a:lnTo>
                  <a:lnTo>
                    <a:pt x="176277" y="11429"/>
                  </a:lnTo>
                  <a:lnTo>
                    <a:pt x="176277" y="12065"/>
                  </a:lnTo>
                  <a:lnTo>
                    <a:pt x="175768" y="11429"/>
                  </a:lnTo>
                  <a:lnTo>
                    <a:pt x="163068" y="11429"/>
                  </a:lnTo>
                  <a:lnTo>
                    <a:pt x="161036" y="10795"/>
                  </a:lnTo>
                  <a:lnTo>
                    <a:pt x="85472" y="10795"/>
                  </a:lnTo>
                  <a:lnTo>
                    <a:pt x="82042" y="11429"/>
                  </a:lnTo>
                  <a:lnTo>
                    <a:pt x="69470" y="11429"/>
                  </a:lnTo>
                  <a:lnTo>
                    <a:pt x="66041" y="12065"/>
                  </a:lnTo>
                  <a:lnTo>
                    <a:pt x="60072" y="12065"/>
                  </a:lnTo>
                  <a:lnTo>
                    <a:pt x="56642" y="12827"/>
                  </a:lnTo>
                  <a:lnTo>
                    <a:pt x="51309" y="12827"/>
                  </a:lnTo>
                  <a:lnTo>
                    <a:pt x="48641" y="13462"/>
                  </a:lnTo>
                  <a:lnTo>
                    <a:pt x="45848" y="13462"/>
                  </a:lnTo>
                  <a:lnTo>
                    <a:pt x="43435" y="14223"/>
                  </a:lnTo>
                  <a:lnTo>
                    <a:pt x="40767" y="14223"/>
                  </a:lnTo>
                  <a:lnTo>
                    <a:pt x="38481" y="14858"/>
                  </a:lnTo>
                  <a:lnTo>
                    <a:pt x="36577" y="14858"/>
                  </a:lnTo>
                  <a:lnTo>
                    <a:pt x="30608" y="17145"/>
                  </a:lnTo>
                  <a:lnTo>
                    <a:pt x="28703" y="17145"/>
                  </a:lnTo>
                  <a:lnTo>
                    <a:pt x="24511" y="19177"/>
                  </a:lnTo>
                  <a:lnTo>
                    <a:pt x="23241" y="20573"/>
                  </a:lnTo>
                  <a:lnTo>
                    <a:pt x="21336" y="21971"/>
                  </a:lnTo>
                  <a:lnTo>
                    <a:pt x="14479" y="29209"/>
                  </a:lnTo>
                  <a:lnTo>
                    <a:pt x="13209" y="31877"/>
                  </a:lnTo>
                  <a:lnTo>
                    <a:pt x="11939" y="33273"/>
                  </a:lnTo>
                  <a:lnTo>
                    <a:pt x="9779" y="37591"/>
                  </a:lnTo>
                  <a:lnTo>
                    <a:pt x="9272" y="38353"/>
                  </a:lnTo>
                  <a:lnTo>
                    <a:pt x="9272" y="39751"/>
                  </a:lnTo>
                  <a:lnTo>
                    <a:pt x="8510" y="41021"/>
                  </a:lnTo>
                  <a:lnTo>
                    <a:pt x="8510" y="42671"/>
                  </a:lnTo>
                  <a:lnTo>
                    <a:pt x="7748" y="4470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6" name="Freeform 455"/>
            <p:cNvSpPr/>
            <p:nvPr/>
          </p:nvSpPr>
          <p:spPr>
            <a:xfrm>
              <a:off x="4920327" y="5497821"/>
              <a:ext cx="196049" cy="188077"/>
            </a:xfrm>
            <a:custGeom>
              <a:avLst/>
              <a:gdLst/>
              <a:ahLst/>
              <a:cxnLst/>
              <a:rect l="0" t="0" r="0" b="0"/>
              <a:pathLst>
                <a:path w="195074" h="187579">
                  <a:moveTo>
                    <a:pt x="26543" y="58165"/>
                  </a:moveTo>
                  <a:lnTo>
                    <a:pt x="22606" y="46735"/>
                  </a:lnTo>
                  <a:lnTo>
                    <a:pt x="24131" y="43052"/>
                  </a:lnTo>
                  <a:lnTo>
                    <a:pt x="25274" y="41783"/>
                  </a:lnTo>
                  <a:lnTo>
                    <a:pt x="26036" y="40385"/>
                  </a:lnTo>
                  <a:lnTo>
                    <a:pt x="27306" y="38989"/>
                  </a:lnTo>
                  <a:lnTo>
                    <a:pt x="28703" y="36702"/>
                  </a:lnTo>
                  <a:lnTo>
                    <a:pt x="30735" y="34670"/>
                  </a:lnTo>
                  <a:lnTo>
                    <a:pt x="31878" y="32639"/>
                  </a:lnTo>
                  <a:lnTo>
                    <a:pt x="35433" y="28956"/>
                  </a:lnTo>
                  <a:lnTo>
                    <a:pt x="36068" y="27558"/>
                  </a:lnTo>
                  <a:lnTo>
                    <a:pt x="38608" y="26289"/>
                  </a:lnTo>
                  <a:lnTo>
                    <a:pt x="42799" y="21844"/>
                  </a:lnTo>
                  <a:lnTo>
                    <a:pt x="43943" y="21208"/>
                  </a:lnTo>
                  <a:lnTo>
                    <a:pt x="45467" y="19812"/>
                  </a:lnTo>
                  <a:lnTo>
                    <a:pt x="46610" y="19177"/>
                  </a:lnTo>
                  <a:lnTo>
                    <a:pt x="48133" y="17779"/>
                  </a:lnTo>
                  <a:lnTo>
                    <a:pt x="56769" y="12064"/>
                  </a:lnTo>
                  <a:lnTo>
                    <a:pt x="60706" y="10540"/>
                  </a:lnTo>
                  <a:lnTo>
                    <a:pt x="62866" y="9144"/>
                  </a:lnTo>
                  <a:lnTo>
                    <a:pt x="64898" y="8508"/>
                  </a:lnTo>
                  <a:lnTo>
                    <a:pt x="66803" y="7112"/>
                  </a:lnTo>
                  <a:lnTo>
                    <a:pt x="84710" y="1396"/>
                  </a:lnTo>
                  <a:lnTo>
                    <a:pt x="87504" y="1396"/>
                  </a:lnTo>
                  <a:lnTo>
                    <a:pt x="90170" y="762"/>
                  </a:lnTo>
                  <a:lnTo>
                    <a:pt x="92837" y="762"/>
                  </a:lnTo>
                  <a:lnTo>
                    <a:pt x="95505" y="0"/>
                  </a:lnTo>
                  <a:lnTo>
                    <a:pt x="110237" y="0"/>
                  </a:lnTo>
                  <a:lnTo>
                    <a:pt x="116968" y="1396"/>
                  </a:lnTo>
                  <a:lnTo>
                    <a:pt x="119635" y="1396"/>
                  </a:lnTo>
                  <a:lnTo>
                    <a:pt x="122810" y="2032"/>
                  </a:lnTo>
                  <a:lnTo>
                    <a:pt x="125476" y="2032"/>
                  </a:lnTo>
                  <a:lnTo>
                    <a:pt x="137033" y="5079"/>
                  </a:lnTo>
                  <a:lnTo>
                    <a:pt x="141732" y="7112"/>
                  </a:lnTo>
                  <a:lnTo>
                    <a:pt x="144399" y="7746"/>
                  </a:lnTo>
                  <a:lnTo>
                    <a:pt x="146431" y="9144"/>
                  </a:lnTo>
                  <a:lnTo>
                    <a:pt x="149099" y="9778"/>
                  </a:lnTo>
                  <a:lnTo>
                    <a:pt x="156973" y="15494"/>
                  </a:lnTo>
                  <a:lnTo>
                    <a:pt x="158878" y="16256"/>
                  </a:lnTo>
                  <a:lnTo>
                    <a:pt x="161163" y="17779"/>
                  </a:lnTo>
                  <a:lnTo>
                    <a:pt x="162306" y="19177"/>
                  </a:lnTo>
                  <a:lnTo>
                    <a:pt x="164338" y="20574"/>
                  </a:lnTo>
                  <a:lnTo>
                    <a:pt x="165736" y="21844"/>
                  </a:lnTo>
                  <a:lnTo>
                    <a:pt x="167006" y="24002"/>
                  </a:lnTo>
                  <a:lnTo>
                    <a:pt x="169037" y="25527"/>
                  </a:lnTo>
                  <a:lnTo>
                    <a:pt x="170435" y="26924"/>
                  </a:lnTo>
                  <a:lnTo>
                    <a:pt x="171705" y="28956"/>
                  </a:lnTo>
                  <a:lnTo>
                    <a:pt x="174372" y="31877"/>
                  </a:lnTo>
                  <a:lnTo>
                    <a:pt x="175895" y="34035"/>
                  </a:lnTo>
                  <a:lnTo>
                    <a:pt x="176404" y="36068"/>
                  </a:lnTo>
                  <a:lnTo>
                    <a:pt x="177800" y="37338"/>
                  </a:lnTo>
                  <a:lnTo>
                    <a:pt x="180975" y="43052"/>
                  </a:lnTo>
                  <a:lnTo>
                    <a:pt x="181737" y="45339"/>
                  </a:lnTo>
                  <a:lnTo>
                    <a:pt x="183007" y="46735"/>
                  </a:lnTo>
                  <a:lnTo>
                    <a:pt x="189104" y="64262"/>
                  </a:lnTo>
                  <a:lnTo>
                    <a:pt x="189104" y="65913"/>
                  </a:lnTo>
                  <a:lnTo>
                    <a:pt x="191136" y="72263"/>
                  </a:lnTo>
                  <a:lnTo>
                    <a:pt x="191136" y="73659"/>
                  </a:lnTo>
                  <a:lnTo>
                    <a:pt x="191770" y="75691"/>
                  </a:lnTo>
                  <a:lnTo>
                    <a:pt x="191770" y="77724"/>
                  </a:lnTo>
                  <a:lnTo>
                    <a:pt x="192532" y="79375"/>
                  </a:lnTo>
                  <a:lnTo>
                    <a:pt x="192532" y="85089"/>
                  </a:lnTo>
                  <a:lnTo>
                    <a:pt x="193041" y="86359"/>
                  </a:lnTo>
                  <a:lnTo>
                    <a:pt x="193041" y="87757"/>
                  </a:lnTo>
                  <a:lnTo>
                    <a:pt x="193803" y="89789"/>
                  </a:lnTo>
                  <a:lnTo>
                    <a:pt x="193803" y="93471"/>
                  </a:lnTo>
                  <a:lnTo>
                    <a:pt x="194564" y="94869"/>
                  </a:lnTo>
                  <a:lnTo>
                    <a:pt x="194564" y="97535"/>
                  </a:lnTo>
                  <a:lnTo>
                    <a:pt x="195073" y="99821"/>
                  </a:lnTo>
                  <a:lnTo>
                    <a:pt x="195073" y="112649"/>
                  </a:lnTo>
                  <a:lnTo>
                    <a:pt x="194564" y="114045"/>
                  </a:lnTo>
                  <a:lnTo>
                    <a:pt x="194564" y="115315"/>
                  </a:lnTo>
                  <a:lnTo>
                    <a:pt x="193803" y="117347"/>
                  </a:lnTo>
                  <a:lnTo>
                    <a:pt x="193803" y="118745"/>
                  </a:lnTo>
                  <a:lnTo>
                    <a:pt x="193041" y="121031"/>
                  </a:lnTo>
                  <a:lnTo>
                    <a:pt x="193041" y="122427"/>
                  </a:lnTo>
                  <a:lnTo>
                    <a:pt x="192532" y="124459"/>
                  </a:lnTo>
                  <a:lnTo>
                    <a:pt x="192532" y="126745"/>
                  </a:lnTo>
                  <a:lnTo>
                    <a:pt x="191136" y="128143"/>
                  </a:lnTo>
                  <a:lnTo>
                    <a:pt x="189866" y="131571"/>
                  </a:lnTo>
                  <a:lnTo>
                    <a:pt x="189104" y="133858"/>
                  </a:lnTo>
                  <a:lnTo>
                    <a:pt x="185167" y="142875"/>
                  </a:lnTo>
                  <a:lnTo>
                    <a:pt x="183769" y="144271"/>
                  </a:lnTo>
                  <a:lnTo>
                    <a:pt x="183007" y="146558"/>
                  </a:lnTo>
                  <a:lnTo>
                    <a:pt x="181737" y="148589"/>
                  </a:lnTo>
                  <a:lnTo>
                    <a:pt x="180468" y="149987"/>
                  </a:lnTo>
                  <a:lnTo>
                    <a:pt x="179070" y="152272"/>
                  </a:lnTo>
                  <a:lnTo>
                    <a:pt x="177800" y="153670"/>
                  </a:lnTo>
                  <a:lnTo>
                    <a:pt x="177038" y="155702"/>
                  </a:lnTo>
                  <a:lnTo>
                    <a:pt x="175133" y="157099"/>
                  </a:lnTo>
                  <a:lnTo>
                    <a:pt x="173610" y="158369"/>
                  </a:lnTo>
                  <a:lnTo>
                    <a:pt x="171705" y="160020"/>
                  </a:lnTo>
                  <a:lnTo>
                    <a:pt x="170435" y="162052"/>
                  </a:lnTo>
                  <a:lnTo>
                    <a:pt x="169037" y="163449"/>
                  </a:lnTo>
                  <a:lnTo>
                    <a:pt x="165100" y="166370"/>
                  </a:lnTo>
                  <a:lnTo>
                    <a:pt x="163831" y="168402"/>
                  </a:lnTo>
                  <a:lnTo>
                    <a:pt x="143003" y="179832"/>
                  </a:lnTo>
                  <a:lnTo>
                    <a:pt x="137542" y="181228"/>
                  </a:lnTo>
                  <a:lnTo>
                    <a:pt x="135637" y="182626"/>
                  </a:lnTo>
                  <a:lnTo>
                    <a:pt x="120397" y="186054"/>
                  </a:lnTo>
                  <a:lnTo>
                    <a:pt x="116968" y="186054"/>
                  </a:lnTo>
                  <a:lnTo>
                    <a:pt x="113538" y="186944"/>
                  </a:lnTo>
                  <a:lnTo>
                    <a:pt x="110744" y="186944"/>
                  </a:lnTo>
                  <a:lnTo>
                    <a:pt x="106807" y="187578"/>
                  </a:lnTo>
                  <a:lnTo>
                    <a:pt x="88900" y="187578"/>
                  </a:lnTo>
                  <a:lnTo>
                    <a:pt x="85472" y="186944"/>
                  </a:lnTo>
                  <a:lnTo>
                    <a:pt x="82043" y="186944"/>
                  </a:lnTo>
                  <a:lnTo>
                    <a:pt x="72263" y="184658"/>
                  </a:lnTo>
                  <a:lnTo>
                    <a:pt x="69469" y="184658"/>
                  </a:lnTo>
                  <a:lnTo>
                    <a:pt x="63374" y="182626"/>
                  </a:lnTo>
                  <a:lnTo>
                    <a:pt x="60199" y="181864"/>
                  </a:lnTo>
                  <a:lnTo>
                    <a:pt x="57912" y="180594"/>
                  </a:lnTo>
                  <a:lnTo>
                    <a:pt x="54737" y="179832"/>
                  </a:lnTo>
                  <a:lnTo>
                    <a:pt x="52832" y="178308"/>
                  </a:lnTo>
                  <a:lnTo>
                    <a:pt x="50166" y="177545"/>
                  </a:lnTo>
                  <a:lnTo>
                    <a:pt x="28703" y="163449"/>
                  </a:lnTo>
                  <a:lnTo>
                    <a:pt x="27306" y="161416"/>
                  </a:lnTo>
                  <a:lnTo>
                    <a:pt x="25274" y="160020"/>
                  </a:lnTo>
                  <a:lnTo>
                    <a:pt x="24131" y="158369"/>
                  </a:lnTo>
                  <a:lnTo>
                    <a:pt x="22606" y="156337"/>
                  </a:lnTo>
                  <a:lnTo>
                    <a:pt x="18669" y="152272"/>
                  </a:lnTo>
                  <a:lnTo>
                    <a:pt x="17145" y="149987"/>
                  </a:lnTo>
                  <a:lnTo>
                    <a:pt x="14479" y="147320"/>
                  </a:lnTo>
                  <a:lnTo>
                    <a:pt x="13208" y="145033"/>
                  </a:lnTo>
                  <a:lnTo>
                    <a:pt x="12066" y="143637"/>
                  </a:lnTo>
                  <a:lnTo>
                    <a:pt x="11304" y="142239"/>
                  </a:lnTo>
                  <a:lnTo>
                    <a:pt x="9780" y="140843"/>
                  </a:lnTo>
                  <a:lnTo>
                    <a:pt x="8637" y="137921"/>
                  </a:lnTo>
                  <a:lnTo>
                    <a:pt x="7874" y="135889"/>
                  </a:lnTo>
                  <a:lnTo>
                    <a:pt x="5843" y="133858"/>
                  </a:lnTo>
                  <a:lnTo>
                    <a:pt x="5207" y="131571"/>
                  </a:lnTo>
                  <a:lnTo>
                    <a:pt x="4699" y="130175"/>
                  </a:lnTo>
                  <a:lnTo>
                    <a:pt x="3937" y="129539"/>
                  </a:lnTo>
                  <a:lnTo>
                    <a:pt x="3937" y="128143"/>
                  </a:lnTo>
                  <a:lnTo>
                    <a:pt x="2668" y="125349"/>
                  </a:lnTo>
                  <a:lnTo>
                    <a:pt x="2032" y="124459"/>
                  </a:lnTo>
                  <a:lnTo>
                    <a:pt x="2032" y="123825"/>
                  </a:lnTo>
                  <a:lnTo>
                    <a:pt x="508" y="120395"/>
                  </a:lnTo>
                  <a:lnTo>
                    <a:pt x="508" y="118745"/>
                  </a:lnTo>
                  <a:lnTo>
                    <a:pt x="0" y="118109"/>
                  </a:lnTo>
                  <a:lnTo>
                    <a:pt x="0" y="117347"/>
                  </a:lnTo>
                  <a:lnTo>
                    <a:pt x="10542" y="108965"/>
                  </a:lnTo>
                  <a:lnTo>
                    <a:pt x="12066" y="113283"/>
                  </a:lnTo>
                  <a:lnTo>
                    <a:pt x="12066" y="115315"/>
                  </a:lnTo>
                  <a:lnTo>
                    <a:pt x="12574" y="117347"/>
                  </a:lnTo>
                  <a:lnTo>
                    <a:pt x="13208" y="118745"/>
                  </a:lnTo>
                  <a:lnTo>
                    <a:pt x="14479" y="123063"/>
                  </a:lnTo>
                  <a:lnTo>
                    <a:pt x="16764" y="126745"/>
                  </a:lnTo>
                  <a:lnTo>
                    <a:pt x="17145" y="128777"/>
                  </a:lnTo>
                  <a:lnTo>
                    <a:pt x="22606" y="140208"/>
                  </a:lnTo>
                  <a:lnTo>
                    <a:pt x="24131" y="141604"/>
                  </a:lnTo>
                  <a:lnTo>
                    <a:pt x="24512" y="143637"/>
                  </a:lnTo>
                  <a:lnTo>
                    <a:pt x="26036" y="145033"/>
                  </a:lnTo>
                  <a:lnTo>
                    <a:pt x="27306" y="147954"/>
                  </a:lnTo>
                  <a:lnTo>
                    <a:pt x="28703" y="149352"/>
                  </a:lnTo>
                  <a:lnTo>
                    <a:pt x="29973" y="149987"/>
                  </a:lnTo>
                  <a:lnTo>
                    <a:pt x="30735" y="151383"/>
                  </a:lnTo>
                  <a:lnTo>
                    <a:pt x="31878" y="152908"/>
                  </a:lnTo>
                  <a:lnTo>
                    <a:pt x="32639" y="154304"/>
                  </a:lnTo>
                  <a:lnTo>
                    <a:pt x="33910" y="155066"/>
                  </a:lnTo>
                  <a:lnTo>
                    <a:pt x="36576" y="157733"/>
                  </a:lnTo>
                  <a:lnTo>
                    <a:pt x="38100" y="158369"/>
                  </a:lnTo>
                  <a:lnTo>
                    <a:pt x="39243" y="160020"/>
                  </a:lnTo>
                  <a:lnTo>
                    <a:pt x="42037" y="161416"/>
                  </a:lnTo>
                  <a:lnTo>
                    <a:pt x="43435" y="162814"/>
                  </a:lnTo>
                  <a:lnTo>
                    <a:pt x="56769" y="169799"/>
                  </a:lnTo>
                  <a:lnTo>
                    <a:pt x="58674" y="169799"/>
                  </a:lnTo>
                  <a:lnTo>
                    <a:pt x="60199" y="170560"/>
                  </a:lnTo>
                  <a:lnTo>
                    <a:pt x="64136" y="171831"/>
                  </a:lnTo>
                  <a:lnTo>
                    <a:pt x="65279" y="171831"/>
                  </a:lnTo>
                  <a:lnTo>
                    <a:pt x="68835" y="173482"/>
                  </a:lnTo>
                  <a:lnTo>
                    <a:pt x="70739" y="173482"/>
                  </a:lnTo>
                  <a:lnTo>
                    <a:pt x="72644" y="174116"/>
                  </a:lnTo>
                  <a:lnTo>
                    <a:pt x="74931" y="174116"/>
                  </a:lnTo>
                  <a:lnTo>
                    <a:pt x="76836" y="174878"/>
                  </a:lnTo>
                  <a:lnTo>
                    <a:pt x="80773" y="174878"/>
                  </a:lnTo>
                  <a:lnTo>
                    <a:pt x="82805" y="175514"/>
                  </a:lnTo>
                  <a:lnTo>
                    <a:pt x="93599" y="175514"/>
                  </a:lnTo>
                  <a:lnTo>
                    <a:pt x="96267" y="176149"/>
                  </a:lnTo>
                  <a:lnTo>
                    <a:pt x="97537" y="175514"/>
                  </a:lnTo>
                  <a:lnTo>
                    <a:pt x="104141" y="175514"/>
                  </a:lnTo>
                  <a:lnTo>
                    <a:pt x="106045" y="174878"/>
                  </a:lnTo>
                  <a:lnTo>
                    <a:pt x="111506" y="174878"/>
                  </a:lnTo>
                  <a:lnTo>
                    <a:pt x="113538" y="174116"/>
                  </a:lnTo>
                  <a:lnTo>
                    <a:pt x="114936" y="174116"/>
                  </a:lnTo>
                  <a:lnTo>
                    <a:pt x="116968" y="173482"/>
                  </a:lnTo>
                  <a:lnTo>
                    <a:pt x="120397" y="173482"/>
                  </a:lnTo>
                  <a:lnTo>
                    <a:pt x="121539" y="172593"/>
                  </a:lnTo>
                  <a:lnTo>
                    <a:pt x="124968" y="172593"/>
                  </a:lnTo>
                  <a:lnTo>
                    <a:pt x="127508" y="171195"/>
                  </a:lnTo>
                  <a:lnTo>
                    <a:pt x="128906" y="171195"/>
                  </a:lnTo>
                  <a:lnTo>
                    <a:pt x="130175" y="170560"/>
                  </a:lnTo>
                  <a:lnTo>
                    <a:pt x="131699" y="170560"/>
                  </a:lnTo>
                  <a:lnTo>
                    <a:pt x="134367" y="169164"/>
                  </a:lnTo>
                  <a:lnTo>
                    <a:pt x="135637" y="169164"/>
                  </a:lnTo>
                  <a:lnTo>
                    <a:pt x="137542" y="167766"/>
                  </a:lnTo>
                  <a:lnTo>
                    <a:pt x="140208" y="167132"/>
                  </a:lnTo>
                  <a:lnTo>
                    <a:pt x="142241" y="165734"/>
                  </a:lnTo>
                  <a:lnTo>
                    <a:pt x="144399" y="164845"/>
                  </a:lnTo>
                  <a:lnTo>
                    <a:pt x="145669" y="163449"/>
                  </a:lnTo>
                  <a:lnTo>
                    <a:pt x="153798" y="157733"/>
                  </a:lnTo>
                  <a:lnTo>
                    <a:pt x="154941" y="155702"/>
                  </a:lnTo>
                  <a:lnTo>
                    <a:pt x="158878" y="152908"/>
                  </a:lnTo>
                  <a:lnTo>
                    <a:pt x="161672" y="148589"/>
                  </a:lnTo>
                  <a:lnTo>
                    <a:pt x="167768" y="142239"/>
                  </a:lnTo>
                  <a:lnTo>
                    <a:pt x="169037" y="140208"/>
                  </a:lnTo>
                  <a:lnTo>
                    <a:pt x="174372" y="134493"/>
                  </a:lnTo>
                  <a:lnTo>
                    <a:pt x="175895" y="131571"/>
                  </a:lnTo>
                  <a:lnTo>
                    <a:pt x="177038" y="130175"/>
                  </a:lnTo>
                  <a:lnTo>
                    <a:pt x="179832" y="123825"/>
                  </a:lnTo>
                  <a:lnTo>
                    <a:pt x="180975" y="118745"/>
                  </a:lnTo>
                  <a:lnTo>
                    <a:pt x="182499" y="115315"/>
                  </a:lnTo>
                  <a:lnTo>
                    <a:pt x="182499" y="113283"/>
                  </a:lnTo>
                  <a:lnTo>
                    <a:pt x="183007" y="110997"/>
                  </a:lnTo>
                  <a:lnTo>
                    <a:pt x="183007" y="108331"/>
                  </a:lnTo>
                  <a:lnTo>
                    <a:pt x="183769" y="106171"/>
                  </a:lnTo>
                  <a:lnTo>
                    <a:pt x="183769" y="89153"/>
                  </a:lnTo>
                  <a:lnTo>
                    <a:pt x="183007" y="86359"/>
                  </a:lnTo>
                  <a:lnTo>
                    <a:pt x="183007" y="83439"/>
                  </a:lnTo>
                  <a:lnTo>
                    <a:pt x="182499" y="81407"/>
                  </a:lnTo>
                  <a:lnTo>
                    <a:pt x="182499" y="78485"/>
                  </a:lnTo>
                  <a:lnTo>
                    <a:pt x="174372" y="53085"/>
                  </a:lnTo>
                  <a:lnTo>
                    <a:pt x="171705" y="48133"/>
                  </a:lnTo>
                  <a:lnTo>
                    <a:pt x="170435" y="46735"/>
                  </a:lnTo>
                  <a:lnTo>
                    <a:pt x="166243" y="39624"/>
                  </a:lnTo>
                  <a:lnTo>
                    <a:pt x="164338" y="37338"/>
                  </a:lnTo>
                  <a:lnTo>
                    <a:pt x="163068" y="35306"/>
                  </a:lnTo>
                  <a:lnTo>
                    <a:pt x="153798" y="25527"/>
                  </a:lnTo>
                  <a:lnTo>
                    <a:pt x="149099" y="22606"/>
                  </a:lnTo>
                  <a:lnTo>
                    <a:pt x="146431" y="20574"/>
                  </a:lnTo>
                  <a:lnTo>
                    <a:pt x="141732" y="18541"/>
                  </a:lnTo>
                  <a:lnTo>
                    <a:pt x="136272" y="15494"/>
                  </a:lnTo>
                  <a:lnTo>
                    <a:pt x="118111" y="11176"/>
                  </a:lnTo>
                  <a:lnTo>
                    <a:pt x="112268" y="11176"/>
                  </a:lnTo>
                  <a:lnTo>
                    <a:pt x="108839" y="10540"/>
                  </a:lnTo>
                  <a:lnTo>
                    <a:pt x="96267" y="10540"/>
                  </a:lnTo>
                  <a:lnTo>
                    <a:pt x="93599" y="11176"/>
                  </a:lnTo>
                  <a:lnTo>
                    <a:pt x="90932" y="11176"/>
                  </a:lnTo>
                  <a:lnTo>
                    <a:pt x="88138" y="12064"/>
                  </a:lnTo>
                  <a:lnTo>
                    <a:pt x="85472" y="12064"/>
                  </a:lnTo>
                  <a:lnTo>
                    <a:pt x="64136" y="18541"/>
                  </a:lnTo>
                  <a:lnTo>
                    <a:pt x="60706" y="20574"/>
                  </a:lnTo>
                  <a:lnTo>
                    <a:pt x="56769" y="21844"/>
                  </a:lnTo>
                  <a:lnTo>
                    <a:pt x="55245" y="23240"/>
                  </a:lnTo>
                  <a:lnTo>
                    <a:pt x="53341" y="24002"/>
                  </a:lnTo>
                  <a:lnTo>
                    <a:pt x="52070" y="25527"/>
                  </a:lnTo>
                  <a:lnTo>
                    <a:pt x="50166" y="26289"/>
                  </a:lnTo>
                  <a:lnTo>
                    <a:pt x="49404" y="27558"/>
                  </a:lnTo>
                  <a:lnTo>
                    <a:pt x="46229" y="29590"/>
                  </a:lnTo>
                  <a:lnTo>
                    <a:pt x="45467" y="31241"/>
                  </a:lnTo>
                  <a:lnTo>
                    <a:pt x="43943" y="32639"/>
                  </a:lnTo>
                  <a:lnTo>
                    <a:pt x="42799" y="33274"/>
                  </a:lnTo>
                  <a:lnTo>
                    <a:pt x="41275" y="34670"/>
                  </a:lnTo>
                  <a:lnTo>
                    <a:pt x="40006" y="35306"/>
                  </a:lnTo>
                  <a:lnTo>
                    <a:pt x="39243" y="36702"/>
                  </a:lnTo>
                  <a:lnTo>
                    <a:pt x="33910" y="43052"/>
                  </a:lnTo>
                  <a:lnTo>
                    <a:pt x="32639" y="46101"/>
                  </a:lnTo>
                  <a:lnTo>
                    <a:pt x="31497" y="47370"/>
                  </a:lnTo>
                  <a:lnTo>
                    <a:pt x="30735" y="49529"/>
                  </a:lnTo>
                  <a:lnTo>
                    <a:pt x="26543" y="572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7" name="Freeform 456"/>
            <p:cNvSpPr/>
            <p:nvPr/>
          </p:nvSpPr>
          <p:spPr>
            <a:xfrm>
              <a:off x="4703085" y="5644757"/>
              <a:ext cx="91842" cy="182199"/>
            </a:xfrm>
            <a:custGeom>
              <a:avLst/>
              <a:gdLst/>
              <a:ahLst/>
              <a:cxnLst/>
              <a:rect l="0" t="0" r="0" b="0"/>
              <a:pathLst>
                <a:path w="92329" h="181866">
                  <a:moveTo>
                    <a:pt x="16637" y="178181"/>
                  </a:moveTo>
                  <a:lnTo>
                    <a:pt x="16256" y="177547"/>
                  </a:lnTo>
                  <a:lnTo>
                    <a:pt x="14732" y="176911"/>
                  </a:lnTo>
                  <a:lnTo>
                    <a:pt x="12826" y="176149"/>
                  </a:lnTo>
                  <a:lnTo>
                    <a:pt x="4952" y="170435"/>
                  </a:lnTo>
                  <a:lnTo>
                    <a:pt x="2667" y="168403"/>
                  </a:lnTo>
                  <a:lnTo>
                    <a:pt x="2667" y="167767"/>
                  </a:lnTo>
                  <a:lnTo>
                    <a:pt x="2158" y="166371"/>
                  </a:lnTo>
                  <a:lnTo>
                    <a:pt x="2158" y="164720"/>
                  </a:lnTo>
                  <a:lnTo>
                    <a:pt x="1524" y="163449"/>
                  </a:lnTo>
                  <a:lnTo>
                    <a:pt x="1524" y="161417"/>
                  </a:lnTo>
                  <a:lnTo>
                    <a:pt x="762" y="159259"/>
                  </a:lnTo>
                  <a:lnTo>
                    <a:pt x="762" y="155703"/>
                  </a:lnTo>
                  <a:lnTo>
                    <a:pt x="0" y="154305"/>
                  </a:lnTo>
                  <a:lnTo>
                    <a:pt x="0" y="118746"/>
                  </a:lnTo>
                  <a:lnTo>
                    <a:pt x="762" y="116714"/>
                  </a:lnTo>
                  <a:lnTo>
                    <a:pt x="762" y="112523"/>
                  </a:lnTo>
                  <a:lnTo>
                    <a:pt x="1524" y="110364"/>
                  </a:lnTo>
                  <a:lnTo>
                    <a:pt x="1524" y="106173"/>
                  </a:lnTo>
                  <a:lnTo>
                    <a:pt x="2158" y="103886"/>
                  </a:lnTo>
                  <a:lnTo>
                    <a:pt x="2158" y="101854"/>
                  </a:lnTo>
                  <a:lnTo>
                    <a:pt x="2667" y="99823"/>
                  </a:lnTo>
                  <a:lnTo>
                    <a:pt x="2667" y="97536"/>
                  </a:lnTo>
                  <a:lnTo>
                    <a:pt x="3428" y="95504"/>
                  </a:lnTo>
                  <a:lnTo>
                    <a:pt x="3428" y="90424"/>
                  </a:lnTo>
                  <a:lnTo>
                    <a:pt x="4190" y="89154"/>
                  </a:lnTo>
                  <a:lnTo>
                    <a:pt x="5461" y="84074"/>
                  </a:lnTo>
                  <a:lnTo>
                    <a:pt x="5461" y="82678"/>
                  </a:lnTo>
                  <a:lnTo>
                    <a:pt x="12826" y="60198"/>
                  </a:lnTo>
                  <a:lnTo>
                    <a:pt x="14732" y="56516"/>
                  </a:lnTo>
                  <a:lnTo>
                    <a:pt x="16637" y="50800"/>
                  </a:lnTo>
                  <a:lnTo>
                    <a:pt x="18161" y="49404"/>
                  </a:lnTo>
                  <a:lnTo>
                    <a:pt x="18923" y="47372"/>
                  </a:lnTo>
                  <a:lnTo>
                    <a:pt x="20193" y="45974"/>
                  </a:lnTo>
                  <a:lnTo>
                    <a:pt x="20827" y="43689"/>
                  </a:lnTo>
                  <a:lnTo>
                    <a:pt x="22098" y="43054"/>
                  </a:lnTo>
                  <a:lnTo>
                    <a:pt x="22859" y="41022"/>
                  </a:lnTo>
                  <a:lnTo>
                    <a:pt x="24257" y="39624"/>
                  </a:lnTo>
                  <a:lnTo>
                    <a:pt x="24764" y="38100"/>
                  </a:lnTo>
                  <a:lnTo>
                    <a:pt x="26288" y="36704"/>
                  </a:lnTo>
                  <a:lnTo>
                    <a:pt x="26796" y="35306"/>
                  </a:lnTo>
                  <a:lnTo>
                    <a:pt x="28194" y="33910"/>
                  </a:lnTo>
                  <a:lnTo>
                    <a:pt x="28701" y="32640"/>
                  </a:lnTo>
                  <a:lnTo>
                    <a:pt x="31495" y="29591"/>
                  </a:lnTo>
                  <a:lnTo>
                    <a:pt x="32131" y="28195"/>
                  </a:lnTo>
                  <a:lnTo>
                    <a:pt x="33655" y="26924"/>
                  </a:lnTo>
                  <a:lnTo>
                    <a:pt x="34925" y="26162"/>
                  </a:lnTo>
                  <a:lnTo>
                    <a:pt x="41020" y="19812"/>
                  </a:lnTo>
                  <a:lnTo>
                    <a:pt x="42290" y="19178"/>
                  </a:lnTo>
                  <a:lnTo>
                    <a:pt x="43433" y="17780"/>
                  </a:lnTo>
                  <a:lnTo>
                    <a:pt x="44957" y="16891"/>
                  </a:lnTo>
                  <a:lnTo>
                    <a:pt x="48894" y="12700"/>
                  </a:lnTo>
                  <a:lnTo>
                    <a:pt x="51562" y="11177"/>
                  </a:lnTo>
                  <a:lnTo>
                    <a:pt x="52324" y="10415"/>
                  </a:lnTo>
                  <a:lnTo>
                    <a:pt x="53594" y="9779"/>
                  </a:lnTo>
                  <a:lnTo>
                    <a:pt x="60198" y="5716"/>
                  </a:lnTo>
                  <a:lnTo>
                    <a:pt x="62357" y="4954"/>
                  </a:lnTo>
                  <a:lnTo>
                    <a:pt x="72263" y="0"/>
                  </a:lnTo>
                  <a:lnTo>
                    <a:pt x="74930" y="0"/>
                  </a:lnTo>
                  <a:lnTo>
                    <a:pt x="81026" y="9779"/>
                  </a:lnTo>
                  <a:lnTo>
                    <a:pt x="80263" y="9779"/>
                  </a:lnTo>
                  <a:lnTo>
                    <a:pt x="79120" y="10415"/>
                  </a:lnTo>
                  <a:lnTo>
                    <a:pt x="77596" y="10415"/>
                  </a:lnTo>
                  <a:lnTo>
                    <a:pt x="74930" y="12066"/>
                  </a:lnTo>
                  <a:lnTo>
                    <a:pt x="72898" y="12066"/>
                  </a:lnTo>
                  <a:lnTo>
                    <a:pt x="70993" y="12700"/>
                  </a:lnTo>
                  <a:lnTo>
                    <a:pt x="65024" y="16129"/>
                  </a:lnTo>
                  <a:lnTo>
                    <a:pt x="64388" y="16129"/>
                  </a:lnTo>
                  <a:lnTo>
                    <a:pt x="60198" y="18416"/>
                  </a:lnTo>
                  <a:lnTo>
                    <a:pt x="59689" y="19178"/>
                  </a:lnTo>
                  <a:lnTo>
                    <a:pt x="58165" y="19812"/>
                  </a:lnTo>
                  <a:lnTo>
                    <a:pt x="57023" y="21210"/>
                  </a:lnTo>
                  <a:lnTo>
                    <a:pt x="53086" y="23241"/>
                  </a:lnTo>
                  <a:lnTo>
                    <a:pt x="48387" y="28195"/>
                  </a:lnTo>
                  <a:lnTo>
                    <a:pt x="46863" y="28956"/>
                  </a:lnTo>
                  <a:lnTo>
                    <a:pt x="38862" y="37339"/>
                  </a:lnTo>
                  <a:lnTo>
                    <a:pt x="36830" y="41022"/>
                  </a:lnTo>
                  <a:lnTo>
                    <a:pt x="34163" y="43689"/>
                  </a:lnTo>
                  <a:lnTo>
                    <a:pt x="29463" y="51562"/>
                  </a:lnTo>
                  <a:lnTo>
                    <a:pt x="28701" y="53722"/>
                  </a:lnTo>
                  <a:lnTo>
                    <a:pt x="27558" y="55880"/>
                  </a:lnTo>
                  <a:lnTo>
                    <a:pt x="26288" y="60198"/>
                  </a:lnTo>
                  <a:lnTo>
                    <a:pt x="24764" y="62230"/>
                  </a:lnTo>
                  <a:lnTo>
                    <a:pt x="23621" y="67184"/>
                  </a:lnTo>
                  <a:lnTo>
                    <a:pt x="22098" y="69342"/>
                  </a:lnTo>
                  <a:lnTo>
                    <a:pt x="22098" y="72264"/>
                  </a:lnTo>
                  <a:lnTo>
                    <a:pt x="20827" y="77724"/>
                  </a:lnTo>
                  <a:lnTo>
                    <a:pt x="19431" y="80010"/>
                  </a:lnTo>
                  <a:lnTo>
                    <a:pt x="18161" y="84964"/>
                  </a:lnTo>
                  <a:lnTo>
                    <a:pt x="18161" y="87758"/>
                  </a:lnTo>
                  <a:lnTo>
                    <a:pt x="16256" y="94870"/>
                  </a:lnTo>
                  <a:lnTo>
                    <a:pt x="16256" y="97536"/>
                  </a:lnTo>
                  <a:lnTo>
                    <a:pt x="15494" y="99823"/>
                  </a:lnTo>
                  <a:lnTo>
                    <a:pt x="15494" y="101854"/>
                  </a:lnTo>
                  <a:lnTo>
                    <a:pt x="14732" y="103886"/>
                  </a:lnTo>
                  <a:lnTo>
                    <a:pt x="14732" y="106173"/>
                  </a:lnTo>
                  <a:lnTo>
                    <a:pt x="14224" y="108204"/>
                  </a:lnTo>
                  <a:lnTo>
                    <a:pt x="14224" y="110364"/>
                  </a:lnTo>
                  <a:lnTo>
                    <a:pt x="13462" y="112523"/>
                  </a:lnTo>
                  <a:lnTo>
                    <a:pt x="13462" y="114681"/>
                  </a:lnTo>
                  <a:lnTo>
                    <a:pt x="12826" y="116714"/>
                  </a:lnTo>
                  <a:lnTo>
                    <a:pt x="12826" y="123698"/>
                  </a:lnTo>
                  <a:lnTo>
                    <a:pt x="12064" y="125985"/>
                  </a:lnTo>
                  <a:lnTo>
                    <a:pt x="12064" y="149987"/>
                  </a:lnTo>
                  <a:lnTo>
                    <a:pt x="12826" y="152273"/>
                  </a:lnTo>
                  <a:lnTo>
                    <a:pt x="12826" y="155703"/>
                  </a:lnTo>
                  <a:lnTo>
                    <a:pt x="13462" y="156973"/>
                  </a:lnTo>
                  <a:lnTo>
                    <a:pt x="13462" y="161417"/>
                  </a:lnTo>
                  <a:lnTo>
                    <a:pt x="14224" y="162053"/>
                  </a:lnTo>
                  <a:lnTo>
                    <a:pt x="14732" y="163449"/>
                  </a:lnTo>
                  <a:lnTo>
                    <a:pt x="14732" y="164720"/>
                  </a:lnTo>
                  <a:lnTo>
                    <a:pt x="16256" y="166371"/>
                  </a:lnTo>
                  <a:lnTo>
                    <a:pt x="17399" y="167005"/>
                  </a:lnTo>
                  <a:lnTo>
                    <a:pt x="20193" y="167005"/>
                  </a:lnTo>
                  <a:lnTo>
                    <a:pt x="21589" y="167767"/>
                  </a:lnTo>
                  <a:lnTo>
                    <a:pt x="22098" y="167767"/>
                  </a:lnTo>
                  <a:lnTo>
                    <a:pt x="23621" y="168403"/>
                  </a:lnTo>
                  <a:lnTo>
                    <a:pt x="27558" y="168403"/>
                  </a:lnTo>
                  <a:lnTo>
                    <a:pt x="28701" y="169165"/>
                  </a:lnTo>
                  <a:lnTo>
                    <a:pt x="32893" y="169165"/>
                  </a:lnTo>
                  <a:lnTo>
                    <a:pt x="34163" y="169799"/>
                  </a:lnTo>
                  <a:lnTo>
                    <a:pt x="37592" y="169799"/>
                  </a:lnTo>
                  <a:lnTo>
                    <a:pt x="39496" y="170435"/>
                  </a:lnTo>
                  <a:lnTo>
                    <a:pt x="51562" y="170435"/>
                  </a:lnTo>
                  <a:lnTo>
                    <a:pt x="53086" y="169799"/>
                  </a:lnTo>
                  <a:lnTo>
                    <a:pt x="54228" y="169799"/>
                  </a:lnTo>
                  <a:lnTo>
                    <a:pt x="55499" y="169165"/>
                  </a:lnTo>
                  <a:lnTo>
                    <a:pt x="57023" y="169165"/>
                  </a:lnTo>
                  <a:lnTo>
                    <a:pt x="58165" y="168403"/>
                  </a:lnTo>
                  <a:lnTo>
                    <a:pt x="59689" y="168403"/>
                  </a:lnTo>
                  <a:lnTo>
                    <a:pt x="60959" y="167767"/>
                  </a:lnTo>
                  <a:lnTo>
                    <a:pt x="62357" y="167767"/>
                  </a:lnTo>
                  <a:lnTo>
                    <a:pt x="63626" y="167005"/>
                  </a:lnTo>
                  <a:lnTo>
                    <a:pt x="65532" y="167005"/>
                  </a:lnTo>
                  <a:lnTo>
                    <a:pt x="67056" y="166371"/>
                  </a:lnTo>
                  <a:lnTo>
                    <a:pt x="68326" y="166371"/>
                  </a:lnTo>
                  <a:lnTo>
                    <a:pt x="69723" y="165735"/>
                  </a:lnTo>
                  <a:lnTo>
                    <a:pt x="70993" y="165735"/>
                  </a:lnTo>
                  <a:lnTo>
                    <a:pt x="73659" y="164085"/>
                  </a:lnTo>
                  <a:lnTo>
                    <a:pt x="74930" y="164085"/>
                  </a:lnTo>
                  <a:lnTo>
                    <a:pt x="76326" y="163449"/>
                  </a:lnTo>
                  <a:lnTo>
                    <a:pt x="77088" y="163449"/>
                  </a:lnTo>
                  <a:lnTo>
                    <a:pt x="80263" y="162053"/>
                  </a:lnTo>
                  <a:lnTo>
                    <a:pt x="83057" y="162053"/>
                  </a:lnTo>
                  <a:lnTo>
                    <a:pt x="82295" y="161417"/>
                  </a:lnTo>
                  <a:lnTo>
                    <a:pt x="82295" y="137923"/>
                  </a:lnTo>
                  <a:lnTo>
                    <a:pt x="81788" y="135891"/>
                  </a:lnTo>
                  <a:lnTo>
                    <a:pt x="81788" y="109602"/>
                  </a:lnTo>
                  <a:lnTo>
                    <a:pt x="81026" y="107570"/>
                  </a:lnTo>
                  <a:lnTo>
                    <a:pt x="81026" y="82678"/>
                  </a:lnTo>
                  <a:lnTo>
                    <a:pt x="77596" y="72264"/>
                  </a:lnTo>
                  <a:lnTo>
                    <a:pt x="77596" y="70612"/>
                  </a:lnTo>
                  <a:lnTo>
                    <a:pt x="78358" y="69978"/>
                  </a:lnTo>
                  <a:lnTo>
                    <a:pt x="80263" y="69978"/>
                  </a:lnTo>
                  <a:lnTo>
                    <a:pt x="83057" y="72898"/>
                  </a:lnTo>
                  <a:lnTo>
                    <a:pt x="84963" y="77090"/>
                  </a:lnTo>
                  <a:lnTo>
                    <a:pt x="86994" y="82042"/>
                  </a:lnTo>
                  <a:lnTo>
                    <a:pt x="86994" y="83440"/>
                  </a:lnTo>
                  <a:lnTo>
                    <a:pt x="87630" y="84074"/>
                  </a:lnTo>
                  <a:lnTo>
                    <a:pt x="87630" y="85725"/>
                  </a:lnTo>
                  <a:lnTo>
                    <a:pt x="88392" y="86996"/>
                  </a:lnTo>
                  <a:lnTo>
                    <a:pt x="88392" y="87758"/>
                  </a:lnTo>
                  <a:lnTo>
                    <a:pt x="88900" y="89154"/>
                  </a:lnTo>
                  <a:lnTo>
                    <a:pt x="88900" y="90424"/>
                  </a:lnTo>
                  <a:lnTo>
                    <a:pt x="89662" y="92710"/>
                  </a:lnTo>
                  <a:lnTo>
                    <a:pt x="89662" y="94108"/>
                  </a:lnTo>
                  <a:lnTo>
                    <a:pt x="90424" y="95504"/>
                  </a:lnTo>
                  <a:lnTo>
                    <a:pt x="90424" y="101220"/>
                  </a:lnTo>
                  <a:lnTo>
                    <a:pt x="91058" y="102616"/>
                  </a:lnTo>
                  <a:lnTo>
                    <a:pt x="91058" y="109602"/>
                  </a:lnTo>
                  <a:lnTo>
                    <a:pt x="91567" y="110998"/>
                  </a:lnTo>
                  <a:lnTo>
                    <a:pt x="91567" y="135891"/>
                  </a:lnTo>
                  <a:lnTo>
                    <a:pt x="92328" y="137923"/>
                  </a:lnTo>
                  <a:lnTo>
                    <a:pt x="91567" y="139447"/>
                  </a:lnTo>
                  <a:lnTo>
                    <a:pt x="91567" y="163449"/>
                  </a:lnTo>
                  <a:lnTo>
                    <a:pt x="91058" y="166371"/>
                  </a:lnTo>
                  <a:lnTo>
                    <a:pt x="91058" y="172721"/>
                  </a:lnTo>
                  <a:lnTo>
                    <a:pt x="90424" y="172721"/>
                  </a:lnTo>
                  <a:lnTo>
                    <a:pt x="90424" y="174117"/>
                  </a:lnTo>
                  <a:lnTo>
                    <a:pt x="89662" y="174753"/>
                  </a:lnTo>
                  <a:lnTo>
                    <a:pt x="88392" y="175515"/>
                  </a:lnTo>
                  <a:lnTo>
                    <a:pt x="87630" y="175515"/>
                  </a:lnTo>
                  <a:lnTo>
                    <a:pt x="86487" y="176149"/>
                  </a:lnTo>
                  <a:lnTo>
                    <a:pt x="85725" y="176149"/>
                  </a:lnTo>
                  <a:lnTo>
                    <a:pt x="84201" y="176911"/>
                  </a:lnTo>
                  <a:lnTo>
                    <a:pt x="81788" y="176911"/>
                  </a:lnTo>
                  <a:lnTo>
                    <a:pt x="79120" y="178181"/>
                  </a:lnTo>
                  <a:lnTo>
                    <a:pt x="75692" y="178181"/>
                  </a:lnTo>
                  <a:lnTo>
                    <a:pt x="73659" y="179198"/>
                  </a:lnTo>
                  <a:lnTo>
                    <a:pt x="70231" y="179198"/>
                  </a:lnTo>
                  <a:lnTo>
                    <a:pt x="68961" y="179833"/>
                  </a:lnTo>
                  <a:lnTo>
                    <a:pt x="67056" y="179833"/>
                  </a:lnTo>
                  <a:lnTo>
                    <a:pt x="65532" y="180467"/>
                  </a:lnTo>
                  <a:lnTo>
                    <a:pt x="60198" y="180467"/>
                  </a:lnTo>
                  <a:lnTo>
                    <a:pt x="58927" y="181229"/>
                  </a:lnTo>
                  <a:lnTo>
                    <a:pt x="54228" y="181229"/>
                  </a:lnTo>
                  <a:lnTo>
                    <a:pt x="53086" y="181865"/>
                  </a:lnTo>
                  <a:lnTo>
                    <a:pt x="42926" y="181865"/>
                  </a:lnTo>
                  <a:lnTo>
                    <a:pt x="41528" y="181229"/>
                  </a:lnTo>
                  <a:lnTo>
                    <a:pt x="35559" y="181229"/>
                  </a:lnTo>
                  <a:lnTo>
                    <a:pt x="34163" y="180467"/>
                  </a:lnTo>
                  <a:lnTo>
                    <a:pt x="30226" y="180467"/>
                  </a:lnTo>
                  <a:lnTo>
                    <a:pt x="28701" y="179833"/>
                  </a:lnTo>
                  <a:lnTo>
                    <a:pt x="25526" y="179833"/>
                  </a:lnTo>
                  <a:lnTo>
                    <a:pt x="24257" y="179198"/>
                  </a:lnTo>
                  <a:lnTo>
                    <a:pt x="21589" y="179198"/>
                  </a:lnTo>
                  <a:lnTo>
                    <a:pt x="19431" y="1781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8" name="Freeform 457"/>
            <p:cNvSpPr/>
            <p:nvPr/>
          </p:nvSpPr>
          <p:spPr>
            <a:xfrm>
              <a:off x="4710150" y="5652594"/>
              <a:ext cx="263163" cy="470192"/>
            </a:xfrm>
            <a:custGeom>
              <a:avLst/>
              <a:gdLst/>
              <a:ahLst/>
              <a:cxnLst/>
              <a:rect l="0" t="0" r="0" b="0"/>
              <a:pathLst>
                <a:path w="262002" h="469267">
                  <a:moveTo>
                    <a:pt x="17399" y="170435"/>
                  </a:moveTo>
                  <a:lnTo>
                    <a:pt x="16637" y="170435"/>
                  </a:lnTo>
                  <a:lnTo>
                    <a:pt x="15494" y="173355"/>
                  </a:lnTo>
                  <a:lnTo>
                    <a:pt x="15494" y="174753"/>
                  </a:lnTo>
                  <a:lnTo>
                    <a:pt x="13971" y="178181"/>
                  </a:lnTo>
                  <a:lnTo>
                    <a:pt x="13971" y="183135"/>
                  </a:lnTo>
                  <a:lnTo>
                    <a:pt x="13462" y="184531"/>
                  </a:lnTo>
                  <a:lnTo>
                    <a:pt x="13462" y="187579"/>
                  </a:lnTo>
                  <a:lnTo>
                    <a:pt x="13971" y="189611"/>
                  </a:lnTo>
                  <a:lnTo>
                    <a:pt x="13971" y="194565"/>
                  </a:lnTo>
                  <a:lnTo>
                    <a:pt x="14732" y="196597"/>
                  </a:lnTo>
                  <a:lnTo>
                    <a:pt x="14732" y="197993"/>
                  </a:lnTo>
                  <a:lnTo>
                    <a:pt x="18161" y="209423"/>
                  </a:lnTo>
                  <a:lnTo>
                    <a:pt x="18161" y="210821"/>
                  </a:lnTo>
                  <a:lnTo>
                    <a:pt x="18669" y="211455"/>
                  </a:lnTo>
                  <a:lnTo>
                    <a:pt x="18669" y="212853"/>
                  </a:lnTo>
                  <a:lnTo>
                    <a:pt x="19431" y="214377"/>
                  </a:lnTo>
                  <a:lnTo>
                    <a:pt x="20067" y="217171"/>
                  </a:lnTo>
                  <a:lnTo>
                    <a:pt x="21336" y="219456"/>
                  </a:lnTo>
                  <a:lnTo>
                    <a:pt x="21336" y="220854"/>
                  </a:lnTo>
                  <a:lnTo>
                    <a:pt x="23368" y="224917"/>
                  </a:lnTo>
                  <a:lnTo>
                    <a:pt x="24004" y="225806"/>
                  </a:lnTo>
                  <a:lnTo>
                    <a:pt x="24004" y="227204"/>
                  </a:lnTo>
                  <a:lnTo>
                    <a:pt x="25528" y="229871"/>
                  </a:lnTo>
                  <a:lnTo>
                    <a:pt x="26036" y="230633"/>
                  </a:lnTo>
                  <a:lnTo>
                    <a:pt x="28194" y="234950"/>
                  </a:lnTo>
                  <a:lnTo>
                    <a:pt x="28194" y="236348"/>
                  </a:lnTo>
                  <a:lnTo>
                    <a:pt x="28703" y="237617"/>
                  </a:lnTo>
                  <a:lnTo>
                    <a:pt x="29465" y="238379"/>
                  </a:lnTo>
                  <a:lnTo>
                    <a:pt x="30735" y="241300"/>
                  </a:lnTo>
                  <a:lnTo>
                    <a:pt x="32893" y="243333"/>
                  </a:lnTo>
                  <a:lnTo>
                    <a:pt x="37592" y="251842"/>
                  </a:lnTo>
                  <a:lnTo>
                    <a:pt x="39498" y="254128"/>
                  </a:lnTo>
                  <a:lnTo>
                    <a:pt x="40767" y="256160"/>
                  </a:lnTo>
                  <a:lnTo>
                    <a:pt x="50038" y="266192"/>
                  </a:lnTo>
                  <a:lnTo>
                    <a:pt x="60199" y="272288"/>
                  </a:lnTo>
                  <a:lnTo>
                    <a:pt x="60834" y="273178"/>
                  </a:lnTo>
                  <a:lnTo>
                    <a:pt x="62104" y="273178"/>
                  </a:lnTo>
                  <a:lnTo>
                    <a:pt x="63628" y="273940"/>
                  </a:lnTo>
                  <a:lnTo>
                    <a:pt x="101600" y="242062"/>
                  </a:lnTo>
                  <a:lnTo>
                    <a:pt x="100457" y="240666"/>
                  </a:lnTo>
                  <a:lnTo>
                    <a:pt x="99696" y="239268"/>
                  </a:lnTo>
                  <a:lnTo>
                    <a:pt x="97663" y="237617"/>
                  </a:lnTo>
                  <a:lnTo>
                    <a:pt x="97029" y="236348"/>
                  </a:lnTo>
                  <a:lnTo>
                    <a:pt x="94235" y="233554"/>
                  </a:lnTo>
                  <a:lnTo>
                    <a:pt x="93599" y="232029"/>
                  </a:lnTo>
                  <a:lnTo>
                    <a:pt x="92330" y="230633"/>
                  </a:lnTo>
                  <a:lnTo>
                    <a:pt x="91567" y="229236"/>
                  </a:lnTo>
                  <a:lnTo>
                    <a:pt x="90298" y="227838"/>
                  </a:lnTo>
                  <a:lnTo>
                    <a:pt x="89662" y="226315"/>
                  </a:lnTo>
                  <a:lnTo>
                    <a:pt x="86868" y="223521"/>
                  </a:lnTo>
                  <a:lnTo>
                    <a:pt x="85725" y="221488"/>
                  </a:lnTo>
                  <a:lnTo>
                    <a:pt x="81535" y="217171"/>
                  </a:lnTo>
                  <a:lnTo>
                    <a:pt x="78867" y="212344"/>
                  </a:lnTo>
                  <a:lnTo>
                    <a:pt x="76836" y="210059"/>
                  </a:lnTo>
                  <a:lnTo>
                    <a:pt x="72899" y="199391"/>
                  </a:lnTo>
                  <a:lnTo>
                    <a:pt x="72899" y="197993"/>
                  </a:lnTo>
                  <a:lnTo>
                    <a:pt x="72136" y="196597"/>
                  </a:lnTo>
                  <a:lnTo>
                    <a:pt x="72136" y="195961"/>
                  </a:lnTo>
                  <a:lnTo>
                    <a:pt x="71501" y="194565"/>
                  </a:lnTo>
                  <a:lnTo>
                    <a:pt x="71501" y="191009"/>
                  </a:lnTo>
                  <a:lnTo>
                    <a:pt x="70993" y="189611"/>
                  </a:lnTo>
                  <a:lnTo>
                    <a:pt x="70993" y="186817"/>
                  </a:lnTo>
                  <a:lnTo>
                    <a:pt x="70231" y="185421"/>
                  </a:lnTo>
                  <a:lnTo>
                    <a:pt x="70231" y="182499"/>
                  </a:lnTo>
                  <a:lnTo>
                    <a:pt x="69469" y="181103"/>
                  </a:lnTo>
                  <a:lnTo>
                    <a:pt x="69469" y="176785"/>
                  </a:lnTo>
                  <a:lnTo>
                    <a:pt x="68961" y="175387"/>
                  </a:lnTo>
                  <a:lnTo>
                    <a:pt x="68961" y="171069"/>
                  </a:lnTo>
                  <a:lnTo>
                    <a:pt x="68199" y="169799"/>
                  </a:lnTo>
                  <a:lnTo>
                    <a:pt x="68199" y="169037"/>
                  </a:lnTo>
                  <a:lnTo>
                    <a:pt x="76074" y="163323"/>
                  </a:lnTo>
                  <a:lnTo>
                    <a:pt x="76074" y="168403"/>
                  </a:lnTo>
                  <a:lnTo>
                    <a:pt x="76836" y="169799"/>
                  </a:lnTo>
                  <a:lnTo>
                    <a:pt x="76836" y="174117"/>
                  </a:lnTo>
                  <a:lnTo>
                    <a:pt x="77598" y="175387"/>
                  </a:lnTo>
                  <a:lnTo>
                    <a:pt x="77598" y="177547"/>
                  </a:lnTo>
                  <a:lnTo>
                    <a:pt x="78360" y="179071"/>
                  </a:lnTo>
                  <a:lnTo>
                    <a:pt x="78360" y="181103"/>
                  </a:lnTo>
                  <a:lnTo>
                    <a:pt x="78867" y="183135"/>
                  </a:lnTo>
                  <a:lnTo>
                    <a:pt x="78867" y="184531"/>
                  </a:lnTo>
                  <a:lnTo>
                    <a:pt x="79503" y="186817"/>
                  </a:lnTo>
                  <a:lnTo>
                    <a:pt x="79503" y="188215"/>
                  </a:lnTo>
                  <a:lnTo>
                    <a:pt x="80265" y="190247"/>
                  </a:lnTo>
                  <a:lnTo>
                    <a:pt x="80265" y="195327"/>
                  </a:lnTo>
                  <a:lnTo>
                    <a:pt x="80773" y="196597"/>
                  </a:lnTo>
                  <a:lnTo>
                    <a:pt x="80773" y="197993"/>
                  </a:lnTo>
                  <a:lnTo>
                    <a:pt x="81535" y="199391"/>
                  </a:lnTo>
                  <a:lnTo>
                    <a:pt x="81535" y="202311"/>
                  </a:lnTo>
                  <a:lnTo>
                    <a:pt x="82297" y="203709"/>
                  </a:lnTo>
                  <a:lnTo>
                    <a:pt x="82297" y="205105"/>
                  </a:lnTo>
                  <a:lnTo>
                    <a:pt x="84201" y="207392"/>
                  </a:lnTo>
                  <a:lnTo>
                    <a:pt x="84963" y="207392"/>
                  </a:lnTo>
                  <a:lnTo>
                    <a:pt x="91567" y="210821"/>
                  </a:lnTo>
                  <a:lnTo>
                    <a:pt x="94235" y="211455"/>
                  </a:lnTo>
                  <a:lnTo>
                    <a:pt x="94997" y="211455"/>
                  </a:lnTo>
                  <a:lnTo>
                    <a:pt x="96267" y="212344"/>
                  </a:lnTo>
                  <a:lnTo>
                    <a:pt x="97663" y="212344"/>
                  </a:lnTo>
                  <a:lnTo>
                    <a:pt x="101600" y="214377"/>
                  </a:lnTo>
                  <a:lnTo>
                    <a:pt x="102871" y="214377"/>
                  </a:lnTo>
                  <a:lnTo>
                    <a:pt x="105537" y="215773"/>
                  </a:lnTo>
                  <a:lnTo>
                    <a:pt x="107061" y="215773"/>
                  </a:lnTo>
                  <a:lnTo>
                    <a:pt x="110236" y="217171"/>
                  </a:lnTo>
                  <a:lnTo>
                    <a:pt x="111761" y="217171"/>
                  </a:lnTo>
                  <a:lnTo>
                    <a:pt x="113666" y="217805"/>
                  </a:lnTo>
                  <a:lnTo>
                    <a:pt x="114936" y="217805"/>
                  </a:lnTo>
                  <a:lnTo>
                    <a:pt x="117094" y="218567"/>
                  </a:lnTo>
                  <a:lnTo>
                    <a:pt x="118365" y="218567"/>
                  </a:lnTo>
                  <a:lnTo>
                    <a:pt x="122301" y="220092"/>
                  </a:lnTo>
                  <a:lnTo>
                    <a:pt x="123699" y="220092"/>
                  </a:lnTo>
                  <a:lnTo>
                    <a:pt x="125730" y="220854"/>
                  </a:lnTo>
                  <a:lnTo>
                    <a:pt x="127636" y="220854"/>
                  </a:lnTo>
                  <a:lnTo>
                    <a:pt x="129667" y="221488"/>
                  </a:lnTo>
                  <a:lnTo>
                    <a:pt x="133097" y="221488"/>
                  </a:lnTo>
                  <a:lnTo>
                    <a:pt x="137034" y="222886"/>
                  </a:lnTo>
                  <a:lnTo>
                    <a:pt x="141732" y="222886"/>
                  </a:lnTo>
                  <a:lnTo>
                    <a:pt x="143130" y="223521"/>
                  </a:lnTo>
                  <a:lnTo>
                    <a:pt x="147829" y="223521"/>
                  </a:lnTo>
                  <a:lnTo>
                    <a:pt x="149734" y="224283"/>
                  </a:lnTo>
                  <a:lnTo>
                    <a:pt x="153671" y="224283"/>
                  </a:lnTo>
                  <a:lnTo>
                    <a:pt x="156465" y="224917"/>
                  </a:lnTo>
                  <a:lnTo>
                    <a:pt x="179324" y="224917"/>
                  </a:lnTo>
                  <a:lnTo>
                    <a:pt x="181230" y="224283"/>
                  </a:lnTo>
                  <a:lnTo>
                    <a:pt x="187072" y="224283"/>
                  </a:lnTo>
                  <a:lnTo>
                    <a:pt x="189357" y="223521"/>
                  </a:lnTo>
                  <a:lnTo>
                    <a:pt x="193294" y="223521"/>
                  </a:lnTo>
                  <a:lnTo>
                    <a:pt x="195199" y="222886"/>
                  </a:lnTo>
                  <a:lnTo>
                    <a:pt x="199136" y="222886"/>
                  </a:lnTo>
                  <a:lnTo>
                    <a:pt x="200661" y="222123"/>
                  </a:lnTo>
                  <a:lnTo>
                    <a:pt x="202566" y="222123"/>
                  </a:lnTo>
                  <a:lnTo>
                    <a:pt x="204598" y="221488"/>
                  </a:lnTo>
                  <a:lnTo>
                    <a:pt x="207265" y="221488"/>
                  </a:lnTo>
                  <a:lnTo>
                    <a:pt x="210693" y="220092"/>
                  </a:lnTo>
                  <a:lnTo>
                    <a:pt x="211963" y="220092"/>
                  </a:lnTo>
                  <a:lnTo>
                    <a:pt x="213361" y="219456"/>
                  </a:lnTo>
                  <a:lnTo>
                    <a:pt x="214630" y="219456"/>
                  </a:lnTo>
                  <a:lnTo>
                    <a:pt x="215900" y="218567"/>
                  </a:lnTo>
                  <a:lnTo>
                    <a:pt x="218060" y="218567"/>
                  </a:lnTo>
                  <a:lnTo>
                    <a:pt x="218567" y="217805"/>
                  </a:lnTo>
                  <a:lnTo>
                    <a:pt x="220092" y="217171"/>
                  </a:lnTo>
                  <a:lnTo>
                    <a:pt x="222759" y="217171"/>
                  </a:lnTo>
                  <a:lnTo>
                    <a:pt x="227457" y="215773"/>
                  </a:lnTo>
                  <a:lnTo>
                    <a:pt x="237999" y="210059"/>
                  </a:lnTo>
                  <a:lnTo>
                    <a:pt x="239396" y="210059"/>
                  </a:lnTo>
                  <a:lnTo>
                    <a:pt x="240666" y="208661"/>
                  </a:lnTo>
                  <a:lnTo>
                    <a:pt x="242190" y="208027"/>
                  </a:lnTo>
                  <a:lnTo>
                    <a:pt x="242571" y="207392"/>
                  </a:lnTo>
                  <a:lnTo>
                    <a:pt x="242571" y="199391"/>
                  </a:lnTo>
                  <a:lnTo>
                    <a:pt x="243332" y="197359"/>
                  </a:lnTo>
                  <a:lnTo>
                    <a:pt x="243332" y="185421"/>
                  </a:lnTo>
                  <a:lnTo>
                    <a:pt x="242571" y="183897"/>
                  </a:lnTo>
                  <a:lnTo>
                    <a:pt x="242571" y="171069"/>
                  </a:lnTo>
                  <a:lnTo>
                    <a:pt x="242190" y="169037"/>
                  </a:lnTo>
                  <a:lnTo>
                    <a:pt x="242190" y="162687"/>
                  </a:lnTo>
                  <a:lnTo>
                    <a:pt x="241428" y="159893"/>
                  </a:lnTo>
                  <a:lnTo>
                    <a:pt x="241428" y="157608"/>
                  </a:lnTo>
                  <a:lnTo>
                    <a:pt x="240666" y="155575"/>
                  </a:lnTo>
                  <a:lnTo>
                    <a:pt x="240666" y="150623"/>
                  </a:lnTo>
                  <a:lnTo>
                    <a:pt x="239396" y="145797"/>
                  </a:lnTo>
                  <a:lnTo>
                    <a:pt x="239396" y="143511"/>
                  </a:lnTo>
                  <a:lnTo>
                    <a:pt x="238761" y="140843"/>
                  </a:lnTo>
                  <a:lnTo>
                    <a:pt x="238761" y="138558"/>
                  </a:lnTo>
                  <a:lnTo>
                    <a:pt x="237999" y="135763"/>
                  </a:lnTo>
                  <a:lnTo>
                    <a:pt x="237999" y="133731"/>
                  </a:lnTo>
                  <a:lnTo>
                    <a:pt x="235967" y="125096"/>
                  </a:lnTo>
                  <a:lnTo>
                    <a:pt x="235967" y="122302"/>
                  </a:lnTo>
                  <a:lnTo>
                    <a:pt x="232030" y="106173"/>
                  </a:lnTo>
                  <a:lnTo>
                    <a:pt x="230632" y="103252"/>
                  </a:lnTo>
                  <a:lnTo>
                    <a:pt x="227457" y="89790"/>
                  </a:lnTo>
                  <a:lnTo>
                    <a:pt x="221235" y="75566"/>
                  </a:lnTo>
                  <a:lnTo>
                    <a:pt x="220473" y="72898"/>
                  </a:lnTo>
                  <a:lnTo>
                    <a:pt x="207265" y="50038"/>
                  </a:lnTo>
                  <a:lnTo>
                    <a:pt x="205360" y="48006"/>
                  </a:lnTo>
                  <a:lnTo>
                    <a:pt x="204598" y="45974"/>
                  </a:lnTo>
                  <a:lnTo>
                    <a:pt x="199136" y="40260"/>
                  </a:lnTo>
                  <a:lnTo>
                    <a:pt x="198629" y="38862"/>
                  </a:lnTo>
                  <a:lnTo>
                    <a:pt x="195199" y="35306"/>
                  </a:lnTo>
                  <a:lnTo>
                    <a:pt x="193803" y="33274"/>
                  </a:lnTo>
                  <a:lnTo>
                    <a:pt x="191771" y="31878"/>
                  </a:lnTo>
                  <a:lnTo>
                    <a:pt x="183897" y="23242"/>
                  </a:lnTo>
                  <a:lnTo>
                    <a:pt x="180467" y="21083"/>
                  </a:lnTo>
                  <a:lnTo>
                    <a:pt x="176530" y="16765"/>
                  </a:lnTo>
                  <a:lnTo>
                    <a:pt x="175134" y="16129"/>
                  </a:lnTo>
                  <a:lnTo>
                    <a:pt x="173863" y="14733"/>
                  </a:lnTo>
                  <a:lnTo>
                    <a:pt x="172593" y="14098"/>
                  </a:lnTo>
                  <a:lnTo>
                    <a:pt x="170435" y="12066"/>
                  </a:lnTo>
                  <a:lnTo>
                    <a:pt x="156465" y="3303"/>
                  </a:lnTo>
                  <a:lnTo>
                    <a:pt x="155703" y="2667"/>
                  </a:lnTo>
                  <a:lnTo>
                    <a:pt x="156465" y="2033"/>
                  </a:lnTo>
                  <a:lnTo>
                    <a:pt x="159893" y="636"/>
                  </a:lnTo>
                  <a:lnTo>
                    <a:pt x="161036" y="0"/>
                  </a:lnTo>
                  <a:lnTo>
                    <a:pt x="167767" y="0"/>
                  </a:lnTo>
                  <a:lnTo>
                    <a:pt x="169165" y="636"/>
                  </a:lnTo>
                  <a:lnTo>
                    <a:pt x="170435" y="636"/>
                  </a:lnTo>
                  <a:lnTo>
                    <a:pt x="171959" y="2033"/>
                  </a:lnTo>
                  <a:lnTo>
                    <a:pt x="175768" y="4065"/>
                  </a:lnTo>
                  <a:lnTo>
                    <a:pt x="176530" y="4065"/>
                  </a:lnTo>
                  <a:lnTo>
                    <a:pt x="179324" y="5588"/>
                  </a:lnTo>
                  <a:lnTo>
                    <a:pt x="179705" y="6986"/>
                  </a:lnTo>
                  <a:lnTo>
                    <a:pt x="185167" y="9779"/>
                  </a:lnTo>
                  <a:lnTo>
                    <a:pt x="186691" y="11304"/>
                  </a:lnTo>
                  <a:lnTo>
                    <a:pt x="187834" y="12066"/>
                  </a:lnTo>
                  <a:lnTo>
                    <a:pt x="190500" y="14733"/>
                  </a:lnTo>
                  <a:lnTo>
                    <a:pt x="193803" y="16765"/>
                  </a:lnTo>
                  <a:lnTo>
                    <a:pt x="195199" y="18416"/>
                  </a:lnTo>
                  <a:lnTo>
                    <a:pt x="198629" y="20448"/>
                  </a:lnTo>
                  <a:lnTo>
                    <a:pt x="199899" y="21844"/>
                  </a:lnTo>
                  <a:lnTo>
                    <a:pt x="201804" y="23242"/>
                  </a:lnTo>
                  <a:lnTo>
                    <a:pt x="203328" y="25528"/>
                  </a:lnTo>
                  <a:lnTo>
                    <a:pt x="205360" y="26162"/>
                  </a:lnTo>
                  <a:lnTo>
                    <a:pt x="213361" y="34544"/>
                  </a:lnTo>
                  <a:lnTo>
                    <a:pt x="214630" y="36577"/>
                  </a:lnTo>
                  <a:lnTo>
                    <a:pt x="216536" y="38228"/>
                  </a:lnTo>
                  <a:lnTo>
                    <a:pt x="218060" y="40260"/>
                  </a:lnTo>
                  <a:lnTo>
                    <a:pt x="221235" y="43688"/>
                  </a:lnTo>
                  <a:lnTo>
                    <a:pt x="223901" y="48006"/>
                  </a:lnTo>
                  <a:lnTo>
                    <a:pt x="225934" y="50038"/>
                  </a:lnTo>
                  <a:lnTo>
                    <a:pt x="230124" y="56516"/>
                  </a:lnTo>
                  <a:lnTo>
                    <a:pt x="232030" y="58802"/>
                  </a:lnTo>
                  <a:lnTo>
                    <a:pt x="232537" y="60834"/>
                  </a:lnTo>
                  <a:lnTo>
                    <a:pt x="237236" y="67818"/>
                  </a:lnTo>
                  <a:lnTo>
                    <a:pt x="237999" y="70612"/>
                  </a:lnTo>
                  <a:lnTo>
                    <a:pt x="239396" y="72898"/>
                  </a:lnTo>
                  <a:lnTo>
                    <a:pt x="241428" y="77852"/>
                  </a:lnTo>
                  <a:lnTo>
                    <a:pt x="242571" y="80646"/>
                  </a:lnTo>
                  <a:lnTo>
                    <a:pt x="243332" y="83312"/>
                  </a:lnTo>
                  <a:lnTo>
                    <a:pt x="244603" y="86361"/>
                  </a:lnTo>
                  <a:lnTo>
                    <a:pt x="246126" y="92075"/>
                  </a:lnTo>
                  <a:lnTo>
                    <a:pt x="247269" y="94742"/>
                  </a:lnTo>
                  <a:lnTo>
                    <a:pt x="247269" y="97536"/>
                  </a:lnTo>
                  <a:lnTo>
                    <a:pt x="251968" y="117348"/>
                  </a:lnTo>
                  <a:lnTo>
                    <a:pt x="251968" y="119635"/>
                  </a:lnTo>
                  <a:lnTo>
                    <a:pt x="253492" y="125096"/>
                  </a:lnTo>
                  <a:lnTo>
                    <a:pt x="253492" y="128017"/>
                  </a:lnTo>
                  <a:lnTo>
                    <a:pt x="254636" y="133731"/>
                  </a:lnTo>
                  <a:lnTo>
                    <a:pt x="254636" y="135763"/>
                  </a:lnTo>
                  <a:lnTo>
                    <a:pt x="256160" y="141479"/>
                  </a:lnTo>
                  <a:lnTo>
                    <a:pt x="256160" y="146559"/>
                  </a:lnTo>
                  <a:lnTo>
                    <a:pt x="256922" y="149225"/>
                  </a:lnTo>
                  <a:lnTo>
                    <a:pt x="256922" y="151258"/>
                  </a:lnTo>
                  <a:lnTo>
                    <a:pt x="257303" y="154305"/>
                  </a:lnTo>
                  <a:lnTo>
                    <a:pt x="257303" y="156337"/>
                  </a:lnTo>
                  <a:lnTo>
                    <a:pt x="258065" y="159259"/>
                  </a:lnTo>
                  <a:lnTo>
                    <a:pt x="258065" y="161291"/>
                  </a:lnTo>
                  <a:lnTo>
                    <a:pt x="258826" y="164085"/>
                  </a:lnTo>
                  <a:lnTo>
                    <a:pt x="258826" y="168403"/>
                  </a:lnTo>
                  <a:lnTo>
                    <a:pt x="259335" y="170435"/>
                  </a:lnTo>
                  <a:lnTo>
                    <a:pt x="259335" y="175387"/>
                  </a:lnTo>
                  <a:lnTo>
                    <a:pt x="260097" y="177547"/>
                  </a:lnTo>
                  <a:lnTo>
                    <a:pt x="260097" y="183135"/>
                  </a:lnTo>
                  <a:lnTo>
                    <a:pt x="260859" y="185421"/>
                  </a:lnTo>
                  <a:lnTo>
                    <a:pt x="260859" y="200915"/>
                  </a:lnTo>
                  <a:lnTo>
                    <a:pt x="261240" y="201677"/>
                  </a:lnTo>
                  <a:lnTo>
                    <a:pt x="261240" y="215138"/>
                  </a:lnTo>
                  <a:lnTo>
                    <a:pt x="262001" y="215773"/>
                  </a:lnTo>
                  <a:lnTo>
                    <a:pt x="261240" y="215773"/>
                  </a:lnTo>
                  <a:lnTo>
                    <a:pt x="260097" y="216536"/>
                  </a:lnTo>
                  <a:lnTo>
                    <a:pt x="258826" y="216536"/>
                  </a:lnTo>
                  <a:lnTo>
                    <a:pt x="257303" y="217171"/>
                  </a:lnTo>
                  <a:lnTo>
                    <a:pt x="256160" y="217171"/>
                  </a:lnTo>
                  <a:lnTo>
                    <a:pt x="245365" y="220854"/>
                  </a:lnTo>
                  <a:lnTo>
                    <a:pt x="244094" y="221488"/>
                  </a:lnTo>
                  <a:lnTo>
                    <a:pt x="242571" y="221488"/>
                  </a:lnTo>
                  <a:lnTo>
                    <a:pt x="239904" y="222886"/>
                  </a:lnTo>
                  <a:lnTo>
                    <a:pt x="238761" y="222886"/>
                  </a:lnTo>
                  <a:lnTo>
                    <a:pt x="237236" y="223521"/>
                  </a:lnTo>
                  <a:lnTo>
                    <a:pt x="235967" y="223521"/>
                  </a:lnTo>
                  <a:lnTo>
                    <a:pt x="234824" y="224283"/>
                  </a:lnTo>
                  <a:lnTo>
                    <a:pt x="232537" y="224283"/>
                  </a:lnTo>
                  <a:lnTo>
                    <a:pt x="230124" y="225806"/>
                  </a:lnTo>
                  <a:lnTo>
                    <a:pt x="227838" y="225806"/>
                  </a:lnTo>
                  <a:lnTo>
                    <a:pt x="224663" y="227204"/>
                  </a:lnTo>
                  <a:lnTo>
                    <a:pt x="223267" y="227204"/>
                  </a:lnTo>
                  <a:lnTo>
                    <a:pt x="221997" y="227838"/>
                  </a:lnTo>
                  <a:lnTo>
                    <a:pt x="220092" y="227838"/>
                  </a:lnTo>
                  <a:lnTo>
                    <a:pt x="218060" y="228600"/>
                  </a:lnTo>
                  <a:lnTo>
                    <a:pt x="216536" y="228600"/>
                  </a:lnTo>
                  <a:lnTo>
                    <a:pt x="214630" y="229236"/>
                  </a:lnTo>
                  <a:lnTo>
                    <a:pt x="213361" y="229236"/>
                  </a:lnTo>
                  <a:lnTo>
                    <a:pt x="208026" y="231267"/>
                  </a:lnTo>
                  <a:lnTo>
                    <a:pt x="203836" y="231267"/>
                  </a:lnTo>
                  <a:lnTo>
                    <a:pt x="201804" y="232029"/>
                  </a:lnTo>
                  <a:lnTo>
                    <a:pt x="200661" y="232029"/>
                  </a:lnTo>
                  <a:lnTo>
                    <a:pt x="198629" y="232918"/>
                  </a:lnTo>
                  <a:lnTo>
                    <a:pt x="194437" y="232918"/>
                  </a:lnTo>
                  <a:lnTo>
                    <a:pt x="193294" y="233554"/>
                  </a:lnTo>
                  <a:lnTo>
                    <a:pt x="191262" y="233554"/>
                  </a:lnTo>
                  <a:lnTo>
                    <a:pt x="189357" y="234188"/>
                  </a:lnTo>
                  <a:lnTo>
                    <a:pt x="187072" y="234188"/>
                  </a:lnTo>
                  <a:lnTo>
                    <a:pt x="185929" y="234950"/>
                  </a:lnTo>
                  <a:lnTo>
                    <a:pt x="180467" y="234950"/>
                  </a:lnTo>
                  <a:lnTo>
                    <a:pt x="178562" y="235586"/>
                  </a:lnTo>
                  <a:lnTo>
                    <a:pt x="149734" y="235586"/>
                  </a:lnTo>
                  <a:lnTo>
                    <a:pt x="147829" y="234950"/>
                  </a:lnTo>
                  <a:lnTo>
                    <a:pt x="142367" y="234950"/>
                  </a:lnTo>
                  <a:lnTo>
                    <a:pt x="141224" y="234188"/>
                  </a:lnTo>
                  <a:lnTo>
                    <a:pt x="136272" y="234188"/>
                  </a:lnTo>
                  <a:lnTo>
                    <a:pt x="134367" y="233554"/>
                  </a:lnTo>
                  <a:lnTo>
                    <a:pt x="133097" y="233554"/>
                  </a:lnTo>
                  <a:lnTo>
                    <a:pt x="131065" y="232918"/>
                  </a:lnTo>
                  <a:lnTo>
                    <a:pt x="124206" y="232918"/>
                  </a:lnTo>
                  <a:lnTo>
                    <a:pt x="123063" y="232029"/>
                  </a:lnTo>
                  <a:lnTo>
                    <a:pt x="121031" y="232029"/>
                  </a:lnTo>
                  <a:lnTo>
                    <a:pt x="119635" y="231267"/>
                  </a:lnTo>
                  <a:lnTo>
                    <a:pt x="117094" y="231267"/>
                  </a:lnTo>
                  <a:lnTo>
                    <a:pt x="115698" y="230633"/>
                  </a:lnTo>
                  <a:lnTo>
                    <a:pt x="113666" y="230633"/>
                  </a:lnTo>
                  <a:lnTo>
                    <a:pt x="111761" y="229871"/>
                  </a:lnTo>
                  <a:lnTo>
                    <a:pt x="109729" y="229871"/>
                  </a:lnTo>
                  <a:lnTo>
                    <a:pt x="107569" y="229236"/>
                  </a:lnTo>
                  <a:lnTo>
                    <a:pt x="105537" y="229236"/>
                  </a:lnTo>
                  <a:lnTo>
                    <a:pt x="104394" y="228600"/>
                  </a:lnTo>
                  <a:lnTo>
                    <a:pt x="102871" y="228600"/>
                  </a:lnTo>
                  <a:lnTo>
                    <a:pt x="101600" y="227838"/>
                  </a:lnTo>
                  <a:lnTo>
                    <a:pt x="100966" y="227838"/>
                  </a:lnTo>
                  <a:lnTo>
                    <a:pt x="99696" y="227204"/>
                  </a:lnTo>
                  <a:lnTo>
                    <a:pt x="98934" y="227204"/>
                  </a:lnTo>
                  <a:lnTo>
                    <a:pt x="107061" y="239777"/>
                  </a:lnTo>
                  <a:lnTo>
                    <a:pt x="107061" y="239268"/>
                  </a:lnTo>
                  <a:lnTo>
                    <a:pt x="107569" y="239268"/>
                  </a:lnTo>
                  <a:lnTo>
                    <a:pt x="112904" y="236983"/>
                  </a:lnTo>
                  <a:lnTo>
                    <a:pt x="114428" y="236983"/>
                  </a:lnTo>
                  <a:lnTo>
                    <a:pt x="116332" y="237617"/>
                  </a:lnTo>
                  <a:lnTo>
                    <a:pt x="119126" y="240666"/>
                  </a:lnTo>
                  <a:lnTo>
                    <a:pt x="121031" y="244729"/>
                  </a:lnTo>
                  <a:lnTo>
                    <a:pt x="121031" y="246380"/>
                  </a:lnTo>
                  <a:lnTo>
                    <a:pt x="120269" y="246380"/>
                  </a:lnTo>
                  <a:lnTo>
                    <a:pt x="119126" y="247016"/>
                  </a:lnTo>
                  <a:lnTo>
                    <a:pt x="117603" y="247016"/>
                  </a:lnTo>
                  <a:lnTo>
                    <a:pt x="115698" y="247650"/>
                  </a:lnTo>
                  <a:lnTo>
                    <a:pt x="114428" y="247650"/>
                  </a:lnTo>
                  <a:lnTo>
                    <a:pt x="113666" y="249048"/>
                  </a:lnTo>
                  <a:lnTo>
                    <a:pt x="108331" y="251079"/>
                  </a:lnTo>
                  <a:lnTo>
                    <a:pt x="107061" y="252730"/>
                  </a:lnTo>
                  <a:lnTo>
                    <a:pt x="102871" y="255398"/>
                  </a:lnTo>
                  <a:lnTo>
                    <a:pt x="100966" y="256160"/>
                  </a:lnTo>
                  <a:lnTo>
                    <a:pt x="97029" y="258827"/>
                  </a:lnTo>
                  <a:lnTo>
                    <a:pt x="94997" y="261112"/>
                  </a:lnTo>
                  <a:lnTo>
                    <a:pt x="83440" y="268860"/>
                  </a:lnTo>
                  <a:lnTo>
                    <a:pt x="79503" y="273178"/>
                  </a:lnTo>
                  <a:lnTo>
                    <a:pt x="77598" y="274574"/>
                  </a:lnTo>
                  <a:lnTo>
                    <a:pt x="73661" y="278638"/>
                  </a:lnTo>
                  <a:lnTo>
                    <a:pt x="71501" y="280036"/>
                  </a:lnTo>
                  <a:lnTo>
                    <a:pt x="70231" y="282322"/>
                  </a:lnTo>
                  <a:lnTo>
                    <a:pt x="68199" y="283718"/>
                  </a:lnTo>
                  <a:lnTo>
                    <a:pt x="66803" y="285750"/>
                  </a:lnTo>
                  <a:lnTo>
                    <a:pt x="65532" y="287402"/>
                  </a:lnTo>
                  <a:lnTo>
                    <a:pt x="64136" y="289434"/>
                  </a:lnTo>
                  <a:lnTo>
                    <a:pt x="60199" y="293498"/>
                  </a:lnTo>
                  <a:lnTo>
                    <a:pt x="58929" y="296418"/>
                  </a:lnTo>
                  <a:lnTo>
                    <a:pt x="57405" y="297816"/>
                  </a:lnTo>
                  <a:lnTo>
                    <a:pt x="56897" y="299212"/>
                  </a:lnTo>
                  <a:lnTo>
                    <a:pt x="56897" y="300863"/>
                  </a:lnTo>
                  <a:lnTo>
                    <a:pt x="55499" y="302896"/>
                  </a:lnTo>
                  <a:lnTo>
                    <a:pt x="54737" y="304928"/>
                  </a:lnTo>
                  <a:lnTo>
                    <a:pt x="54737" y="311912"/>
                  </a:lnTo>
                  <a:lnTo>
                    <a:pt x="55499" y="314198"/>
                  </a:lnTo>
                  <a:lnTo>
                    <a:pt x="55499" y="315596"/>
                  </a:lnTo>
                  <a:lnTo>
                    <a:pt x="56897" y="318390"/>
                  </a:lnTo>
                  <a:lnTo>
                    <a:pt x="56897" y="319913"/>
                  </a:lnTo>
                  <a:lnTo>
                    <a:pt x="59436" y="325374"/>
                  </a:lnTo>
                  <a:lnTo>
                    <a:pt x="60199" y="326136"/>
                  </a:lnTo>
                  <a:lnTo>
                    <a:pt x="60834" y="328423"/>
                  </a:lnTo>
                  <a:lnTo>
                    <a:pt x="61596" y="329058"/>
                  </a:lnTo>
                  <a:lnTo>
                    <a:pt x="62866" y="331852"/>
                  </a:lnTo>
                  <a:lnTo>
                    <a:pt x="68199" y="337440"/>
                  </a:lnTo>
                  <a:lnTo>
                    <a:pt x="70231" y="338836"/>
                  </a:lnTo>
                  <a:lnTo>
                    <a:pt x="71501" y="340487"/>
                  </a:lnTo>
                  <a:lnTo>
                    <a:pt x="73661" y="341123"/>
                  </a:lnTo>
                  <a:lnTo>
                    <a:pt x="79503" y="345313"/>
                  </a:lnTo>
                  <a:lnTo>
                    <a:pt x="80773" y="346837"/>
                  </a:lnTo>
                  <a:lnTo>
                    <a:pt x="82931" y="347346"/>
                  </a:lnTo>
                  <a:lnTo>
                    <a:pt x="86868" y="350267"/>
                  </a:lnTo>
                  <a:lnTo>
                    <a:pt x="88900" y="350902"/>
                  </a:lnTo>
                  <a:lnTo>
                    <a:pt x="90805" y="352298"/>
                  </a:lnTo>
                  <a:lnTo>
                    <a:pt x="92837" y="353061"/>
                  </a:lnTo>
                  <a:lnTo>
                    <a:pt x="94235" y="354585"/>
                  </a:lnTo>
                  <a:lnTo>
                    <a:pt x="95505" y="355219"/>
                  </a:lnTo>
                  <a:lnTo>
                    <a:pt x="97663" y="355981"/>
                  </a:lnTo>
                  <a:lnTo>
                    <a:pt x="101600" y="358013"/>
                  </a:lnTo>
                  <a:lnTo>
                    <a:pt x="102362" y="358013"/>
                  </a:lnTo>
                  <a:lnTo>
                    <a:pt x="105156" y="359411"/>
                  </a:lnTo>
                  <a:lnTo>
                    <a:pt x="105537" y="360299"/>
                  </a:lnTo>
                  <a:lnTo>
                    <a:pt x="100457" y="369443"/>
                  </a:lnTo>
                  <a:lnTo>
                    <a:pt x="98934" y="369443"/>
                  </a:lnTo>
                  <a:lnTo>
                    <a:pt x="97029" y="368681"/>
                  </a:lnTo>
                  <a:lnTo>
                    <a:pt x="93599" y="367411"/>
                  </a:lnTo>
                  <a:lnTo>
                    <a:pt x="92330" y="367411"/>
                  </a:lnTo>
                  <a:lnTo>
                    <a:pt x="90298" y="366396"/>
                  </a:lnTo>
                  <a:lnTo>
                    <a:pt x="88900" y="366396"/>
                  </a:lnTo>
                  <a:lnTo>
                    <a:pt x="87630" y="365761"/>
                  </a:lnTo>
                  <a:lnTo>
                    <a:pt x="85725" y="365761"/>
                  </a:lnTo>
                  <a:lnTo>
                    <a:pt x="84201" y="365125"/>
                  </a:lnTo>
                  <a:lnTo>
                    <a:pt x="82297" y="365125"/>
                  </a:lnTo>
                  <a:lnTo>
                    <a:pt x="80265" y="364363"/>
                  </a:lnTo>
                  <a:lnTo>
                    <a:pt x="78867" y="363729"/>
                  </a:lnTo>
                  <a:lnTo>
                    <a:pt x="76836" y="362967"/>
                  </a:lnTo>
                  <a:lnTo>
                    <a:pt x="75566" y="362967"/>
                  </a:lnTo>
                  <a:lnTo>
                    <a:pt x="73661" y="362331"/>
                  </a:lnTo>
                  <a:lnTo>
                    <a:pt x="71501" y="362331"/>
                  </a:lnTo>
                  <a:lnTo>
                    <a:pt x="70231" y="361697"/>
                  </a:lnTo>
                  <a:lnTo>
                    <a:pt x="65532" y="361697"/>
                  </a:lnTo>
                  <a:lnTo>
                    <a:pt x="64771" y="360808"/>
                  </a:lnTo>
                  <a:lnTo>
                    <a:pt x="61596" y="360808"/>
                  </a:lnTo>
                  <a:lnTo>
                    <a:pt x="60834" y="361697"/>
                  </a:lnTo>
                  <a:lnTo>
                    <a:pt x="60199" y="361697"/>
                  </a:lnTo>
                  <a:lnTo>
                    <a:pt x="58929" y="362967"/>
                  </a:lnTo>
                  <a:lnTo>
                    <a:pt x="58167" y="365125"/>
                  </a:lnTo>
                  <a:lnTo>
                    <a:pt x="56897" y="366396"/>
                  </a:lnTo>
                  <a:lnTo>
                    <a:pt x="56261" y="368681"/>
                  </a:lnTo>
                  <a:lnTo>
                    <a:pt x="56261" y="370079"/>
                  </a:lnTo>
                  <a:lnTo>
                    <a:pt x="54737" y="372873"/>
                  </a:lnTo>
                  <a:lnTo>
                    <a:pt x="54737" y="374142"/>
                  </a:lnTo>
                  <a:lnTo>
                    <a:pt x="53467" y="377191"/>
                  </a:lnTo>
                  <a:lnTo>
                    <a:pt x="53467" y="378587"/>
                  </a:lnTo>
                  <a:lnTo>
                    <a:pt x="52071" y="382143"/>
                  </a:lnTo>
                  <a:lnTo>
                    <a:pt x="52071" y="384175"/>
                  </a:lnTo>
                  <a:lnTo>
                    <a:pt x="51562" y="385573"/>
                  </a:lnTo>
                  <a:lnTo>
                    <a:pt x="51562" y="387604"/>
                  </a:lnTo>
                  <a:lnTo>
                    <a:pt x="49530" y="393319"/>
                  </a:lnTo>
                  <a:lnTo>
                    <a:pt x="49530" y="394971"/>
                  </a:lnTo>
                  <a:lnTo>
                    <a:pt x="48896" y="397003"/>
                  </a:lnTo>
                  <a:lnTo>
                    <a:pt x="48896" y="399035"/>
                  </a:lnTo>
                  <a:lnTo>
                    <a:pt x="48134" y="401067"/>
                  </a:lnTo>
                  <a:lnTo>
                    <a:pt x="48134" y="403353"/>
                  </a:lnTo>
                  <a:lnTo>
                    <a:pt x="46863" y="406781"/>
                  </a:lnTo>
                  <a:lnTo>
                    <a:pt x="46863" y="409067"/>
                  </a:lnTo>
                  <a:lnTo>
                    <a:pt x="46101" y="410465"/>
                  </a:lnTo>
                  <a:lnTo>
                    <a:pt x="45467" y="412497"/>
                  </a:lnTo>
                  <a:lnTo>
                    <a:pt x="45467" y="413893"/>
                  </a:lnTo>
                  <a:lnTo>
                    <a:pt x="44959" y="416179"/>
                  </a:lnTo>
                  <a:lnTo>
                    <a:pt x="44959" y="418211"/>
                  </a:lnTo>
                  <a:lnTo>
                    <a:pt x="44197" y="419609"/>
                  </a:lnTo>
                  <a:lnTo>
                    <a:pt x="44197" y="421894"/>
                  </a:lnTo>
                  <a:lnTo>
                    <a:pt x="43435" y="423165"/>
                  </a:lnTo>
                  <a:lnTo>
                    <a:pt x="43435" y="425197"/>
                  </a:lnTo>
                  <a:lnTo>
                    <a:pt x="42673" y="426593"/>
                  </a:lnTo>
                  <a:lnTo>
                    <a:pt x="42673" y="431673"/>
                  </a:lnTo>
                  <a:lnTo>
                    <a:pt x="42165" y="432943"/>
                  </a:lnTo>
                  <a:lnTo>
                    <a:pt x="42165" y="446405"/>
                  </a:lnTo>
                  <a:lnTo>
                    <a:pt x="43435" y="448056"/>
                  </a:lnTo>
                  <a:lnTo>
                    <a:pt x="44197" y="449454"/>
                  </a:lnTo>
                  <a:lnTo>
                    <a:pt x="45467" y="449454"/>
                  </a:lnTo>
                  <a:lnTo>
                    <a:pt x="46863" y="450723"/>
                  </a:lnTo>
                  <a:lnTo>
                    <a:pt x="50038" y="452883"/>
                  </a:lnTo>
                  <a:lnTo>
                    <a:pt x="51562" y="452883"/>
                  </a:lnTo>
                  <a:lnTo>
                    <a:pt x="52071" y="453517"/>
                  </a:lnTo>
                  <a:lnTo>
                    <a:pt x="53467" y="454153"/>
                  </a:lnTo>
                  <a:lnTo>
                    <a:pt x="55499" y="454153"/>
                  </a:lnTo>
                  <a:lnTo>
                    <a:pt x="56897" y="455168"/>
                  </a:lnTo>
                  <a:lnTo>
                    <a:pt x="70993" y="455168"/>
                  </a:lnTo>
                  <a:lnTo>
                    <a:pt x="72136" y="455804"/>
                  </a:lnTo>
                  <a:lnTo>
                    <a:pt x="73661" y="455168"/>
                  </a:lnTo>
                  <a:lnTo>
                    <a:pt x="84963" y="455168"/>
                  </a:lnTo>
                  <a:lnTo>
                    <a:pt x="86234" y="454153"/>
                  </a:lnTo>
                  <a:lnTo>
                    <a:pt x="88138" y="454153"/>
                  </a:lnTo>
                  <a:lnTo>
                    <a:pt x="90298" y="453517"/>
                  </a:lnTo>
                  <a:lnTo>
                    <a:pt x="92330" y="453517"/>
                  </a:lnTo>
                  <a:lnTo>
                    <a:pt x="94235" y="452883"/>
                  </a:lnTo>
                  <a:lnTo>
                    <a:pt x="98172" y="452883"/>
                  </a:lnTo>
                  <a:lnTo>
                    <a:pt x="102362" y="451486"/>
                  </a:lnTo>
                  <a:lnTo>
                    <a:pt x="104394" y="451486"/>
                  </a:lnTo>
                  <a:lnTo>
                    <a:pt x="107061" y="450723"/>
                  </a:lnTo>
                  <a:lnTo>
                    <a:pt x="108967" y="450723"/>
                  </a:lnTo>
                  <a:lnTo>
                    <a:pt x="110999" y="450088"/>
                  </a:lnTo>
                  <a:lnTo>
                    <a:pt x="112904" y="450088"/>
                  </a:lnTo>
                  <a:lnTo>
                    <a:pt x="114428" y="449454"/>
                  </a:lnTo>
                  <a:lnTo>
                    <a:pt x="117094" y="449454"/>
                  </a:lnTo>
                  <a:lnTo>
                    <a:pt x="118365" y="448692"/>
                  </a:lnTo>
                  <a:lnTo>
                    <a:pt x="120269" y="448692"/>
                  </a:lnTo>
                  <a:lnTo>
                    <a:pt x="122301" y="448056"/>
                  </a:lnTo>
                  <a:lnTo>
                    <a:pt x="123699" y="448056"/>
                  </a:lnTo>
                  <a:lnTo>
                    <a:pt x="125730" y="447167"/>
                  </a:lnTo>
                  <a:lnTo>
                    <a:pt x="127636" y="447167"/>
                  </a:lnTo>
                  <a:lnTo>
                    <a:pt x="129160" y="446405"/>
                  </a:lnTo>
                  <a:lnTo>
                    <a:pt x="131065" y="446405"/>
                  </a:lnTo>
                  <a:lnTo>
                    <a:pt x="132335" y="445771"/>
                  </a:lnTo>
                  <a:lnTo>
                    <a:pt x="134367" y="445136"/>
                  </a:lnTo>
                  <a:lnTo>
                    <a:pt x="137034" y="445136"/>
                  </a:lnTo>
                  <a:lnTo>
                    <a:pt x="140462" y="443738"/>
                  </a:lnTo>
                  <a:lnTo>
                    <a:pt x="142367" y="443738"/>
                  </a:lnTo>
                  <a:lnTo>
                    <a:pt x="145161" y="442342"/>
                  </a:lnTo>
                  <a:lnTo>
                    <a:pt x="146305" y="442342"/>
                  </a:lnTo>
                  <a:lnTo>
                    <a:pt x="147829" y="441453"/>
                  </a:lnTo>
                  <a:lnTo>
                    <a:pt x="149734" y="441453"/>
                  </a:lnTo>
                  <a:lnTo>
                    <a:pt x="152528" y="440055"/>
                  </a:lnTo>
                  <a:lnTo>
                    <a:pt x="153671" y="440055"/>
                  </a:lnTo>
                  <a:lnTo>
                    <a:pt x="155194" y="439421"/>
                  </a:lnTo>
                  <a:lnTo>
                    <a:pt x="156465" y="439421"/>
                  </a:lnTo>
                  <a:lnTo>
                    <a:pt x="160401" y="437388"/>
                  </a:lnTo>
                  <a:lnTo>
                    <a:pt x="161036" y="436627"/>
                  </a:lnTo>
                  <a:lnTo>
                    <a:pt x="162561" y="436627"/>
                  </a:lnTo>
                  <a:lnTo>
                    <a:pt x="163830" y="435992"/>
                  </a:lnTo>
                  <a:lnTo>
                    <a:pt x="167260" y="433705"/>
                  </a:lnTo>
                  <a:lnTo>
                    <a:pt x="169926" y="432943"/>
                  </a:lnTo>
                  <a:lnTo>
                    <a:pt x="181992" y="424561"/>
                  </a:lnTo>
                  <a:lnTo>
                    <a:pt x="189357" y="416815"/>
                  </a:lnTo>
                  <a:lnTo>
                    <a:pt x="190500" y="414529"/>
                  </a:lnTo>
                  <a:lnTo>
                    <a:pt x="192532" y="412497"/>
                  </a:lnTo>
                  <a:lnTo>
                    <a:pt x="197231" y="403353"/>
                  </a:lnTo>
                  <a:lnTo>
                    <a:pt x="197993" y="402717"/>
                  </a:lnTo>
                  <a:lnTo>
                    <a:pt x="199136" y="399669"/>
                  </a:lnTo>
                  <a:lnTo>
                    <a:pt x="199136" y="398399"/>
                  </a:lnTo>
                  <a:lnTo>
                    <a:pt x="200661" y="397003"/>
                  </a:lnTo>
                  <a:lnTo>
                    <a:pt x="200661" y="395605"/>
                  </a:lnTo>
                  <a:lnTo>
                    <a:pt x="202566" y="391287"/>
                  </a:lnTo>
                  <a:lnTo>
                    <a:pt x="202566" y="389891"/>
                  </a:lnTo>
                  <a:lnTo>
                    <a:pt x="203328" y="388621"/>
                  </a:lnTo>
                  <a:lnTo>
                    <a:pt x="203328" y="387223"/>
                  </a:lnTo>
                  <a:lnTo>
                    <a:pt x="204598" y="385573"/>
                  </a:lnTo>
                  <a:lnTo>
                    <a:pt x="204598" y="384175"/>
                  </a:lnTo>
                  <a:lnTo>
                    <a:pt x="205360" y="382905"/>
                  </a:lnTo>
                  <a:lnTo>
                    <a:pt x="205360" y="381509"/>
                  </a:lnTo>
                  <a:lnTo>
                    <a:pt x="205994" y="379858"/>
                  </a:lnTo>
                  <a:lnTo>
                    <a:pt x="205994" y="378587"/>
                  </a:lnTo>
                  <a:lnTo>
                    <a:pt x="208026" y="374142"/>
                  </a:lnTo>
                  <a:lnTo>
                    <a:pt x="208026" y="371475"/>
                  </a:lnTo>
                  <a:lnTo>
                    <a:pt x="208535" y="370079"/>
                  </a:lnTo>
                  <a:lnTo>
                    <a:pt x="208535" y="367411"/>
                  </a:lnTo>
                  <a:lnTo>
                    <a:pt x="209169" y="365761"/>
                  </a:lnTo>
                  <a:lnTo>
                    <a:pt x="209169" y="361697"/>
                  </a:lnTo>
                  <a:lnTo>
                    <a:pt x="209931" y="360299"/>
                  </a:lnTo>
                  <a:lnTo>
                    <a:pt x="209931" y="355981"/>
                  </a:lnTo>
                  <a:lnTo>
                    <a:pt x="210693" y="354585"/>
                  </a:lnTo>
                  <a:lnTo>
                    <a:pt x="210693" y="347346"/>
                  </a:lnTo>
                  <a:lnTo>
                    <a:pt x="211201" y="345948"/>
                  </a:lnTo>
                  <a:lnTo>
                    <a:pt x="211201" y="336169"/>
                  </a:lnTo>
                  <a:lnTo>
                    <a:pt x="210693" y="333884"/>
                  </a:lnTo>
                  <a:lnTo>
                    <a:pt x="210693" y="329058"/>
                  </a:lnTo>
                  <a:lnTo>
                    <a:pt x="209931" y="327025"/>
                  </a:lnTo>
                  <a:lnTo>
                    <a:pt x="209169" y="325374"/>
                  </a:lnTo>
                  <a:lnTo>
                    <a:pt x="209169" y="323342"/>
                  </a:lnTo>
                  <a:lnTo>
                    <a:pt x="208535" y="321311"/>
                  </a:lnTo>
                  <a:lnTo>
                    <a:pt x="208535" y="319024"/>
                  </a:lnTo>
                  <a:lnTo>
                    <a:pt x="208026" y="317628"/>
                  </a:lnTo>
                  <a:lnTo>
                    <a:pt x="208026" y="316358"/>
                  </a:lnTo>
                  <a:lnTo>
                    <a:pt x="205994" y="311278"/>
                  </a:lnTo>
                  <a:lnTo>
                    <a:pt x="205994" y="309880"/>
                  </a:lnTo>
                  <a:lnTo>
                    <a:pt x="204598" y="305562"/>
                  </a:lnTo>
                  <a:lnTo>
                    <a:pt x="204598" y="303530"/>
                  </a:lnTo>
                  <a:lnTo>
                    <a:pt x="203328" y="300863"/>
                  </a:lnTo>
                  <a:lnTo>
                    <a:pt x="203836" y="300102"/>
                  </a:lnTo>
                  <a:lnTo>
                    <a:pt x="203836" y="299212"/>
                  </a:lnTo>
                  <a:lnTo>
                    <a:pt x="204598" y="298578"/>
                  </a:lnTo>
                  <a:lnTo>
                    <a:pt x="205360" y="298578"/>
                  </a:lnTo>
                  <a:lnTo>
                    <a:pt x="206503" y="299212"/>
                  </a:lnTo>
                  <a:lnTo>
                    <a:pt x="208026" y="299212"/>
                  </a:lnTo>
                  <a:lnTo>
                    <a:pt x="209169" y="300102"/>
                  </a:lnTo>
                  <a:lnTo>
                    <a:pt x="209931" y="300863"/>
                  </a:lnTo>
                  <a:lnTo>
                    <a:pt x="211201" y="301498"/>
                  </a:lnTo>
                  <a:lnTo>
                    <a:pt x="211963" y="302134"/>
                  </a:lnTo>
                  <a:lnTo>
                    <a:pt x="212725" y="303530"/>
                  </a:lnTo>
                  <a:lnTo>
                    <a:pt x="213361" y="304166"/>
                  </a:lnTo>
                  <a:lnTo>
                    <a:pt x="214630" y="306960"/>
                  </a:lnTo>
                  <a:lnTo>
                    <a:pt x="215392" y="309246"/>
                  </a:lnTo>
                  <a:lnTo>
                    <a:pt x="215392" y="311278"/>
                  </a:lnTo>
                  <a:lnTo>
                    <a:pt x="215900" y="313563"/>
                  </a:lnTo>
                  <a:lnTo>
                    <a:pt x="215900" y="314961"/>
                  </a:lnTo>
                  <a:lnTo>
                    <a:pt x="216536" y="316358"/>
                  </a:lnTo>
                  <a:lnTo>
                    <a:pt x="216536" y="317628"/>
                  </a:lnTo>
                  <a:lnTo>
                    <a:pt x="217298" y="319024"/>
                  </a:lnTo>
                  <a:lnTo>
                    <a:pt x="217298" y="320422"/>
                  </a:lnTo>
                  <a:lnTo>
                    <a:pt x="218060" y="321946"/>
                  </a:lnTo>
                  <a:lnTo>
                    <a:pt x="218060" y="324104"/>
                  </a:lnTo>
                  <a:lnTo>
                    <a:pt x="218567" y="325374"/>
                  </a:lnTo>
                  <a:lnTo>
                    <a:pt x="218567" y="332486"/>
                  </a:lnTo>
                  <a:lnTo>
                    <a:pt x="219330" y="333884"/>
                  </a:lnTo>
                  <a:lnTo>
                    <a:pt x="219330" y="346837"/>
                  </a:lnTo>
                  <a:lnTo>
                    <a:pt x="218567" y="348235"/>
                  </a:lnTo>
                  <a:lnTo>
                    <a:pt x="218567" y="358648"/>
                  </a:lnTo>
                  <a:lnTo>
                    <a:pt x="218060" y="360299"/>
                  </a:lnTo>
                  <a:lnTo>
                    <a:pt x="218060" y="361697"/>
                  </a:lnTo>
                  <a:lnTo>
                    <a:pt x="217298" y="363729"/>
                  </a:lnTo>
                  <a:lnTo>
                    <a:pt x="217298" y="365761"/>
                  </a:lnTo>
                  <a:lnTo>
                    <a:pt x="216536" y="367411"/>
                  </a:lnTo>
                  <a:lnTo>
                    <a:pt x="216536" y="370841"/>
                  </a:lnTo>
                  <a:lnTo>
                    <a:pt x="215900" y="372873"/>
                  </a:lnTo>
                  <a:lnTo>
                    <a:pt x="215392" y="374142"/>
                  </a:lnTo>
                  <a:lnTo>
                    <a:pt x="215392" y="376429"/>
                  </a:lnTo>
                  <a:lnTo>
                    <a:pt x="213361" y="382143"/>
                  </a:lnTo>
                  <a:lnTo>
                    <a:pt x="213361" y="383541"/>
                  </a:lnTo>
                  <a:lnTo>
                    <a:pt x="212725" y="385573"/>
                  </a:lnTo>
                  <a:lnTo>
                    <a:pt x="212725" y="387604"/>
                  </a:lnTo>
                  <a:lnTo>
                    <a:pt x="211201" y="391287"/>
                  </a:lnTo>
                  <a:lnTo>
                    <a:pt x="210693" y="392685"/>
                  </a:lnTo>
                  <a:lnTo>
                    <a:pt x="209931" y="394971"/>
                  </a:lnTo>
                  <a:lnTo>
                    <a:pt x="206503" y="403353"/>
                  </a:lnTo>
                  <a:lnTo>
                    <a:pt x="205994" y="405385"/>
                  </a:lnTo>
                  <a:lnTo>
                    <a:pt x="204598" y="406781"/>
                  </a:lnTo>
                  <a:lnTo>
                    <a:pt x="204598" y="409067"/>
                  </a:lnTo>
                  <a:lnTo>
                    <a:pt x="203328" y="410465"/>
                  </a:lnTo>
                  <a:lnTo>
                    <a:pt x="202566" y="411861"/>
                  </a:lnTo>
                  <a:lnTo>
                    <a:pt x="201423" y="413131"/>
                  </a:lnTo>
                  <a:lnTo>
                    <a:pt x="199899" y="416815"/>
                  </a:lnTo>
                  <a:lnTo>
                    <a:pt x="198629" y="418211"/>
                  </a:lnTo>
                  <a:lnTo>
                    <a:pt x="197993" y="419609"/>
                  </a:lnTo>
                  <a:lnTo>
                    <a:pt x="196469" y="421133"/>
                  </a:lnTo>
                  <a:lnTo>
                    <a:pt x="195961" y="422529"/>
                  </a:lnTo>
                  <a:lnTo>
                    <a:pt x="194437" y="423927"/>
                  </a:lnTo>
                  <a:lnTo>
                    <a:pt x="193803" y="425197"/>
                  </a:lnTo>
                  <a:lnTo>
                    <a:pt x="192532" y="426593"/>
                  </a:lnTo>
                  <a:lnTo>
                    <a:pt x="191262" y="427355"/>
                  </a:lnTo>
                  <a:lnTo>
                    <a:pt x="187834" y="430911"/>
                  </a:lnTo>
                  <a:lnTo>
                    <a:pt x="184659" y="432943"/>
                  </a:lnTo>
                  <a:lnTo>
                    <a:pt x="183135" y="434594"/>
                  </a:lnTo>
                  <a:lnTo>
                    <a:pt x="178562" y="437388"/>
                  </a:lnTo>
                  <a:lnTo>
                    <a:pt x="177038" y="438659"/>
                  </a:lnTo>
                  <a:lnTo>
                    <a:pt x="170435" y="442342"/>
                  </a:lnTo>
                  <a:lnTo>
                    <a:pt x="169165" y="443738"/>
                  </a:lnTo>
                  <a:lnTo>
                    <a:pt x="163068" y="445771"/>
                  </a:lnTo>
                  <a:lnTo>
                    <a:pt x="161799" y="447167"/>
                  </a:lnTo>
                  <a:lnTo>
                    <a:pt x="156465" y="449454"/>
                  </a:lnTo>
                  <a:lnTo>
                    <a:pt x="136272" y="457200"/>
                  </a:lnTo>
                  <a:lnTo>
                    <a:pt x="134367" y="457200"/>
                  </a:lnTo>
                  <a:lnTo>
                    <a:pt x="129667" y="459233"/>
                  </a:lnTo>
                  <a:lnTo>
                    <a:pt x="127636" y="459233"/>
                  </a:lnTo>
                  <a:lnTo>
                    <a:pt x="126492" y="459867"/>
                  </a:lnTo>
                  <a:lnTo>
                    <a:pt x="124206" y="459867"/>
                  </a:lnTo>
                  <a:lnTo>
                    <a:pt x="120269" y="462154"/>
                  </a:lnTo>
                  <a:lnTo>
                    <a:pt x="119126" y="462154"/>
                  </a:lnTo>
                  <a:lnTo>
                    <a:pt x="117603" y="462916"/>
                  </a:lnTo>
                  <a:lnTo>
                    <a:pt x="116332" y="462916"/>
                  </a:lnTo>
                  <a:lnTo>
                    <a:pt x="113666" y="464186"/>
                  </a:lnTo>
                  <a:lnTo>
                    <a:pt x="110999" y="464186"/>
                  </a:lnTo>
                  <a:lnTo>
                    <a:pt x="107569" y="465583"/>
                  </a:lnTo>
                  <a:lnTo>
                    <a:pt x="104394" y="465583"/>
                  </a:lnTo>
                  <a:lnTo>
                    <a:pt x="103632" y="466217"/>
                  </a:lnTo>
                  <a:lnTo>
                    <a:pt x="102362" y="466979"/>
                  </a:lnTo>
                  <a:lnTo>
                    <a:pt x="100966" y="466979"/>
                  </a:lnTo>
                  <a:lnTo>
                    <a:pt x="100457" y="467615"/>
                  </a:lnTo>
                  <a:lnTo>
                    <a:pt x="96267" y="467615"/>
                  </a:lnTo>
                  <a:lnTo>
                    <a:pt x="94997" y="468504"/>
                  </a:lnTo>
                  <a:lnTo>
                    <a:pt x="89662" y="468504"/>
                  </a:lnTo>
                  <a:lnTo>
                    <a:pt x="87630" y="469266"/>
                  </a:lnTo>
                  <a:lnTo>
                    <a:pt x="64771" y="469266"/>
                  </a:lnTo>
                  <a:lnTo>
                    <a:pt x="63628" y="468504"/>
                  </a:lnTo>
                  <a:lnTo>
                    <a:pt x="56261" y="468504"/>
                  </a:lnTo>
                  <a:lnTo>
                    <a:pt x="53467" y="467615"/>
                  </a:lnTo>
                  <a:lnTo>
                    <a:pt x="51562" y="467615"/>
                  </a:lnTo>
                  <a:lnTo>
                    <a:pt x="50038" y="466979"/>
                  </a:lnTo>
                  <a:lnTo>
                    <a:pt x="48134" y="466979"/>
                  </a:lnTo>
                  <a:lnTo>
                    <a:pt x="45467" y="465583"/>
                  </a:lnTo>
                  <a:lnTo>
                    <a:pt x="44197" y="465583"/>
                  </a:lnTo>
                  <a:lnTo>
                    <a:pt x="43435" y="464948"/>
                  </a:lnTo>
                  <a:lnTo>
                    <a:pt x="39498" y="462154"/>
                  </a:lnTo>
                  <a:lnTo>
                    <a:pt x="37592" y="461518"/>
                  </a:lnTo>
                  <a:lnTo>
                    <a:pt x="36068" y="459867"/>
                  </a:lnTo>
                  <a:lnTo>
                    <a:pt x="34163" y="459233"/>
                  </a:lnTo>
                  <a:lnTo>
                    <a:pt x="32893" y="457836"/>
                  </a:lnTo>
                  <a:lnTo>
                    <a:pt x="27432" y="455168"/>
                  </a:lnTo>
                  <a:lnTo>
                    <a:pt x="26036" y="453517"/>
                  </a:lnTo>
                  <a:lnTo>
                    <a:pt x="24766" y="452883"/>
                  </a:lnTo>
                  <a:lnTo>
                    <a:pt x="24004" y="452883"/>
                  </a:lnTo>
                  <a:lnTo>
                    <a:pt x="24004" y="452121"/>
                  </a:lnTo>
                  <a:lnTo>
                    <a:pt x="25528" y="449454"/>
                  </a:lnTo>
                  <a:lnTo>
                    <a:pt x="25528" y="446405"/>
                  </a:lnTo>
                  <a:lnTo>
                    <a:pt x="26798" y="442977"/>
                  </a:lnTo>
                  <a:lnTo>
                    <a:pt x="26798" y="441453"/>
                  </a:lnTo>
                  <a:lnTo>
                    <a:pt x="28194" y="438659"/>
                  </a:lnTo>
                  <a:lnTo>
                    <a:pt x="28194" y="435229"/>
                  </a:lnTo>
                  <a:lnTo>
                    <a:pt x="30226" y="429642"/>
                  </a:lnTo>
                  <a:lnTo>
                    <a:pt x="30226" y="427355"/>
                  </a:lnTo>
                  <a:lnTo>
                    <a:pt x="32893" y="418847"/>
                  </a:lnTo>
                  <a:lnTo>
                    <a:pt x="32893" y="417449"/>
                  </a:lnTo>
                  <a:lnTo>
                    <a:pt x="36068" y="406781"/>
                  </a:lnTo>
                  <a:lnTo>
                    <a:pt x="36068" y="404115"/>
                  </a:lnTo>
                  <a:lnTo>
                    <a:pt x="38100" y="397637"/>
                  </a:lnTo>
                  <a:lnTo>
                    <a:pt x="38100" y="395605"/>
                  </a:lnTo>
                  <a:lnTo>
                    <a:pt x="42165" y="382905"/>
                  </a:lnTo>
                  <a:lnTo>
                    <a:pt x="42165" y="381509"/>
                  </a:lnTo>
                  <a:lnTo>
                    <a:pt x="44959" y="373761"/>
                  </a:lnTo>
                  <a:lnTo>
                    <a:pt x="44959" y="372111"/>
                  </a:lnTo>
                  <a:lnTo>
                    <a:pt x="45467" y="370841"/>
                  </a:lnTo>
                  <a:lnTo>
                    <a:pt x="45467" y="368681"/>
                  </a:lnTo>
                  <a:lnTo>
                    <a:pt x="46101" y="367411"/>
                  </a:lnTo>
                  <a:lnTo>
                    <a:pt x="46863" y="366396"/>
                  </a:lnTo>
                  <a:lnTo>
                    <a:pt x="47372" y="365125"/>
                  </a:lnTo>
                  <a:lnTo>
                    <a:pt x="47372" y="363729"/>
                  </a:lnTo>
                  <a:lnTo>
                    <a:pt x="48134" y="362331"/>
                  </a:lnTo>
                  <a:lnTo>
                    <a:pt x="48134" y="360808"/>
                  </a:lnTo>
                  <a:lnTo>
                    <a:pt x="49530" y="358013"/>
                  </a:lnTo>
                  <a:lnTo>
                    <a:pt x="50038" y="357379"/>
                  </a:lnTo>
                  <a:lnTo>
                    <a:pt x="50800" y="357379"/>
                  </a:lnTo>
                  <a:lnTo>
                    <a:pt x="52071" y="355981"/>
                  </a:lnTo>
                  <a:lnTo>
                    <a:pt x="52832" y="355981"/>
                  </a:lnTo>
                  <a:lnTo>
                    <a:pt x="55499" y="354585"/>
                  </a:lnTo>
                  <a:lnTo>
                    <a:pt x="57405" y="354585"/>
                  </a:lnTo>
                  <a:lnTo>
                    <a:pt x="58929" y="353949"/>
                  </a:lnTo>
                  <a:lnTo>
                    <a:pt x="60834" y="353949"/>
                  </a:lnTo>
                  <a:lnTo>
                    <a:pt x="61596" y="353061"/>
                  </a:lnTo>
                  <a:lnTo>
                    <a:pt x="63628" y="353061"/>
                  </a:lnTo>
                  <a:lnTo>
                    <a:pt x="64771" y="352298"/>
                  </a:lnTo>
                  <a:lnTo>
                    <a:pt x="68199" y="352298"/>
                  </a:lnTo>
                  <a:lnTo>
                    <a:pt x="67565" y="351663"/>
                  </a:lnTo>
                  <a:lnTo>
                    <a:pt x="66294" y="350902"/>
                  </a:lnTo>
                  <a:lnTo>
                    <a:pt x="64771" y="350902"/>
                  </a:lnTo>
                  <a:lnTo>
                    <a:pt x="61596" y="348869"/>
                  </a:lnTo>
                  <a:lnTo>
                    <a:pt x="59436" y="346837"/>
                  </a:lnTo>
                  <a:lnTo>
                    <a:pt x="57405" y="345948"/>
                  </a:lnTo>
                  <a:lnTo>
                    <a:pt x="51562" y="340487"/>
                  </a:lnTo>
                  <a:lnTo>
                    <a:pt x="50038" y="337440"/>
                  </a:lnTo>
                  <a:lnTo>
                    <a:pt x="48134" y="335408"/>
                  </a:lnTo>
                  <a:lnTo>
                    <a:pt x="44959" y="327025"/>
                  </a:lnTo>
                  <a:lnTo>
                    <a:pt x="44959" y="323342"/>
                  </a:lnTo>
                  <a:lnTo>
                    <a:pt x="44197" y="321311"/>
                  </a:lnTo>
                  <a:lnTo>
                    <a:pt x="44197" y="319913"/>
                  </a:lnTo>
                  <a:lnTo>
                    <a:pt x="43435" y="317628"/>
                  </a:lnTo>
                  <a:lnTo>
                    <a:pt x="43435" y="311912"/>
                  </a:lnTo>
                  <a:lnTo>
                    <a:pt x="44197" y="309880"/>
                  </a:lnTo>
                  <a:lnTo>
                    <a:pt x="44197" y="304928"/>
                  </a:lnTo>
                  <a:lnTo>
                    <a:pt x="44959" y="303530"/>
                  </a:lnTo>
                  <a:lnTo>
                    <a:pt x="44959" y="302134"/>
                  </a:lnTo>
                  <a:lnTo>
                    <a:pt x="45467" y="300102"/>
                  </a:lnTo>
                  <a:lnTo>
                    <a:pt x="45467" y="299212"/>
                  </a:lnTo>
                  <a:lnTo>
                    <a:pt x="46101" y="297816"/>
                  </a:lnTo>
                  <a:lnTo>
                    <a:pt x="46101" y="296418"/>
                  </a:lnTo>
                  <a:lnTo>
                    <a:pt x="46863" y="295148"/>
                  </a:lnTo>
                  <a:lnTo>
                    <a:pt x="46863" y="293498"/>
                  </a:lnTo>
                  <a:lnTo>
                    <a:pt x="47372" y="293117"/>
                  </a:lnTo>
                  <a:lnTo>
                    <a:pt x="47372" y="291466"/>
                  </a:lnTo>
                  <a:lnTo>
                    <a:pt x="49530" y="287402"/>
                  </a:lnTo>
                  <a:lnTo>
                    <a:pt x="50038" y="286640"/>
                  </a:lnTo>
                  <a:lnTo>
                    <a:pt x="50038" y="285750"/>
                  </a:lnTo>
                  <a:lnTo>
                    <a:pt x="49530" y="285116"/>
                  </a:lnTo>
                  <a:lnTo>
                    <a:pt x="48134" y="284354"/>
                  </a:lnTo>
                  <a:lnTo>
                    <a:pt x="46101" y="282322"/>
                  </a:lnTo>
                  <a:lnTo>
                    <a:pt x="44959" y="281686"/>
                  </a:lnTo>
                  <a:lnTo>
                    <a:pt x="38736" y="275336"/>
                  </a:lnTo>
                  <a:lnTo>
                    <a:pt x="36830" y="273940"/>
                  </a:lnTo>
                  <a:lnTo>
                    <a:pt x="32893" y="269622"/>
                  </a:lnTo>
                  <a:lnTo>
                    <a:pt x="31369" y="267590"/>
                  </a:lnTo>
                  <a:lnTo>
                    <a:pt x="28194" y="263906"/>
                  </a:lnTo>
                  <a:lnTo>
                    <a:pt x="27432" y="262510"/>
                  </a:lnTo>
                  <a:lnTo>
                    <a:pt x="24766" y="259842"/>
                  </a:lnTo>
                  <a:lnTo>
                    <a:pt x="24004" y="258192"/>
                  </a:lnTo>
                  <a:lnTo>
                    <a:pt x="22861" y="256794"/>
                  </a:lnTo>
                  <a:lnTo>
                    <a:pt x="22099" y="255398"/>
                  </a:lnTo>
                  <a:lnTo>
                    <a:pt x="20574" y="254128"/>
                  </a:lnTo>
                  <a:lnTo>
                    <a:pt x="20067" y="252730"/>
                  </a:lnTo>
                  <a:lnTo>
                    <a:pt x="18669" y="251079"/>
                  </a:lnTo>
                  <a:lnTo>
                    <a:pt x="17399" y="248412"/>
                  </a:lnTo>
                  <a:lnTo>
                    <a:pt x="16130" y="247016"/>
                  </a:lnTo>
                  <a:lnTo>
                    <a:pt x="15494" y="244729"/>
                  </a:lnTo>
                  <a:lnTo>
                    <a:pt x="13971" y="243333"/>
                  </a:lnTo>
                  <a:lnTo>
                    <a:pt x="12700" y="239777"/>
                  </a:lnTo>
                  <a:lnTo>
                    <a:pt x="11304" y="238379"/>
                  </a:lnTo>
                  <a:lnTo>
                    <a:pt x="10796" y="236348"/>
                  </a:lnTo>
                  <a:lnTo>
                    <a:pt x="10034" y="234950"/>
                  </a:lnTo>
                  <a:lnTo>
                    <a:pt x="5335" y="222123"/>
                  </a:lnTo>
                  <a:lnTo>
                    <a:pt x="5335" y="220092"/>
                  </a:lnTo>
                  <a:lnTo>
                    <a:pt x="4699" y="217805"/>
                  </a:lnTo>
                  <a:lnTo>
                    <a:pt x="4699" y="216536"/>
                  </a:lnTo>
                  <a:lnTo>
                    <a:pt x="3937" y="214377"/>
                  </a:lnTo>
                  <a:lnTo>
                    <a:pt x="3937" y="210821"/>
                  </a:lnTo>
                  <a:lnTo>
                    <a:pt x="3430" y="208661"/>
                  </a:lnTo>
                  <a:lnTo>
                    <a:pt x="3430" y="206629"/>
                  </a:lnTo>
                  <a:lnTo>
                    <a:pt x="2667" y="204343"/>
                  </a:lnTo>
                  <a:lnTo>
                    <a:pt x="2667" y="200915"/>
                  </a:lnTo>
                  <a:lnTo>
                    <a:pt x="1905" y="199391"/>
                  </a:lnTo>
                  <a:lnTo>
                    <a:pt x="1905" y="195961"/>
                  </a:lnTo>
                  <a:lnTo>
                    <a:pt x="1398" y="194565"/>
                  </a:lnTo>
                  <a:lnTo>
                    <a:pt x="1398" y="190247"/>
                  </a:lnTo>
                  <a:lnTo>
                    <a:pt x="762" y="188849"/>
                  </a:lnTo>
                  <a:lnTo>
                    <a:pt x="762" y="183897"/>
                  </a:lnTo>
                  <a:lnTo>
                    <a:pt x="0" y="182499"/>
                  </a:lnTo>
                  <a:lnTo>
                    <a:pt x="0" y="167641"/>
                  </a:lnTo>
                  <a:lnTo>
                    <a:pt x="762" y="165609"/>
                  </a:lnTo>
                  <a:lnTo>
                    <a:pt x="762" y="164719"/>
                  </a:lnTo>
                  <a:lnTo>
                    <a:pt x="1398" y="164085"/>
                  </a:lnTo>
                  <a:lnTo>
                    <a:pt x="1398" y="16332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9" name="Freeform 458"/>
            <p:cNvSpPr/>
            <p:nvPr/>
          </p:nvSpPr>
          <p:spPr>
            <a:xfrm>
              <a:off x="4655397" y="5999360"/>
              <a:ext cx="105972" cy="135181"/>
            </a:xfrm>
            <a:custGeom>
              <a:avLst/>
              <a:gdLst/>
              <a:ahLst/>
              <a:cxnLst/>
              <a:rect l="0" t="0" r="0" b="0"/>
              <a:pathLst>
                <a:path w="105538" h="135130">
                  <a:moveTo>
                    <a:pt x="102871" y="19177"/>
                  </a:moveTo>
                  <a:lnTo>
                    <a:pt x="101600" y="17781"/>
                  </a:lnTo>
                  <a:lnTo>
                    <a:pt x="100204" y="15749"/>
                  </a:lnTo>
                  <a:lnTo>
                    <a:pt x="92837" y="11431"/>
                  </a:lnTo>
                  <a:lnTo>
                    <a:pt x="87630" y="11431"/>
                  </a:lnTo>
                  <a:lnTo>
                    <a:pt x="86106" y="12065"/>
                  </a:lnTo>
                  <a:lnTo>
                    <a:pt x="85472" y="12700"/>
                  </a:lnTo>
                  <a:lnTo>
                    <a:pt x="81535" y="15749"/>
                  </a:lnTo>
                  <a:lnTo>
                    <a:pt x="72898" y="24893"/>
                  </a:lnTo>
                  <a:lnTo>
                    <a:pt x="71374" y="26925"/>
                  </a:lnTo>
                  <a:lnTo>
                    <a:pt x="68708" y="29845"/>
                  </a:lnTo>
                  <a:lnTo>
                    <a:pt x="66803" y="31243"/>
                  </a:lnTo>
                  <a:lnTo>
                    <a:pt x="65533" y="33275"/>
                  </a:lnTo>
                  <a:lnTo>
                    <a:pt x="63373" y="35561"/>
                  </a:lnTo>
                  <a:lnTo>
                    <a:pt x="59436" y="41656"/>
                  </a:lnTo>
                  <a:lnTo>
                    <a:pt x="57404" y="43307"/>
                  </a:lnTo>
                  <a:lnTo>
                    <a:pt x="55499" y="45339"/>
                  </a:lnTo>
                  <a:lnTo>
                    <a:pt x="54229" y="47371"/>
                  </a:lnTo>
                  <a:lnTo>
                    <a:pt x="50038" y="51689"/>
                  </a:lnTo>
                  <a:lnTo>
                    <a:pt x="48768" y="53721"/>
                  </a:lnTo>
                  <a:lnTo>
                    <a:pt x="46610" y="56007"/>
                  </a:lnTo>
                  <a:lnTo>
                    <a:pt x="45340" y="58167"/>
                  </a:lnTo>
                  <a:lnTo>
                    <a:pt x="43435" y="60199"/>
                  </a:lnTo>
                  <a:lnTo>
                    <a:pt x="41911" y="62485"/>
                  </a:lnTo>
                  <a:lnTo>
                    <a:pt x="40005" y="64517"/>
                  </a:lnTo>
                  <a:lnTo>
                    <a:pt x="38736" y="66549"/>
                  </a:lnTo>
                  <a:lnTo>
                    <a:pt x="36830" y="68581"/>
                  </a:lnTo>
                  <a:lnTo>
                    <a:pt x="35306" y="70867"/>
                  </a:lnTo>
                  <a:lnTo>
                    <a:pt x="33402" y="72899"/>
                  </a:lnTo>
                  <a:lnTo>
                    <a:pt x="29465" y="79249"/>
                  </a:lnTo>
                  <a:lnTo>
                    <a:pt x="27433" y="81407"/>
                  </a:lnTo>
                  <a:lnTo>
                    <a:pt x="24004" y="86995"/>
                  </a:lnTo>
                  <a:lnTo>
                    <a:pt x="22734" y="88646"/>
                  </a:lnTo>
                  <a:lnTo>
                    <a:pt x="21336" y="90679"/>
                  </a:lnTo>
                  <a:lnTo>
                    <a:pt x="18669" y="93473"/>
                  </a:lnTo>
                  <a:lnTo>
                    <a:pt x="16637" y="97029"/>
                  </a:lnTo>
                  <a:lnTo>
                    <a:pt x="15875" y="97790"/>
                  </a:lnTo>
                  <a:lnTo>
                    <a:pt x="12700" y="104140"/>
                  </a:lnTo>
                  <a:lnTo>
                    <a:pt x="11938" y="105538"/>
                  </a:lnTo>
                  <a:lnTo>
                    <a:pt x="11938" y="108205"/>
                  </a:lnTo>
                  <a:lnTo>
                    <a:pt x="12700" y="108967"/>
                  </a:lnTo>
                  <a:lnTo>
                    <a:pt x="13971" y="111888"/>
                  </a:lnTo>
                  <a:lnTo>
                    <a:pt x="17908" y="116206"/>
                  </a:lnTo>
                  <a:lnTo>
                    <a:pt x="19304" y="118238"/>
                  </a:lnTo>
                  <a:lnTo>
                    <a:pt x="24766" y="121667"/>
                  </a:lnTo>
                  <a:lnTo>
                    <a:pt x="26036" y="123318"/>
                  </a:lnTo>
                  <a:lnTo>
                    <a:pt x="27941" y="123952"/>
                  </a:lnTo>
                  <a:lnTo>
                    <a:pt x="29973" y="123952"/>
                  </a:lnTo>
                  <a:lnTo>
                    <a:pt x="32131" y="124714"/>
                  </a:lnTo>
                  <a:lnTo>
                    <a:pt x="36830" y="124714"/>
                  </a:lnTo>
                  <a:lnTo>
                    <a:pt x="37338" y="123952"/>
                  </a:lnTo>
                  <a:lnTo>
                    <a:pt x="38736" y="123952"/>
                  </a:lnTo>
                  <a:lnTo>
                    <a:pt x="41911" y="122556"/>
                  </a:lnTo>
                  <a:lnTo>
                    <a:pt x="43435" y="121031"/>
                  </a:lnTo>
                  <a:lnTo>
                    <a:pt x="45340" y="120269"/>
                  </a:lnTo>
                  <a:lnTo>
                    <a:pt x="50038" y="117602"/>
                  </a:lnTo>
                  <a:lnTo>
                    <a:pt x="51562" y="115570"/>
                  </a:lnTo>
                  <a:lnTo>
                    <a:pt x="54229" y="113919"/>
                  </a:lnTo>
                  <a:lnTo>
                    <a:pt x="54737" y="113285"/>
                  </a:lnTo>
                  <a:lnTo>
                    <a:pt x="58674" y="111252"/>
                  </a:lnTo>
                  <a:lnTo>
                    <a:pt x="59436" y="109856"/>
                  </a:lnTo>
                  <a:lnTo>
                    <a:pt x="63373" y="107569"/>
                  </a:lnTo>
                  <a:lnTo>
                    <a:pt x="64009" y="106173"/>
                  </a:lnTo>
                  <a:lnTo>
                    <a:pt x="68199" y="104140"/>
                  </a:lnTo>
                  <a:lnTo>
                    <a:pt x="70231" y="102108"/>
                  </a:lnTo>
                  <a:lnTo>
                    <a:pt x="76836" y="97029"/>
                  </a:lnTo>
                  <a:lnTo>
                    <a:pt x="78741" y="94743"/>
                  </a:lnTo>
                  <a:lnTo>
                    <a:pt x="82931" y="92075"/>
                  </a:lnTo>
                  <a:lnTo>
                    <a:pt x="85472" y="89281"/>
                  </a:lnTo>
                  <a:lnTo>
                    <a:pt x="87630" y="87757"/>
                  </a:lnTo>
                  <a:lnTo>
                    <a:pt x="88138" y="86995"/>
                  </a:lnTo>
                  <a:lnTo>
                    <a:pt x="89536" y="86361"/>
                  </a:lnTo>
                  <a:lnTo>
                    <a:pt x="90805" y="84963"/>
                  </a:lnTo>
                  <a:lnTo>
                    <a:pt x="91567" y="84963"/>
                  </a:lnTo>
                  <a:lnTo>
                    <a:pt x="95504" y="97029"/>
                  </a:lnTo>
                  <a:lnTo>
                    <a:pt x="94997" y="97029"/>
                  </a:lnTo>
                  <a:lnTo>
                    <a:pt x="92837" y="98425"/>
                  </a:lnTo>
                  <a:lnTo>
                    <a:pt x="92329" y="99188"/>
                  </a:lnTo>
                  <a:lnTo>
                    <a:pt x="90805" y="99823"/>
                  </a:lnTo>
                  <a:lnTo>
                    <a:pt x="88138" y="102744"/>
                  </a:lnTo>
                  <a:lnTo>
                    <a:pt x="82169" y="106935"/>
                  </a:lnTo>
                  <a:lnTo>
                    <a:pt x="80265" y="108967"/>
                  </a:lnTo>
                  <a:lnTo>
                    <a:pt x="75311" y="111888"/>
                  </a:lnTo>
                  <a:lnTo>
                    <a:pt x="73406" y="113919"/>
                  </a:lnTo>
                  <a:lnTo>
                    <a:pt x="70231" y="116206"/>
                  </a:lnTo>
                  <a:lnTo>
                    <a:pt x="68708" y="117602"/>
                  </a:lnTo>
                  <a:lnTo>
                    <a:pt x="63373" y="120269"/>
                  </a:lnTo>
                  <a:lnTo>
                    <a:pt x="61342" y="122556"/>
                  </a:lnTo>
                  <a:lnTo>
                    <a:pt x="56135" y="125350"/>
                  </a:lnTo>
                  <a:lnTo>
                    <a:pt x="54229" y="127381"/>
                  </a:lnTo>
                  <a:lnTo>
                    <a:pt x="40005" y="134494"/>
                  </a:lnTo>
                  <a:lnTo>
                    <a:pt x="37973" y="135129"/>
                  </a:lnTo>
                  <a:lnTo>
                    <a:pt x="34544" y="135129"/>
                  </a:lnTo>
                  <a:lnTo>
                    <a:pt x="32640" y="134494"/>
                  </a:lnTo>
                  <a:lnTo>
                    <a:pt x="31369" y="134494"/>
                  </a:lnTo>
                  <a:lnTo>
                    <a:pt x="29973" y="133731"/>
                  </a:lnTo>
                  <a:lnTo>
                    <a:pt x="28703" y="133731"/>
                  </a:lnTo>
                  <a:lnTo>
                    <a:pt x="26671" y="133096"/>
                  </a:lnTo>
                  <a:lnTo>
                    <a:pt x="15875" y="126746"/>
                  </a:lnTo>
                  <a:lnTo>
                    <a:pt x="14733" y="125350"/>
                  </a:lnTo>
                  <a:lnTo>
                    <a:pt x="13209" y="124714"/>
                  </a:lnTo>
                  <a:lnTo>
                    <a:pt x="11938" y="123318"/>
                  </a:lnTo>
                  <a:lnTo>
                    <a:pt x="10796" y="122556"/>
                  </a:lnTo>
                  <a:lnTo>
                    <a:pt x="3429" y="115570"/>
                  </a:lnTo>
                  <a:lnTo>
                    <a:pt x="0" y="108967"/>
                  </a:lnTo>
                  <a:lnTo>
                    <a:pt x="0" y="105538"/>
                  </a:lnTo>
                  <a:lnTo>
                    <a:pt x="1143" y="104140"/>
                  </a:lnTo>
                  <a:lnTo>
                    <a:pt x="1143" y="103506"/>
                  </a:lnTo>
                  <a:lnTo>
                    <a:pt x="2667" y="100457"/>
                  </a:lnTo>
                  <a:lnTo>
                    <a:pt x="3429" y="99823"/>
                  </a:lnTo>
                  <a:lnTo>
                    <a:pt x="3937" y="97790"/>
                  </a:lnTo>
                  <a:lnTo>
                    <a:pt x="5335" y="97029"/>
                  </a:lnTo>
                  <a:lnTo>
                    <a:pt x="5842" y="94743"/>
                  </a:lnTo>
                  <a:lnTo>
                    <a:pt x="7367" y="93473"/>
                  </a:lnTo>
                  <a:lnTo>
                    <a:pt x="8002" y="92075"/>
                  </a:lnTo>
                  <a:lnTo>
                    <a:pt x="9272" y="90044"/>
                  </a:lnTo>
                  <a:lnTo>
                    <a:pt x="10796" y="88646"/>
                  </a:lnTo>
                  <a:lnTo>
                    <a:pt x="13209" y="84329"/>
                  </a:lnTo>
                  <a:lnTo>
                    <a:pt x="14733" y="82931"/>
                  </a:lnTo>
                  <a:lnTo>
                    <a:pt x="22098" y="71501"/>
                  </a:lnTo>
                  <a:lnTo>
                    <a:pt x="24004" y="69469"/>
                  </a:lnTo>
                  <a:lnTo>
                    <a:pt x="25273" y="67183"/>
                  </a:lnTo>
                  <a:lnTo>
                    <a:pt x="27433" y="65151"/>
                  </a:lnTo>
                  <a:lnTo>
                    <a:pt x="28703" y="62485"/>
                  </a:lnTo>
                  <a:lnTo>
                    <a:pt x="34544" y="56007"/>
                  </a:lnTo>
                  <a:lnTo>
                    <a:pt x="36068" y="53087"/>
                  </a:lnTo>
                  <a:lnTo>
                    <a:pt x="40005" y="49023"/>
                  </a:lnTo>
                  <a:lnTo>
                    <a:pt x="41403" y="46737"/>
                  </a:lnTo>
                  <a:lnTo>
                    <a:pt x="45340" y="41656"/>
                  </a:lnTo>
                  <a:lnTo>
                    <a:pt x="46610" y="38989"/>
                  </a:lnTo>
                  <a:lnTo>
                    <a:pt x="52705" y="32639"/>
                  </a:lnTo>
                  <a:lnTo>
                    <a:pt x="54229" y="30481"/>
                  </a:lnTo>
                  <a:lnTo>
                    <a:pt x="56135" y="28194"/>
                  </a:lnTo>
                  <a:lnTo>
                    <a:pt x="57404" y="26163"/>
                  </a:lnTo>
                  <a:lnTo>
                    <a:pt x="59436" y="24131"/>
                  </a:lnTo>
                  <a:lnTo>
                    <a:pt x="60834" y="22099"/>
                  </a:lnTo>
                  <a:lnTo>
                    <a:pt x="67437" y="14860"/>
                  </a:lnTo>
                  <a:lnTo>
                    <a:pt x="68708" y="12700"/>
                  </a:lnTo>
                  <a:lnTo>
                    <a:pt x="74168" y="7113"/>
                  </a:lnTo>
                  <a:lnTo>
                    <a:pt x="74804" y="5715"/>
                  </a:lnTo>
                  <a:lnTo>
                    <a:pt x="76073" y="4954"/>
                  </a:lnTo>
                  <a:lnTo>
                    <a:pt x="78105" y="2921"/>
                  </a:lnTo>
                  <a:lnTo>
                    <a:pt x="80265" y="1398"/>
                  </a:lnTo>
                  <a:lnTo>
                    <a:pt x="81535" y="889"/>
                  </a:lnTo>
                  <a:lnTo>
                    <a:pt x="82931" y="889"/>
                  </a:lnTo>
                  <a:lnTo>
                    <a:pt x="84202" y="0"/>
                  </a:lnTo>
                  <a:lnTo>
                    <a:pt x="86106" y="0"/>
                  </a:lnTo>
                  <a:lnTo>
                    <a:pt x="91567" y="2287"/>
                  </a:lnTo>
                  <a:lnTo>
                    <a:pt x="95504" y="4954"/>
                  </a:lnTo>
                  <a:lnTo>
                    <a:pt x="96902" y="6350"/>
                  </a:lnTo>
                  <a:lnTo>
                    <a:pt x="98934" y="8001"/>
                  </a:lnTo>
                  <a:lnTo>
                    <a:pt x="102871" y="12065"/>
                  </a:lnTo>
                  <a:lnTo>
                    <a:pt x="104775" y="13463"/>
                  </a:lnTo>
                  <a:lnTo>
                    <a:pt x="105537" y="148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0" name="Freeform 459"/>
            <p:cNvSpPr/>
            <p:nvPr/>
          </p:nvSpPr>
          <p:spPr>
            <a:xfrm>
              <a:off x="4923860" y="5866139"/>
              <a:ext cx="146595" cy="239014"/>
            </a:xfrm>
            <a:custGeom>
              <a:avLst/>
              <a:gdLst/>
              <a:ahLst/>
              <a:cxnLst/>
              <a:rect l="0" t="0" r="0" b="0"/>
              <a:pathLst>
                <a:path w="146432" h="240031">
                  <a:moveTo>
                    <a:pt x="2031" y="138049"/>
                  </a:moveTo>
                  <a:lnTo>
                    <a:pt x="2031" y="138810"/>
                  </a:lnTo>
                  <a:lnTo>
                    <a:pt x="3937" y="143128"/>
                  </a:lnTo>
                  <a:lnTo>
                    <a:pt x="4699" y="145795"/>
                  </a:lnTo>
                  <a:lnTo>
                    <a:pt x="5206" y="147446"/>
                  </a:lnTo>
                  <a:lnTo>
                    <a:pt x="5206" y="148844"/>
                  </a:lnTo>
                  <a:lnTo>
                    <a:pt x="5969" y="149478"/>
                  </a:lnTo>
                  <a:lnTo>
                    <a:pt x="6731" y="151510"/>
                  </a:lnTo>
                  <a:lnTo>
                    <a:pt x="7112" y="152908"/>
                  </a:lnTo>
                  <a:lnTo>
                    <a:pt x="11302" y="162940"/>
                  </a:lnTo>
                  <a:lnTo>
                    <a:pt x="12573" y="164338"/>
                  </a:lnTo>
                  <a:lnTo>
                    <a:pt x="16001" y="174370"/>
                  </a:lnTo>
                  <a:lnTo>
                    <a:pt x="17271" y="176402"/>
                  </a:lnTo>
                  <a:lnTo>
                    <a:pt x="18033" y="178434"/>
                  </a:lnTo>
                  <a:lnTo>
                    <a:pt x="19176" y="180466"/>
                  </a:lnTo>
                  <a:lnTo>
                    <a:pt x="20700" y="184150"/>
                  </a:lnTo>
                  <a:lnTo>
                    <a:pt x="22606" y="187833"/>
                  </a:lnTo>
                  <a:lnTo>
                    <a:pt x="23368" y="189864"/>
                  </a:lnTo>
                  <a:lnTo>
                    <a:pt x="25400" y="193294"/>
                  </a:lnTo>
                  <a:lnTo>
                    <a:pt x="26543" y="196850"/>
                  </a:lnTo>
                  <a:lnTo>
                    <a:pt x="28067" y="198246"/>
                  </a:lnTo>
                  <a:lnTo>
                    <a:pt x="28829" y="200278"/>
                  </a:lnTo>
                  <a:lnTo>
                    <a:pt x="29971" y="201676"/>
                  </a:lnTo>
                  <a:lnTo>
                    <a:pt x="30733" y="203326"/>
                  </a:lnTo>
                  <a:lnTo>
                    <a:pt x="31242" y="205358"/>
                  </a:lnTo>
                  <a:lnTo>
                    <a:pt x="32765" y="206756"/>
                  </a:lnTo>
                  <a:lnTo>
                    <a:pt x="34670" y="211074"/>
                  </a:lnTo>
                  <a:lnTo>
                    <a:pt x="35940" y="211708"/>
                  </a:lnTo>
                  <a:lnTo>
                    <a:pt x="38100" y="215138"/>
                  </a:lnTo>
                  <a:lnTo>
                    <a:pt x="40131" y="216789"/>
                  </a:lnTo>
                  <a:lnTo>
                    <a:pt x="41275" y="218058"/>
                  </a:lnTo>
                  <a:lnTo>
                    <a:pt x="42799" y="218820"/>
                  </a:lnTo>
                  <a:lnTo>
                    <a:pt x="43561" y="219456"/>
                  </a:lnTo>
                  <a:lnTo>
                    <a:pt x="44704" y="219456"/>
                  </a:lnTo>
                  <a:lnTo>
                    <a:pt x="45974" y="218820"/>
                  </a:lnTo>
                  <a:lnTo>
                    <a:pt x="49402" y="216789"/>
                  </a:lnTo>
                  <a:lnTo>
                    <a:pt x="51435" y="216026"/>
                  </a:lnTo>
                  <a:lnTo>
                    <a:pt x="56769" y="213106"/>
                  </a:lnTo>
                  <a:lnTo>
                    <a:pt x="60198" y="211708"/>
                  </a:lnTo>
                  <a:lnTo>
                    <a:pt x="61468" y="211074"/>
                  </a:lnTo>
                  <a:lnTo>
                    <a:pt x="63373" y="210312"/>
                  </a:lnTo>
                  <a:lnTo>
                    <a:pt x="64643" y="209041"/>
                  </a:lnTo>
                  <a:lnTo>
                    <a:pt x="66801" y="208280"/>
                  </a:lnTo>
                  <a:lnTo>
                    <a:pt x="68071" y="206756"/>
                  </a:lnTo>
                  <a:lnTo>
                    <a:pt x="69976" y="205994"/>
                  </a:lnTo>
                  <a:lnTo>
                    <a:pt x="71500" y="204596"/>
                  </a:lnTo>
                  <a:lnTo>
                    <a:pt x="73532" y="203962"/>
                  </a:lnTo>
                  <a:lnTo>
                    <a:pt x="75438" y="202564"/>
                  </a:lnTo>
                  <a:lnTo>
                    <a:pt x="77469" y="201676"/>
                  </a:lnTo>
                  <a:lnTo>
                    <a:pt x="79375" y="200278"/>
                  </a:lnTo>
                  <a:lnTo>
                    <a:pt x="81533" y="199644"/>
                  </a:lnTo>
                  <a:lnTo>
                    <a:pt x="90931" y="193928"/>
                  </a:lnTo>
                  <a:lnTo>
                    <a:pt x="93599" y="193294"/>
                  </a:lnTo>
                  <a:lnTo>
                    <a:pt x="94869" y="191896"/>
                  </a:lnTo>
                  <a:lnTo>
                    <a:pt x="96774" y="190500"/>
                  </a:lnTo>
                  <a:lnTo>
                    <a:pt x="98806" y="189864"/>
                  </a:lnTo>
                  <a:lnTo>
                    <a:pt x="100964" y="188214"/>
                  </a:lnTo>
                  <a:lnTo>
                    <a:pt x="102235" y="186816"/>
                  </a:lnTo>
                  <a:lnTo>
                    <a:pt x="104139" y="186182"/>
                  </a:lnTo>
                  <a:lnTo>
                    <a:pt x="106171" y="184784"/>
                  </a:lnTo>
                  <a:lnTo>
                    <a:pt x="108076" y="184150"/>
                  </a:lnTo>
                  <a:lnTo>
                    <a:pt x="109600" y="182752"/>
                  </a:lnTo>
                  <a:lnTo>
                    <a:pt x="114935" y="179832"/>
                  </a:lnTo>
                  <a:lnTo>
                    <a:pt x="116205" y="178434"/>
                  </a:lnTo>
                  <a:lnTo>
                    <a:pt x="118237" y="177800"/>
                  </a:lnTo>
                  <a:lnTo>
                    <a:pt x="119633" y="176402"/>
                  </a:lnTo>
                  <a:lnTo>
                    <a:pt x="123570" y="174370"/>
                  </a:lnTo>
                  <a:lnTo>
                    <a:pt x="124840" y="172720"/>
                  </a:lnTo>
                  <a:lnTo>
                    <a:pt x="131699" y="168656"/>
                  </a:lnTo>
                  <a:lnTo>
                    <a:pt x="132969" y="167005"/>
                  </a:lnTo>
                  <a:lnTo>
                    <a:pt x="132969" y="166370"/>
                  </a:lnTo>
                  <a:lnTo>
                    <a:pt x="133604" y="166370"/>
                  </a:lnTo>
                  <a:lnTo>
                    <a:pt x="133604" y="164972"/>
                  </a:lnTo>
                  <a:lnTo>
                    <a:pt x="132969" y="164338"/>
                  </a:lnTo>
                  <a:lnTo>
                    <a:pt x="132206" y="162940"/>
                  </a:lnTo>
                  <a:lnTo>
                    <a:pt x="131699" y="162306"/>
                  </a:lnTo>
                  <a:lnTo>
                    <a:pt x="130937" y="160020"/>
                  </a:lnTo>
                  <a:lnTo>
                    <a:pt x="129667" y="158622"/>
                  </a:lnTo>
                  <a:lnTo>
                    <a:pt x="129031" y="156590"/>
                  </a:lnTo>
                  <a:lnTo>
                    <a:pt x="127507" y="154558"/>
                  </a:lnTo>
                  <a:lnTo>
                    <a:pt x="125602" y="152272"/>
                  </a:lnTo>
                  <a:lnTo>
                    <a:pt x="123570" y="147955"/>
                  </a:lnTo>
                  <a:lnTo>
                    <a:pt x="122300" y="146558"/>
                  </a:lnTo>
                  <a:lnTo>
                    <a:pt x="121665" y="145160"/>
                  </a:lnTo>
                  <a:lnTo>
                    <a:pt x="119633" y="143128"/>
                  </a:lnTo>
                  <a:lnTo>
                    <a:pt x="118237" y="140208"/>
                  </a:lnTo>
                  <a:lnTo>
                    <a:pt x="116967" y="138810"/>
                  </a:lnTo>
                  <a:lnTo>
                    <a:pt x="116205" y="137414"/>
                  </a:lnTo>
                  <a:lnTo>
                    <a:pt x="114935" y="136016"/>
                  </a:lnTo>
                  <a:lnTo>
                    <a:pt x="113538" y="133095"/>
                  </a:lnTo>
                  <a:lnTo>
                    <a:pt x="110870" y="130301"/>
                  </a:lnTo>
                  <a:lnTo>
                    <a:pt x="109600" y="127634"/>
                  </a:lnTo>
                  <a:lnTo>
                    <a:pt x="108076" y="125983"/>
                  </a:lnTo>
                  <a:lnTo>
                    <a:pt x="107569" y="124587"/>
                  </a:lnTo>
                  <a:lnTo>
                    <a:pt x="104139" y="121031"/>
                  </a:lnTo>
                  <a:lnTo>
                    <a:pt x="103377" y="119633"/>
                  </a:lnTo>
                  <a:lnTo>
                    <a:pt x="102235" y="118237"/>
                  </a:lnTo>
                  <a:lnTo>
                    <a:pt x="101473" y="116839"/>
                  </a:lnTo>
                  <a:lnTo>
                    <a:pt x="98298" y="112521"/>
                  </a:lnTo>
                  <a:lnTo>
                    <a:pt x="93599" y="105537"/>
                  </a:lnTo>
                  <a:lnTo>
                    <a:pt x="90169" y="102108"/>
                  </a:lnTo>
                  <a:lnTo>
                    <a:pt x="89407" y="100710"/>
                  </a:lnTo>
                  <a:lnTo>
                    <a:pt x="88900" y="100710"/>
                  </a:lnTo>
                  <a:lnTo>
                    <a:pt x="88264" y="99059"/>
                  </a:lnTo>
                  <a:lnTo>
                    <a:pt x="84836" y="95758"/>
                  </a:lnTo>
                  <a:lnTo>
                    <a:pt x="83565" y="93599"/>
                  </a:lnTo>
                  <a:lnTo>
                    <a:pt x="80137" y="90043"/>
                  </a:lnTo>
                  <a:lnTo>
                    <a:pt x="78867" y="88010"/>
                  </a:lnTo>
                  <a:lnTo>
                    <a:pt x="74168" y="82931"/>
                  </a:lnTo>
                  <a:lnTo>
                    <a:pt x="73532" y="81533"/>
                  </a:lnTo>
                  <a:lnTo>
                    <a:pt x="72263" y="80645"/>
                  </a:lnTo>
                  <a:lnTo>
                    <a:pt x="71500" y="79247"/>
                  </a:lnTo>
                  <a:lnTo>
                    <a:pt x="67310" y="75183"/>
                  </a:lnTo>
                  <a:lnTo>
                    <a:pt x="66801" y="73787"/>
                  </a:lnTo>
                  <a:lnTo>
                    <a:pt x="64135" y="70865"/>
                  </a:lnTo>
                  <a:lnTo>
                    <a:pt x="62611" y="70231"/>
                  </a:lnTo>
                  <a:lnTo>
                    <a:pt x="62230" y="68833"/>
                  </a:lnTo>
                  <a:lnTo>
                    <a:pt x="58038" y="64515"/>
                  </a:lnTo>
                  <a:lnTo>
                    <a:pt x="57531" y="63119"/>
                  </a:lnTo>
                  <a:lnTo>
                    <a:pt x="56006" y="61721"/>
                  </a:lnTo>
                  <a:lnTo>
                    <a:pt x="54863" y="61087"/>
                  </a:lnTo>
                  <a:lnTo>
                    <a:pt x="53339" y="59435"/>
                  </a:lnTo>
                  <a:lnTo>
                    <a:pt x="52069" y="56769"/>
                  </a:lnTo>
                  <a:lnTo>
                    <a:pt x="49402" y="54737"/>
                  </a:lnTo>
                  <a:lnTo>
                    <a:pt x="39369" y="43307"/>
                  </a:lnTo>
                  <a:lnTo>
                    <a:pt x="38607" y="41909"/>
                  </a:lnTo>
                  <a:lnTo>
                    <a:pt x="36575" y="39877"/>
                  </a:lnTo>
                  <a:lnTo>
                    <a:pt x="28829" y="5714"/>
                  </a:lnTo>
                  <a:lnTo>
                    <a:pt x="42799" y="0"/>
                  </a:lnTo>
                  <a:lnTo>
                    <a:pt x="52577" y="34797"/>
                  </a:lnTo>
                  <a:lnTo>
                    <a:pt x="54863" y="36957"/>
                  </a:lnTo>
                  <a:lnTo>
                    <a:pt x="55244" y="38226"/>
                  </a:lnTo>
                  <a:lnTo>
                    <a:pt x="56769" y="39877"/>
                  </a:lnTo>
                  <a:lnTo>
                    <a:pt x="57531" y="41275"/>
                  </a:lnTo>
                  <a:lnTo>
                    <a:pt x="60706" y="44703"/>
                  </a:lnTo>
                  <a:lnTo>
                    <a:pt x="62230" y="46989"/>
                  </a:lnTo>
                  <a:lnTo>
                    <a:pt x="69976" y="56007"/>
                  </a:lnTo>
                  <a:lnTo>
                    <a:pt x="70738" y="57403"/>
                  </a:lnTo>
                  <a:lnTo>
                    <a:pt x="72263" y="58801"/>
                  </a:lnTo>
                  <a:lnTo>
                    <a:pt x="72770" y="60325"/>
                  </a:lnTo>
                  <a:lnTo>
                    <a:pt x="74168" y="61721"/>
                  </a:lnTo>
                  <a:lnTo>
                    <a:pt x="75438" y="62483"/>
                  </a:lnTo>
                  <a:lnTo>
                    <a:pt x="76200" y="63753"/>
                  </a:lnTo>
                  <a:lnTo>
                    <a:pt x="80899" y="68833"/>
                  </a:lnTo>
                  <a:lnTo>
                    <a:pt x="81533" y="70231"/>
                  </a:lnTo>
                  <a:lnTo>
                    <a:pt x="96012" y="86359"/>
                  </a:lnTo>
                  <a:lnTo>
                    <a:pt x="98298" y="88010"/>
                  </a:lnTo>
                  <a:lnTo>
                    <a:pt x="100964" y="90677"/>
                  </a:lnTo>
                  <a:lnTo>
                    <a:pt x="101473" y="92075"/>
                  </a:lnTo>
                  <a:lnTo>
                    <a:pt x="102996" y="92709"/>
                  </a:lnTo>
                  <a:lnTo>
                    <a:pt x="103377" y="93599"/>
                  </a:lnTo>
                  <a:lnTo>
                    <a:pt x="104901" y="94107"/>
                  </a:lnTo>
                  <a:lnTo>
                    <a:pt x="107569" y="97027"/>
                  </a:lnTo>
                  <a:lnTo>
                    <a:pt x="110363" y="101345"/>
                  </a:lnTo>
                  <a:lnTo>
                    <a:pt x="110870" y="102108"/>
                  </a:lnTo>
                  <a:lnTo>
                    <a:pt x="111506" y="103505"/>
                  </a:lnTo>
                  <a:lnTo>
                    <a:pt x="113030" y="104775"/>
                  </a:lnTo>
                  <a:lnTo>
                    <a:pt x="113538" y="106171"/>
                  </a:lnTo>
                  <a:lnTo>
                    <a:pt x="114300" y="107060"/>
                  </a:lnTo>
                  <a:lnTo>
                    <a:pt x="114935" y="108458"/>
                  </a:lnTo>
                  <a:lnTo>
                    <a:pt x="116205" y="109855"/>
                  </a:lnTo>
                  <a:lnTo>
                    <a:pt x="117729" y="112521"/>
                  </a:lnTo>
                  <a:lnTo>
                    <a:pt x="118871" y="114172"/>
                  </a:lnTo>
                  <a:lnTo>
                    <a:pt x="119633" y="115570"/>
                  </a:lnTo>
                  <a:lnTo>
                    <a:pt x="120904" y="116839"/>
                  </a:lnTo>
                  <a:lnTo>
                    <a:pt x="121665" y="118237"/>
                  </a:lnTo>
                  <a:lnTo>
                    <a:pt x="122808" y="119633"/>
                  </a:lnTo>
                  <a:lnTo>
                    <a:pt x="124332" y="122555"/>
                  </a:lnTo>
                  <a:lnTo>
                    <a:pt x="125602" y="123951"/>
                  </a:lnTo>
                  <a:lnTo>
                    <a:pt x="126238" y="125983"/>
                  </a:lnTo>
                  <a:lnTo>
                    <a:pt x="127507" y="127634"/>
                  </a:lnTo>
                  <a:lnTo>
                    <a:pt x="129031" y="130301"/>
                  </a:lnTo>
                  <a:lnTo>
                    <a:pt x="130175" y="131699"/>
                  </a:lnTo>
                  <a:lnTo>
                    <a:pt x="131699" y="134493"/>
                  </a:lnTo>
                  <a:lnTo>
                    <a:pt x="132969" y="136016"/>
                  </a:lnTo>
                  <a:lnTo>
                    <a:pt x="133604" y="138049"/>
                  </a:lnTo>
                  <a:lnTo>
                    <a:pt x="134365" y="138810"/>
                  </a:lnTo>
                  <a:lnTo>
                    <a:pt x="136398" y="142366"/>
                  </a:lnTo>
                  <a:lnTo>
                    <a:pt x="136906" y="143128"/>
                  </a:lnTo>
                  <a:lnTo>
                    <a:pt x="145669" y="160908"/>
                  </a:lnTo>
                  <a:lnTo>
                    <a:pt x="145669" y="162306"/>
                  </a:lnTo>
                  <a:lnTo>
                    <a:pt x="146431" y="162940"/>
                  </a:lnTo>
                  <a:lnTo>
                    <a:pt x="146431" y="164338"/>
                  </a:lnTo>
                  <a:lnTo>
                    <a:pt x="145669" y="164338"/>
                  </a:lnTo>
                  <a:lnTo>
                    <a:pt x="140969" y="169290"/>
                  </a:lnTo>
                  <a:lnTo>
                    <a:pt x="138302" y="170688"/>
                  </a:lnTo>
                  <a:lnTo>
                    <a:pt x="137540" y="172084"/>
                  </a:lnTo>
                  <a:lnTo>
                    <a:pt x="136398" y="173482"/>
                  </a:lnTo>
                  <a:lnTo>
                    <a:pt x="130937" y="177038"/>
                  </a:lnTo>
                  <a:lnTo>
                    <a:pt x="129667" y="179070"/>
                  </a:lnTo>
                  <a:lnTo>
                    <a:pt x="127507" y="180466"/>
                  </a:lnTo>
                  <a:lnTo>
                    <a:pt x="125602" y="181356"/>
                  </a:lnTo>
                  <a:lnTo>
                    <a:pt x="123570" y="183514"/>
                  </a:lnTo>
                  <a:lnTo>
                    <a:pt x="119633" y="186182"/>
                  </a:lnTo>
                  <a:lnTo>
                    <a:pt x="117729" y="188214"/>
                  </a:lnTo>
                  <a:lnTo>
                    <a:pt x="115443" y="189864"/>
                  </a:lnTo>
                  <a:lnTo>
                    <a:pt x="113538" y="191896"/>
                  </a:lnTo>
                  <a:lnTo>
                    <a:pt x="108838" y="194818"/>
                  </a:lnTo>
                  <a:lnTo>
                    <a:pt x="104139" y="199008"/>
                  </a:lnTo>
                  <a:lnTo>
                    <a:pt x="99568" y="201676"/>
                  </a:lnTo>
                  <a:lnTo>
                    <a:pt x="94869" y="205994"/>
                  </a:lnTo>
                  <a:lnTo>
                    <a:pt x="92201" y="207390"/>
                  </a:lnTo>
                  <a:lnTo>
                    <a:pt x="90169" y="209676"/>
                  </a:lnTo>
                  <a:lnTo>
                    <a:pt x="84836" y="212344"/>
                  </a:lnTo>
                  <a:lnTo>
                    <a:pt x="82804" y="214502"/>
                  </a:lnTo>
                  <a:lnTo>
                    <a:pt x="78105" y="217424"/>
                  </a:lnTo>
                  <a:lnTo>
                    <a:pt x="76200" y="219456"/>
                  </a:lnTo>
                  <a:lnTo>
                    <a:pt x="68833" y="223774"/>
                  </a:lnTo>
                  <a:lnTo>
                    <a:pt x="66801" y="225806"/>
                  </a:lnTo>
                  <a:lnTo>
                    <a:pt x="64643" y="226568"/>
                  </a:lnTo>
                  <a:lnTo>
                    <a:pt x="60706" y="229489"/>
                  </a:lnTo>
                  <a:lnTo>
                    <a:pt x="59436" y="230885"/>
                  </a:lnTo>
                  <a:lnTo>
                    <a:pt x="47498" y="237235"/>
                  </a:lnTo>
                  <a:lnTo>
                    <a:pt x="46736" y="238633"/>
                  </a:lnTo>
                  <a:lnTo>
                    <a:pt x="45465" y="238633"/>
                  </a:lnTo>
                  <a:lnTo>
                    <a:pt x="44069" y="239268"/>
                  </a:lnTo>
                  <a:lnTo>
                    <a:pt x="42799" y="239268"/>
                  </a:lnTo>
                  <a:lnTo>
                    <a:pt x="42037" y="240030"/>
                  </a:lnTo>
                  <a:lnTo>
                    <a:pt x="40131" y="240030"/>
                  </a:lnTo>
                  <a:lnTo>
                    <a:pt x="39369" y="239268"/>
                  </a:lnTo>
                  <a:lnTo>
                    <a:pt x="38100" y="238633"/>
                  </a:lnTo>
                  <a:lnTo>
                    <a:pt x="37338" y="236601"/>
                  </a:lnTo>
                  <a:lnTo>
                    <a:pt x="35940" y="235203"/>
                  </a:lnTo>
                  <a:lnTo>
                    <a:pt x="34670" y="232918"/>
                  </a:lnTo>
                  <a:lnTo>
                    <a:pt x="33908" y="230885"/>
                  </a:lnTo>
                  <a:lnTo>
                    <a:pt x="32765" y="229489"/>
                  </a:lnTo>
                  <a:lnTo>
                    <a:pt x="31242" y="226568"/>
                  </a:lnTo>
                  <a:lnTo>
                    <a:pt x="30733" y="225806"/>
                  </a:lnTo>
                  <a:lnTo>
                    <a:pt x="28829" y="220852"/>
                  </a:lnTo>
                  <a:lnTo>
                    <a:pt x="27305" y="219456"/>
                  </a:lnTo>
                  <a:lnTo>
                    <a:pt x="26543" y="217424"/>
                  </a:lnTo>
                  <a:lnTo>
                    <a:pt x="26035" y="216026"/>
                  </a:lnTo>
                  <a:lnTo>
                    <a:pt x="24638" y="214502"/>
                  </a:lnTo>
                  <a:lnTo>
                    <a:pt x="23875" y="213106"/>
                  </a:lnTo>
                  <a:lnTo>
                    <a:pt x="23368" y="211074"/>
                  </a:lnTo>
                  <a:lnTo>
                    <a:pt x="21463" y="207390"/>
                  </a:lnTo>
                  <a:lnTo>
                    <a:pt x="19938" y="203962"/>
                  </a:lnTo>
                  <a:lnTo>
                    <a:pt x="18669" y="202564"/>
                  </a:lnTo>
                  <a:lnTo>
                    <a:pt x="18033" y="200278"/>
                  </a:lnTo>
                  <a:lnTo>
                    <a:pt x="14477" y="193294"/>
                  </a:lnTo>
                  <a:lnTo>
                    <a:pt x="14096" y="191262"/>
                  </a:lnTo>
                  <a:lnTo>
                    <a:pt x="13335" y="189864"/>
                  </a:lnTo>
                  <a:lnTo>
                    <a:pt x="11811" y="188214"/>
                  </a:lnTo>
                  <a:lnTo>
                    <a:pt x="6731" y="174751"/>
                  </a:lnTo>
                  <a:lnTo>
                    <a:pt x="5969" y="174370"/>
                  </a:lnTo>
                  <a:lnTo>
                    <a:pt x="3175" y="168656"/>
                  </a:lnTo>
                  <a:lnTo>
                    <a:pt x="3175" y="167894"/>
                  </a:lnTo>
                  <a:lnTo>
                    <a:pt x="507" y="162940"/>
                  </a:lnTo>
                  <a:lnTo>
                    <a:pt x="507" y="161289"/>
                  </a:lnTo>
                  <a:lnTo>
                    <a:pt x="0" y="16090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1" name="Freeform 460"/>
            <p:cNvSpPr/>
            <p:nvPr/>
          </p:nvSpPr>
          <p:spPr>
            <a:xfrm>
              <a:off x="4980378" y="6032666"/>
              <a:ext cx="157192" cy="107752"/>
            </a:xfrm>
            <a:custGeom>
              <a:avLst/>
              <a:gdLst/>
              <a:ahLst/>
              <a:cxnLst/>
              <a:rect l="0" t="0" r="0" b="0"/>
              <a:pathLst>
                <a:path w="158497" h="109220">
                  <a:moveTo>
                    <a:pt x="9399" y="56769"/>
                  </a:moveTo>
                  <a:lnTo>
                    <a:pt x="9399" y="57404"/>
                  </a:lnTo>
                  <a:lnTo>
                    <a:pt x="8637" y="58800"/>
                  </a:lnTo>
                  <a:lnTo>
                    <a:pt x="8637" y="77977"/>
                  </a:lnTo>
                  <a:lnTo>
                    <a:pt x="9399" y="80010"/>
                  </a:lnTo>
                  <a:lnTo>
                    <a:pt x="9399" y="81406"/>
                  </a:lnTo>
                  <a:lnTo>
                    <a:pt x="10795" y="85725"/>
                  </a:lnTo>
                  <a:lnTo>
                    <a:pt x="10795" y="87756"/>
                  </a:lnTo>
                  <a:lnTo>
                    <a:pt x="11304" y="89281"/>
                  </a:lnTo>
                  <a:lnTo>
                    <a:pt x="12827" y="90677"/>
                  </a:lnTo>
                  <a:lnTo>
                    <a:pt x="13589" y="92710"/>
                  </a:lnTo>
                  <a:lnTo>
                    <a:pt x="16764" y="96393"/>
                  </a:lnTo>
                  <a:lnTo>
                    <a:pt x="18162" y="97027"/>
                  </a:lnTo>
                  <a:lnTo>
                    <a:pt x="20194" y="97789"/>
                  </a:lnTo>
                  <a:lnTo>
                    <a:pt x="22099" y="97789"/>
                  </a:lnTo>
                  <a:lnTo>
                    <a:pt x="24131" y="98425"/>
                  </a:lnTo>
                  <a:lnTo>
                    <a:pt x="24893" y="97789"/>
                  </a:lnTo>
                  <a:lnTo>
                    <a:pt x="28830" y="97789"/>
                  </a:lnTo>
                  <a:lnTo>
                    <a:pt x="29464" y="97027"/>
                  </a:lnTo>
                  <a:lnTo>
                    <a:pt x="30734" y="96393"/>
                  </a:lnTo>
                  <a:lnTo>
                    <a:pt x="32894" y="96393"/>
                  </a:lnTo>
                  <a:lnTo>
                    <a:pt x="34163" y="95757"/>
                  </a:lnTo>
                  <a:lnTo>
                    <a:pt x="37593" y="94106"/>
                  </a:lnTo>
                  <a:lnTo>
                    <a:pt x="38863" y="93471"/>
                  </a:lnTo>
                  <a:lnTo>
                    <a:pt x="40768" y="93471"/>
                  </a:lnTo>
                  <a:lnTo>
                    <a:pt x="42800" y="92075"/>
                  </a:lnTo>
                  <a:lnTo>
                    <a:pt x="57024" y="86360"/>
                  </a:lnTo>
                  <a:lnTo>
                    <a:pt x="58929" y="84963"/>
                  </a:lnTo>
                  <a:lnTo>
                    <a:pt x="61723" y="84327"/>
                  </a:lnTo>
                  <a:lnTo>
                    <a:pt x="63627" y="82931"/>
                  </a:lnTo>
                  <a:lnTo>
                    <a:pt x="65659" y="82295"/>
                  </a:lnTo>
                  <a:lnTo>
                    <a:pt x="67564" y="80644"/>
                  </a:lnTo>
                  <a:lnTo>
                    <a:pt x="70232" y="80010"/>
                  </a:lnTo>
                  <a:lnTo>
                    <a:pt x="77598" y="75692"/>
                  </a:lnTo>
                  <a:lnTo>
                    <a:pt x="79630" y="74930"/>
                  </a:lnTo>
                  <a:lnTo>
                    <a:pt x="86995" y="70865"/>
                  </a:lnTo>
                  <a:lnTo>
                    <a:pt x="88900" y="70231"/>
                  </a:lnTo>
                  <a:lnTo>
                    <a:pt x="91694" y="68833"/>
                  </a:lnTo>
                  <a:lnTo>
                    <a:pt x="94362" y="67944"/>
                  </a:lnTo>
                  <a:lnTo>
                    <a:pt x="105157" y="60832"/>
                  </a:lnTo>
                  <a:lnTo>
                    <a:pt x="107062" y="60198"/>
                  </a:lnTo>
                  <a:lnTo>
                    <a:pt x="113793" y="56006"/>
                  </a:lnTo>
                  <a:lnTo>
                    <a:pt x="115698" y="55371"/>
                  </a:lnTo>
                  <a:lnTo>
                    <a:pt x="117730" y="53720"/>
                  </a:lnTo>
                  <a:lnTo>
                    <a:pt x="119634" y="53086"/>
                  </a:lnTo>
                  <a:lnTo>
                    <a:pt x="123825" y="50419"/>
                  </a:lnTo>
                  <a:lnTo>
                    <a:pt x="127000" y="48768"/>
                  </a:lnTo>
                  <a:lnTo>
                    <a:pt x="129668" y="45974"/>
                  </a:lnTo>
                  <a:lnTo>
                    <a:pt x="133096" y="44704"/>
                  </a:lnTo>
                  <a:lnTo>
                    <a:pt x="134367" y="43306"/>
                  </a:lnTo>
                  <a:lnTo>
                    <a:pt x="135890" y="42671"/>
                  </a:lnTo>
                  <a:lnTo>
                    <a:pt x="137795" y="40386"/>
                  </a:lnTo>
                  <a:lnTo>
                    <a:pt x="141732" y="37592"/>
                  </a:lnTo>
                  <a:lnTo>
                    <a:pt x="142494" y="36194"/>
                  </a:lnTo>
                  <a:lnTo>
                    <a:pt x="143257" y="35306"/>
                  </a:lnTo>
                  <a:lnTo>
                    <a:pt x="144400" y="31242"/>
                  </a:lnTo>
                  <a:lnTo>
                    <a:pt x="145162" y="29844"/>
                  </a:lnTo>
                  <a:lnTo>
                    <a:pt x="146432" y="26162"/>
                  </a:lnTo>
                  <a:lnTo>
                    <a:pt x="146432" y="19812"/>
                  </a:lnTo>
                  <a:lnTo>
                    <a:pt x="143257" y="14096"/>
                  </a:lnTo>
                  <a:lnTo>
                    <a:pt x="141732" y="12700"/>
                  </a:lnTo>
                  <a:lnTo>
                    <a:pt x="140463" y="12064"/>
                  </a:lnTo>
                  <a:lnTo>
                    <a:pt x="139827" y="12064"/>
                  </a:lnTo>
                  <a:lnTo>
                    <a:pt x="137795" y="11430"/>
                  </a:lnTo>
                  <a:lnTo>
                    <a:pt x="130430" y="11430"/>
                  </a:lnTo>
                  <a:lnTo>
                    <a:pt x="128525" y="10668"/>
                  </a:lnTo>
                  <a:lnTo>
                    <a:pt x="125731" y="10668"/>
                  </a:lnTo>
                  <a:lnTo>
                    <a:pt x="123825" y="11430"/>
                  </a:lnTo>
                  <a:lnTo>
                    <a:pt x="110363" y="11430"/>
                  </a:lnTo>
                  <a:lnTo>
                    <a:pt x="109094" y="12064"/>
                  </a:lnTo>
                  <a:lnTo>
                    <a:pt x="101727" y="12064"/>
                  </a:lnTo>
                  <a:lnTo>
                    <a:pt x="99695" y="12700"/>
                  </a:lnTo>
                  <a:lnTo>
                    <a:pt x="97537" y="12700"/>
                  </a:lnTo>
                  <a:lnTo>
                    <a:pt x="96267" y="13462"/>
                  </a:lnTo>
                  <a:lnTo>
                    <a:pt x="90425" y="13462"/>
                  </a:lnTo>
                  <a:lnTo>
                    <a:pt x="88393" y="14096"/>
                  </a:lnTo>
                  <a:lnTo>
                    <a:pt x="74169" y="9398"/>
                  </a:lnTo>
                  <a:lnTo>
                    <a:pt x="84329" y="0"/>
                  </a:lnTo>
                  <a:lnTo>
                    <a:pt x="92330" y="7112"/>
                  </a:lnTo>
                  <a:lnTo>
                    <a:pt x="93600" y="7112"/>
                  </a:lnTo>
                  <a:lnTo>
                    <a:pt x="94362" y="6350"/>
                  </a:lnTo>
                  <a:lnTo>
                    <a:pt x="95632" y="6350"/>
                  </a:lnTo>
                  <a:lnTo>
                    <a:pt x="97029" y="5714"/>
                  </a:lnTo>
                  <a:lnTo>
                    <a:pt x="99695" y="5714"/>
                  </a:lnTo>
                  <a:lnTo>
                    <a:pt x="101727" y="4952"/>
                  </a:lnTo>
                  <a:lnTo>
                    <a:pt x="105157" y="4952"/>
                  </a:lnTo>
                  <a:lnTo>
                    <a:pt x="107062" y="4318"/>
                  </a:lnTo>
                  <a:lnTo>
                    <a:pt x="109094" y="4318"/>
                  </a:lnTo>
                  <a:lnTo>
                    <a:pt x="110999" y="3682"/>
                  </a:lnTo>
                  <a:lnTo>
                    <a:pt x="115698" y="3682"/>
                  </a:lnTo>
                  <a:lnTo>
                    <a:pt x="117730" y="2920"/>
                  </a:lnTo>
                  <a:lnTo>
                    <a:pt x="124333" y="2920"/>
                  </a:lnTo>
                  <a:lnTo>
                    <a:pt x="127000" y="2286"/>
                  </a:lnTo>
                  <a:lnTo>
                    <a:pt x="137795" y="2286"/>
                  </a:lnTo>
                  <a:lnTo>
                    <a:pt x="139827" y="2920"/>
                  </a:lnTo>
                  <a:lnTo>
                    <a:pt x="145162" y="2920"/>
                  </a:lnTo>
                  <a:lnTo>
                    <a:pt x="147194" y="3682"/>
                  </a:lnTo>
                  <a:lnTo>
                    <a:pt x="148337" y="3682"/>
                  </a:lnTo>
                  <a:lnTo>
                    <a:pt x="149099" y="4318"/>
                  </a:lnTo>
                  <a:lnTo>
                    <a:pt x="153798" y="6350"/>
                  </a:lnTo>
                  <a:lnTo>
                    <a:pt x="155702" y="8381"/>
                  </a:lnTo>
                  <a:lnTo>
                    <a:pt x="156464" y="10668"/>
                  </a:lnTo>
                  <a:lnTo>
                    <a:pt x="157988" y="12700"/>
                  </a:lnTo>
                  <a:lnTo>
                    <a:pt x="157988" y="14096"/>
                  </a:lnTo>
                  <a:lnTo>
                    <a:pt x="158496" y="15748"/>
                  </a:lnTo>
                  <a:lnTo>
                    <a:pt x="158496" y="21844"/>
                  </a:lnTo>
                  <a:lnTo>
                    <a:pt x="157226" y="24892"/>
                  </a:lnTo>
                  <a:lnTo>
                    <a:pt x="157226" y="27558"/>
                  </a:lnTo>
                  <a:lnTo>
                    <a:pt x="156464" y="29210"/>
                  </a:lnTo>
                  <a:lnTo>
                    <a:pt x="155702" y="29844"/>
                  </a:lnTo>
                  <a:lnTo>
                    <a:pt x="155702" y="31242"/>
                  </a:lnTo>
                  <a:lnTo>
                    <a:pt x="153036" y="36194"/>
                  </a:lnTo>
                  <a:lnTo>
                    <a:pt x="152527" y="38226"/>
                  </a:lnTo>
                  <a:lnTo>
                    <a:pt x="151131" y="38988"/>
                  </a:lnTo>
                  <a:lnTo>
                    <a:pt x="149861" y="40386"/>
                  </a:lnTo>
                  <a:lnTo>
                    <a:pt x="148337" y="41020"/>
                  </a:lnTo>
                  <a:lnTo>
                    <a:pt x="146432" y="43306"/>
                  </a:lnTo>
                  <a:lnTo>
                    <a:pt x="143257" y="44704"/>
                  </a:lnTo>
                  <a:lnTo>
                    <a:pt x="141732" y="45974"/>
                  </a:lnTo>
                  <a:lnTo>
                    <a:pt x="140463" y="46736"/>
                  </a:lnTo>
                  <a:lnTo>
                    <a:pt x="139065" y="48132"/>
                  </a:lnTo>
                  <a:lnTo>
                    <a:pt x="126493" y="56006"/>
                  </a:lnTo>
                  <a:lnTo>
                    <a:pt x="107062" y="67182"/>
                  </a:lnTo>
                  <a:lnTo>
                    <a:pt x="104394" y="69469"/>
                  </a:lnTo>
                  <a:lnTo>
                    <a:pt x="96267" y="73660"/>
                  </a:lnTo>
                  <a:lnTo>
                    <a:pt x="93600" y="75692"/>
                  </a:lnTo>
                  <a:lnTo>
                    <a:pt x="77598" y="84327"/>
                  </a:lnTo>
                  <a:lnTo>
                    <a:pt x="74931" y="86360"/>
                  </a:lnTo>
                  <a:lnTo>
                    <a:pt x="72263" y="86994"/>
                  </a:lnTo>
                  <a:lnTo>
                    <a:pt x="69596" y="89281"/>
                  </a:lnTo>
                  <a:lnTo>
                    <a:pt x="66802" y="90043"/>
                  </a:lnTo>
                  <a:lnTo>
                    <a:pt x="62231" y="92710"/>
                  </a:lnTo>
                  <a:lnTo>
                    <a:pt x="54738" y="96393"/>
                  </a:lnTo>
                  <a:lnTo>
                    <a:pt x="50927" y="99187"/>
                  </a:lnTo>
                  <a:lnTo>
                    <a:pt x="46229" y="100456"/>
                  </a:lnTo>
                  <a:lnTo>
                    <a:pt x="44196" y="101854"/>
                  </a:lnTo>
                  <a:lnTo>
                    <a:pt x="40768" y="103505"/>
                  </a:lnTo>
                  <a:lnTo>
                    <a:pt x="38863" y="104775"/>
                  </a:lnTo>
                  <a:lnTo>
                    <a:pt x="36195" y="106171"/>
                  </a:lnTo>
                  <a:lnTo>
                    <a:pt x="34163" y="106171"/>
                  </a:lnTo>
                  <a:lnTo>
                    <a:pt x="33401" y="106933"/>
                  </a:lnTo>
                  <a:lnTo>
                    <a:pt x="32258" y="107569"/>
                  </a:lnTo>
                  <a:lnTo>
                    <a:pt x="30734" y="107569"/>
                  </a:lnTo>
                  <a:lnTo>
                    <a:pt x="28830" y="108204"/>
                  </a:lnTo>
                  <a:lnTo>
                    <a:pt x="28068" y="109219"/>
                  </a:lnTo>
                  <a:lnTo>
                    <a:pt x="26036" y="108204"/>
                  </a:lnTo>
                  <a:lnTo>
                    <a:pt x="22099" y="108204"/>
                  </a:lnTo>
                  <a:lnTo>
                    <a:pt x="18162" y="106933"/>
                  </a:lnTo>
                  <a:lnTo>
                    <a:pt x="15494" y="106933"/>
                  </a:lnTo>
                  <a:lnTo>
                    <a:pt x="10161" y="104775"/>
                  </a:lnTo>
                  <a:lnTo>
                    <a:pt x="8129" y="103505"/>
                  </a:lnTo>
                  <a:lnTo>
                    <a:pt x="6224" y="102743"/>
                  </a:lnTo>
                  <a:lnTo>
                    <a:pt x="5462" y="101219"/>
                  </a:lnTo>
                  <a:lnTo>
                    <a:pt x="3430" y="99821"/>
                  </a:lnTo>
                  <a:lnTo>
                    <a:pt x="2032" y="97027"/>
                  </a:lnTo>
                  <a:lnTo>
                    <a:pt x="763" y="93471"/>
                  </a:lnTo>
                  <a:lnTo>
                    <a:pt x="763" y="91439"/>
                  </a:lnTo>
                  <a:lnTo>
                    <a:pt x="0" y="90043"/>
                  </a:lnTo>
                  <a:lnTo>
                    <a:pt x="0" y="67944"/>
                  </a:lnTo>
                  <a:lnTo>
                    <a:pt x="763" y="65913"/>
                  </a:lnTo>
                  <a:lnTo>
                    <a:pt x="763" y="622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2" name="Freeform 461"/>
            <p:cNvSpPr/>
            <p:nvPr/>
          </p:nvSpPr>
          <p:spPr>
            <a:xfrm>
              <a:off x="4837316" y="6015033"/>
              <a:ext cx="77713" cy="84243"/>
            </a:xfrm>
            <a:custGeom>
              <a:avLst/>
              <a:gdLst/>
              <a:ahLst/>
              <a:cxnLst/>
              <a:rect l="0" t="0" r="0" b="0"/>
              <a:pathLst>
                <a:path w="78361" h="83313">
                  <a:moveTo>
                    <a:pt x="24004" y="79884"/>
                  </a:moveTo>
                  <a:lnTo>
                    <a:pt x="16637" y="83312"/>
                  </a:lnTo>
                  <a:lnTo>
                    <a:pt x="16130" y="82678"/>
                  </a:lnTo>
                  <a:lnTo>
                    <a:pt x="16130" y="81280"/>
                  </a:lnTo>
                  <a:lnTo>
                    <a:pt x="15367" y="80645"/>
                  </a:lnTo>
                  <a:lnTo>
                    <a:pt x="15367" y="79249"/>
                  </a:lnTo>
                  <a:lnTo>
                    <a:pt x="11938" y="71501"/>
                  </a:lnTo>
                  <a:lnTo>
                    <a:pt x="10796" y="67184"/>
                  </a:lnTo>
                  <a:lnTo>
                    <a:pt x="8001" y="59436"/>
                  </a:lnTo>
                  <a:lnTo>
                    <a:pt x="7367" y="56516"/>
                  </a:lnTo>
                  <a:lnTo>
                    <a:pt x="6097" y="54356"/>
                  </a:lnTo>
                  <a:lnTo>
                    <a:pt x="6097" y="52324"/>
                  </a:lnTo>
                  <a:lnTo>
                    <a:pt x="2667" y="43054"/>
                  </a:lnTo>
                  <a:lnTo>
                    <a:pt x="636" y="38862"/>
                  </a:lnTo>
                  <a:lnTo>
                    <a:pt x="636" y="36576"/>
                  </a:lnTo>
                  <a:lnTo>
                    <a:pt x="0" y="35306"/>
                  </a:lnTo>
                  <a:lnTo>
                    <a:pt x="636" y="33910"/>
                  </a:lnTo>
                  <a:lnTo>
                    <a:pt x="3430" y="31116"/>
                  </a:lnTo>
                  <a:lnTo>
                    <a:pt x="18161" y="21844"/>
                  </a:lnTo>
                  <a:lnTo>
                    <a:pt x="19305" y="20448"/>
                  </a:lnTo>
                  <a:lnTo>
                    <a:pt x="27432" y="16130"/>
                  </a:lnTo>
                  <a:lnTo>
                    <a:pt x="29465" y="15494"/>
                  </a:lnTo>
                  <a:lnTo>
                    <a:pt x="30099" y="14732"/>
                  </a:lnTo>
                  <a:lnTo>
                    <a:pt x="31369" y="14098"/>
                  </a:lnTo>
                  <a:lnTo>
                    <a:pt x="32893" y="12700"/>
                  </a:lnTo>
                  <a:lnTo>
                    <a:pt x="34799" y="12066"/>
                  </a:lnTo>
                  <a:lnTo>
                    <a:pt x="35561" y="11049"/>
                  </a:lnTo>
                  <a:lnTo>
                    <a:pt x="37592" y="10668"/>
                  </a:lnTo>
                  <a:lnTo>
                    <a:pt x="41403" y="8382"/>
                  </a:lnTo>
                  <a:lnTo>
                    <a:pt x="42926" y="8382"/>
                  </a:lnTo>
                  <a:lnTo>
                    <a:pt x="43435" y="7748"/>
                  </a:lnTo>
                  <a:lnTo>
                    <a:pt x="48768" y="4954"/>
                  </a:lnTo>
                  <a:lnTo>
                    <a:pt x="49530" y="4318"/>
                  </a:lnTo>
                  <a:lnTo>
                    <a:pt x="51562" y="3303"/>
                  </a:lnTo>
                  <a:lnTo>
                    <a:pt x="54992" y="1270"/>
                  </a:lnTo>
                  <a:lnTo>
                    <a:pt x="56897" y="636"/>
                  </a:lnTo>
                  <a:lnTo>
                    <a:pt x="57659" y="0"/>
                  </a:lnTo>
                  <a:lnTo>
                    <a:pt x="59691" y="0"/>
                  </a:lnTo>
                  <a:lnTo>
                    <a:pt x="78360" y="31878"/>
                  </a:lnTo>
                  <a:lnTo>
                    <a:pt x="72899" y="48006"/>
                  </a:lnTo>
                  <a:lnTo>
                    <a:pt x="59691" y="12700"/>
                  </a:lnTo>
                  <a:lnTo>
                    <a:pt x="8763" y="359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2" name="Group 511"/>
          <p:cNvGrpSpPr>
            <a:grpSpLocks/>
          </p:cNvGrpSpPr>
          <p:nvPr/>
        </p:nvGrpSpPr>
        <p:grpSpPr bwMode="auto">
          <a:xfrm>
            <a:off x="1136650" y="5892800"/>
            <a:ext cx="339725" cy="704850"/>
            <a:chOff x="802131" y="6467094"/>
            <a:chExt cx="376048" cy="870204"/>
          </a:xfrm>
        </p:grpSpPr>
        <p:sp>
          <p:nvSpPr>
            <p:cNvPr id="464" name="Freeform 463"/>
            <p:cNvSpPr/>
            <p:nvPr/>
          </p:nvSpPr>
          <p:spPr>
            <a:xfrm>
              <a:off x="802131" y="6467094"/>
              <a:ext cx="376048" cy="870204"/>
            </a:xfrm>
            <a:custGeom>
              <a:avLst/>
              <a:gdLst/>
              <a:ahLst/>
              <a:cxnLst/>
              <a:rect l="0" t="0" r="0" b="0"/>
              <a:pathLst>
                <a:path w="376048" h="870204">
                  <a:moveTo>
                    <a:pt x="135255" y="18922"/>
                  </a:moveTo>
                  <a:lnTo>
                    <a:pt x="135891" y="18922"/>
                  </a:lnTo>
                  <a:lnTo>
                    <a:pt x="136526" y="18160"/>
                  </a:lnTo>
                  <a:lnTo>
                    <a:pt x="137669" y="18160"/>
                  </a:lnTo>
                  <a:lnTo>
                    <a:pt x="138304" y="17398"/>
                  </a:lnTo>
                  <a:lnTo>
                    <a:pt x="139446" y="17398"/>
                  </a:lnTo>
                  <a:lnTo>
                    <a:pt x="140590" y="16764"/>
                  </a:lnTo>
                  <a:lnTo>
                    <a:pt x="143002" y="16764"/>
                  </a:lnTo>
                  <a:lnTo>
                    <a:pt x="143638" y="16002"/>
                  </a:lnTo>
                  <a:lnTo>
                    <a:pt x="144272" y="16002"/>
                  </a:lnTo>
                  <a:lnTo>
                    <a:pt x="144780" y="15240"/>
                  </a:lnTo>
                  <a:lnTo>
                    <a:pt x="150749" y="15240"/>
                  </a:lnTo>
                  <a:lnTo>
                    <a:pt x="151385" y="16002"/>
                  </a:lnTo>
                  <a:lnTo>
                    <a:pt x="153163" y="16002"/>
                  </a:lnTo>
                  <a:lnTo>
                    <a:pt x="153797" y="16764"/>
                  </a:lnTo>
                  <a:lnTo>
                    <a:pt x="154432" y="16764"/>
                  </a:lnTo>
                  <a:lnTo>
                    <a:pt x="155576" y="17398"/>
                  </a:lnTo>
                  <a:lnTo>
                    <a:pt x="156083" y="18160"/>
                  </a:lnTo>
                  <a:lnTo>
                    <a:pt x="157988" y="18922"/>
                  </a:lnTo>
                  <a:lnTo>
                    <a:pt x="158496" y="20320"/>
                  </a:lnTo>
                  <a:lnTo>
                    <a:pt x="159766" y="21082"/>
                  </a:lnTo>
                  <a:lnTo>
                    <a:pt x="160274" y="22606"/>
                  </a:lnTo>
                  <a:lnTo>
                    <a:pt x="161544" y="23240"/>
                  </a:lnTo>
                  <a:lnTo>
                    <a:pt x="162688" y="24765"/>
                  </a:lnTo>
                  <a:lnTo>
                    <a:pt x="163322" y="26923"/>
                  </a:lnTo>
                  <a:lnTo>
                    <a:pt x="164466" y="28447"/>
                  </a:lnTo>
                  <a:lnTo>
                    <a:pt x="164466" y="29083"/>
                  </a:lnTo>
                  <a:lnTo>
                    <a:pt x="173482" y="29083"/>
                  </a:lnTo>
                  <a:lnTo>
                    <a:pt x="174626" y="29845"/>
                  </a:lnTo>
                  <a:lnTo>
                    <a:pt x="177038" y="29845"/>
                  </a:lnTo>
                  <a:lnTo>
                    <a:pt x="177674" y="30607"/>
                  </a:lnTo>
                  <a:lnTo>
                    <a:pt x="179452" y="30607"/>
                  </a:lnTo>
                  <a:lnTo>
                    <a:pt x="180594" y="31241"/>
                  </a:lnTo>
                  <a:lnTo>
                    <a:pt x="181865" y="31241"/>
                  </a:lnTo>
                  <a:lnTo>
                    <a:pt x="182372" y="32003"/>
                  </a:lnTo>
                  <a:lnTo>
                    <a:pt x="183516" y="32003"/>
                  </a:lnTo>
                  <a:lnTo>
                    <a:pt x="184151" y="32765"/>
                  </a:lnTo>
                  <a:lnTo>
                    <a:pt x="184785" y="32765"/>
                  </a:lnTo>
                  <a:lnTo>
                    <a:pt x="185421" y="33401"/>
                  </a:lnTo>
                  <a:lnTo>
                    <a:pt x="186563" y="34163"/>
                  </a:lnTo>
                  <a:lnTo>
                    <a:pt x="187707" y="35687"/>
                  </a:lnTo>
                  <a:lnTo>
                    <a:pt x="187707" y="36322"/>
                  </a:lnTo>
                  <a:lnTo>
                    <a:pt x="188341" y="37084"/>
                  </a:lnTo>
                  <a:lnTo>
                    <a:pt x="188341" y="37846"/>
                  </a:lnTo>
                  <a:lnTo>
                    <a:pt x="188977" y="39242"/>
                  </a:lnTo>
                  <a:lnTo>
                    <a:pt x="189485" y="40004"/>
                  </a:lnTo>
                  <a:lnTo>
                    <a:pt x="189485" y="41528"/>
                  </a:lnTo>
                  <a:lnTo>
                    <a:pt x="190755" y="44323"/>
                  </a:lnTo>
                  <a:lnTo>
                    <a:pt x="191390" y="45085"/>
                  </a:lnTo>
                  <a:lnTo>
                    <a:pt x="191390" y="46609"/>
                  </a:lnTo>
                  <a:lnTo>
                    <a:pt x="193168" y="50926"/>
                  </a:lnTo>
                  <a:lnTo>
                    <a:pt x="193676" y="53086"/>
                  </a:lnTo>
                  <a:lnTo>
                    <a:pt x="193676" y="54610"/>
                  </a:lnTo>
                  <a:lnTo>
                    <a:pt x="196088" y="60451"/>
                  </a:lnTo>
                  <a:lnTo>
                    <a:pt x="196088" y="61087"/>
                  </a:lnTo>
                  <a:lnTo>
                    <a:pt x="197232" y="64008"/>
                  </a:lnTo>
                  <a:lnTo>
                    <a:pt x="197232" y="64770"/>
                  </a:lnTo>
                  <a:lnTo>
                    <a:pt x="197866" y="66166"/>
                  </a:lnTo>
                  <a:lnTo>
                    <a:pt x="197866" y="66928"/>
                  </a:lnTo>
                  <a:lnTo>
                    <a:pt x="198502" y="68452"/>
                  </a:lnTo>
                  <a:lnTo>
                    <a:pt x="199136" y="69087"/>
                  </a:lnTo>
                  <a:lnTo>
                    <a:pt x="199136" y="70612"/>
                  </a:lnTo>
                  <a:lnTo>
                    <a:pt x="199644" y="70612"/>
                  </a:lnTo>
                  <a:lnTo>
                    <a:pt x="200788" y="69849"/>
                  </a:lnTo>
                  <a:lnTo>
                    <a:pt x="202057" y="68452"/>
                  </a:lnTo>
                  <a:lnTo>
                    <a:pt x="208027" y="64770"/>
                  </a:lnTo>
                  <a:lnTo>
                    <a:pt x="209169" y="64770"/>
                  </a:lnTo>
                  <a:lnTo>
                    <a:pt x="210440" y="63246"/>
                  </a:lnTo>
                  <a:lnTo>
                    <a:pt x="211582" y="63246"/>
                  </a:lnTo>
                  <a:lnTo>
                    <a:pt x="212726" y="62611"/>
                  </a:lnTo>
                  <a:lnTo>
                    <a:pt x="215138" y="62611"/>
                  </a:lnTo>
                  <a:lnTo>
                    <a:pt x="215774" y="61849"/>
                  </a:lnTo>
                  <a:lnTo>
                    <a:pt x="216916" y="61849"/>
                  </a:lnTo>
                  <a:lnTo>
                    <a:pt x="218186" y="61087"/>
                  </a:lnTo>
                  <a:lnTo>
                    <a:pt x="232410" y="61087"/>
                  </a:lnTo>
                  <a:lnTo>
                    <a:pt x="233680" y="61849"/>
                  </a:lnTo>
                  <a:lnTo>
                    <a:pt x="234316" y="61849"/>
                  </a:lnTo>
                  <a:lnTo>
                    <a:pt x="235458" y="62611"/>
                  </a:lnTo>
                  <a:lnTo>
                    <a:pt x="237236" y="62611"/>
                  </a:lnTo>
                  <a:lnTo>
                    <a:pt x="237871" y="63246"/>
                  </a:lnTo>
                  <a:lnTo>
                    <a:pt x="238380" y="63246"/>
                  </a:lnTo>
                  <a:lnTo>
                    <a:pt x="239649" y="64770"/>
                  </a:lnTo>
                  <a:lnTo>
                    <a:pt x="242063" y="66166"/>
                  </a:lnTo>
                  <a:lnTo>
                    <a:pt x="242571" y="67690"/>
                  </a:lnTo>
                  <a:lnTo>
                    <a:pt x="242571" y="68452"/>
                  </a:lnTo>
                  <a:lnTo>
                    <a:pt x="243205" y="69849"/>
                  </a:lnTo>
                  <a:lnTo>
                    <a:pt x="242571" y="71247"/>
                  </a:lnTo>
                  <a:lnTo>
                    <a:pt x="242571" y="73533"/>
                  </a:lnTo>
                  <a:lnTo>
                    <a:pt x="242063" y="74929"/>
                  </a:lnTo>
                  <a:lnTo>
                    <a:pt x="242063" y="76326"/>
                  </a:lnTo>
                  <a:lnTo>
                    <a:pt x="240793" y="79374"/>
                  </a:lnTo>
                  <a:lnTo>
                    <a:pt x="240157" y="80010"/>
                  </a:lnTo>
                  <a:lnTo>
                    <a:pt x="239649" y="81534"/>
                  </a:lnTo>
                  <a:lnTo>
                    <a:pt x="239649" y="82169"/>
                  </a:lnTo>
                  <a:lnTo>
                    <a:pt x="238380" y="83692"/>
                  </a:lnTo>
                  <a:lnTo>
                    <a:pt x="254508" y="80010"/>
                  </a:lnTo>
                  <a:lnTo>
                    <a:pt x="254508" y="61087"/>
                  </a:lnTo>
                  <a:lnTo>
                    <a:pt x="255144" y="60451"/>
                  </a:lnTo>
                  <a:lnTo>
                    <a:pt x="255144" y="53086"/>
                  </a:lnTo>
                  <a:lnTo>
                    <a:pt x="255652" y="52324"/>
                  </a:lnTo>
                  <a:lnTo>
                    <a:pt x="255652" y="48006"/>
                  </a:lnTo>
                  <a:lnTo>
                    <a:pt x="256286" y="47244"/>
                  </a:lnTo>
                  <a:lnTo>
                    <a:pt x="256286" y="45847"/>
                  </a:lnTo>
                  <a:lnTo>
                    <a:pt x="256921" y="45085"/>
                  </a:lnTo>
                  <a:lnTo>
                    <a:pt x="256921" y="42163"/>
                  </a:lnTo>
                  <a:lnTo>
                    <a:pt x="257430" y="41528"/>
                  </a:lnTo>
                  <a:lnTo>
                    <a:pt x="257430" y="39242"/>
                  </a:lnTo>
                  <a:lnTo>
                    <a:pt x="259335" y="34925"/>
                  </a:lnTo>
                  <a:lnTo>
                    <a:pt x="259843" y="34163"/>
                  </a:lnTo>
                  <a:lnTo>
                    <a:pt x="260477" y="32765"/>
                  </a:lnTo>
                  <a:lnTo>
                    <a:pt x="263399" y="29083"/>
                  </a:lnTo>
                  <a:lnTo>
                    <a:pt x="264033" y="27685"/>
                  </a:lnTo>
                  <a:lnTo>
                    <a:pt x="265177" y="26923"/>
                  </a:lnTo>
                  <a:lnTo>
                    <a:pt x="266446" y="25400"/>
                  </a:lnTo>
                  <a:lnTo>
                    <a:pt x="268860" y="24002"/>
                  </a:lnTo>
                  <a:lnTo>
                    <a:pt x="270002" y="22606"/>
                  </a:lnTo>
                  <a:lnTo>
                    <a:pt x="271146" y="22606"/>
                  </a:lnTo>
                  <a:lnTo>
                    <a:pt x="271780" y="21844"/>
                  </a:lnTo>
                  <a:lnTo>
                    <a:pt x="272416" y="21844"/>
                  </a:lnTo>
                  <a:lnTo>
                    <a:pt x="272924" y="21082"/>
                  </a:lnTo>
                  <a:lnTo>
                    <a:pt x="273558" y="21082"/>
                  </a:lnTo>
                  <a:lnTo>
                    <a:pt x="273558" y="20320"/>
                  </a:lnTo>
                  <a:lnTo>
                    <a:pt x="274194" y="19684"/>
                  </a:lnTo>
                  <a:lnTo>
                    <a:pt x="274194" y="18922"/>
                  </a:lnTo>
                  <a:lnTo>
                    <a:pt x="275336" y="17398"/>
                  </a:lnTo>
                  <a:lnTo>
                    <a:pt x="275971" y="16002"/>
                  </a:lnTo>
                  <a:lnTo>
                    <a:pt x="277115" y="13842"/>
                  </a:lnTo>
                  <a:lnTo>
                    <a:pt x="279527" y="10921"/>
                  </a:lnTo>
                  <a:lnTo>
                    <a:pt x="280163" y="9525"/>
                  </a:lnTo>
                  <a:lnTo>
                    <a:pt x="281305" y="8763"/>
                  </a:lnTo>
                  <a:lnTo>
                    <a:pt x="281941" y="8001"/>
                  </a:lnTo>
                  <a:lnTo>
                    <a:pt x="283083" y="7239"/>
                  </a:lnTo>
                  <a:lnTo>
                    <a:pt x="283719" y="6477"/>
                  </a:lnTo>
                  <a:lnTo>
                    <a:pt x="284861" y="5841"/>
                  </a:lnTo>
                  <a:lnTo>
                    <a:pt x="286132" y="4317"/>
                  </a:lnTo>
                  <a:lnTo>
                    <a:pt x="287274" y="4317"/>
                  </a:lnTo>
                  <a:lnTo>
                    <a:pt x="288418" y="2921"/>
                  </a:lnTo>
                  <a:lnTo>
                    <a:pt x="289688" y="2921"/>
                  </a:lnTo>
                  <a:lnTo>
                    <a:pt x="292101" y="1396"/>
                  </a:lnTo>
                  <a:lnTo>
                    <a:pt x="293879" y="1396"/>
                  </a:lnTo>
                  <a:lnTo>
                    <a:pt x="294513" y="761"/>
                  </a:lnTo>
                  <a:lnTo>
                    <a:pt x="296799" y="761"/>
                  </a:lnTo>
                  <a:lnTo>
                    <a:pt x="297435" y="0"/>
                  </a:lnTo>
                  <a:lnTo>
                    <a:pt x="304546" y="0"/>
                  </a:lnTo>
                  <a:lnTo>
                    <a:pt x="305816" y="761"/>
                  </a:lnTo>
                  <a:lnTo>
                    <a:pt x="306324" y="761"/>
                  </a:lnTo>
                  <a:lnTo>
                    <a:pt x="307594" y="1396"/>
                  </a:lnTo>
                  <a:lnTo>
                    <a:pt x="308102" y="1396"/>
                  </a:lnTo>
                  <a:lnTo>
                    <a:pt x="309372" y="2159"/>
                  </a:lnTo>
                  <a:lnTo>
                    <a:pt x="309880" y="2921"/>
                  </a:lnTo>
                  <a:lnTo>
                    <a:pt x="311151" y="2921"/>
                  </a:lnTo>
                  <a:lnTo>
                    <a:pt x="311785" y="3683"/>
                  </a:lnTo>
                  <a:lnTo>
                    <a:pt x="314071" y="5079"/>
                  </a:lnTo>
                  <a:lnTo>
                    <a:pt x="317627" y="9525"/>
                  </a:lnTo>
                  <a:lnTo>
                    <a:pt x="317627" y="10159"/>
                  </a:lnTo>
                  <a:lnTo>
                    <a:pt x="318263" y="10159"/>
                  </a:lnTo>
                  <a:lnTo>
                    <a:pt x="318263" y="10921"/>
                  </a:lnTo>
                  <a:lnTo>
                    <a:pt x="318897" y="10921"/>
                  </a:lnTo>
                  <a:lnTo>
                    <a:pt x="319532" y="10159"/>
                  </a:lnTo>
                  <a:lnTo>
                    <a:pt x="335027" y="10159"/>
                  </a:lnTo>
                  <a:lnTo>
                    <a:pt x="336169" y="10921"/>
                  </a:lnTo>
                  <a:lnTo>
                    <a:pt x="337313" y="10921"/>
                  </a:lnTo>
                  <a:lnTo>
                    <a:pt x="337947" y="11684"/>
                  </a:lnTo>
                  <a:lnTo>
                    <a:pt x="340869" y="13081"/>
                  </a:lnTo>
                  <a:lnTo>
                    <a:pt x="343916" y="16764"/>
                  </a:lnTo>
                  <a:lnTo>
                    <a:pt x="344552" y="18160"/>
                  </a:lnTo>
                  <a:lnTo>
                    <a:pt x="345694" y="19684"/>
                  </a:lnTo>
                  <a:lnTo>
                    <a:pt x="346330" y="21082"/>
                  </a:lnTo>
                  <a:lnTo>
                    <a:pt x="347472" y="22606"/>
                  </a:lnTo>
                  <a:lnTo>
                    <a:pt x="348107" y="24002"/>
                  </a:lnTo>
                  <a:lnTo>
                    <a:pt x="348107" y="24765"/>
                  </a:lnTo>
                  <a:lnTo>
                    <a:pt x="348616" y="25400"/>
                  </a:lnTo>
                  <a:lnTo>
                    <a:pt x="349251" y="26923"/>
                  </a:lnTo>
                  <a:lnTo>
                    <a:pt x="349885" y="27685"/>
                  </a:lnTo>
                  <a:lnTo>
                    <a:pt x="349885" y="28447"/>
                  </a:lnTo>
                  <a:lnTo>
                    <a:pt x="351029" y="29845"/>
                  </a:lnTo>
                  <a:lnTo>
                    <a:pt x="351029" y="31241"/>
                  </a:lnTo>
                  <a:lnTo>
                    <a:pt x="351663" y="32003"/>
                  </a:lnTo>
                  <a:lnTo>
                    <a:pt x="352299" y="33401"/>
                  </a:lnTo>
                  <a:lnTo>
                    <a:pt x="352299" y="34163"/>
                  </a:lnTo>
                  <a:lnTo>
                    <a:pt x="363602" y="34163"/>
                  </a:lnTo>
                  <a:lnTo>
                    <a:pt x="364744" y="34925"/>
                  </a:lnTo>
                  <a:lnTo>
                    <a:pt x="366015" y="34925"/>
                  </a:lnTo>
                  <a:lnTo>
                    <a:pt x="367157" y="35687"/>
                  </a:lnTo>
                  <a:lnTo>
                    <a:pt x="368935" y="37846"/>
                  </a:lnTo>
                  <a:lnTo>
                    <a:pt x="369571" y="39242"/>
                  </a:lnTo>
                  <a:lnTo>
                    <a:pt x="370713" y="40766"/>
                  </a:lnTo>
                  <a:lnTo>
                    <a:pt x="370713" y="41528"/>
                  </a:lnTo>
                  <a:lnTo>
                    <a:pt x="371349" y="42925"/>
                  </a:lnTo>
                  <a:lnTo>
                    <a:pt x="371349" y="43687"/>
                  </a:lnTo>
                  <a:lnTo>
                    <a:pt x="371983" y="44323"/>
                  </a:lnTo>
                  <a:lnTo>
                    <a:pt x="372491" y="45847"/>
                  </a:lnTo>
                  <a:lnTo>
                    <a:pt x="372491" y="47244"/>
                  </a:lnTo>
                  <a:lnTo>
                    <a:pt x="373127" y="48006"/>
                  </a:lnTo>
                  <a:lnTo>
                    <a:pt x="373127" y="49529"/>
                  </a:lnTo>
                  <a:lnTo>
                    <a:pt x="374269" y="52324"/>
                  </a:lnTo>
                  <a:lnTo>
                    <a:pt x="374269" y="55245"/>
                  </a:lnTo>
                  <a:lnTo>
                    <a:pt x="374905" y="56769"/>
                  </a:lnTo>
                  <a:lnTo>
                    <a:pt x="374905" y="59689"/>
                  </a:lnTo>
                  <a:lnTo>
                    <a:pt x="375540" y="61087"/>
                  </a:lnTo>
                  <a:lnTo>
                    <a:pt x="375540" y="70612"/>
                  </a:lnTo>
                  <a:lnTo>
                    <a:pt x="376047" y="72009"/>
                  </a:lnTo>
                  <a:lnTo>
                    <a:pt x="375540" y="72771"/>
                  </a:lnTo>
                  <a:lnTo>
                    <a:pt x="375540" y="79374"/>
                  </a:lnTo>
                  <a:lnTo>
                    <a:pt x="374905" y="80772"/>
                  </a:lnTo>
                  <a:lnTo>
                    <a:pt x="374905" y="82169"/>
                  </a:lnTo>
                  <a:lnTo>
                    <a:pt x="374269" y="83692"/>
                  </a:lnTo>
                  <a:lnTo>
                    <a:pt x="373761" y="85851"/>
                  </a:lnTo>
                  <a:lnTo>
                    <a:pt x="370713" y="93090"/>
                  </a:lnTo>
                  <a:lnTo>
                    <a:pt x="369571" y="93852"/>
                  </a:lnTo>
                  <a:lnTo>
                    <a:pt x="368935" y="95249"/>
                  </a:lnTo>
                  <a:lnTo>
                    <a:pt x="367793" y="96012"/>
                  </a:lnTo>
                  <a:lnTo>
                    <a:pt x="367157" y="97536"/>
                  </a:lnTo>
                  <a:lnTo>
                    <a:pt x="366015" y="98171"/>
                  </a:lnTo>
                  <a:lnTo>
                    <a:pt x="363602" y="101091"/>
                  </a:lnTo>
                  <a:lnTo>
                    <a:pt x="362458" y="101853"/>
                  </a:lnTo>
                  <a:lnTo>
                    <a:pt x="361824" y="102615"/>
                  </a:lnTo>
                  <a:lnTo>
                    <a:pt x="360554" y="103250"/>
                  </a:lnTo>
                  <a:lnTo>
                    <a:pt x="359410" y="104774"/>
                  </a:lnTo>
                  <a:lnTo>
                    <a:pt x="358268" y="104774"/>
                  </a:lnTo>
                  <a:lnTo>
                    <a:pt x="357632" y="105537"/>
                  </a:lnTo>
                  <a:lnTo>
                    <a:pt x="356490" y="106299"/>
                  </a:lnTo>
                  <a:lnTo>
                    <a:pt x="355855" y="106934"/>
                  </a:lnTo>
                  <a:lnTo>
                    <a:pt x="355219" y="106934"/>
                  </a:lnTo>
                  <a:lnTo>
                    <a:pt x="355219" y="107696"/>
                  </a:lnTo>
                  <a:lnTo>
                    <a:pt x="354711" y="107696"/>
                  </a:lnTo>
                  <a:lnTo>
                    <a:pt x="354711" y="110616"/>
                  </a:lnTo>
                  <a:lnTo>
                    <a:pt x="354077" y="112013"/>
                  </a:lnTo>
                  <a:lnTo>
                    <a:pt x="354077" y="115697"/>
                  </a:lnTo>
                  <a:lnTo>
                    <a:pt x="353441" y="116332"/>
                  </a:lnTo>
                  <a:lnTo>
                    <a:pt x="353441" y="118617"/>
                  </a:lnTo>
                  <a:lnTo>
                    <a:pt x="352807" y="119379"/>
                  </a:lnTo>
                  <a:lnTo>
                    <a:pt x="352807" y="121538"/>
                  </a:lnTo>
                  <a:lnTo>
                    <a:pt x="352299" y="122174"/>
                  </a:lnTo>
                  <a:lnTo>
                    <a:pt x="352299" y="122936"/>
                  </a:lnTo>
                  <a:lnTo>
                    <a:pt x="351663" y="123698"/>
                  </a:lnTo>
                  <a:lnTo>
                    <a:pt x="351663" y="125857"/>
                  </a:lnTo>
                  <a:lnTo>
                    <a:pt x="350521" y="127381"/>
                  </a:lnTo>
                  <a:lnTo>
                    <a:pt x="350521" y="128777"/>
                  </a:lnTo>
                  <a:lnTo>
                    <a:pt x="349885" y="129539"/>
                  </a:lnTo>
                  <a:lnTo>
                    <a:pt x="349251" y="130937"/>
                  </a:lnTo>
                  <a:lnTo>
                    <a:pt x="348107" y="132461"/>
                  </a:lnTo>
                  <a:lnTo>
                    <a:pt x="346965" y="133096"/>
                  </a:lnTo>
                  <a:lnTo>
                    <a:pt x="345060" y="135254"/>
                  </a:lnTo>
                  <a:lnTo>
                    <a:pt x="343916" y="136016"/>
                  </a:lnTo>
                  <a:lnTo>
                    <a:pt x="343282" y="136778"/>
                  </a:lnTo>
                  <a:lnTo>
                    <a:pt x="342138" y="137540"/>
                  </a:lnTo>
                  <a:lnTo>
                    <a:pt x="341504" y="138302"/>
                  </a:lnTo>
                  <a:lnTo>
                    <a:pt x="339218" y="139699"/>
                  </a:lnTo>
                  <a:lnTo>
                    <a:pt x="338582" y="139699"/>
                  </a:lnTo>
                  <a:lnTo>
                    <a:pt x="337313" y="140462"/>
                  </a:lnTo>
                  <a:lnTo>
                    <a:pt x="336805" y="141097"/>
                  </a:lnTo>
                  <a:lnTo>
                    <a:pt x="335535" y="141859"/>
                  </a:lnTo>
                  <a:lnTo>
                    <a:pt x="335027" y="141859"/>
                  </a:lnTo>
                  <a:lnTo>
                    <a:pt x="333757" y="142621"/>
                  </a:lnTo>
                  <a:lnTo>
                    <a:pt x="333121" y="142621"/>
                  </a:lnTo>
                  <a:lnTo>
                    <a:pt x="332613" y="143383"/>
                  </a:lnTo>
                  <a:lnTo>
                    <a:pt x="331344" y="143383"/>
                  </a:lnTo>
                  <a:lnTo>
                    <a:pt x="330835" y="144017"/>
                  </a:lnTo>
                  <a:lnTo>
                    <a:pt x="329566" y="144017"/>
                  </a:lnTo>
                  <a:lnTo>
                    <a:pt x="328422" y="145541"/>
                  </a:lnTo>
                  <a:lnTo>
                    <a:pt x="323088" y="237871"/>
                  </a:lnTo>
                  <a:lnTo>
                    <a:pt x="323596" y="237871"/>
                  </a:lnTo>
                  <a:lnTo>
                    <a:pt x="324232" y="238633"/>
                  </a:lnTo>
                  <a:lnTo>
                    <a:pt x="325374" y="238633"/>
                  </a:lnTo>
                  <a:lnTo>
                    <a:pt x="326644" y="239395"/>
                  </a:lnTo>
                  <a:lnTo>
                    <a:pt x="327788" y="239395"/>
                  </a:lnTo>
                  <a:lnTo>
                    <a:pt x="328422" y="240157"/>
                  </a:lnTo>
                  <a:lnTo>
                    <a:pt x="329566" y="240157"/>
                  </a:lnTo>
                  <a:lnTo>
                    <a:pt x="330835" y="241553"/>
                  </a:lnTo>
                  <a:lnTo>
                    <a:pt x="332613" y="241553"/>
                  </a:lnTo>
                  <a:lnTo>
                    <a:pt x="333121" y="242315"/>
                  </a:lnTo>
                  <a:lnTo>
                    <a:pt x="335535" y="243712"/>
                  </a:lnTo>
                  <a:lnTo>
                    <a:pt x="337947" y="246634"/>
                  </a:lnTo>
                  <a:lnTo>
                    <a:pt x="338582" y="248158"/>
                  </a:lnTo>
                  <a:lnTo>
                    <a:pt x="339726" y="249554"/>
                  </a:lnTo>
                  <a:lnTo>
                    <a:pt x="340869" y="252475"/>
                  </a:lnTo>
                  <a:lnTo>
                    <a:pt x="340869" y="253237"/>
                  </a:lnTo>
                  <a:lnTo>
                    <a:pt x="341504" y="253873"/>
                  </a:lnTo>
                  <a:lnTo>
                    <a:pt x="341504" y="254635"/>
                  </a:lnTo>
                  <a:lnTo>
                    <a:pt x="342138" y="255397"/>
                  </a:lnTo>
                  <a:lnTo>
                    <a:pt x="342774" y="256794"/>
                  </a:lnTo>
                  <a:lnTo>
                    <a:pt x="342774" y="257556"/>
                  </a:lnTo>
                  <a:lnTo>
                    <a:pt x="343282" y="258317"/>
                  </a:lnTo>
                  <a:lnTo>
                    <a:pt x="343282" y="259714"/>
                  </a:lnTo>
                  <a:lnTo>
                    <a:pt x="343916" y="260476"/>
                  </a:lnTo>
                  <a:lnTo>
                    <a:pt x="343916" y="262636"/>
                  </a:lnTo>
                  <a:lnTo>
                    <a:pt x="344552" y="264160"/>
                  </a:lnTo>
                  <a:lnTo>
                    <a:pt x="344552" y="265557"/>
                  </a:lnTo>
                  <a:lnTo>
                    <a:pt x="345060" y="267081"/>
                  </a:lnTo>
                  <a:lnTo>
                    <a:pt x="345060" y="277875"/>
                  </a:lnTo>
                  <a:lnTo>
                    <a:pt x="344552" y="278637"/>
                  </a:lnTo>
                  <a:lnTo>
                    <a:pt x="344552" y="283717"/>
                  </a:lnTo>
                  <a:lnTo>
                    <a:pt x="343916" y="284479"/>
                  </a:lnTo>
                  <a:lnTo>
                    <a:pt x="343916" y="285241"/>
                  </a:lnTo>
                  <a:lnTo>
                    <a:pt x="343282" y="286638"/>
                  </a:lnTo>
                  <a:lnTo>
                    <a:pt x="343282" y="287400"/>
                  </a:lnTo>
                  <a:lnTo>
                    <a:pt x="342774" y="288162"/>
                  </a:lnTo>
                  <a:lnTo>
                    <a:pt x="342774" y="288924"/>
                  </a:lnTo>
                  <a:lnTo>
                    <a:pt x="342138" y="290322"/>
                  </a:lnTo>
                  <a:lnTo>
                    <a:pt x="341504" y="291084"/>
                  </a:lnTo>
                  <a:lnTo>
                    <a:pt x="341504" y="291719"/>
                  </a:lnTo>
                  <a:lnTo>
                    <a:pt x="340360" y="293242"/>
                  </a:lnTo>
                  <a:lnTo>
                    <a:pt x="339726" y="294639"/>
                  </a:lnTo>
                  <a:lnTo>
                    <a:pt x="336169" y="299085"/>
                  </a:lnTo>
                  <a:lnTo>
                    <a:pt x="335027" y="299847"/>
                  </a:lnTo>
                  <a:lnTo>
                    <a:pt x="332613" y="302640"/>
                  </a:lnTo>
                  <a:lnTo>
                    <a:pt x="331344" y="303402"/>
                  </a:lnTo>
                  <a:lnTo>
                    <a:pt x="330201" y="304799"/>
                  </a:lnTo>
                  <a:lnTo>
                    <a:pt x="329057" y="305562"/>
                  </a:lnTo>
                  <a:lnTo>
                    <a:pt x="327280" y="307848"/>
                  </a:lnTo>
                  <a:lnTo>
                    <a:pt x="326010" y="307848"/>
                  </a:lnTo>
                  <a:lnTo>
                    <a:pt x="324866" y="309245"/>
                  </a:lnTo>
                  <a:lnTo>
                    <a:pt x="323596" y="310007"/>
                  </a:lnTo>
                  <a:lnTo>
                    <a:pt x="323088" y="310007"/>
                  </a:lnTo>
                  <a:lnTo>
                    <a:pt x="322454" y="310641"/>
                  </a:lnTo>
                  <a:lnTo>
                    <a:pt x="321183" y="311403"/>
                  </a:lnTo>
                  <a:lnTo>
                    <a:pt x="320676" y="312165"/>
                  </a:lnTo>
                  <a:lnTo>
                    <a:pt x="320041" y="312165"/>
                  </a:lnTo>
                  <a:lnTo>
                    <a:pt x="319532" y="312927"/>
                  </a:lnTo>
                  <a:lnTo>
                    <a:pt x="318263" y="312927"/>
                  </a:lnTo>
                  <a:lnTo>
                    <a:pt x="317119" y="314324"/>
                  </a:lnTo>
                  <a:lnTo>
                    <a:pt x="316485" y="314324"/>
                  </a:lnTo>
                  <a:lnTo>
                    <a:pt x="311785" y="317246"/>
                  </a:lnTo>
                  <a:lnTo>
                    <a:pt x="311151" y="317246"/>
                  </a:lnTo>
                  <a:lnTo>
                    <a:pt x="310516" y="318008"/>
                  </a:lnTo>
                  <a:lnTo>
                    <a:pt x="309372" y="318008"/>
                  </a:lnTo>
                  <a:lnTo>
                    <a:pt x="308738" y="318642"/>
                  </a:lnTo>
                  <a:lnTo>
                    <a:pt x="308738" y="322325"/>
                  </a:lnTo>
                  <a:lnTo>
                    <a:pt x="308102" y="323087"/>
                  </a:lnTo>
                  <a:lnTo>
                    <a:pt x="308102" y="327406"/>
                  </a:lnTo>
                  <a:lnTo>
                    <a:pt x="307594" y="328929"/>
                  </a:lnTo>
                  <a:lnTo>
                    <a:pt x="307594" y="334010"/>
                  </a:lnTo>
                  <a:lnTo>
                    <a:pt x="306960" y="335407"/>
                  </a:lnTo>
                  <a:lnTo>
                    <a:pt x="306960" y="338327"/>
                  </a:lnTo>
                  <a:lnTo>
                    <a:pt x="306324" y="339851"/>
                  </a:lnTo>
                  <a:lnTo>
                    <a:pt x="306324" y="342646"/>
                  </a:lnTo>
                  <a:lnTo>
                    <a:pt x="305816" y="344170"/>
                  </a:lnTo>
                  <a:lnTo>
                    <a:pt x="305816" y="344932"/>
                  </a:lnTo>
                  <a:lnTo>
                    <a:pt x="305182" y="346328"/>
                  </a:lnTo>
                  <a:lnTo>
                    <a:pt x="305182" y="350012"/>
                  </a:lnTo>
                  <a:lnTo>
                    <a:pt x="304546" y="350647"/>
                  </a:lnTo>
                  <a:lnTo>
                    <a:pt x="304546" y="352171"/>
                  </a:lnTo>
                  <a:lnTo>
                    <a:pt x="304038" y="352933"/>
                  </a:lnTo>
                  <a:lnTo>
                    <a:pt x="304038" y="353567"/>
                  </a:lnTo>
                  <a:lnTo>
                    <a:pt x="303404" y="354329"/>
                  </a:lnTo>
                  <a:lnTo>
                    <a:pt x="303404" y="355091"/>
                  </a:lnTo>
                  <a:lnTo>
                    <a:pt x="301626" y="357250"/>
                  </a:lnTo>
                  <a:lnTo>
                    <a:pt x="298069" y="359410"/>
                  </a:lnTo>
                  <a:lnTo>
                    <a:pt x="293879" y="359410"/>
                  </a:lnTo>
                  <a:lnTo>
                    <a:pt x="293244" y="360172"/>
                  </a:lnTo>
                  <a:lnTo>
                    <a:pt x="292608" y="359410"/>
                  </a:lnTo>
                  <a:lnTo>
                    <a:pt x="291466" y="359410"/>
                  </a:lnTo>
                  <a:lnTo>
                    <a:pt x="291466" y="360934"/>
                  </a:lnTo>
                  <a:lnTo>
                    <a:pt x="292101" y="361569"/>
                  </a:lnTo>
                  <a:lnTo>
                    <a:pt x="292101" y="363092"/>
                  </a:lnTo>
                  <a:lnTo>
                    <a:pt x="292608" y="363854"/>
                  </a:lnTo>
                  <a:lnTo>
                    <a:pt x="292608" y="366775"/>
                  </a:lnTo>
                  <a:lnTo>
                    <a:pt x="293244" y="368173"/>
                  </a:lnTo>
                  <a:lnTo>
                    <a:pt x="293244" y="369570"/>
                  </a:lnTo>
                  <a:lnTo>
                    <a:pt x="293879" y="370332"/>
                  </a:lnTo>
                  <a:lnTo>
                    <a:pt x="293879" y="372617"/>
                  </a:lnTo>
                  <a:lnTo>
                    <a:pt x="294513" y="374014"/>
                  </a:lnTo>
                  <a:lnTo>
                    <a:pt x="294513" y="375412"/>
                  </a:lnTo>
                  <a:lnTo>
                    <a:pt x="295021" y="376936"/>
                  </a:lnTo>
                  <a:lnTo>
                    <a:pt x="295021" y="380491"/>
                  </a:lnTo>
                  <a:lnTo>
                    <a:pt x="295657" y="381253"/>
                  </a:lnTo>
                  <a:lnTo>
                    <a:pt x="295657" y="384174"/>
                  </a:lnTo>
                  <a:lnTo>
                    <a:pt x="296165" y="385699"/>
                  </a:lnTo>
                  <a:lnTo>
                    <a:pt x="296165" y="391540"/>
                  </a:lnTo>
                  <a:lnTo>
                    <a:pt x="296799" y="392175"/>
                  </a:lnTo>
                  <a:lnTo>
                    <a:pt x="296799" y="398017"/>
                  </a:lnTo>
                  <a:lnTo>
                    <a:pt x="296165" y="398779"/>
                  </a:lnTo>
                  <a:lnTo>
                    <a:pt x="296165" y="404622"/>
                  </a:lnTo>
                  <a:lnTo>
                    <a:pt x="294513" y="408939"/>
                  </a:lnTo>
                  <a:lnTo>
                    <a:pt x="292608" y="411099"/>
                  </a:lnTo>
                  <a:lnTo>
                    <a:pt x="292101" y="412623"/>
                  </a:lnTo>
                  <a:lnTo>
                    <a:pt x="290830" y="413258"/>
                  </a:lnTo>
                  <a:lnTo>
                    <a:pt x="289688" y="414782"/>
                  </a:lnTo>
                  <a:lnTo>
                    <a:pt x="287910" y="416178"/>
                  </a:lnTo>
                  <a:lnTo>
                    <a:pt x="286766" y="417702"/>
                  </a:lnTo>
                  <a:lnTo>
                    <a:pt x="286132" y="417702"/>
                  </a:lnTo>
                  <a:lnTo>
                    <a:pt x="285496" y="418337"/>
                  </a:lnTo>
                  <a:lnTo>
                    <a:pt x="284354" y="419099"/>
                  </a:lnTo>
                  <a:lnTo>
                    <a:pt x="283719" y="419862"/>
                  </a:lnTo>
                  <a:lnTo>
                    <a:pt x="283083" y="419862"/>
                  </a:lnTo>
                  <a:lnTo>
                    <a:pt x="281941" y="420497"/>
                  </a:lnTo>
                  <a:lnTo>
                    <a:pt x="280671" y="422021"/>
                  </a:lnTo>
                  <a:lnTo>
                    <a:pt x="279527" y="422783"/>
                  </a:lnTo>
                  <a:lnTo>
                    <a:pt x="278893" y="422783"/>
                  </a:lnTo>
                  <a:lnTo>
                    <a:pt x="277749" y="423545"/>
                  </a:lnTo>
                  <a:lnTo>
                    <a:pt x="277115" y="424179"/>
                  </a:lnTo>
                  <a:lnTo>
                    <a:pt x="275971" y="424941"/>
                  </a:lnTo>
                  <a:lnTo>
                    <a:pt x="275336" y="424941"/>
                  </a:lnTo>
                  <a:lnTo>
                    <a:pt x="274194" y="425703"/>
                  </a:lnTo>
                  <a:lnTo>
                    <a:pt x="273558" y="426338"/>
                  </a:lnTo>
                  <a:lnTo>
                    <a:pt x="272416" y="427100"/>
                  </a:lnTo>
                  <a:lnTo>
                    <a:pt x="271780" y="427100"/>
                  </a:lnTo>
                  <a:lnTo>
                    <a:pt x="270638" y="427862"/>
                  </a:lnTo>
                  <a:lnTo>
                    <a:pt x="270002" y="427862"/>
                  </a:lnTo>
                  <a:lnTo>
                    <a:pt x="269368" y="428498"/>
                  </a:lnTo>
                  <a:lnTo>
                    <a:pt x="268224" y="429260"/>
                  </a:lnTo>
                  <a:lnTo>
                    <a:pt x="267590" y="429260"/>
                  </a:lnTo>
                  <a:lnTo>
                    <a:pt x="267082" y="430022"/>
                  </a:lnTo>
                  <a:lnTo>
                    <a:pt x="265811" y="430022"/>
                  </a:lnTo>
                  <a:lnTo>
                    <a:pt x="265177" y="430784"/>
                  </a:lnTo>
                  <a:lnTo>
                    <a:pt x="264669" y="430784"/>
                  </a:lnTo>
                  <a:lnTo>
                    <a:pt x="264033" y="431546"/>
                  </a:lnTo>
                  <a:lnTo>
                    <a:pt x="259843" y="433704"/>
                  </a:lnTo>
                  <a:lnTo>
                    <a:pt x="259335" y="433704"/>
                  </a:lnTo>
                  <a:lnTo>
                    <a:pt x="258065" y="434339"/>
                  </a:lnTo>
                  <a:lnTo>
                    <a:pt x="257430" y="435101"/>
                  </a:lnTo>
                  <a:lnTo>
                    <a:pt x="256286" y="435101"/>
                  </a:lnTo>
                  <a:lnTo>
                    <a:pt x="255652" y="435863"/>
                  </a:lnTo>
                  <a:lnTo>
                    <a:pt x="237871" y="528320"/>
                  </a:lnTo>
                  <a:lnTo>
                    <a:pt x="262255" y="535559"/>
                  </a:lnTo>
                  <a:lnTo>
                    <a:pt x="262255" y="534797"/>
                  </a:lnTo>
                  <a:lnTo>
                    <a:pt x="262891" y="534035"/>
                  </a:lnTo>
                  <a:lnTo>
                    <a:pt x="262891" y="531875"/>
                  </a:lnTo>
                  <a:lnTo>
                    <a:pt x="263399" y="531113"/>
                  </a:lnTo>
                  <a:lnTo>
                    <a:pt x="263399" y="530478"/>
                  </a:lnTo>
                  <a:lnTo>
                    <a:pt x="264033" y="528954"/>
                  </a:lnTo>
                  <a:lnTo>
                    <a:pt x="264033" y="527558"/>
                  </a:lnTo>
                  <a:lnTo>
                    <a:pt x="267590" y="518033"/>
                  </a:lnTo>
                  <a:lnTo>
                    <a:pt x="267590" y="515874"/>
                  </a:lnTo>
                  <a:lnTo>
                    <a:pt x="268860" y="514476"/>
                  </a:lnTo>
                  <a:lnTo>
                    <a:pt x="268860" y="512190"/>
                  </a:lnTo>
                  <a:lnTo>
                    <a:pt x="270002" y="510794"/>
                  </a:lnTo>
                  <a:lnTo>
                    <a:pt x="270002" y="510032"/>
                  </a:lnTo>
                  <a:lnTo>
                    <a:pt x="270638" y="508635"/>
                  </a:lnTo>
                  <a:lnTo>
                    <a:pt x="270638" y="507873"/>
                  </a:lnTo>
                  <a:lnTo>
                    <a:pt x="271146" y="507111"/>
                  </a:lnTo>
                  <a:lnTo>
                    <a:pt x="272416" y="504189"/>
                  </a:lnTo>
                  <a:lnTo>
                    <a:pt x="272924" y="502031"/>
                  </a:lnTo>
                  <a:lnTo>
                    <a:pt x="274194" y="500634"/>
                  </a:lnTo>
                  <a:lnTo>
                    <a:pt x="274829" y="499110"/>
                  </a:lnTo>
                  <a:lnTo>
                    <a:pt x="275336" y="498348"/>
                  </a:lnTo>
                  <a:lnTo>
                    <a:pt x="275971" y="496950"/>
                  </a:lnTo>
                  <a:lnTo>
                    <a:pt x="277115" y="496188"/>
                  </a:lnTo>
                  <a:lnTo>
                    <a:pt x="277749" y="494791"/>
                  </a:lnTo>
                  <a:lnTo>
                    <a:pt x="278893" y="493267"/>
                  </a:lnTo>
                  <a:lnTo>
                    <a:pt x="280163" y="492633"/>
                  </a:lnTo>
                  <a:lnTo>
                    <a:pt x="280671" y="491871"/>
                  </a:lnTo>
                  <a:lnTo>
                    <a:pt x="281941" y="491109"/>
                  </a:lnTo>
                  <a:lnTo>
                    <a:pt x="283719" y="488949"/>
                  </a:lnTo>
                  <a:lnTo>
                    <a:pt x="288418" y="486028"/>
                  </a:lnTo>
                  <a:lnTo>
                    <a:pt x="289688" y="484632"/>
                  </a:lnTo>
                  <a:lnTo>
                    <a:pt x="296165" y="480949"/>
                  </a:lnTo>
                  <a:lnTo>
                    <a:pt x="297435" y="479424"/>
                  </a:lnTo>
                  <a:lnTo>
                    <a:pt x="300991" y="477265"/>
                  </a:lnTo>
                  <a:lnTo>
                    <a:pt x="301626" y="476631"/>
                  </a:lnTo>
                  <a:lnTo>
                    <a:pt x="302769" y="476631"/>
                  </a:lnTo>
                  <a:lnTo>
                    <a:pt x="303404" y="475869"/>
                  </a:lnTo>
                  <a:lnTo>
                    <a:pt x="304038" y="475869"/>
                  </a:lnTo>
                  <a:lnTo>
                    <a:pt x="304546" y="475107"/>
                  </a:lnTo>
                  <a:lnTo>
                    <a:pt x="305182" y="475107"/>
                  </a:lnTo>
                  <a:lnTo>
                    <a:pt x="305816" y="474345"/>
                  </a:lnTo>
                  <a:lnTo>
                    <a:pt x="306960" y="474345"/>
                  </a:lnTo>
                  <a:lnTo>
                    <a:pt x="309372" y="472948"/>
                  </a:lnTo>
                  <a:lnTo>
                    <a:pt x="311151" y="472948"/>
                  </a:lnTo>
                  <a:lnTo>
                    <a:pt x="311785" y="472186"/>
                  </a:lnTo>
                  <a:lnTo>
                    <a:pt x="312294" y="472186"/>
                  </a:lnTo>
                  <a:lnTo>
                    <a:pt x="313563" y="471550"/>
                  </a:lnTo>
                  <a:lnTo>
                    <a:pt x="314707" y="471550"/>
                  </a:lnTo>
                  <a:lnTo>
                    <a:pt x="315341" y="470788"/>
                  </a:lnTo>
                  <a:lnTo>
                    <a:pt x="318897" y="470788"/>
                  </a:lnTo>
                  <a:lnTo>
                    <a:pt x="320041" y="470026"/>
                  </a:lnTo>
                  <a:lnTo>
                    <a:pt x="326644" y="470026"/>
                  </a:lnTo>
                  <a:lnTo>
                    <a:pt x="327788" y="470788"/>
                  </a:lnTo>
                  <a:lnTo>
                    <a:pt x="331344" y="470788"/>
                  </a:lnTo>
                  <a:lnTo>
                    <a:pt x="332613" y="471550"/>
                  </a:lnTo>
                  <a:lnTo>
                    <a:pt x="333757" y="471550"/>
                  </a:lnTo>
                  <a:lnTo>
                    <a:pt x="336169" y="472948"/>
                  </a:lnTo>
                  <a:lnTo>
                    <a:pt x="337947" y="472948"/>
                  </a:lnTo>
                  <a:lnTo>
                    <a:pt x="338582" y="473710"/>
                  </a:lnTo>
                  <a:lnTo>
                    <a:pt x="339218" y="473710"/>
                  </a:lnTo>
                  <a:lnTo>
                    <a:pt x="341504" y="475107"/>
                  </a:lnTo>
                  <a:lnTo>
                    <a:pt x="342774" y="475107"/>
                  </a:lnTo>
                  <a:lnTo>
                    <a:pt x="347472" y="478027"/>
                  </a:lnTo>
                  <a:lnTo>
                    <a:pt x="349251" y="480187"/>
                  </a:lnTo>
                  <a:lnTo>
                    <a:pt x="351663" y="481711"/>
                  </a:lnTo>
                  <a:lnTo>
                    <a:pt x="352299" y="482473"/>
                  </a:lnTo>
                  <a:lnTo>
                    <a:pt x="352807" y="483870"/>
                  </a:lnTo>
                  <a:lnTo>
                    <a:pt x="354077" y="484632"/>
                  </a:lnTo>
                  <a:lnTo>
                    <a:pt x="355855" y="486790"/>
                  </a:lnTo>
                  <a:lnTo>
                    <a:pt x="355855" y="487552"/>
                  </a:lnTo>
                  <a:lnTo>
                    <a:pt x="356997" y="488949"/>
                  </a:lnTo>
                  <a:lnTo>
                    <a:pt x="357632" y="490474"/>
                  </a:lnTo>
                  <a:lnTo>
                    <a:pt x="358268" y="491109"/>
                  </a:lnTo>
                  <a:lnTo>
                    <a:pt x="358268" y="492633"/>
                  </a:lnTo>
                  <a:lnTo>
                    <a:pt x="358776" y="494791"/>
                  </a:lnTo>
                  <a:lnTo>
                    <a:pt x="358776" y="495553"/>
                  </a:lnTo>
                  <a:lnTo>
                    <a:pt x="359410" y="496188"/>
                  </a:lnTo>
                  <a:lnTo>
                    <a:pt x="359410" y="496950"/>
                  </a:lnTo>
                  <a:lnTo>
                    <a:pt x="360046" y="498348"/>
                  </a:lnTo>
                  <a:lnTo>
                    <a:pt x="360046" y="499110"/>
                  </a:lnTo>
                  <a:lnTo>
                    <a:pt x="360554" y="499872"/>
                  </a:lnTo>
                  <a:lnTo>
                    <a:pt x="360554" y="502792"/>
                  </a:lnTo>
                  <a:lnTo>
                    <a:pt x="361188" y="503554"/>
                  </a:lnTo>
                  <a:lnTo>
                    <a:pt x="361188" y="504951"/>
                  </a:lnTo>
                  <a:lnTo>
                    <a:pt x="361824" y="505713"/>
                  </a:lnTo>
                  <a:lnTo>
                    <a:pt x="361824" y="508635"/>
                  </a:lnTo>
                  <a:lnTo>
                    <a:pt x="362458" y="510032"/>
                  </a:lnTo>
                  <a:lnTo>
                    <a:pt x="362458" y="515112"/>
                  </a:lnTo>
                  <a:lnTo>
                    <a:pt x="362966" y="516636"/>
                  </a:lnTo>
                  <a:lnTo>
                    <a:pt x="362966" y="526034"/>
                  </a:lnTo>
                  <a:lnTo>
                    <a:pt x="363602" y="527558"/>
                  </a:lnTo>
                  <a:lnTo>
                    <a:pt x="363602" y="533399"/>
                  </a:lnTo>
                  <a:lnTo>
                    <a:pt x="362966" y="534035"/>
                  </a:lnTo>
                  <a:lnTo>
                    <a:pt x="362966" y="540638"/>
                  </a:lnTo>
                  <a:lnTo>
                    <a:pt x="362458" y="542036"/>
                  </a:lnTo>
                  <a:lnTo>
                    <a:pt x="362458" y="545719"/>
                  </a:lnTo>
                  <a:lnTo>
                    <a:pt x="361824" y="546481"/>
                  </a:lnTo>
                  <a:lnTo>
                    <a:pt x="361824" y="548639"/>
                  </a:lnTo>
                  <a:lnTo>
                    <a:pt x="361188" y="549401"/>
                  </a:lnTo>
                  <a:lnTo>
                    <a:pt x="361188" y="550799"/>
                  </a:lnTo>
                  <a:lnTo>
                    <a:pt x="360554" y="552323"/>
                  </a:lnTo>
                  <a:lnTo>
                    <a:pt x="360554" y="553720"/>
                  </a:lnTo>
                  <a:lnTo>
                    <a:pt x="360046" y="555244"/>
                  </a:lnTo>
                  <a:lnTo>
                    <a:pt x="360046" y="557275"/>
                  </a:lnTo>
                  <a:lnTo>
                    <a:pt x="359410" y="558799"/>
                  </a:lnTo>
                  <a:lnTo>
                    <a:pt x="359410" y="560959"/>
                  </a:lnTo>
                  <a:lnTo>
                    <a:pt x="358776" y="562483"/>
                  </a:lnTo>
                  <a:lnTo>
                    <a:pt x="358268" y="564641"/>
                  </a:lnTo>
                  <a:lnTo>
                    <a:pt x="358268" y="566800"/>
                  </a:lnTo>
                  <a:lnTo>
                    <a:pt x="356997" y="571119"/>
                  </a:lnTo>
                  <a:lnTo>
                    <a:pt x="356997" y="573404"/>
                  </a:lnTo>
                  <a:lnTo>
                    <a:pt x="354077" y="585724"/>
                  </a:lnTo>
                  <a:lnTo>
                    <a:pt x="354077" y="587883"/>
                  </a:lnTo>
                  <a:lnTo>
                    <a:pt x="352807" y="590803"/>
                  </a:lnTo>
                  <a:lnTo>
                    <a:pt x="352807" y="593089"/>
                  </a:lnTo>
                  <a:lnTo>
                    <a:pt x="346330" y="622046"/>
                  </a:lnTo>
                  <a:lnTo>
                    <a:pt x="339218" y="651256"/>
                  </a:lnTo>
                  <a:lnTo>
                    <a:pt x="333121" y="667892"/>
                  </a:lnTo>
                  <a:lnTo>
                    <a:pt x="333121" y="669416"/>
                  </a:lnTo>
                  <a:lnTo>
                    <a:pt x="332613" y="670178"/>
                  </a:lnTo>
                  <a:lnTo>
                    <a:pt x="331979" y="671575"/>
                  </a:lnTo>
                  <a:lnTo>
                    <a:pt x="331344" y="672337"/>
                  </a:lnTo>
                  <a:lnTo>
                    <a:pt x="331344" y="673099"/>
                  </a:lnTo>
                  <a:lnTo>
                    <a:pt x="330201" y="673735"/>
                  </a:lnTo>
                  <a:lnTo>
                    <a:pt x="329057" y="675259"/>
                  </a:lnTo>
                  <a:lnTo>
                    <a:pt x="328422" y="676656"/>
                  </a:lnTo>
                  <a:lnTo>
                    <a:pt x="326644" y="678814"/>
                  </a:lnTo>
                  <a:lnTo>
                    <a:pt x="324232" y="680338"/>
                  </a:lnTo>
                  <a:lnTo>
                    <a:pt x="323596" y="681736"/>
                  </a:lnTo>
                  <a:lnTo>
                    <a:pt x="321183" y="683260"/>
                  </a:lnTo>
                  <a:lnTo>
                    <a:pt x="320676" y="684022"/>
                  </a:lnTo>
                  <a:lnTo>
                    <a:pt x="318263" y="685419"/>
                  </a:lnTo>
                  <a:lnTo>
                    <a:pt x="317627" y="686181"/>
                  </a:lnTo>
                  <a:lnTo>
                    <a:pt x="316485" y="686815"/>
                  </a:lnTo>
                  <a:lnTo>
                    <a:pt x="315849" y="686815"/>
                  </a:lnTo>
                  <a:lnTo>
                    <a:pt x="313563" y="688339"/>
                  </a:lnTo>
                  <a:lnTo>
                    <a:pt x="312929" y="688339"/>
                  </a:lnTo>
                  <a:lnTo>
                    <a:pt x="311785" y="689101"/>
                  </a:lnTo>
                  <a:lnTo>
                    <a:pt x="309880" y="689101"/>
                  </a:lnTo>
                  <a:lnTo>
                    <a:pt x="308738" y="689863"/>
                  </a:lnTo>
                  <a:lnTo>
                    <a:pt x="306960" y="689863"/>
                  </a:lnTo>
                  <a:lnTo>
                    <a:pt x="305816" y="690499"/>
                  </a:lnTo>
                  <a:lnTo>
                    <a:pt x="302260" y="690499"/>
                  </a:lnTo>
                  <a:lnTo>
                    <a:pt x="300991" y="691261"/>
                  </a:lnTo>
                  <a:lnTo>
                    <a:pt x="295657" y="691261"/>
                  </a:lnTo>
                  <a:lnTo>
                    <a:pt x="294513" y="690499"/>
                  </a:lnTo>
                  <a:lnTo>
                    <a:pt x="292101" y="690499"/>
                  </a:lnTo>
                  <a:lnTo>
                    <a:pt x="290830" y="689863"/>
                  </a:lnTo>
                  <a:lnTo>
                    <a:pt x="289052" y="689863"/>
                  </a:lnTo>
                  <a:lnTo>
                    <a:pt x="288418" y="689101"/>
                  </a:lnTo>
                  <a:lnTo>
                    <a:pt x="287910" y="689101"/>
                  </a:lnTo>
                  <a:lnTo>
                    <a:pt x="286766" y="688339"/>
                  </a:lnTo>
                  <a:lnTo>
                    <a:pt x="284861" y="688339"/>
                  </a:lnTo>
                  <a:lnTo>
                    <a:pt x="281305" y="686181"/>
                  </a:lnTo>
                  <a:lnTo>
                    <a:pt x="280163" y="686181"/>
                  </a:lnTo>
                  <a:lnTo>
                    <a:pt x="278385" y="685419"/>
                  </a:lnTo>
                  <a:lnTo>
                    <a:pt x="275971" y="684022"/>
                  </a:lnTo>
                  <a:lnTo>
                    <a:pt x="275336" y="684022"/>
                  </a:lnTo>
                  <a:lnTo>
                    <a:pt x="272924" y="682498"/>
                  </a:lnTo>
                  <a:lnTo>
                    <a:pt x="272416" y="681736"/>
                  </a:lnTo>
                  <a:lnTo>
                    <a:pt x="271146" y="681736"/>
                  </a:lnTo>
                  <a:lnTo>
                    <a:pt x="270002" y="680338"/>
                  </a:lnTo>
                  <a:lnTo>
                    <a:pt x="268860" y="680338"/>
                  </a:lnTo>
                  <a:lnTo>
                    <a:pt x="268224" y="679576"/>
                  </a:lnTo>
                  <a:lnTo>
                    <a:pt x="267590" y="679576"/>
                  </a:lnTo>
                  <a:lnTo>
                    <a:pt x="267590" y="680338"/>
                  </a:lnTo>
                  <a:lnTo>
                    <a:pt x="266446" y="681736"/>
                  </a:lnTo>
                  <a:lnTo>
                    <a:pt x="265811" y="683260"/>
                  </a:lnTo>
                  <a:lnTo>
                    <a:pt x="265177" y="684022"/>
                  </a:lnTo>
                  <a:lnTo>
                    <a:pt x="264669" y="685419"/>
                  </a:lnTo>
                  <a:lnTo>
                    <a:pt x="262255" y="688339"/>
                  </a:lnTo>
                  <a:lnTo>
                    <a:pt x="261621" y="689863"/>
                  </a:lnTo>
                  <a:lnTo>
                    <a:pt x="259335" y="692658"/>
                  </a:lnTo>
                  <a:lnTo>
                    <a:pt x="242571" y="692658"/>
                  </a:lnTo>
                  <a:lnTo>
                    <a:pt x="240793" y="692023"/>
                  </a:lnTo>
                  <a:lnTo>
                    <a:pt x="225933" y="692023"/>
                  </a:lnTo>
                  <a:lnTo>
                    <a:pt x="224155" y="691261"/>
                  </a:lnTo>
                  <a:lnTo>
                    <a:pt x="215138" y="691261"/>
                  </a:lnTo>
                  <a:lnTo>
                    <a:pt x="213360" y="690499"/>
                  </a:lnTo>
                  <a:lnTo>
                    <a:pt x="202693" y="690499"/>
                  </a:lnTo>
                  <a:lnTo>
                    <a:pt x="201422" y="689863"/>
                  </a:lnTo>
                  <a:lnTo>
                    <a:pt x="191390" y="689863"/>
                  </a:lnTo>
                  <a:lnTo>
                    <a:pt x="190119" y="689101"/>
                  </a:lnTo>
                  <a:lnTo>
                    <a:pt x="180594" y="689101"/>
                  </a:lnTo>
                  <a:lnTo>
                    <a:pt x="180594" y="689863"/>
                  </a:lnTo>
                  <a:lnTo>
                    <a:pt x="179960" y="690499"/>
                  </a:lnTo>
                  <a:lnTo>
                    <a:pt x="179960" y="691261"/>
                  </a:lnTo>
                  <a:lnTo>
                    <a:pt x="179452" y="692023"/>
                  </a:lnTo>
                  <a:lnTo>
                    <a:pt x="179452" y="693420"/>
                  </a:lnTo>
                  <a:lnTo>
                    <a:pt x="178816" y="694816"/>
                  </a:lnTo>
                  <a:lnTo>
                    <a:pt x="178816" y="695578"/>
                  </a:lnTo>
                  <a:lnTo>
                    <a:pt x="178182" y="696340"/>
                  </a:lnTo>
                  <a:lnTo>
                    <a:pt x="178182" y="698499"/>
                  </a:lnTo>
                  <a:lnTo>
                    <a:pt x="177674" y="699897"/>
                  </a:lnTo>
                  <a:lnTo>
                    <a:pt x="177038" y="700659"/>
                  </a:lnTo>
                  <a:lnTo>
                    <a:pt x="177038" y="702183"/>
                  </a:lnTo>
                  <a:lnTo>
                    <a:pt x="175769" y="705103"/>
                  </a:lnTo>
                  <a:lnTo>
                    <a:pt x="175769" y="706500"/>
                  </a:lnTo>
                  <a:lnTo>
                    <a:pt x="175260" y="708024"/>
                  </a:lnTo>
                  <a:lnTo>
                    <a:pt x="175260" y="709422"/>
                  </a:lnTo>
                  <a:lnTo>
                    <a:pt x="174118" y="712342"/>
                  </a:lnTo>
                  <a:lnTo>
                    <a:pt x="174118" y="713739"/>
                  </a:lnTo>
                  <a:lnTo>
                    <a:pt x="172847" y="716661"/>
                  </a:lnTo>
                  <a:lnTo>
                    <a:pt x="172847" y="718185"/>
                  </a:lnTo>
                  <a:lnTo>
                    <a:pt x="172213" y="719582"/>
                  </a:lnTo>
                  <a:lnTo>
                    <a:pt x="172213" y="721867"/>
                  </a:lnTo>
                  <a:lnTo>
                    <a:pt x="170435" y="726186"/>
                  </a:lnTo>
                  <a:lnTo>
                    <a:pt x="170435" y="728345"/>
                  </a:lnTo>
                  <a:lnTo>
                    <a:pt x="169927" y="729107"/>
                  </a:lnTo>
                  <a:lnTo>
                    <a:pt x="169291" y="731265"/>
                  </a:lnTo>
                  <a:lnTo>
                    <a:pt x="169291" y="732662"/>
                  </a:lnTo>
                  <a:lnTo>
                    <a:pt x="168657" y="734187"/>
                  </a:lnTo>
                  <a:lnTo>
                    <a:pt x="168657" y="735711"/>
                  </a:lnTo>
                  <a:lnTo>
                    <a:pt x="167513" y="738504"/>
                  </a:lnTo>
                  <a:lnTo>
                    <a:pt x="167513" y="740028"/>
                  </a:lnTo>
                  <a:lnTo>
                    <a:pt x="166879" y="741425"/>
                  </a:lnTo>
                  <a:lnTo>
                    <a:pt x="166879" y="742949"/>
                  </a:lnTo>
                  <a:lnTo>
                    <a:pt x="166244" y="744347"/>
                  </a:lnTo>
                  <a:lnTo>
                    <a:pt x="166244" y="746506"/>
                  </a:lnTo>
                  <a:lnTo>
                    <a:pt x="165735" y="747267"/>
                  </a:lnTo>
                  <a:lnTo>
                    <a:pt x="165735" y="748791"/>
                  </a:lnTo>
                  <a:lnTo>
                    <a:pt x="165101" y="750188"/>
                  </a:lnTo>
                  <a:lnTo>
                    <a:pt x="165101" y="753872"/>
                  </a:lnTo>
                  <a:lnTo>
                    <a:pt x="164466" y="754634"/>
                  </a:lnTo>
                  <a:lnTo>
                    <a:pt x="164466" y="762508"/>
                  </a:lnTo>
                  <a:lnTo>
                    <a:pt x="165101" y="764032"/>
                  </a:lnTo>
                  <a:lnTo>
                    <a:pt x="165101" y="764666"/>
                  </a:lnTo>
                  <a:lnTo>
                    <a:pt x="165735" y="765428"/>
                  </a:lnTo>
                  <a:lnTo>
                    <a:pt x="166244" y="766952"/>
                  </a:lnTo>
                  <a:lnTo>
                    <a:pt x="166879" y="767714"/>
                  </a:lnTo>
                  <a:lnTo>
                    <a:pt x="167513" y="769112"/>
                  </a:lnTo>
                  <a:lnTo>
                    <a:pt x="168657" y="769874"/>
                  </a:lnTo>
                  <a:lnTo>
                    <a:pt x="172213" y="774191"/>
                  </a:lnTo>
                  <a:lnTo>
                    <a:pt x="172847" y="775715"/>
                  </a:lnTo>
                  <a:lnTo>
                    <a:pt x="174118" y="776350"/>
                  </a:lnTo>
                  <a:lnTo>
                    <a:pt x="176404" y="779272"/>
                  </a:lnTo>
                  <a:lnTo>
                    <a:pt x="177674" y="780034"/>
                  </a:lnTo>
                  <a:lnTo>
                    <a:pt x="181865" y="785113"/>
                  </a:lnTo>
                  <a:lnTo>
                    <a:pt x="183007" y="785875"/>
                  </a:lnTo>
                  <a:lnTo>
                    <a:pt x="183516" y="787273"/>
                  </a:lnTo>
                  <a:lnTo>
                    <a:pt x="184785" y="788797"/>
                  </a:lnTo>
                  <a:lnTo>
                    <a:pt x="185421" y="790194"/>
                  </a:lnTo>
                  <a:lnTo>
                    <a:pt x="186563" y="790956"/>
                  </a:lnTo>
                  <a:lnTo>
                    <a:pt x="188977" y="796798"/>
                  </a:lnTo>
                  <a:lnTo>
                    <a:pt x="189485" y="797433"/>
                  </a:lnTo>
                  <a:lnTo>
                    <a:pt x="190119" y="798957"/>
                  </a:lnTo>
                  <a:lnTo>
                    <a:pt x="190119" y="800353"/>
                  </a:lnTo>
                  <a:lnTo>
                    <a:pt x="190755" y="801115"/>
                  </a:lnTo>
                  <a:lnTo>
                    <a:pt x="190755" y="811275"/>
                  </a:lnTo>
                  <a:lnTo>
                    <a:pt x="190119" y="812799"/>
                  </a:lnTo>
                  <a:lnTo>
                    <a:pt x="190119" y="814959"/>
                  </a:lnTo>
                  <a:lnTo>
                    <a:pt x="189485" y="815721"/>
                  </a:lnTo>
                  <a:lnTo>
                    <a:pt x="189485" y="817117"/>
                  </a:lnTo>
                  <a:lnTo>
                    <a:pt x="188977" y="817879"/>
                  </a:lnTo>
                  <a:lnTo>
                    <a:pt x="188977" y="819276"/>
                  </a:lnTo>
                  <a:lnTo>
                    <a:pt x="188341" y="820800"/>
                  </a:lnTo>
                  <a:lnTo>
                    <a:pt x="187707" y="821436"/>
                  </a:lnTo>
                  <a:lnTo>
                    <a:pt x="187707" y="822960"/>
                  </a:lnTo>
                  <a:lnTo>
                    <a:pt x="185929" y="827277"/>
                  </a:lnTo>
                  <a:lnTo>
                    <a:pt x="185421" y="828039"/>
                  </a:lnTo>
                  <a:lnTo>
                    <a:pt x="185421" y="829437"/>
                  </a:lnTo>
                  <a:lnTo>
                    <a:pt x="183007" y="836040"/>
                  </a:lnTo>
                  <a:lnTo>
                    <a:pt x="183007" y="836802"/>
                  </a:lnTo>
                  <a:lnTo>
                    <a:pt x="182372" y="837437"/>
                  </a:lnTo>
                  <a:lnTo>
                    <a:pt x="182372" y="838199"/>
                  </a:lnTo>
                  <a:lnTo>
                    <a:pt x="181865" y="839724"/>
                  </a:lnTo>
                  <a:lnTo>
                    <a:pt x="181865" y="840359"/>
                  </a:lnTo>
                  <a:lnTo>
                    <a:pt x="181230" y="841121"/>
                  </a:lnTo>
                  <a:lnTo>
                    <a:pt x="181230" y="841883"/>
                  </a:lnTo>
                  <a:lnTo>
                    <a:pt x="180594" y="843279"/>
                  </a:lnTo>
                  <a:lnTo>
                    <a:pt x="178816" y="845565"/>
                  </a:lnTo>
                  <a:lnTo>
                    <a:pt x="178816" y="846200"/>
                  </a:lnTo>
                  <a:lnTo>
                    <a:pt x="177674" y="847724"/>
                  </a:lnTo>
                  <a:lnTo>
                    <a:pt x="176404" y="849884"/>
                  </a:lnTo>
                  <a:lnTo>
                    <a:pt x="172213" y="854963"/>
                  </a:lnTo>
                  <a:lnTo>
                    <a:pt x="171069" y="855725"/>
                  </a:lnTo>
                  <a:lnTo>
                    <a:pt x="168657" y="858647"/>
                  </a:lnTo>
                  <a:lnTo>
                    <a:pt x="167513" y="859282"/>
                  </a:lnTo>
                  <a:lnTo>
                    <a:pt x="166879" y="859282"/>
                  </a:lnTo>
                  <a:lnTo>
                    <a:pt x="166244" y="860044"/>
                  </a:lnTo>
                  <a:lnTo>
                    <a:pt x="165101" y="860806"/>
                  </a:lnTo>
                  <a:lnTo>
                    <a:pt x="164466" y="861440"/>
                  </a:lnTo>
                  <a:lnTo>
                    <a:pt x="163957" y="861440"/>
                  </a:lnTo>
                  <a:lnTo>
                    <a:pt x="163322" y="862202"/>
                  </a:lnTo>
                  <a:lnTo>
                    <a:pt x="162180" y="862964"/>
                  </a:lnTo>
                  <a:lnTo>
                    <a:pt x="161544" y="863726"/>
                  </a:lnTo>
                  <a:lnTo>
                    <a:pt x="160274" y="863726"/>
                  </a:lnTo>
                  <a:lnTo>
                    <a:pt x="159132" y="865124"/>
                  </a:lnTo>
                  <a:lnTo>
                    <a:pt x="157988" y="865124"/>
                  </a:lnTo>
                  <a:lnTo>
                    <a:pt x="157354" y="865886"/>
                  </a:lnTo>
                  <a:lnTo>
                    <a:pt x="156083" y="865886"/>
                  </a:lnTo>
                  <a:lnTo>
                    <a:pt x="155576" y="866648"/>
                  </a:lnTo>
                  <a:lnTo>
                    <a:pt x="154941" y="866648"/>
                  </a:lnTo>
                  <a:lnTo>
                    <a:pt x="153797" y="867283"/>
                  </a:lnTo>
                  <a:lnTo>
                    <a:pt x="153163" y="867283"/>
                  </a:lnTo>
                  <a:lnTo>
                    <a:pt x="152019" y="868045"/>
                  </a:lnTo>
                  <a:lnTo>
                    <a:pt x="150241" y="868045"/>
                  </a:lnTo>
                  <a:lnTo>
                    <a:pt x="149607" y="868807"/>
                  </a:lnTo>
                  <a:lnTo>
                    <a:pt x="148971" y="868807"/>
                  </a:lnTo>
                  <a:lnTo>
                    <a:pt x="147829" y="869441"/>
                  </a:lnTo>
                  <a:lnTo>
                    <a:pt x="143638" y="869441"/>
                  </a:lnTo>
                  <a:lnTo>
                    <a:pt x="143002" y="870203"/>
                  </a:lnTo>
                  <a:lnTo>
                    <a:pt x="136526" y="870203"/>
                  </a:lnTo>
                  <a:lnTo>
                    <a:pt x="135891" y="869441"/>
                  </a:lnTo>
                  <a:lnTo>
                    <a:pt x="134113" y="869441"/>
                  </a:lnTo>
                  <a:lnTo>
                    <a:pt x="132969" y="868807"/>
                  </a:lnTo>
                  <a:lnTo>
                    <a:pt x="131065" y="868807"/>
                  </a:lnTo>
                  <a:lnTo>
                    <a:pt x="129921" y="868045"/>
                  </a:lnTo>
                  <a:lnTo>
                    <a:pt x="128144" y="868045"/>
                  </a:lnTo>
                  <a:lnTo>
                    <a:pt x="127001" y="867283"/>
                  </a:lnTo>
                  <a:lnTo>
                    <a:pt x="125730" y="867283"/>
                  </a:lnTo>
                  <a:lnTo>
                    <a:pt x="124588" y="866648"/>
                  </a:lnTo>
                  <a:lnTo>
                    <a:pt x="123318" y="866648"/>
                  </a:lnTo>
                  <a:lnTo>
                    <a:pt x="122174" y="865886"/>
                  </a:lnTo>
                  <a:lnTo>
                    <a:pt x="119761" y="865886"/>
                  </a:lnTo>
                  <a:lnTo>
                    <a:pt x="117983" y="865124"/>
                  </a:lnTo>
                  <a:lnTo>
                    <a:pt x="116841" y="865124"/>
                  </a:lnTo>
                  <a:lnTo>
                    <a:pt x="114427" y="863726"/>
                  </a:lnTo>
                  <a:lnTo>
                    <a:pt x="112649" y="863726"/>
                  </a:lnTo>
                  <a:lnTo>
                    <a:pt x="111507" y="862964"/>
                  </a:lnTo>
                  <a:lnTo>
                    <a:pt x="110236" y="862964"/>
                  </a:lnTo>
                  <a:lnTo>
                    <a:pt x="108458" y="862202"/>
                  </a:lnTo>
                  <a:lnTo>
                    <a:pt x="107316" y="862202"/>
                  </a:lnTo>
                  <a:lnTo>
                    <a:pt x="106046" y="861440"/>
                  </a:lnTo>
                  <a:lnTo>
                    <a:pt x="104268" y="861440"/>
                  </a:lnTo>
                  <a:lnTo>
                    <a:pt x="103124" y="860806"/>
                  </a:lnTo>
                  <a:lnTo>
                    <a:pt x="101982" y="860806"/>
                  </a:lnTo>
                  <a:lnTo>
                    <a:pt x="100077" y="860044"/>
                  </a:lnTo>
                  <a:lnTo>
                    <a:pt x="98933" y="860044"/>
                  </a:lnTo>
                  <a:lnTo>
                    <a:pt x="97791" y="859282"/>
                  </a:lnTo>
                  <a:lnTo>
                    <a:pt x="96521" y="859282"/>
                  </a:lnTo>
                  <a:lnTo>
                    <a:pt x="93599" y="857885"/>
                  </a:lnTo>
                  <a:lnTo>
                    <a:pt x="92330" y="857885"/>
                  </a:lnTo>
                  <a:lnTo>
                    <a:pt x="91186" y="857123"/>
                  </a:lnTo>
                  <a:lnTo>
                    <a:pt x="88138" y="857123"/>
                  </a:lnTo>
                  <a:lnTo>
                    <a:pt x="85852" y="855725"/>
                  </a:lnTo>
                  <a:lnTo>
                    <a:pt x="84582" y="855725"/>
                  </a:lnTo>
                  <a:lnTo>
                    <a:pt x="83440" y="854963"/>
                  </a:lnTo>
                  <a:lnTo>
                    <a:pt x="81661" y="854963"/>
                  </a:lnTo>
                  <a:lnTo>
                    <a:pt x="80391" y="854201"/>
                  </a:lnTo>
                  <a:lnTo>
                    <a:pt x="79883" y="854201"/>
                  </a:lnTo>
                  <a:lnTo>
                    <a:pt x="78613" y="853566"/>
                  </a:lnTo>
                  <a:lnTo>
                    <a:pt x="76835" y="853566"/>
                  </a:lnTo>
                  <a:lnTo>
                    <a:pt x="76327" y="852804"/>
                  </a:lnTo>
                  <a:lnTo>
                    <a:pt x="74549" y="852804"/>
                  </a:lnTo>
                  <a:lnTo>
                    <a:pt x="73915" y="852042"/>
                  </a:lnTo>
                  <a:lnTo>
                    <a:pt x="72771" y="852042"/>
                  </a:lnTo>
                  <a:lnTo>
                    <a:pt x="72136" y="851281"/>
                  </a:lnTo>
                  <a:lnTo>
                    <a:pt x="65532" y="851281"/>
                  </a:lnTo>
                  <a:lnTo>
                    <a:pt x="64390" y="850646"/>
                  </a:lnTo>
                  <a:lnTo>
                    <a:pt x="59563" y="850646"/>
                  </a:lnTo>
                  <a:lnTo>
                    <a:pt x="59055" y="849884"/>
                  </a:lnTo>
                  <a:lnTo>
                    <a:pt x="56643" y="849884"/>
                  </a:lnTo>
                  <a:lnTo>
                    <a:pt x="55372" y="849122"/>
                  </a:lnTo>
                  <a:lnTo>
                    <a:pt x="53086" y="849122"/>
                  </a:lnTo>
                  <a:lnTo>
                    <a:pt x="52452" y="848360"/>
                  </a:lnTo>
                  <a:lnTo>
                    <a:pt x="51308" y="848360"/>
                  </a:lnTo>
                  <a:lnTo>
                    <a:pt x="50038" y="847724"/>
                  </a:lnTo>
                  <a:lnTo>
                    <a:pt x="48896" y="847724"/>
                  </a:lnTo>
                  <a:lnTo>
                    <a:pt x="46482" y="846200"/>
                  </a:lnTo>
                  <a:lnTo>
                    <a:pt x="45340" y="846200"/>
                  </a:lnTo>
                  <a:lnTo>
                    <a:pt x="44705" y="845565"/>
                  </a:lnTo>
                  <a:lnTo>
                    <a:pt x="38735" y="841883"/>
                  </a:lnTo>
                  <a:lnTo>
                    <a:pt x="37593" y="840359"/>
                  </a:lnTo>
                  <a:lnTo>
                    <a:pt x="35688" y="839724"/>
                  </a:lnTo>
                  <a:lnTo>
                    <a:pt x="34544" y="838962"/>
                  </a:lnTo>
                  <a:lnTo>
                    <a:pt x="32132" y="836040"/>
                  </a:lnTo>
                  <a:lnTo>
                    <a:pt x="30354" y="835278"/>
                  </a:lnTo>
                  <a:lnTo>
                    <a:pt x="26797" y="830961"/>
                  </a:lnTo>
                  <a:lnTo>
                    <a:pt x="25019" y="829437"/>
                  </a:lnTo>
                  <a:lnTo>
                    <a:pt x="20194" y="823595"/>
                  </a:lnTo>
                  <a:lnTo>
                    <a:pt x="19051" y="821436"/>
                  </a:lnTo>
                  <a:lnTo>
                    <a:pt x="16130" y="817879"/>
                  </a:lnTo>
                  <a:lnTo>
                    <a:pt x="15494" y="816356"/>
                  </a:lnTo>
                  <a:lnTo>
                    <a:pt x="14860" y="815721"/>
                  </a:lnTo>
                  <a:lnTo>
                    <a:pt x="14860" y="814959"/>
                  </a:lnTo>
                  <a:lnTo>
                    <a:pt x="13716" y="813562"/>
                  </a:lnTo>
                  <a:lnTo>
                    <a:pt x="13082" y="812037"/>
                  </a:lnTo>
                  <a:lnTo>
                    <a:pt x="13082" y="811275"/>
                  </a:lnTo>
                  <a:lnTo>
                    <a:pt x="11938" y="809878"/>
                  </a:lnTo>
                  <a:lnTo>
                    <a:pt x="11938" y="809116"/>
                  </a:lnTo>
                  <a:lnTo>
                    <a:pt x="11304" y="807720"/>
                  </a:lnTo>
                  <a:lnTo>
                    <a:pt x="11304" y="806958"/>
                  </a:lnTo>
                  <a:lnTo>
                    <a:pt x="10669" y="806196"/>
                  </a:lnTo>
                  <a:lnTo>
                    <a:pt x="10669" y="805434"/>
                  </a:lnTo>
                  <a:lnTo>
                    <a:pt x="10160" y="804037"/>
                  </a:lnTo>
                  <a:lnTo>
                    <a:pt x="10160" y="802512"/>
                  </a:lnTo>
                  <a:lnTo>
                    <a:pt x="9525" y="801115"/>
                  </a:lnTo>
                  <a:lnTo>
                    <a:pt x="9525" y="798957"/>
                  </a:lnTo>
                  <a:lnTo>
                    <a:pt x="8891" y="797433"/>
                  </a:lnTo>
                  <a:lnTo>
                    <a:pt x="8891" y="790194"/>
                  </a:lnTo>
                  <a:lnTo>
                    <a:pt x="9525" y="788797"/>
                  </a:lnTo>
                  <a:lnTo>
                    <a:pt x="9525" y="785875"/>
                  </a:lnTo>
                  <a:lnTo>
                    <a:pt x="10160" y="785113"/>
                  </a:lnTo>
                  <a:lnTo>
                    <a:pt x="10160" y="782192"/>
                  </a:lnTo>
                  <a:lnTo>
                    <a:pt x="10669" y="781431"/>
                  </a:lnTo>
                  <a:lnTo>
                    <a:pt x="10669" y="780796"/>
                  </a:lnTo>
                  <a:lnTo>
                    <a:pt x="11304" y="779272"/>
                  </a:lnTo>
                  <a:lnTo>
                    <a:pt x="11304" y="778510"/>
                  </a:lnTo>
                  <a:lnTo>
                    <a:pt x="11938" y="777874"/>
                  </a:lnTo>
                  <a:lnTo>
                    <a:pt x="11938" y="777112"/>
                  </a:lnTo>
                  <a:lnTo>
                    <a:pt x="12574" y="775715"/>
                  </a:lnTo>
                  <a:lnTo>
                    <a:pt x="12574" y="774953"/>
                  </a:lnTo>
                  <a:lnTo>
                    <a:pt x="13082" y="774191"/>
                  </a:lnTo>
                  <a:lnTo>
                    <a:pt x="14352" y="770509"/>
                  </a:lnTo>
                  <a:lnTo>
                    <a:pt x="14352" y="769874"/>
                  </a:lnTo>
                  <a:lnTo>
                    <a:pt x="14860" y="769112"/>
                  </a:lnTo>
                  <a:lnTo>
                    <a:pt x="14860" y="768349"/>
                  </a:lnTo>
                  <a:lnTo>
                    <a:pt x="15494" y="767714"/>
                  </a:lnTo>
                  <a:lnTo>
                    <a:pt x="17907" y="761873"/>
                  </a:lnTo>
                  <a:lnTo>
                    <a:pt x="18416" y="761111"/>
                  </a:lnTo>
                  <a:lnTo>
                    <a:pt x="19051" y="759587"/>
                  </a:lnTo>
                  <a:lnTo>
                    <a:pt x="20194" y="758189"/>
                  </a:lnTo>
                  <a:lnTo>
                    <a:pt x="20194" y="757427"/>
                  </a:lnTo>
                  <a:lnTo>
                    <a:pt x="21463" y="756031"/>
                  </a:lnTo>
                  <a:lnTo>
                    <a:pt x="21463" y="755269"/>
                  </a:lnTo>
                  <a:lnTo>
                    <a:pt x="20829" y="754634"/>
                  </a:lnTo>
                  <a:lnTo>
                    <a:pt x="20194" y="753110"/>
                  </a:lnTo>
                  <a:lnTo>
                    <a:pt x="19685" y="752348"/>
                  </a:lnTo>
                  <a:lnTo>
                    <a:pt x="17907" y="748029"/>
                  </a:lnTo>
                  <a:lnTo>
                    <a:pt x="17272" y="747267"/>
                  </a:lnTo>
                  <a:lnTo>
                    <a:pt x="16638" y="745744"/>
                  </a:lnTo>
                  <a:lnTo>
                    <a:pt x="16638" y="745109"/>
                  </a:lnTo>
                  <a:lnTo>
                    <a:pt x="16130" y="744347"/>
                  </a:lnTo>
                  <a:lnTo>
                    <a:pt x="15494" y="742949"/>
                  </a:lnTo>
                  <a:lnTo>
                    <a:pt x="15494" y="742187"/>
                  </a:lnTo>
                  <a:lnTo>
                    <a:pt x="14860" y="741425"/>
                  </a:lnTo>
                  <a:lnTo>
                    <a:pt x="14860" y="740790"/>
                  </a:lnTo>
                  <a:lnTo>
                    <a:pt x="14352" y="740028"/>
                  </a:lnTo>
                  <a:lnTo>
                    <a:pt x="14352" y="737742"/>
                  </a:lnTo>
                  <a:lnTo>
                    <a:pt x="13716" y="737108"/>
                  </a:lnTo>
                  <a:lnTo>
                    <a:pt x="13716" y="733424"/>
                  </a:lnTo>
                  <a:lnTo>
                    <a:pt x="13082" y="732662"/>
                  </a:lnTo>
                  <a:lnTo>
                    <a:pt x="13716" y="731265"/>
                  </a:lnTo>
                  <a:lnTo>
                    <a:pt x="13716" y="729107"/>
                  </a:lnTo>
                  <a:lnTo>
                    <a:pt x="14352" y="728345"/>
                  </a:lnTo>
                  <a:lnTo>
                    <a:pt x="14352" y="726186"/>
                  </a:lnTo>
                  <a:lnTo>
                    <a:pt x="14860" y="725424"/>
                  </a:lnTo>
                  <a:lnTo>
                    <a:pt x="14860" y="724026"/>
                  </a:lnTo>
                  <a:lnTo>
                    <a:pt x="15494" y="722502"/>
                  </a:lnTo>
                  <a:lnTo>
                    <a:pt x="15494" y="721867"/>
                  </a:lnTo>
                  <a:lnTo>
                    <a:pt x="16130" y="720344"/>
                  </a:lnTo>
                  <a:lnTo>
                    <a:pt x="16638" y="719582"/>
                  </a:lnTo>
                  <a:lnTo>
                    <a:pt x="17272" y="718185"/>
                  </a:lnTo>
                  <a:lnTo>
                    <a:pt x="17272" y="716661"/>
                  </a:lnTo>
                  <a:lnTo>
                    <a:pt x="18416" y="713739"/>
                  </a:lnTo>
                  <a:lnTo>
                    <a:pt x="18416" y="712342"/>
                  </a:lnTo>
                  <a:lnTo>
                    <a:pt x="23877" y="698499"/>
                  </a:lnTo>
                  <a:lnTo>
                    <a:pt x="23877" y="697102"/>
                  </a:lnTo>
                  <a:lnTo>
                    <a:pt x="25019" y="695578"/>
                  </a:lnTo>
                  <a:lnTo>
                    <a:pt x="25655" y="694182"/>
                  </a:lnTo>
                  <a:lnTo>
                    <a:pt x="26163" y="692023"/>
                  </a:lnTo>
                  <a:lnTo>
                    <a:pt x="26163" y="690499"/>
                  </a:lnTo>
                  <a:lnTo>
                    <a:pt x="27432" y="689101"/>
                  </a:lnTo>
                  <a:lnTo>
                    <a:pt x="27432" y="687577"/>
                  </a:lnTo>
                  <a:lnTo>
                    <a:pt x="27941" y="686181"/>
                  </a:lnTo>
                  <a:lnTo>
                    <a:pt x="29846" y="682498"/>
                  </a:lnTo>
                  <a:lnTo>
                    <a:pt x="29846" y="681100"/>
                  </a:lnTo>
                  <a:lnTo>
                    <a:pt x="37593" y="661415"/>
                  </a:lnTo>
                  <a:lnTo>
                    <a:pt x="37593" y="659891"/>
                  </a:lnTo>
                  <a:lnTo>
                    <a:pt x="38101" y="659257"/>
                  </a:lnTo>
                  <a:lnTo>
                    <a:pt x="38735" y="657733"/>
                  </a:lnTo>
                  <a:lnTo>
                    <a:pt x="38735" y="657098"/>
                  </a:lnTo>
                  <a:lnTo>
                    <a:pt x="39371" y="655574"/>
                  </a:lnTo>
                  <a:lnTo>
                    <a:pt x="39879" y="654812"/>
                  </a:lnTo>
                  <a:lnTo>
                    <a:pt x="40513" y="653414"/>
                  </a:lnTo>
                  <a:lnTo>
                    <a:pt x="40513" y="652652"/>
                  </a:lnTo>
                  <a:lnTo>
                    <a:pt x="41149" y="652017"/>
                  </a:lnTo>
                  <a:lnTo>
                    <a:pt x="41149" y="651256"/>
                  </a:lnTo>
                  <a:lnTo>
                    <a:pt x="41783" y="649732"/>
                  </a:lnTo>
                  <a:lnTo>
                    <a:pt x="41783" y="648970"/>
                  </a:lnTo>
                  <a:lnTo>
                    <a:pt x="42291" y="648335"/>
                  </a:lnTo>
                  <a:lnTo>
                    <a:pt x="42291" y="646175"/>
                  </a:lnTo>
                  <a:lnTo>
                    <a:pt x="42927" y="645413"/>
                  </a:lnTo>
                  <a:lnTo>
                    <a:pt x="42927" y="644651"/>
                  </a:lnTo>
                  <a:lnTo>
                    <a:pt x="43435" y="644016"/>
                  </a:lnTo>
                  <a:lnTo>
                    <a:pt x="43435" y="641731"/>
                  </a:lnTo>
                  <a:lnTo>
                    <a:pt x="44069" y="640969"/>
                  </a:lnTo>
                  <a:lnTo>
                    <a:pt x="44069" y="638810"/>
                  </a:lnTo>
                  <a:lnTo>
                    <a:pt x="44705" y="638174"/>
                  </a:lnTo>
                  <a:lnTo>
                    <a:pt x="44705" y="635253"/>
                  </a:lnTo>
                  <a:lnTo>
                    <a:pt x="45340" y="634491"/>
                  </a:lnTo>
                  <a:lnTo>
                    <a:pt x="45340" y="630809"/>
                  </a:lnTo>
                  <a:lnTo>
                    <a:pt x="45847" y="629412"/>
                  </a:lnTo>
                  <a:lnTo>
                    <a:pt x="45847" y="626490"/>
                  </a:lnTo>
                  <a:lnTo>
                    <a:pt x="46482" y="625728"/>
                  </a:lnTo>
                  <a:lnTo>
                    <a:pt x="46482" y="618489"/>
                  </a:lnTo>
                  <a:lnTo>
                    <a:pt x="47118" y="617727"/>
                  </a:lnTo>
                  <a:lnTo>
                    <a:pt x="47118" y="609726"/>
                  </a:lnTo>
                  <a:lnTo>
                    <a:pt x="46482" y="608964"/>
                  </a:lnTo>
                  <a:lnTo>
                    <a:pt x="45340" y="608329"/>
                  </a:lnTo>
                  <a:lnTo>
                    <a:pt x="44705" y="606806"/>
                  </a:lnTo>
                  <a:lnTo>
                    <a:pt x="43435" y="605409"/>
                  </a:lnTo>
                  <a:lnTo>
                    <a:pt x="42927" y="603885"/>
                  </a:lnTo>
                  <a:lnTo>
                    <a:pt x="39371" y="599566"/>
                  </a:lnTo>
                  <a:lnTo>
                    <a:pt x="37593" y="595249"/>
                  </a:lnTo>
                  <a:lnTo>
                    <a:pt x="36322" y="594487"/>
                  </a:lnTo>
                  <a:lnTo>
                    <a:pt x="34036" y="588645"/>
                  </a:lnTo>
                  <a:lnTo>
                    <a:pt x="32766" y="587248"/>
                  </a:lnTo>
                  <a:lnTo>
                    <a:pt x="32766" y="585724"/>
                  </a:lnTo>
                  <a:lnTo>
                    <a:pt x="31624" y="582802"/>
                  </a:lnTo>
                  <a:lnTo>
                    <a:pt x="30988" y="580644"/>
                  </a:lnTo>
                  <a:lnTo>
                    <a:pt x="30354" y="579247"/>
                  </a:lnTo>
                  <a:lnTo>
                    <a:pt x="30354" y="576325"/>
                  </a:lnTo>
                  <a:lnTo>
                    <a:pt x="29846" y="574801"/>
                  </a:lnTo>
                  <a:lnTo>
                    <a:pt x="29846" y="569722"/>
                  </a:lnTo>
                  <a:lnTo>
                    <a:pt x="29210" y="568324"/>
                  </a:lnTo>
                  <a:lnTo>
                    <a:pt x="29210" y="559562"/>
                  </a:lnTo>
                  <a:lnTo>
                    <a:pt x="29846" y="558037"/>
                  </a:lnTo>
                  <a:lnTo>
                    <a:pt x="29846" y="553720"/>
                  </a:lnTo>
                  <a:lnTo>
                    <a:pt x="30354" y="552958"/>
                  </a:lnTo>
                  <a:lnTo>
                    <a:pt x="30354" y="548639"/>
                  </a:lnTo>
                  <a:lnTo>
                    <a:pt x="30988" y="547242"/>
                  </a:lnTo>
                  <a:lnTo>
                    <a:pt x="30988" y="544957"/>
                  </a:lnTo>
                  <a:lnTo>
                    <a:pt x="31624" y="543560"/>
                  </a:lnTo>
                  <a:lnTo>
                    <a:pt x="31624" y="542798"/>
                  </a:lnTo>
                  <a:lnTo>
                    <a:pt x="32132" y="542036"/>
                  </a:lnTo>
                  <a:lnTo>
                    <a:pt x="31624" y="542036"/>
                  </a:lnTo>
                  <a:lnTo>
                    <a:pt x="30354" y="540638"/>
                  </a:lnTo>
                  <a:lnTo>
                    <a:pt x="29210" y="539876"/>
                  </a:lnTo>
                  <a:lnTo>
                    <a:pt x="27941" y="538479"/>
                  </a:lnTo>
                  <a:lnTo>
                    <a:pt x="27432" y="538479"/>
                  </a:lnTo>
                  <a:lnTo>
                    <a:pt x="26163" y="537717"/>
                  </a:lnTo>
                  <a:lnTo>
                    <a:pt x="25655" y="536956"/>
                  </a:lnTo>
                  <a:lnTo>
                    <a:pt x="24385" y="536194"/>
                  </a:lnTo>
                  <a:lnTo>
                    <a:pt x="21463" y="532637"/>
                  </a:lnTo>
                  <a:lnTo>
                    <a:pt x="19051" y="531113"/>
                  </a:lnTo>
                  <a:lnTo>
                    <a:pt x="16638" y="528320"/>
                  </a:lnTo>
                  <a:lnTo>
                    <a:pt x="15494" y="527558"/>
                  </a:lnTo>
                  <a:lnTo>
                    <a:pt x="14860" y="526034"/>
                  </a:lnTo>
                  <a:lnTo>
                    <a:pt x="14352" y="525272"/>
                  </a:lnTo>
                  <a:lnTo>
                    <a:pt x="13082" y="524637"/>
                  </a:lnTo>
                  <a:lnTo>
                    <a:pt x="12574" y="523874"/>
                  </a:lnTo>
                  <a:lnTo>
                    <a:pt x="11938" y="522477"/>
                  </a:lnTo>
                  <a:lnTo>
                    <a:pt x="10160" y="520319"/>
                  </a:lnTo>
                  <a:lnTo>
                    <a:pt x="9525" y="518795"/>
                  </a:lnTo>
                  <a:lnTo>
                    <a:pt x="9525" y="518033"/>
                  </a:lnTo>
                  <a:lnTo>
                    <a:pt x="8382" y="516636"/>
                  </a:lnTo>
                  <a:lnTo>
                    <a:pt x="7748" y="515112"/>
                  </a:lnTo>
                  <a:lnTo>
                    <a:pt x="7748" y="514476"/>
                  </a:lnTo>
                  <a:lnTo>
                    <a:pt x="6605" y="512952"/>
                  </a:lnTo>
                  <a:lnTo>
                    <a:pt x="6605" y="511556"/>
                  </a:lnTo>
                  <a:lnTo>
                    <a:pt x="5970" y="510794"/>
                  </a:lnTo>
                  <a:lnTo>
                    <a:pt x="5335" y="509397"/>
                  </a:lnTo>
                  <a:lnTo>
                    <a:pt x="5335" y="508635"/>
                  </a:lnTo>
                  <a:lnTo>
                    <a:pt x="4827" y="507873"/>
                  </a:lnTo>
                  <a:lnTo>
                    <a:pt x="4827" y="507111"/>
                  </a:lnTo>
                  <a:lnTo>
                    <a:pt x="4192" y="505713"/>
                  </a:lnTo>
                  <a:lnTo>
                    <a:pt x="3556" y="504951"/>
                  </a:lnTo>
                  <a:lnTo>
                    <a:pt x="3556" y="504189"/>
                  </a:lnTo>
                  <a:lnTo>
                    <a:pt x="2921" y="502792"/>
                  </a:lnTo>
                  <a:lnTo>
                    <a:pt x="2921" y="502031"/>
                  </a:lnTo>
                  <a:lnTo>
                    <a:pt x="2413" y="501396"/>
                  </a:lnTo>
                  <a:lnTo>
                    <a:pt x="2413" y="500634"/>
                  </a:lnTo>
                  <a:lnTo>
                    <a:pt x="1778" y="499110"/>
                  </a:lnTo>
                  <a:lnTo>
                    <a:pt x="1778" y="498348"/>
                  </a:lnTo>
                  <a:lnTo>
                    <a:pt x="1144" y="497712"/>
                  </a:lnTo>
                  <a:lnTo>
                    <a:pt x="1144" y="495553"/>
                  </a:lnTo>
                  <a:lnTo>
                    <a:pt x="635" y="494791"/>
                  </a:lnTo>
                  <a:lnTo>
                    <a:pt x="635" y="494029"/>
                  </a:lnTo>
                  <a:lnTo>
                    <a:pt x="0" y="491871"/>
                  </a:lnTo>
                  <a:lnTo>
                    <a:pt x="0" y="484632"/>
                  </a:lnTo>
                  <a:lnTo>
                    <a:pt x="635" y="483108"/>
                  </a:lnTo>
                  <a:lnTo>
                    <a:pt x="635" y="481711"/>
                  </a:lnTo>
                  <a:lnTo>
                    <a:pt x="1144" y="480187"/>
                  </a:lnTo>
                  <a:lnTo>
                    <a:pt x="1144" y="478027"/>
                  </a:lnTo>
                  <a:lnTo>
                    <a:pt x="1778" y="475869"/>
                  </a:lnTo>
                  <a:lnTo>
                    <a:pt x="2413" y="474345"/>
                  </a:lnTo>
                  <a:lnTo>
                    <a:pt x="2413" y="471550"/>
                  </a:lnTo>
                  <a:lnTo>
                    <a:pt x="8891" y="445262"/>
                  </a:lnTo>
                  <a:lnTo>
                    <a:pt x="10160" y="438785"/>
                  </a:lnTo>
                  <a:lnTo>
                    <a:pt x="11304" y="435863"/>
                  </a:lnTo>
                  <a:lnTo>
                    <a:pt x="13082" y="426338"/>
                  </a:lnTo>
                  <a:lnTo>
                    <a:pt x="14352" y="423545"/>
                  </a:lnTo>
                  <a:lnTo>
                    <a:pt x="15494" y="416940"/>
                  </a:lnTo>
                  <a:lnTo>
                    <a:pt x="19051" y="404622"/>
                  </a:lnTo>
                  <a:lnTo>
                    <a:pt x="20829" y="395097"/>
                  </a:lnTo>
                  <a:lnTo>
                    <a:pt x="22099" y="392175"/>
                  </a:lnTo>
                  <a:lnTo>
                    <a:pt x="26163" y="372617"/>
                  </a:lnTo>
                  <a:lnTo>
                    <a:pt x="27432" y="370332"/>
                  </a:lnTo>
                  <a:lnTo>
                    <a:pt x="27941" y="368173"/>
                  </a:lnTo>
                  <a:lnTo>
                    <a:pt x="27941" y="366013"/>
                  </a:lnTo>
                  <a:lnTo>
                    <a:pt x="30354" y="358012"/>
                  </a:lnTo>
                  <a:lnTo>
                    <a:pt x="30354" y="356488"/>
                  </a:lnTo>
                  <a:lnTo>
                    <a:pt x="30988" y="355091"/>
                  </a:lnTo>
                  <a:lnTo>
                    <a:pt x="31624" y="354329"/>
                  </a:lnTo>
                  <a:lnTo>
                    <a:pt x="31624" y="352933"/>
                  </a:lnTo>
                  <a:lnTo>
                    <a:pt x="32132" y="352171"/>
                  </a:lnTo>
                  <a:lnTo>
                    <a:pt x="32132" y="350012"/>
                  </a:lnTo>
                  <a:lnTo>
                    <a:pt x="32766" y="350012"/>
                  </a:lnTo>
                  <a:lnTo>
                    <a:pt x="32766" y="349249"/>
                  </a:lnTo>
                  <a:lnTo>
                    <a:pt x="31624" y="347852"/>
                  </a:lnTo>
                  <a:lnTo>
                    <a:pt x="31624" y="346328"/>
                  </a:lnTo>
                  <a:lnTo>
                    <a:pt x="30988" y="344932"/>
                  </a:lnTo>
                  <a:lnTo>
                    <a:pt x="30988" y="344170"/>
                  </a:lnTo>
                  <a:lnTo>
                    <a:pt x="30354" y="342646"/>
                  </a:lnTo>
                  <a:lnTo>
                    <a:pt x="30354" y="342011"/>
                  </a:lnTo>
                  <a:lnTo>
                    <a:pt x="29846" y="340487"/>
                  </a:lnTo>
                  <a:lnTo>
                    <a:pt x="29846" y="339089"/>
                  </a:lnTo>
                  <a:lnTo>
                    <a:pt x="29210" y="337565"/>
                  </a:lnTo>
                  <a:lnTo>
                    <a:pt x="29210" y="336803"/>
                  </a:lnTo>
                  <a:lnTo>
                    <a:pt x="27941" y="333248"/>
                  </a:lnTo>
                  <a:lnTo>
                    <a:pt x="27941" y="331850"/>
                  </a:lnTo>
                  <a:lnTo>
                    <a:pt x="27432" y="330326"/>
                  </a:lnTo>
                  <a:lnTo>
                    <a:pt x="27432" y="329564"/>
                  </a:lnTo>
                  <a:lnTo>
                    <a:pt x="26797" y="328929"/>
                  </a:lnTo>
                  <a:lnTo>
                    <a:pt x="26797" y="326771"/>
                  </a:lnTo>
                  <a:lnTo>
                    <a:pt x="26163" y="326009"/>
                  </a:lnTo>
                  <a:lnTo>
                    <a:pt x="26163" y="322325"/>
                  </a:lnTo>
                  <a:lnTo>
                    <a:pt x="25655" y="321563"/>
                  </a:lnTo>
                  <a:lnTo>
                    <a:pt x="25655" y="315087"/>
                  </a:lnTo>
                  <a:lnTo>
                    <a:pt x="25019" y="314324"/>
                  </a:lnTo>
                  <a:lnTo>
                    <a:pt x="25019" y="295401"/>
                  </a:lnTo>
                  <a:lnTo>
                    <a:pt x="25655" y="294004"/>
                  </a:lnTo>
                  <a:lnTo>
                    <a:pt x="25655" y="284479"/>
                  </a:lnTo>
                  <a:lnTo>
                    <a:pt x="26163" y="283083"/>
                  </a:lnTo>
                  <a:lnTo>
                    <a:pt x="26163" y="275716"/>
                  </a:lnTo>
                  <a:lnTo>
                    <a:pt x="26797" y="274320"/>
                  </a:lnTo>
                  <a:lnTo>
                    <a:pt x="26797" y="268477"/>
                  </a:lnTo>
                  <a:lnTo>
                    <a:pt x="27432" y="267081"/>
                  </a:lnTo>
                  <a:lnTo>
                    <a:pt x="27432" y="261238"/>
                  </a:lnTo>
                  <a:lnTo>
                    <a:pt x="27941" y="258952"/>
                  </a:lnTo>
                  <a:lnTo>
                    <a:pt x="27941" y="255397"/>
                  </a:lnTo>
                  <a:lnTo>
                    <a:pt x="28576" y="253237"/>
                  </a:lnTo>
                  <a:lnTo>
                    <a:pt x="28576" y="249554"/>
                  </a:lnTo>
                  <a:lnTo>
                    <a:pt x="29210" y="247396"/>
                  </a:lnTo>
                  <a:lnTo>
                    <a:pt x="29210" y="245872"/>
                  </a:lnTo>
                  <a:lnTo>
                    <a:pt x="29846" y="243712"/>
                  </a:lnTo>
                  <a:lnTo>
                    <a:pt x="29846" y="240157"/>
                  </a:lnTo>
                  <a:lnTo>
                    <a:pt x="30354" y="237871"/>
                  </a:lnTo>
                  <a:lnTo>
                    <a:pt x="30354" y="235712"/>
                  </a:lnTo>
                  <a:lnTo>
                    <a:pt x="30988" y="234314"/>
                  </a:lnTo>
                  <a:lnTo>
                    <a:pt x="30988" y="232156"/>
                  </a:lnTo>
                  <a:lnTo>
                    <a:pt x="31624" y="230632"/>
                  </a:lnTo>
                  <a:lnTo>
                    <a:pt x="31624" y="228473"/>
                  </a:lnTo>
                  <a:lnTo>
                    <a:pt x="32132" y="226949"/>
                  </a:lnTo>
                  <a:lnTo>
                    <a:pt x="32132" y="224789"/>
                  </a:lnTo>
                  <a:lnTo>
                    <a:pt x="32766" y="223392"/>
                  </a:lnTo>
                  <a:lnTo>
                    <a:pt x="32766" y="221234"/>
                  </a:lnTo>
                  <a:lnTo>
                    <a:pt x="34036" y="218312"/>
                  </a:lnTo>
                  <a:lnTo>
                    <a:pt x="34036" y="216153"/>
                  </a:lnTo>
                  <a:lnTo>
                    <a:pt x="34544" y="214629"/>
                  </a:lnTo>
                  <a:lnTo>
                    <a:pt x="34544" y="213233"/>
                  </a:lnTo>
                  <a:lnTo>
                    <a:pt x="35688" y="209549"/>
                  </a:lnTo>
                  <a:lnTo>
                    <a:pt x="35688" y="208787"/>
                  </a:lnTo>
                  <a:lnTo>
                    <a:pt x="37593" y="204470"/>
                  </a:lnTo>
                  <a:lnTo>
                    <a:pt x="37593" y="203073"/>
                  </a:lnTo>
                  <a:lnTo>
                    <a:pt x="38735" y="200024"/>
                  </a:lnTo>
                  <a:lnTo>
                    <a:pt x="38735" y="198627"/>
                  </a:lnTo>
                  <a:lnTo>
                    <a:pt x="44069" y="185547"/>
                  </a:lnTo>
                  <a:lnTo>
                    <a:pt x="45340" y="184149"/>
                  </a:lnTo>
                  <a:lnTo>
                    <a:pt x="47118" y="179704"/>
                  </a:lnTo>
                  <a:lnTo>
                    <a:pt x="48260" y="178308"/>
                  </a:lnTo>
                  <a:lnTo>
                    <a:pt x="49530" y="175387"/>
                  </a:lnTo>
                  <a:lnTo>
                    <a:pt x="50674" y="173862"/>
                  </a:lnTo>
                  <a:lnTo>
                    <a:pt x="51816" y="170941"/>
                  </a:lnTo>
                  <a:lnTo>
                    <a:pt x="53594" y="168783"/>
                  </a:lnTo>
                  <a:lnTo>
                    <a:pt x="54230" y="167386"/>
                  </a:lnTo>
                  <a:lnTo>
                    <a:pt x="55372" y="165862"/>
                  </a:lnTo>
                  <a:lnTo>
                    <a:pt x="56007" y="164464"/>
                  </a:lnTo>
                  <a:lnTo>
                    <a:pt x="57277" y="162940"/>
                  </a:lnTo>
                  <a:lnTo>
                    <a:pt x="58421" y="160020"/>
                  </a:lnTo>
                  <a:lnTo>
                    <a:pt x="59563" y="159385"/>
                  </a:lnTo>
                  <a:lnTo>
                    <a:pt x="60833" y="156463"/>
                  </a:lnTo>
                  <a:lnTo>
                    <a:pt x="61977" y="155701"/>
                  </a:lnTo>
                  <a:lnTo>
                    <a:pt x="63755" y="151384"/>
                  </a:lnTo>
                  <a:lnTo>
                    <a:pt x="65024" y="150622"/>
                  </a:lnTo>
                  <a:lnTo>
                    <a:pt x="65532" y="149098"/>
                  </a:lnTo>
                  <a:lnTo>
                    <a:pt x="66802" y="147700"/>
                  </a:lnTo>
                  <a:lnTo>
                    <a:pt x="67310" y="146303"/>
                  </a:lnTo>
                  <a:lnTo>
                    <a:pt x="71502" y="141097"/>
                  </a:lnTo>
                  <a:lnTo>
                    <a:pt x="72136" y="139699"/>
                  </a:lnTo>
                  <a:lnTo>
                    <a:pt x="76327" y="134620"/>
                  </a:lnTo>
                  <a:lnTo>
                    <a:pt x="78105" y="110616"/>
                  </a:lnTo>
                  <a:lnTo>
                    <a:pt x="77471" y="109854"/>
                  </a:lnTo>
                  <a:lnTo>
                    <a:pt x="77471" y="109092"/>
                  </a:lnTo>
                  <a:lnTo>
                    <a:pt x="76835" y="107696"/>
                  </a:lnTo>
                  <a:lnTo>
                    <a:pt x="76327" y="106934"/>
                  </a:lnTo>
                  <a:lnTo>
                    <a:pt x="76327" y="105537"/>
                  </a:lnTo>
                  <a:lnTo>
                    <a:pt x="75693" y="103250"/>
                  </a:lnTo>
                  <a:lnTo>
                    <a:pt x="75693" y="101853"/>
                  </a:lnTo>
                  <a:lnTo>
                    <a:pt x="75057" y="100457"/>
                  </a:lnTo>
                  <a:lnTo>
                    <a:pt x="75057" y="99695"/>
                  </a:lnTo>
                  <a:lnTo>
                    <a:pt x="74549" y="98171"/>
                  </a:lnTo>
                  <a:lnTo>
                    <a:pt x="74549" y="85089"/>
                  </a:lnTo>
                  <a:lnTo>
                    <a:pt x="75057" y="83692"/>
                  </a:lnTo>
                  <a:lnTo>
                    <a:pt x="75057" y="76326"/>
                  </a:lnTo>
                  <a:lnTo>
                    <a:pt x="75693" y="74929"/>
                  </a:lnTo>
                  <a:lnTo>
                    <a:pt x="75693" y="69849"/>
                  </a:lnTo>
                  <a:lnTo>
                    <a:pt x="76327" y="69087"/>
                  </a:lnTo>
                  <a:lnTo>
                    <a:pt x="76327" y="66166"/>
                  </a:lnTo>
                  <a:lnTo>
                    <a:pt x="76835" y="65532"/>
                  </a:lnTo>
                  <a:lnTo>
                    <a:pt x="76835" y="63246"/>
                  </a:lnTo>
                  <a:lnTo>
                    <a:pt x="77471" y="62611"/>
                  </a:lnTo>
                  <a:lnTo>
                    <a:pt x="77471" y="61087"/>
                  </a:lnTo>
                  <a:lnTo>
                    <a:pt x="78613" y="59689"/>
                  </a:lnTo>
                  <a:lnTo>
                    <a:pt x="78613" y="58927"/>
                  </a:lnTo>
                  <a:lnTo>
                    <a:pt x="79249" y="58165"/>
                  </a:lnTo>
                  <a:lnTo>
                    <a:pt x="79883" y="56769"/>
                  </a:lnTo>
                  <a:lnTo>
                    <a:pt x="80391" y="56007"/>
                  </a:lnTo>
                  <a:lnTo>
                    <a:pt x="80391" y="54610"/>
                  </a:lnTo>
                  <a:lnTo>
                    <a:pt x="81661" y="53848"/>
                  </a:lnTo>
                  <a:lnTo>
                    <a:pt x="82296" y="53086"/>
                  </a:lnTo>
                  <a:lnTo>
                    <a:pt x="82805" y="51688"/>
                  </a:lnTo>
                  <a:lnTo>
                    <a:pt x="84582" y="49529"/>
                  </a:lnTo>
                  <a:lnTo>
                    <a:pt x="85218" y="48006"/>
                  </a:lnTo>
                  <a:lnTo>
                    <a:pt x="89408" y="42925"/>
                  </a:lnTo>
                  <a:lnTo>
                    <a:pt x="90552" y="42163"/>
                  </a:lnTo>
                  <a:lnTo>
                    <a:pt x="91821" y="40766"/>
                  </a:lnTo>
                  <a:lnTo>
                    <a:pt x="92330" y="40766"/>
                  </a:lnTo>
                  <a:lnTo>
                    <a:pt x="97155" y="37846"/>
                  </a:lnTo>
                  <a:lnTo>
                    <a:pt x="99569" y="37846"/>
                  </a:lnTo>
                  <a:lnTo>
                    <a:pt x="100077" y="37084"/>
                  </a:lnTo>
                  <a:lnTo>
                    <a:pt x="101346" y="37084"/>
                  </a:lnTo>
                  <a:lnTo>
                    <a:pt x="101346" y="35687"/>
                  </a:lnTo>
                  <a:lnTo>
                    <a:pt x="103124" y="31241"/>
                  </a:lnTo>
                  <a:lnTo>
                    <a:pt x="103124" y="30607"/>
                  </a:lnTo>
                  <a:lnTo>
                    <a:pt x="103760" y="29845"/>
                  </a:lnTo>
                  <a:lnTo>
                    <a:pt x="103760" y="28447"/>
                  </a:lnTo>
                  <a:lnTo>
                    <a:pt x="105538" y="26161"/>
                  </a:lnTo>
                  <a:lnTo>
                    <a:pt x="105538" y="24765"/>
                  </a:lnTo>
                  <a:lnTo>
                    <a:pt x="107316" y="22606"/>
                  </a:lnTo>
                  <a:lnTo>
                    <a:pt x="107824" y="21082"/>
                  </a:lnTo>
                  <a:lnTo>
                    <a:pt x="108458" y="21082"/>
                  </a:lnTo>
                  <a:lnTo>
                    <a:pt x="109094" y="19684"/>
                  </a:lnTo>
                  <a:lnTo>
                    <a:pt x="109729" y="18922"/>
                  </a:lnTo>
                  <a:lnTo>
                    <a:pt x="110871" y="18922"/>
                  </a:lnTo>
                  <a:lnTo>
                    <a:pt x="112015" y="17398"/>
                  </a:lnTo>
                  <a:lnTo>
                    <a:pt x="112649" y="17398"/>
                  </a:lnTo>
                  <a:lnTo>
                    <a:pt x="113793" y="16764"/>
                  </a:lnTo>
                  <a:lnTo>
                    <a:pt x="115571" y="16764"/>
                  </a:lnTo>
                  <a:lnTo>
                    <a:pt x="116205" y="16002"/>
                  </a:lnTo>
                  <a:lnTo>
                    <a:pt x="126366" y="16002"/>
                  </a:lnTo>
                  <a:lnTo>
                    <a:pt x="127001" y="16764"/>
                  </a:lnTo>
                  <a:lnTo>
                    <a:pt x="128779" y="16764"/>
                  </a:lnTo>
                  <a:lnTo>
                    <a:pt x="129921" y="17398"/>
                  </a:lnTo>
                  <a:lnTo>
                    <a:pt x="132335" y="17398"/>
                  </a:lnTo>
                  <a:lnTo>
                    <a:pt x="133477" y="18160"/>
                  </a:lnTo>
                  <a:lnTo>
                    <a:pt x="134113" y="18160"/>
                  </a:lnTo>
                  <a:lnTo>
                    <a:pt x="134747" y="18922"/>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5" name="Freeform 464"/>
            <p:cNvSpPr/>
            <p:nvPr/>
          </p:nvSpPr>
          <p:spPr>
            <a:xfrm>
              <a:off x="832005" y="7211863"/>
              <a:ext cx="138821" cy="105836"/>
            </a:xfrm>
            <a:custGeom>
              <a:avLst/>
              <a:gdLst/>
              <a:ahLst/>
              <a:cxnLst/>
              <a:rect l="0" t="0" r="0" b="0"/>
              <a:pathLst>
                <a:path w="138938" h="105538">
                  <a:moveTo>
                    <a:pt x="15493" y="0"/>
                  </a:moveTo>
                  <a:lnTo>
                    <a:pt x="106172" y="28448"/>
                  </a:lnTo>
                  <a:lnTo>
                    <a:pt x="137667" y="55372"/>
                  </a:lnTo>
                  <a:lnTo>
                    <a:pt x="138937" y="72770"/>
                  </a:lnTo>
                  <a:lnTo>
                    <a:pt x="131190" y="90297"/>
                  </a:lnTo>
                  <a:lnTo>
                    <a:pt x="113918" y="105537"/>
                  </a:lnTo>
                  <a:lnTo>
                    <a:pt x="84073" y="101853"/>
                  </a:lnTo>
                  <a:lnTo>
                    <a:pt x="34670" y="80010"/>
                  </a:lnTo>
                  <a:lnTo>
                    <a:pt x="13081" y="69215"/>
                  </a:lnTo>
                  <a:lnTo>
                    <a:pt x="0" y="51689"/>
                  </a:lnTo>
                  <a:lnTo>
                    <a:pt x="634" y="30606"/>
                  </a:lnTo>
                  <a:close/>
                </a:path>
              </a:pathLst>
            </a:custGeom>
            <a:solidFill>
              <a:srgbClr val="8F825E"/>
            </a:solidFill>
            <a:ln w="0" cap="flat" cmpd="sng" algn="ctr">
              <a:solidFill>
                <a:srgbClr val="8F825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6" name="Freeform 465"/>
            <p:cNvSpPr/>
            <p:nvPr/>
          </p:nvSpPr>
          <p:spPr>
            <a:xfrm>
              <a:off x="1079774" y="6964913"/>
              <a:ext cx="66775" cy="172473"/>
            </a:xfrm>
            <a:custGeom>
              <a:avLst/>
              <a:gdLst/>
              <a:ahLst/>
              <a:cxnLst/>
              <a:rect l="0" t="0" r="0" b="0"/>
              <a:pathLst>
                <a:path w="66802" h="172467">
                  <a:moveTo>
                    <a:pt x="0" y="64771"/>
                  </a:moveTo>
                  <a:lnTo>
                    <a:pt x="6604" y="29846"/>
                  </a:lnTo>
                  <a:lnTo>
                    <a:pt x="20954" y="10923"/>
                  </a:lnTo>
                  <a:lnTo>
                    <a:pt x="45973" y="0"/>
                  </a:lnTo>
                  <a:lnTo>
                    <a:pt x="62103" y="1398"/>
                  </a:lnTo>
                  <a:lnTo>
                    <a:pt x="66801" y="42926"/>
                  </a:lnTo>
                  <a:lnTo>
                    <a:pt x="59690" y="82932"/>
                  </a:lnTo>
                  <a:lnTo>
                    <a:pt x="34670" y="168784"/>
                  </a:lnTo>
                  <a:lnTo>
                    <a:pt x="20954" y="172466"/>
                  </a:lnTo>
                  <a:lnTo>
                    <a:pt x="4190" y="162179"/>
                  </a:lnTo>
                  <a:close/>
                </a:path>
              </a:pathLst>
            </a:custGeom>
            <a:solidFill>
              <a:srgbClr val="8F825E"/>
            </a:solidFill>
            <a:ln w="0" cap="flat" cmpd="sng" algn="ctr">
              <a:solidFill>
                <a:srgbClr val="8F825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7" name="Freeform 466"/>
            <p:cNvSpPr/>
            <p:nvPr/>
          </p:nvSpPr>
          <p:spPr>
            <a:xfrm>
              <a:off x="839033" y="7002152"/>
              <a:ext cx="240740" cy="243030"/>
            </a:xfrm>
            <a:custGeom>
              <a:avLst/>
              <a:gdLst/>
              <a:ahLst/>
              <a:cxnLst/>
              <a:rect l="0" t="0" r="0" b="0"/>
              <a:pathLst>
                <a:path w="241428" h="243714">
                  <a:moveTo>
                    <a:pt x="21463" y="0"/>
                  </a:moveTo>
                  <a:lnTo>
                    <a:pt x="163322" y="10160"/>
                  </a:lnTo>
                  <a:lnTo>
                    <a:pt x="224663" y="26924"/>
                  </a:lnTo>
                  <a:lnTo>
                    <a:pt x="240793" y="26924"/>
                  </a:lnTo>
                  <a:lnTo>
                    <a:pt x="241427" y="73532"/>
                  </a:lnTo>
                  <a:lnTo>
                    <a:pt x="216408" y="132461"/>
                  </a:lnTo>
                  <a:lnTo>
                    <a:pt x="127000" y="130302"/>
                  </a:lnTo>
                  <a:lnTo>
                    <a:pt x="104268" y="209550"/>
                  </a:lnTo>
                  <a:lnTo>
                    <a:pt x="105538" y="239394"/>
                  </a:lnTo>
                  <a:lnTo>
                    <a:pt x="89408" y="243713"/>
                  </a:lnTo>
                  <a:lnTo>
                    <a:pt x="51308" y="243713"/>
                  </a:lnTo>
                  <a:lnTo>
                    <a:pt x="9018" y="223392"/>
                  </a:lnTo>
                  <a:lnTo>
                    <a:pt x="0" y="202311"/>
                  </a:lnTo>
                  <a:lnTo>
                    <a:pt x="26797" y="124460"/>
                  </a:lnTo>
                  <a:lnTo>
                    <a:pt x="29846" y="76453"/>
                  </a:lnTo>
                  <a:lnTo>
                    <a:pt x="17272" y="53086"/>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8" name="Freeform 467"/>
            <p:cNvSpPr/>
            <p:nvPr/>
          </p:nvSpPr>
          <p:spPr>
            <a:xfrm>
              <a:off x="1058687" y="7074669"/>
              <a:ext cx="22845" cy="52918"/>
            </a:xfrm>
            <a:custGeom>
              <a:avLst/>
              <a:gdLst/>
              <a:ahLst/>
              <a:cxnLst/>
              <a:rect l="0" t="0" r="0" b="0"/>
              <a:pathLst>
                <a:path w="22734" h="53087">
                  <a:moveTo>
                    <a:pt x="0" y="46609"/>
                  </a:moveTo>
                  <a:lnTo>
                    <a:pt x="19177" y="0"/>
                  </a:lnTo>
                  <a:lnTo>
                    <a:pt x="22733" y="53086"/>
                  </a:lnTo>
                  <a:close/>
                </a:path>
              </a:pathLst>
            </a:custGeom>
            <a:solidFill>
              <a:srgbClr val="FFEDED"/>
            </a:solidFill>
            <a:ln w="0" cap="flat" cmpd="sng" algn="ctr">
              <a:solidFill>
                <a:srgbClr val="FF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9" name="Freeform 468"/>
            <p:cNvSpPr/>
            <p:nvPr/>
          </p:nvSpPr>
          <p:spPr>
            <a:xfrm>
              <a:off x="826732" y="6612128"/>
              <a:ext cx="281157" cy="417463"/>
            </a:xfrm>
            <a:custGeom>
              <a:avLst/>
              <a:gdLst/>
              <a:ahLst/>
              <a:cxnLst/>
              <a:rect l="0" t="0" r="0" b="0"/>
              <a:pathLst>
                <a:path w="280798" h="416181">
                  <a:moveTo>
                    <a:pt x="64389" y="2159"/>
                  </a:moveTo>
                  <a:lnTo>
                    <a:pt x="280797" y="0"/>
                  </a:lnTo>
                  <a:lnTo>
                    <a:pt x="280161" y="105537"/>
                  </a:lnTo>
                  <a:lnTo>
                    <a:pt x="213995" y="278004"/>
                  </a:lnTo>
                  <a:lnTo>
                    <a:pt x="189611" y="400940"/>
                  </a:lnTo>
                  <a:lnTo>
                    <a:pt x="147320" y="416180"/>
                  </a:lnTo>
                  <a:lnTo>
                    <a:pt x="79883" y="415418"/>
                  </a:lnTo>
                  <a:lnTo>
                    <a:pt x="35178" y="398654"/>
                  </a:lnTo>
                  <a:lnTo>
                    <a:pt x="0" y="347726"/>
                  </a:lnTo>
                  <a:lnTo>
                    <a:pt x="25145" y="213869"/>
                  </a:lnTo>
                  <a:lnTo>
                    <a:pt x="22733" y="131699"/>
                  </a:lnTo>
                  <a:lnTo>
                    <a:pt x="30987" y="53848"/>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0" name="Freeform 469"/>
            <p:cNvSpPr/>
            <p:nvPr/>
          </p:nvSpPr>
          <p:spPr>
            <a:xfrm>
              <a:off x="947982" y="6549411"/>
              <a:ext cx="123006" cy="101916"/>
            </a:xfrm>
            <a:custGeom>
              <a:avLst/>
              <a:gdLst/>
              <a:ahLst/>
              <a:cxnLst/>
              <a:rect l="0" t="0" r="0" b="0"/>
              <a:pathLst>
                <a:path w="122176" h="101854">
                  <a:moveTo>
                    <a:pt x="10669" y="51562"/>
                  </a:moveTo>
                  <a:lnTo>
                    <a:pt x="48261" y="13715"/>
                  </a:lnTo>
                  <a:lnTo>
                    <a:pt x="61342" y="0"/>
                  </a:lnTo>
                  <a:lnTo>
                    <a:pt x="75692" y="0"/>
                  </a:lnTo>
                  <a:lnTo>
                    <a:pt x="76200" y="6477"/>
                  </a:lnTo>
                  <a:lnTo>
                    <a:pt x="54737" y="36322"/>
                  </a:lnTo>
                  <a:lnTo>
                    <a:pt x="95886" y="18923"/>
                  </a:lnTo>
                  <a:lnTo>
                    <a:pt x="110745" y="20319"/>
                  </a:lnTo>
                  <a:lnTo>
                    <a:pt x="108967" y="24765"/>
                  </a:lnTo>
                  <a:lnTo>
                    <a:pt x="93472" y="33401"/>
                  </a:lnTo>
                  <a:lnTo>
                    <a:pt x="87631" y="43688"/>
                  </a:lnTo>
                  <a:lnTo>
                    <a:pt x="111380" y="36322"/>
                  </a:lnTo>
                  <a:lnTo>
                    <a:pt x="122175" y="49403"/>
                  </a:lnTo>
                  <a:lnTo>
                    <a:pt x="0" y="101853"/>
                  </a:lnTo>
                  <a:close/>
                </a:path>
              </a:pathLst>
            </a:custGeom>
            <a:solidFill>
              <a:srgbClr val="E68033"/>
            </a:solidFill>
            <a:ln w="0" cap="flat" cmpd="sng" algn="ctr">
              <a:solidFill>
                <a:srgbClr val="E680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1" name="Freeform 470"/>
            <p:cNvSpPr/>
            <p:nvPr/>
          </p:nvSpPr>
          <p:spPr>
            <a:xfrm>
              <a:off x="932166" y="6594489"/>
              <a:ext cx="196810" cy="293988"/>
            </a:xfrm>
            <a:custGeom>
              <a:avLst/>
              <a:gdLst/>
              <a:ahLst/>
              <a:cxnLst/>
              <a:rect l="0" t="0" r="0" b="0"/>
              <a:pathLst>
                <a:path w="195454" h="294007">
                  <a:moveTo>
                    <a:pt x="143001" y="3684"/>
                  </a:moveTo>
                  <a:lnTo>
                    <a:pt x="147828" y="8763"/>
                  </a:lnTo>
                  <a:lnTo>
                    <a:pt x="162051" y="101220"/>
                  </a:lnTo>
                  <a:lnTo>
                    <a:pt x="160273" y="116459"/>
                  </a:lnTo>
                  <a:lnTo>
                    <a:pt x="188340" y="131699"/>
                  </a:lnTo>
                  <a:lnTo>
                    <a:pt x="195453" y="144146"/>
                  </a:lnTo>
                  <a:lnTo>
                    <a:pt x="188975" y="166624"/>
                  </a:lnTo>
                  <a:lnTo>
                    <a:pt x="178181" y="173229"/>
                  </a:lnTo>
                  <a:lnTo>
                    <a:pt x="162051" y="171070"/>
                  </a:lnTo>
                  <a:lnTo>
                    <a:pt x="137033" y="203073"/>
                  </a:lnTo>
                  <a:lnTo>
                    <a:pt x="148336" y="256922"/>
                  </a:lnTo>
                  <a:lnTo>
                    <a:pt x="143001" y="276607"/>
                  </a:lnTo>
                  <a:lnTo>
                    <a:pt x="107314" y="294006"/>
                  </a:lnTo>
                  <a:lnTo>
                    <a:pt x="72136" y="288163"/>
                  </a:lnTo>
                  <a:lnTo>
                    <a:pt x="34544" y="263525"/>
                  </a:lnTo>
                  <a:lnTo>
                    <a:pt x="11937" y="237236"/>
                  </a:lnTo>
                  <a:lnTo>
                    <a:pt x="2412" y="208154"/>
                  </a:lnTo>
                  <a:lnTo>
                    <a:pt x="0" y="12447"/>
                  </a:lnTo>
                  <a:lnTo>
                    <a:pt x="35687" y="22607"/>
                  </a:lnTo>
                  <a:lnTo>
                    <a:pt x="80390" y="18923"/>
                  </a:lnTo>
                  <a:lnTo>
                    <a:pt x="134620" y="0"/>
                  </a:lnTo>
                  <a:close/>
                </a:path>
              </a:pathLst>
            </a:custGeom>
            <a:solidFill>
              <a:srgbClr val="85D185"/>
            </a:solidFill>
            <a:ln w="0" cap="flat" cmpd="sng" algn="ctr">
              <a:solidFill>
                <a:srgbClr val="85D18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2" name="Freeform 471"/>
            <p:cNvSpPr/>
            <p:nvPr/>
          </p:nvSpPr>
          <p:spPr>
            <a:xfrm>
              <a:off x="965554" y="6755203"/>
              <a:ext cx="131792" cy="68597"/>
            </a:xfrm>
            <a:custGeom>
              <a:avLst/>
              <a:gdLst/>
              <a:ahLst/>
              <a:cxnLst/>
              <a:rect l="0" t="0" r="0" b="0"/>
              <a:pathLst>
                <a:path w="132334" h="67565">
                  <a:moveTo>
                    <a:pt x="0" y="38482"/>
                  </a:moveTo>
                  <a:lnTo>
                    <a:pt x="10159" y="0"/>
                  </a:lnTo>
                  <a:lnTo>
                    <a:pt x="55498" y="26163"/>
                  </a:lnTo>
                  <a:lnTo>
                    <a:pt x="80517" y="28322"/>
                  </a:lnTo>
                  <a:lnTo>
                    <a:pt x="109728" y="21083"/>
                  </a:lnTo>
                  <a:lnTo>
                    <a:pt x="127000" y="7875"/>
                  </a:lnTo>
                  <a:lnTo>
                    <a:pt x="132333" y="11558"/>
                  </a:lnTo>
                  <a:lnTo>
                    <a:pt x="130556" y="47245"/>
                  </a:lnTo>
                  <a:lnTo>
                    <a:pt x="124586" y="47245"/>
                  </a:lnTo>
                  <a:lnTo>
                    <a:pt x="109092" y="32639"/>
                  </a:lnTo>
                  <a:lnTo>
                    <a:pt x="101345" y="59563"/>
                  </a:lnTo>
                  <a:lnTo>
                    <a:pt x="96011" y="58928"/>
                  </a:lnTo>
                  <a:lnTo>
                    <a:pt x="84708" y="35561"/>
                  </a:lnTo>
                  <a:lnTo>
                    <a:pt x="66802" y="67564"/>
                  </a:lnTo>
                  <a:lnTo>
                    <a:pt x="60833" y="66167"/>
                  </a:lnTo>
                  <a:lnTo>
                    <a:pt x="56642" y="40005"/>
                  </a:lnTo>
                  <a:lnTo>
                    <a:pt x="32766" y="65405"/>
                  </a:lnTo>
                  <a:lnTo>
                    <a:pt x="28067" y="60325"/>
                  </a:lnTo>
                  <a:lnTo>
                    <a:pt x="25653" y="33401"/>
                  </a:lnTo>
                  <a:lnTo>
                    <a:pt x="7747" y="44324"/>
                  </a:lnTo>
                  <a:close/>
                </a:path>
              </a:pathLst>
            </a:custGeom>
            <a:solidFill>
              <a:srgbClr val="FFFF85"/>
            </a:solidFill>
            <a:ln w="0" cap="flat" cmpd="sng" algn="ctr">
              <a:solidFill>
                <a:srgbClr val="FFFF8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3" name="Freeform 472"/>
            <p:cNvSpPr/>
            <p:nvPr/>
          </p:nvSpPr>
          <p:spPr>
            <a:xfrm>
              <a:off x="1065716" y="6670926"/>
              <a:ext cx="33388" cy="33319"/>
            </a:xfrm>
            <a:custGeom>
              <a:avLst/>
              <a:gdLst/>
              <a:ahLst/>
              <a:cxnLst/>
              <a:rect l="0" t="0" r="0" b="0"/>
              <a:pathLst>
                <a:path w="32767" h="34799">
                  <a:moveTo>
                    <a:pt x="0" y="14477"/>
                  </a:moveTo>
                  <a:lnTo>
                    <a:pt x="12572" y="1397"/>
                  </a:lnTo>
                  <a:lnTo>
                    <a:pt x="23875" y="0"/>
                  </a:lnTo>
                  <a:lnTo>
                    <a:pt x="30480" y="6476"/>
                  </a:lnTo>
                  <a:lnTo>
                    <a:pt x="32766" y="17399"/>
                  </a:lnTo>
                  <a:lnTo>
                    <a:pt x="29845" y="23876"/>
                  </a:lnTo>
                  <a:lnTo>
                    <a:pt x="16128" y="34798"/>
                  </a:lnTo>
                  <a:lnTo>
                    <a:pt x="9017" y="32639"/>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4" name="Freeform 473"/>
            <p:cNvSpPr/>
            <p:nvPr/>
          </p:nvSpPr>
          <p:spPr>
            <a:xfrm>
              <a:off x="977854" y="6694445"/>
              <a:ext cx="54475" cy="27439"/>
            </a:xfrm>
            <a:custGeom>
              <a:avLst/>
              <a:gdLst/>
              <a:ahLst/>
              <a:cxnLst/>
              <a:rect l="0" t="0" r="0" b="0"/>
              <a:pathLst>
                <a:path w="54865" h="27687">
                  <a:moveTo>
                    <a:pt x="0" y="9525"/>
                  </a:moveTo>
                  <a:lnTo>
                    <a:pt x="23242" y="762"/>
                  </a:lnTo>
                  <a:lnTo>
                    <a:pt x="42926" y="0"/>
                  </a:lnTo>
                  <a:lnTo>
                    <a:pt x="52959" y="5841"/>
                  </a:lnTo>
                  <a:lnTo>
                    <a:pt x="54864" y="13842"/>
                  </a:lnTo>
                  <a:lnTo>
                    <a:pt x="44070" y="22605"/>
                  </a:lnTo>
                  <a:lnTo>
                    <a:pt x="26797" y="27686"/>
                  </a:lnTo>
                  <a:lnTo>
                    <a:pt x="16637" y="25526"/>
                  </a:lnTo>
                  <a:lnTo>
                    <a:pt x="509" y="16001"/>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5" name="Freeform 474"/>
            <p:cNvSpPr/>
            <p:nvPr/>
          </p:nvSpPr>
          <p:spPr>
            <a:xfrm>
              <a:off x="905808" y="6637608"/>
              <a:ext cx="28116" cy="168553"/>
            </a:xfrm>
            <a:custGeom>
              <a:avLst/>
              <a:gdLst/>
              <a:ahLst/>
              <a:cxnLst/>
              <a:rect l="0" t="0" r="0" b="0"/>
              <a:pathLst>
                <a:path w="28576" h="168911">
                  <a:moveTo>
                    <a:pt x="27433" y="0"/>
                  </a:moveTo>
                  <a:lnTo>
                    <a:pt x="28575" y="168910"/>
                  </a:lnTo>
                  <a:lnTo>
                    <a:pt x="13081" y="157988"/>
                  </a:lnTo>
                  <a:lnTo>
                    <a:pt x="0" y="141224"/>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6" name="Freeform 475"/>
            <p:cNvSpPr/>
            <p:nvPr/>
          </p:nvSpPr>
          <p:spPr>
            <a:xfrm>
              <a:off x="1072745" y="6492574"/>
              <a:ext cx="91376" cy="125435"/>
            </a:xfrm>
            <a:custGeom>
              <a:avLst/>
              <a:gdLst/>
              <a:ahLst/>
              <a:cxnLst/>
              <a:rect l="0" t="0" r="0" b="0"/>
              <a:pathLst>
                <a:path w="91187" h="126620">
                  <a:moveTo>
                    <a:pt x="2286" y="105409"/>
                  </a:moveTo>
                  <a:lnTo>
                    <a:pt x="0" y="26161"/>
                  </a:lnTo>
                  <a:lnTo>
                    <a:pt x="7111" y="16763"/>
                  </a:lnTo>
                  <a:lnTo>
                    <a:pt x="13081" y="11557"/>
                  </a:lnTo>
                  <a:lnTo>
                    <a:pt x="24383" y="0"/>
                  </a:lnTo>
                  <a:lnTo>
                    <a:pt x="33908" y="0"/>
                  </a:lnTo>
                  <a:lnTo>
                    <a:pt x="46989" y="9398"/>
                  </a:lnTo>
                  <a:lnTo>
                    <a:pt x="59563" y="6476"/>
                  </a:lnTo>
                  <a:lnTo>
                    <a:pt x="64897" y="9398"/>
                  </a:lnTo>
                  <a:lnTo>
                    <a:pt x="70231" y="23241"/>
                  </a:lnTo>
                  <a:lnTo>
                    <a:pt x="79883" y="24764"/>
                  </a:lnTo>
                  <a:lnTo>
                    <a:pt x="91186" y="42163"/>
                  </a:lnTo>
                  <a:lnTo>
                    <a:pt x="91186" y="55245"/>
                  </a:lnTo>
                  <a:lnTo>
                    <a:pt x="86994" y="64770"/>
                  </a:lnTo>
                  <a:lnTo>
                    <a:pt x="82169" y="66929"/>
                  </a:lnTo>
                  <a:lnTo>
                    <a:pt x="73914" y="64008"/>
                  </a:lnTo>
                  <a:lnTo>
                    <a:pt x="70866" y="79247"/>
                  </a:lnTo>
                  <a:lnTo>
                    <a:pt x="65531" y="91567"/>
                  </a:lnTo>
                  <a:lnTo>
                    <a:pt x="58419" y="96773"/>
                  </a:lnTo>
                  <a:lnTo>
                    <a:pt x="42925" y="104774"/>
                  </a:lnTo>
                  <a:lnTo>
                    <a:pt x="39242" y="122935"/>
                  </a:lnTo>
                  <a:lnTo>
                    <a:pt x="13716" y="126619"/>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7" name="Freeform 476"/>
            <p:cNvSpPr/>
            <p:nvPr/>
          </p:nvSpPr>
          <p:spPr>
            <a:xfrm>
              <a:off x="895265" y="6500413"/>
              <a:ext cx="93133" cy="143073"/>
            </a:xfrm>
            <a:custGeom>
              <a:avLst/>
              <a:gdLst/>
              <a:ahLst/>
              <a:cxnLst/>
              <a:rect l="0" t="0" r="0" b="0"/>
              <a:pathLst>
                <a:path w="93600" h="142622">
                  <a:moveTo>
                    <a:pt x="0" y="116459"/>
                  </a:moveTo>
                  <a:lnTo>
                    <a:pt x="0" y="90297"/>
                  </a:lnTo>
                  <a:lnTo>
                    <a:pt x="4191" y="69849"/>
                  </a:lnTo>
                  <a:lnTo>
                    <a:pt x="0" y="35686"/>
                  </a:lnTo>
                  <a:lnTo>
                    <a:pt x="3555" y="21844"/>
                  </a:lnTo>
                  <a:lnTo>
                    <a:pt x="17906" y="18287"/>
                  </a:lnTo>
                  <a:lnTo>
                    <a:pt x="23241" y="4445"/>
                  </a:lnTo>
                  <a:lnTo>
                    <a:pt x="31622" y="0"/>
                  </a:lnTo>
                  <a:lnTo>
                    <a:pt x="40639" y="762"/>
                  </a:lnTo>
                  <a:lnTo>
                    <a:pt x="44196" y="5841"/>
                  </a:lnTo>
                  <a:lnTo>
                    <a:pt x="52450" y="1524"/>
                  </a:lnTo>
                  <a:lnTo>
                    <a:pt x="59055" y="3683"/>
                  </a:lnTo>
                  <a:lnTo>
                    <a:pt x="65024" y="13208"/>
                  </a:lnTo>
                  <a:lnTo>
                    <a:pt x="73405" y="10286"/>
                  </a:lnTo>
                  <a:lnTo>
                    <a:pt x="83439" y="14605"/>
                  </a:lnTo>
                  <a:lnTo>
                    <a:pt x="93091" y="32131"/>
                  </a:lnTo>
                  <a:lnTo>
                    <a:pt x="93599" y="44449"/>
                  </a:lnTo>
                  <a:lnTo>
                    <a:pt x="90677" y="50291"/>
                  </a:lnTo>
                  <a:lnTo>
                    <a:pt x="82296" y="50926"/>
                  </a:lnTo>
                  <a:lnTo>
                    <a:pt x="72136" y="45211"/>
                  </a:lnTo>
                  <a:lnTo>
                    <a:pt x="65024" y="47371"/>
                  </a:lnTo>
                  <a:lnTo>
                    <a:pt x="59055" y="64135"/>
                  </a:lnTo>
                  <a:lnTo>
                    <a:pt x="67436" y="70611"/>
                  </a:lnTo>
                  <a:lnTo>
                    <a:pt x="72136" y="83693"/>
                  </a:lnTo>
                  <a:lnTo>
                    <a:pt x="70992" y="95376"/>
                  </a:lnTo>
                  <a:lnTo>
                    <a:pt x="63246" y="113537"/>
                  </a:lnTo>
                  <a:lnTo>
                    <a:pt x="48260" y="116459"/>
                  </a:lnTo>
                  <a:lnTo>
                    <a:pt x="42925" y="121538"/>
                  </a:lnTo>
                  <a:lnTo>
                    <a:pt x="35178" y="142621"/>
                  </a:lnTo>
                  <a:lnTo>
                    <a:pt x="16764" y="137540"/>
                  </a:lnTo>
                  <a:lnTo>
                    <a:pt x="6603" y="128777"/>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8" name="Freeform 477"/>
            <p:cNvSpPr/>
            <p:nvPr/>
          </p:nvSpPr>
          <p:spPr>
            <a:xfrm>
              <a:off x="1037600" y="6731684"/>
              <a:ext cx="14058" cy="9799"/>
            </a:xfrm>
            <a:custGeom>
              <a:avLst/>
              <a:gdLst/>
              <a:ahLst/>
              <a:cxnLst/>
              <a:rect l="0" t="0" r="0" b="0"/>
              <a:pathLst>
                <a:path w="14225" h="9526">
                  <a:moveTo>
                    <a:pt x="5335" y="0"/>
                  </a:moveTo>
                  <a:lnTo>
                    <a:pt x="9525" y="0"/>
                  </a:lnTo>
                  <a:lnTo>
                    <a:pt x="10669" y="762"/>
                  </a:lnTo>
                  <a:lnTo>
                    <a:pt x="11303" y="762"/>
                  </a:lnTo>
                  <a:lnTo>
                    <a:pt x="11938" y="1524"/>
                  </a:lnTo>
                  <a:lnTo>
                    <a:pt x="12447" y="1524"/>
                  </a:lnTo>
                  <a:lnTo>
                    <a:pt x="13716" y="2920"/>
                  </a:lnTo>
                  <a:lnTo>
                    <a:pt x="13716" y="3682"/>
                  </a:lnTo>
                  <a:lnTo>
                    <a:pt x="14224" y="4444"/>
                  </a:lnTo>
                  <a:lnTo>
                    <a:pt x="14224" y="5842"/>
                  </a:lnTo>
                  <a:lnTo>
                    <a:pt x="13716" y="7366"/>
                  </a:lnTo>
                  <a:lnTo>
                    <a:pt x="13082" y="7366"/>
                  </a:lnTo>
                  <a:lnTo>
                    <a:pt x="12447" y="8001"/>
                  </a:lnTo>
                  <a:lnTo>
                    <a:pt x="11303" y="8763"/>
                  </a:lnTo>
                  <a:lnTo>
                    <a:pt x="7747" y="8763"/>
                  </a:lnTo>
                  <a:lnTo>
                    <a:pt x="7113" y="9525"/>
                  </a:lnTo>
                  <a:lnTo>
                    <a:pt x="5969" y="8763"/>
                  </a:lnTo>
                  <a:lnTo>
                    <a:pt x="4191" y="8763"/>
                  </a:lnTo>
                  <a:lnTo>
                    <a:pt x="2922" y="8001"/>
                  </a:lnTo>
                  <a:lnTo>
                    <a:pt x="2413" y="7366"/>
                  </a:lnTo>
                  <a:lnTo>
                    <a:pt x="1144" y="7366"/>
                  </a:lnTo>
                  <a:lnTo>
                    <a:pt x="508" y="6604"/>
                  </a:lnTo>
                  <a:lnTo>
                    <a:pt x="508" y="5842"/>
                  </a:lnTo>
                  <a:lnTo>
                    <a:pt x="0" y="5206"/>
                  </a:lnTo>
                  <a:lnTo>
                    <a:pt x="508" y="4444"/>
                  </a:lnTo>
                  <a:lnTo>
                    <a:pt x="1144" y="2920"/>
                  </a:lnTo>
                  <a:lnTo>
                    <a:pt x="2413" y="1524"/>
                  </a:lnTo>
                  <a:lnTo>
                    <a:pt x="2922" y="1524"/>
                  </a:lnTo>
                  <a:lnTo>
                    <a:pt x="3557" y="762"/>
                  </a:lnTo>
                  <a:lnTo>
                    <a:pt x="4699" y="0"/>
                  </a:lnTo>
                  <a:close/>
                </a:path>
              </a:pathLst>
            </a:custGeom>
            <a:solidFill>
              <a:srgbClr val="A6E8A6"/>
            </a:solidFill>
            <a:ln w="0" cap="flat" cmpd="sng" algn="ctr">
              <a:solidFill>
                <a:srgbClr val="A6E8A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9" name="Freeform 478"/>
            <p:cNvSpPr/>
            <p:nvPr/>
          </p:nvSpPr>
          <p:spPr>
            <a:xfrm>
              <a:off x="1076259" y="6723844"/>
              <a:ext cx="26359" cy="25478"/>
            </a:xfrm>
            <a:custGeom>
              <a:avLst/>
              <a:gdLst/>
              <a:ahLst/>
              <a:cxnLst/>
              <a:rect l="0" t="0" r="0" b="0"/>
              <a:pathLst>
                <a:path w="26162" h="26163">
                  <a:moveTo>
                    <a:pt x="5333" y="0"/>
                  </a:moveTo>
                  <a:lnTo>
                    <a:pt x="6477" y="635"/>
                  </a:lnTo>
                  <a:lnTo>
                    <a:pt x="6477" y="1397"/>
                  </a:lnTo>
                  <a:lnTo>
                    <a:pt x="7111" y="1397"/>
                  </a:lnTo>
                  <a:lnTo>
                    <a:pt x="8382" y="2158"/>
                  </a:lnTo>
                  <a:lnTo>
                    <a:pt x="8889" y="2793"/>
                  </a:lnTo>
                  <a:lnTo>
                    <a:pt x="9525" y="2793"/>
                  </a:lnTo>
                  <a:lnTo>
                    <a:pt x="10160" y="3555"/>
                  </a:lnTo>
                  <a:lnTo>
                    <a:pt x="11302" y="4317"/>
                  </a:lnTo>
                  <a:lnTo>
                    <a:pt x="13080" y="6477"/>
                  </a:lnTo>
                  <a:lnTo>
                    <a:pt x="16636" y="8636"/>
                  </a:lnTo>
                  <a:lnTo>
                    <a:pt x="17272" y="10160"/>
                  </a:lnTo>
                  <a:lnTo>
                    <a:pt x="18414" y="10922"/>
                  </a:lnTo>
                  <a:lnTo>
                    <a:pt x="20827" y="13842"/>
                  </a:lnTo>
                  <a:lnTo>
                    <a:pt x="21971" y="14478"/>
                  </a:lnTo>
                  <a:lnTo>
                    <a:pt x="22605" y="16002"/>
                  </a:lnTo>
                  <a:lnTo>
                    <a:pt x="23875" y="16637"/>
                  </a:lnTo>
                  <a:lnTo>
                    <a:pt x="23875" y="17399"/>
                  </a:lnTo>
                  <a:lnTo>
                    <a:pt x="24383" y="18161"/>
                  </a:lnTo>
                  <a:lnTo>
                    <a:pt x="25019" y="19557"/>
                  </a:lnTo>
                  <a:lnTo>
                    <a:pt x="25653" y="20319"/>
                  </a:lnTo>
                  <a:lnTo>
                    <a:pt x="25653" y="22478"/>
                  </a:lnTo>
                  <a:lnTo>
                    <a:pt x="26161" y="24003"/>
                  </a:lnTo>
                  <a:lnTo>
                    <a:pt x="25653" y="24765"/>
                  </a:lnTo>
                  <a:lnTo>
                    <a:pt x="24383" y="25400"/>
                  </a:lnTo>
                  <a:lnTo>
                    <a:pt x="23875" y="26162"/>
                  </a:lnTo>
                  <a:lnTo>
                    <a:pt x="22605" y="26162"/>
                  </a:lnTo>
                  <a:lnTo>
                    <a:pt x="21971" y="25400"/>
                  </a:lnTo>
                  <a:lnTo>
                    <a:pt x="20319" y="25400"/>
                  </a:lnTo>
                  <a:lnTo>
                    <a:pt x="19050" y="24003"/>
                  </a:lnTo>
                  <a:lnTo>
                    <a:pt x="18414" y="24003"/>
                  </a:lnTo>
                  <a:lnTo>
                    <a:pt x="17272" y="23240"/>
                  </a:lnTo>
                  <a:lnTo>
                    <a:pt x="16636" y="23240"/>
                  </a:lnTo>
                  <a:lnTo>
                    <a:pt x="16128" y="22478"/>
                  </a:lnTo>
                  <a:lnTo>
                    <a:pt x="14858" y="21716"/>
                  </a:lnTo>
                  <a:lnTo>
                    <a:pt x="14224" y="21081"/>
                  </a:lnTo>
                  <a:lnTo>
                    <a:pt x="13080" y="20319"/>
                  </a:lnTo>
                  <a:lnTo>
                    <a:pt x="12572" y="19557"/>
                  </a:lnTo>
                  <a:lnTo>
                    <a:pt x="11302" y="18923"/>
                  </a:lnTo>
                  <a:lnTo>
                    <a:pt x="8889" y="16002"/>
                  </a:lnTo>
                  <a:lnTo>
                    <a:pt x="8382" y="16002"/>
                  </a:lnTo>
                  <a:lnTo>
                    <a:pt x="7747" y="14478"/>
                  </a:lnTo>
                  <a:lnTo>
                    <a:pt x="6477" y="13842"/>
                  </a:lnTo>
                  <a:lnTo>
                    <a:pt x="5969" y="13080"/>
                  </a:lnTo>
                  <a:lnTo>
                    <a:pt x="5333" y="13080"/>
                  </a:lnTo>
                  <a:lnTo>
                    <a:pt x="635" y="7239"/>
                  </a:lnTo>
                  <a:lnTo>
                    <a:pt x="0" y="5079"/>
                  </a:lnTo>
                  <a:lnTo>
                    <a:pt x="0" y="4317"/>
                  </a:lnTo>
                  <a:lnTo>
                    <a:pt x="635" y="2793"/>
                  </a:lnTo>
                  <a:lnTo>
                    <a:pt x="1777" y="2158"/>
                  </a:lnTo>
                  <a:lnTo>
                    <a:pt x="2413" y="1397"/>
                  </a:lnTo>
                  <a:lnTo>
                    <a:pt x="3555" y="635"/>
                  </a:lnTo>
                  <a:lnTo>
                    <a:pt x="4191" y="635"/>
                  </a:lnTo>
                  <a:close/>
                </a:path>
              </a:pathLst>
            </a:custGeom>
            <a:solidFill>
              <a:srgbClr val="A6E8A6"/>
            </a:solidFill>
            <a:ln w="0" cap="flat" cmpd="sng" algn="ctr">
              <a:solidFill>
                <a:srgbClr val="A6E8A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0" name="Freeform 479"/>
            <p:cNvSpPr/>
            <p:nvPr/>
          </p:nvSpPr>
          <p:spPr>
            <a:xfrm>
              <a:off x="955011" y="6721883"/>
              <a:ext cx="31630" cy="15679"/>
            </a:xfrm>
            <a:custGeom>
              <a:avLst/>
              <a:gdLst/>
              <a:ahLst/>
              <a:cxnLst/>
              <a:rect l="0" t="0" r="0" b="0"/>
              <a:pathLst>
                <a:path w="32767" h="17527">
                  <a:moveTo>
                    <a:pt x="7113" y="0"/>
                  </a:moveTo>
                  <a:lnTo>
                    <a:pt x="14225" y="0"/>
                  </a:lnTo>
                  <a:lnTo>
                    <a:pt x="14860" y="762"/>
                  </a:lnTo>
                  <a:lnTo>
                    <a:pt x="16002" y="762"/>
                  </a:lnTo>
                  <a:lnTo>
                    <a:pt x="17272" y="1524"/>
                  </a:lnTo>
                  <a:lnTo>
                    <a:pt x="19050" y="1524"/>
                  </a:lnTo>
                  <a:lnTo>
                    <a:pt x="20194" y="2286"/>
                  </a:lnTo>
                  <a:lnTo>
                    <a:pt x="21463" y="2286"/>
                  </a:lnTo>
                  <a:lnTo>
                    <a:pt x="22607" y="2921"/>
                  </a:lnTo>
                  <a:lnTo>
                    <a:pt x="23241" y="2921"/>
                  </a:lnTo>
                  <a:lnTo>
                    <a:pt x="25655" y="4444"/>
                  </a:lnTo>
                  <a:lnTo>
                    <a:pt x="26163" y="5079"/>
                  </a:lnTo>
                  <a:lnTo>
                    <a:pt x="27433" y="5841"/>
                  </a:lnTo>
                  <a:lnTo>
                    <a:pt x="27941" y="6603"/>
                  </a:lnTo>
                  <a:lnTo>
                    <a:pt x="29211" y="7365"/>
                  </a:lnTo>
                  <a:lnTo>
                    <a:pt x="29846" y="8127"/>
                  </a:lnTo>
                  <a:lnTo>
                    <a:pt x="30353" y="9525"/>
                  </a:lnTo>
                  <a:lnTo>
                    <a:pt x="30988" y="10287"/>
                  </a:lnTo>
                  <a:lnTo>
                    <a:pt x="31497" y="11684"/>
                  </a:lnTo>
                  <a:lnTo>
                    <a:pt x="32766" y="13208"/>
                  </a:lnTo>
                  <a:lnTo>
                    <a:pt x="32766" y="15366"/>
                  </a:lnTo>
                  <a:lnTo>
                    <a:pt x="31497" y="16764"/>
                  </a:lnTo>
                  <a:lnTo>
                    <a:pt x="30353" y="16764"/>
                  </a:lnTo>
                  <a:lnTo>
                    <a:pt x="29846" y="17526"/>
                  </a:lnTo>
                  <a:lnTo>
                    <a:pt x="26797" y="17526"/>
                  </a:lnTo>
                  <a:lnTo>
                    <a:pt x="25655" y="16764"/>
                  </a:lnTo>
                  <a:lnTo>
                    <a:pt x="22099" y="16764"/>
                  </a:lnTo>
                  <a:lnTo>
                    <a:pt x="20828" y="16128"/>
                  </a:lnTo>
                  <a:lnTo>
                    <a:pt x="19686" y="16128"/>
                  </a:lnTo>
                  <a:lnTo>
                    <a:pt x="18416" y="15366"/>
                  </a:lnTo>
                  <a:lnTo>
                    <a:pt x="16638" y="15366"/>
                  </a:lnTo>
                  <a:lnTo>
                    <a:pt x="15494" y="14604"/>
                  </a:lnTo>
                  <a:lnTo>
                    <a:pt x="14225" y="14604"/>
                  </a:lnTo>
                  <a:lnTo>
                    <a:pt x="11938" y="13208"/>
                  </a:lnTo>
                  <a:lnTo>
                    <a:pt x="10669" y="13208"/>
                  </a:lnTo>
                  <a:lnTo>
                    <a:pt x="9525" y="12446"/>
                  </a:lnTo>
                  <a:lnTo>
                    <a:pt x="7747" y="12446"/>
                  </a:lnTo>
                  <a:lnTo>
                    <a:pt x="6477" y="11684"/>
                  </a:lnTo>
                  <a:lnTo>
                    <a:pt x="5969" y="11684"/>
                  </a:lnTo>
                  <a:lnTo>
                    <a:pt x="4700" y="10922"/>
                  </a:lnTo>
                  <a:lnTo>
                    <a:pt x="4064" y="10922"/>
                  </a:lnTo>
                  <a:lnTo>
                    <a:pt x="3557" y="10287"/>
                  </a:lnTo>
                  <a:lnTo>
                    <a:pt x="2922" y="10287"/>
                  </a:lnTo>
                  <a:lnTo>
                    <a:pt x="508" y="8763"/>
                  </a:lnTo>
                  <a:lnTo>
                    <a:pt x="0" y="7365"/>
                  </a:lnTo>
                  <a:lnTo>
                    <a:pt x="0" y="4444"/>
                  </a:lnTo>
                  <a:lnTo>
                    <a:pt x="1144" y="2921"/>
                  </a:lnTo>
                  <a:lnTo>
                    <a:pt x="2413" y="2286"/>
                  </a:lnTo>
                  <a:lnTo>
                    <a:pt x="2922" y="1524"/>
                  </a:lnTo>
                  <a:lnTo>
                    <a:pt x="4064" y="762"/>
                  </a:lnTo>
                  <a:lnTo>
                    <a:pt x="5335" y="762"/>
                  </a:lnTo>
                  <a:lnTo>
                    <a:pt x="6477" y="0"/>
                  </a:lnTo>
                  <a:close/>
                </a:path>
              </a:pathLst>
            </a:custGeom>
            <a:solidFill>
              <a:srgbClr val="A6E8A6"/>
            </a:solidFill>
            <a:ln w="0" cap="flat" cmpd="sng" algn="ctr">
              <a:solidFill>
                <a:srgbClr val="A6E8A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1" name="Freeform 480"/>
            <p:cNvSpPr/>
            <p:nvPr/>
          </p:nvSpPr>
          <p:spPr>
            <a:xfrm>
              <a:off x="962040" y="6635647"/>
              <a:ext cx="36901" cy="41159"/>
            </a:xfrm>
            <a:custGeom>
              <a:avLst/>
              <a:gdLst/>
              <a:ahLst/>
              <a:cxnLst/>
              <a:rect l="0" t="0" r="0" b="0"/>
              <a:pathLst>
                <a:path w="35815" h="42292">
                  <a:moveTo>
                    <a:pt x="12573" y="0"/>
                  </a:moveTo>
                  <a:lnTo>
                    <a:pt x="13208" y="0"/>
                  </a:lnTo>
                  <a:lnTo>
                    <a:pt x="13844" y="762"/>
                  </a:lnTo>
                  <a:lnTo>
                    <a:pt x="14986" y="762"/>
                  </a:lnTo>
                  <a:lnTo>
                    <a:pt x="15495" y="1524"/>
                  </a:lnTo>
                  <a:lnTo>
                    <a:pt x="17400" y="1524"/>
                  </a:lnTo>
                  <a:lnTo>
                    <a:pt x="17908" y="2286"/>
                  </a:lnTo>
                  <a:lnTo>
                    <a:pt x="19178" y="2286"/>
                  </a:lnTo>
                  <a:lnTo>
                    <a:pt x="19686" y="2920"/>
                  </a:lnTo>
                  <a:lnTo>
                    <a:pt x="20956" y="3682"/>
                  </a:lnTo>
                  <a:lnTo>
                    <a:pt x="21591" y="3682"/>
                  </a:lnTo>
                  <a:lnTo>
                    <a:pt x="22098" y="4444"/>
                  </a:lnTo>
                  <a:lnTo>
                    <a:pt x="23242" y="4444"/>
                  </a:lnTo>
                  <a:lnTo>
                    <a:pt x="24511" y="5841"/>
                  </a:lnTo>
                  <a:lnTo>
                    <a:pt x="25655" y="5841"/>
                  </a:lnTo>
                  <a:lnTo>
                    <a:pt x="26289" y="6603"/>
                  </a:lnTo>
                  <a:lnTo>
                    <a:pt x="27433" y="7366"/>
                  </a:lnTo>
                  <a:lnTo>
                    <a:pt x="28067" y="8001"/>
                  </a:lnTo>
                  <a:lnTo>
                    <a:pt x="29211" y="8763"/>
                  </a:lnTo>
                  <a:lnTo>
                    <a:pt x="30481" y="10287"/>
                  </a:lnTo>
                  <a:lnTo>
                    <a:pt x="31623" y="10921"/>
                  </a:lnTo>
                  <a:lnTo>
                    <a:pt x="32258" y="11683"/>
                  </a:lnTo>
                  <a:lnTo>
                    <a:pt x="32894" y="13080"/>
                  </a:lnTo>
                  <a:lnTo>
                    <a:pt x="34672" y="15366"/>
                  </a:lnTo>
                  <a:lnTo>
                    <a:pt x="35180" y="16764"/>
                  </a:lnTo>
                  <a:lnTo>
                    <a:pt x="35814" y="17526"/>
                  </a:lnTo>
                  <a:lnTo>
                    <a:pt x="35814" y="21843"/>
                  </a:lnTo>
                  <a:lnTo>
                    <a:pt x="34672" y="23367"/>
                  </a:lnTo>
                  <a:lnTo>
                    <a:pt x="34036" y="23367"/>
                  </a:lnTo>
                  <a:lnTo>
                    <a:pt x="32894" y="24765"/>
                  </a:lnTo>
                  <a:lnTo>
                    <a:pt x="29845" y="24765"/>
                  </a:lnTo>
                  <a:lnTo>
                    <a:pt x="28703" y="25527"/>
                  </a:lnTo>
                  <a:lnTo>
                    <a:pt x="26289" y="25527"/>
                  </a:lnTo>
                  <a:lnTo>
                    <a:pt x="25147" y="26289"/>
                  </a:lnTo>
                  <a:lnTo>
                    <a:pt x="24511" y="26289"/>
                  </a:lnTo>
                  <a:lnTo>
                    <a:pt x="23242" y="27686"/>
                  </a:lnTo>
                  <a:lnTo>
                    <a:pt x="22098" y="28448"/>
                  </a:lnTo>
                  <a:lnTo>
                    <a:pt x="21591" y="29210"/>
                  </a:lnTo>
                  <a:lnTo>
                    <a:pt x="20320" y="29210"/>
                  </a:lnTo>
                  <a:lnTo>
                    <a:pt x="19686" y="30606"/>
                  </a:lnTo>
                  <a:lnTo>
                    <a:pt x="18542" y="31368"/>
                  </a:lnTo>
                  <a:lnTo>
                    <a:pt x="17908" y="32003"/>
                  </a:lnTo>
                  <a:lnTo>
                    <a:pt x="15495" y="33528"/>
                  </a:lnTo>
                  <a:lnTo>
                    <a:pt x="13844" y="35687"/>
                  </a:lnTo>
                  <a:lnTo>
                    <a:pt x="12573" y="36449"/>
                  </a:lnTo>
                  <a:lnTo>
                    <a:pt x="11939" y="37211"/>
                  </a:lnTo>
                  <a:lnTo>
                    <a:pt x="10795" y="37845"/>
                  </a:lnTo>
                  <a:lnTo>
                    <a:pt x="10161" y="38607"/>
                  </a:lnTo>
                  <a:lnTo>
                    <a:pt x="9017" y="39369"/>
                  </a:lnTo>
                  <a:lnTo>
                    <a:pt x="8383" y="40004"/>
                  </a:lnTo>
                  <a:lnTo>
                    <a:pt x="7239" y="40766"/>
                  </a:lnTo>
                  <a:lnTo>
                    <a:pt x="6605" y="40766"/>
                  </a:lnTo>
                  <a:lnTo>
                    <a:pt x="5461" y="41528"/>
                  </a:lnTo>
                  <a:lnTo>
                    <a:pt x="4827" y="42291"/>
                  </a:lnTo>
                  <a:lnTo>
                    <a:pt x="636" y="42291"/>
                  </a:lnTo>
                  <a:lnTo>
                    <a:pt x="0" y="41528"/>
                  </a:lnTo>
                  <a:lnTo>
                    <a:pt x="0" y="37845"/>
                  </a:lnTo>
                  <a:lnTo>
                    <a:pt x="636" y="36449"/>
                  </a:lnTo>
                  <a:lnTo>
                    <a:pt x="636" y="35687"/>
                  </a:lnTo>
                  <a:lnTo>
                    <a:pt x="1906" y="34290"/>
                  </a:lnTo>
                  <a:lnTo>
                    <a:pt x="2414" y="32766"/>
                  </a:lnTo>
                  <a:lnTo>
                    <a:pt x="3048" y="32003"/>
                  </a:lnTo>
                  <a:lnTo>
                    <a:pt x="3683" y="30606"/>
                  </a:lnTo>
                  <a:lnTo>
                    <a:pt x="4192" y="29844"/>
                  </a:lnTo>
                  <a:lnTo>
                    <a:pt x="4827" y="28448"/>
                  </a:lnTo>
                  <a:lnTo>
                    <a:pt x="5970" y="26924"/>
                  </a:lnTo>
                  <a:lnTo>
                    <a:pt x="6605" y="25527"/>
                  </a:lnTo>
                  <a:lnTo>
                    <a:pt x="8383" y="23367"/>
                  </a:lnTo>
                  <a:lnTo>
                    <a:pt x="9017" y="21843"/>
                  </a:lnTo>
                  <a:lnTo>
                    <a:pt x="10161" y="20446"/>
                  </a:lnTo>
                  <a:lnTo>
                    <a:pt x="10795" y="18923"/>
                  </a:lnTo>
                  <a:lnTo>
                    <a:pt x="11939" y="18288"/>
                  </a:lnTo>
                  <a:lnTo>
                    <a:pt x="11939" y="17526"/>
                  </a:lnTo>
                  <a:lnTo>
                    <a:pt x="12573" y="16128"/>
                  </a:lnTo>
                  <a:lnTo>
                    <a:pt x="12573" y="11683"/>
                  </a:lnTo>
                  <a:lnTo>
                    <a:pt x="11939" y="10921"/>
                  </a:lnTo>
                  <a:lnTo>
                    <a:pt x="11939" y="8001"/>
                  </a:lnTo>
                  <a:lnTo>
                    <a:pt x="11431" y="7366"/>
                  </a:lnTo>
                  <a:lnTo>
                    <a:pt x="11431" y="2286"/>
                  </a:lnTo>
                  <a:lnTo>
                    <a:pt x="11939" y="762"/>
                  </a:lnTo>
                  <a:close/>
                </a:path>
              </a:pathLst>
            </a:custGeom>
            <a:solidFill>
              <a:srgbClr val="A6E8A6"/>
            </a:solidFill>
            <a:ln w="0" cap="flat" cmpd="sng" algn="ctr">
              <a:solidFill>
                <a:srgbClr val="A6E8A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2" name="Freeform 481"/>
            <p:cNvSpPr/>
            <p:nvPr/>
          </p:nvSpPr>
          <p:spPr>
            <a:xfrm>
              <a:off x="1049901" y="6696405"/>
              <a:ext cx="17572" cy="25478"/>
            </a:xfrm>
            <a:custGeom>
              <a:avLst/>
              <a:gdLst/>
              <a:ahLst/>
              <a:cxnLst/>
              <a:rect l="0" t="0" r="0" b="0"/>
              <a:pathLst>
                <a:path w="17273" h="26163">
                  <a:moveTo>
                    <a:pt x="3047" y="0"/>
                  </a:moveTo>
                  <a:lnTo>
                    <a:pt x="4825" y="2159"/>
                  </a:lnTo>
                  <a:lnTo>
                    <a:pt x="5461" y="3683"/>
                  </a:lnTo>
                  <a:lnTo>
                    <a:pt x="7239" y="5841"/>
                  </a:lnTo>
                  <a:lnTo>
                    <a:pt x="7747" y="7239"/>
                  </a:lnTo>
                  <a:lnTo>
                    <a:pt x="9016" y="8763"/>
                  </a:lnTo>
                  <a:lnTo>
                    <a:pt x="9525" y="10160"/>
                  </a:lnTo>
                  <a:lnTo>
                    <a:pt x="10794" y="11684"/>
                  </a:lnTo>
                  <a:lnTo>
                    <a:pt x="11430" y="13080"/>
                  </a:lnTo>
                  <a:lnTo>
                    <a:pt x="13080" y="15239"/>
                  </a:lnTo>
                  <a:lnTo>
                    <a:pt x="13716" y="16764"/>
                  </a:lnTo>
                  <a:lnTo>
                    <a:pt x="14986" y="18161"/>
                  </a:lnTo>
                  <a:lnTo>
                    <a:pt x="14986" y="18923"/>
                  </a:lnTo>
                  <a:lnTo>
                    <a:pt x="15494" y="20447"/>
                  </a:lnTo>
                  <a:lnTo>
                    <a:pt x="16128" y="21081"/>
                  </a:lnTo>
                  <a:lnTo>
                    <a:pt x="16128" y="21843"/>
                  </a:lnTo>
                  <a:lnTo>
                    <a:pt x="16764" y="22605"/>
                  </a:lnTo>
                  <a:lnTo>
                    <a:pt x="16764" y="23240"/>
                  </a:lnTo>
                  <a:lnTo>
                    <a:pt x="17272" y="24002"/>
                  </a:lnTo>
                  <a:lnTo>
                    <a:pt x="17272" y="25400"/>
                  </a:lnTo>
                  <a:lnTo>
                    <a:pt x="16764" y="26162"/>
                  </a:lnTo>
                  <a:lnTo>
                    <a:pt x="13716" y="26162"/>
                  </a:lnTo>
                  <a:lnTo>
                    <a:pt x="10160" y="24002"/>
                  </a:lnTo>
                  <a:lnTo>
                    <a:pt x="8381" y="23240"/>
                  </a:lnTo>
                  <a:lnTo>
                    <a:pt x="5969" y="20447"/>
                  </a:lnTo>
                  <a:lnTo>
                    <a:pt x="4825" y="19685"/>
                  </a:lnTo>
                  <a:lnTo>
                    <a:pt x="4191" y="18161"/>
                  </a:lnTo>
                  <a:lnTo>
                    <a:pt x="3047" y="16764"/>
                  </a:lnTo>
                  <a:lnTo>
                    <a:pt x="635" y="10922"/>
                  </a:lnTo>
                  <a:lnTo>
                    <a:pt x="635" y="9398"/>
                  </a:lnTo>
                  <a:lnTo>
                    <a:pt x="0" y="8001"/>
                  </a:lnTo>
                  <a:lnTo>
                    <a:pt x="0" y="5079"/>
                  </a:lnTo>
                  <a:lnTo>
                    <a:pt x="635" y="3683"/>
                  </a:lnTo>
                  <a:lnTo>
                    <a:pt x="635" y="2921"/>
                  </a:lnTo>
                  <a:lnTo>
                    <a:pt x="1269" y="2159"/>
                  </a:lnTo>
                  <a:lnTo>
                    <a:pt x="1777" y="762"/>
                  </a:lnTo>
                  <a:close/>
                </a:path>
              </a:pathLst>
            </a:custGeom>
            <a:solidFill>
              <a:srgbClr val="A6E8A6"/>
            </a:solidFill>
            <a:ln w="0" cap="flat" cmpd="sng" algn="ctr">
              <a:solidFill>
                <a:srgbClr val="A6E8A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3" name="Freeform 482"/>
            <p:cNvSpPr/>
            <p:nvPr/>
          </p:nvSpPr>
          <p:spPr>
            <a:xfrm>
              <a:off x="981369" y="6831639"/>
              <a:ext cx="31630" cy="37239"/>
            </a:xfrm>
            <a:custGeom>
              <a:avLst/>
              <a:gdLst/>
              <a:ahLst/>
              <a:cxnLst/>
              <a:rect l="0" t="0" r="0" b="0"/>
              <a:pathLst>
                <a:path w="31623" h="35688">
                  <a:moveTo>
                    <a:pt x="1905" y="2160"/>
                  </a:moveTo>
                  <a:lnTo>
                    <a:pt x="3556" y="0"/>
                  </a:lnTo>
                  <a:lnTo>
                    <a:pt x="7239" y="0"/>
                  </a:lnTo>
                  <a:lnTo>
                    <a:pt x="8381" y="762"/>
                  </a:lnTo>
                  <a:lnTo>
                    <a:pt x="9017" y="1524"/>
                  </a:lnTo>
                  <a:lnTo>
                    <a:pt x="10159" y="1524"/>
                  </a:lnTo>
                  <a:lnTo>
                    <a:pt x="10795" y="2160"/>
                  </a:lnTo>
                  <a:lnTo>
                    <a:pt x="11937" y="2922"/>
                  </a:lnTo>
                  <a:lnTo>
                    <a:pt x="13208" y="4319"/>
                  </a:lnTo>
                  <a:lnTo>
                    <a:pt x="15494" y="5843"/>
                  </a:lnTo>
                  <a:lnTo>
                    <a:pt x="20828" y="12447"/>
                  </a:lnTo>
                  <a:lnTo>
                    <a:pt x="22097" y="13082"/>
                  </a:lnTo>
                  <a:lnTo>
                    <a:pt x="22733" y="14606"/>
                  </a:lnTo>
                  <a:lnTo>
                    <a:pt x="25019" y="17399"/>
                  </a:lnTo>
                  <a:lnTo>
                    <a:pt x="26289" y="20448"/>
                  </a:lnTo>
                  <a:lnTo>
                    <a:pt x="28067" y="22607"/>
                  </a:lnTo>
                  <a:lnTo>
                    <a:pt x="29845" y="26924"/>
                  </a:lnTo>
                  <a:lnTo>
                    <a:pt x="30480" y="27686"/>
                  </a:lnTo>
                  <a:lnTo>
                    <a:pt x="30987" y="29084"/>
                  </a:lnTo>
                  <a:lnTo>
                    <a:pt x="30987" y="30608"/>
                  </a:lnTo>
                  <a:lnTo>
                    <a:pt x="31622" y="32005"/>
                  </a:lnTo>
                  <a:lnTo>
                    <a:pt x="30987" y="32766"/>
                  </a:lnTo>
                  <a:lnTo>
                    <a:pt x="30987" y="34163"/>
                  </a:lnTo>
                  <a:lnTo>
                    <a:pt x="30480" y="34925"/>
                  </a:lnTo>
                  <a:lnTo>
                    <a:pt x="28575" y="34925"/>
                  </a:lnTo>
                  <a:lnTo>
                    <a:pt x="28067" y="35687"/>
                  </a:lnTo>
                  <a:lnTo>
                    <a:pt x="26923" y="35687"/>
                  </a:lnTo>
                  <a:lnTo>
                    <a:pt x="25653" y="34925"/>
                  </a:lnTo>
                  <a:lnTo>
                    <a:pt x="25019" y="34925"/>
                  </a:lnTo>
                  <a:lnTo>
                    <a:pt x="24511" y="34163"/>
                  </a:lnTo>
                  <a:lnTo>
                    <a:pt x="23241" y="34163"/>
                  </a:lnTo>
                  <a:lnTo>
                    <a:pt x="22097" y="33528"/>
                  </a:lnTo>
                  <a:lnTo>
                    <a:pt x="21462" y="33528"/>
                  </a:lnTo>
                  <a:lnTo>
                    <a:pt x="20320" y="32766"/>
                  </a:lnTo>
                  <a:lnTo>
                    <a:pt x="19684" y="32005"/>
                  </a:lnTo>
                  <a:lnTo>
                    <a:pt x="14986" y="29084"/>
                  </a:lnTo>
                  <a:lnTo>
                    <a:pt x="11937" y="25527"/>
                  </a:lnTo>
                  <a:lnTo>
                    <a:pt x="9525" y="24003"/>
                  </a:lnTo>
                  <a:lnTo>
                    <a:pt x="7747" y="21845"/>
                  </a:lnTo>
                  <a:lnTo>
                    <a:pt x="7239" y="20448"/>
                  </a:lnTo>
                  <a:lnTo>
                    <a:pt x="5969" y="19686"/>
                  </a:lnTo>
                  <a:lnTo>
                    <a:pt x="5461" y="18161"/>
                  </a:lnTo>
                  <a:lnTo>
                    <a:pt x="4191" y="16764"/>
                  </a:lnTo>
                  <a:lnTo>
                    <a:pt x="3047" y="16002"/>
                  </a:lnTo>
                  <a:lnTo>
                    <a:pt x="3047" y="15240"/>
                  </a:lnTo>
                  <a:lnTo>
                    <a:pt x="1905" y="13844"/>
                  </a:lnTo>
                  <a:lnTo>
                    <a:pt x="0" y="9525"/>
                  </a:lnTo>
                  <a:lnTo>
                    <a:pt x="0" y="5081"/>
                  </a:lnTo>
                  <a:lnTo>
                    <a:pt x="634" y="3684"/>
                  </a:lnTo>
                  <a:close/>
                </a:path>
              </a:pathLst>
            </a:custGeom>
            <a:solidFill>
              <a:srgbClr val="A6E8A6"/>
            </a:solidFill>
            <a:ln w="0" cap="flat" cmpd="sng" algn="ctr">
              <a:solidFill>
                <a:srgbClr val="A6E8A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4" name="Freeform 483"/>
            <p:cNvSpPr/>
            <p:nvPr/>
          </p:nvSpPr>
          <p:spPr>
            <a:xfrm>
              <a:off x="907565" y="6776761"/>
              <a:ext cx="59746" cy="86236"/>
            </a:xfrm>
            <a:custGeom>
              <a:avLst/>
              <a:gdLst/>
              <a:ahLst/>
              <a:cxnLst/>
              <a:rect l="0" t="0" r="0" b="0"/>
              <a:pathLst>
                <a:path w="59056" h="85854">
                  <a:moveTo>
                    <a:pt x="0" y="31370"/>
                  </a:moveTo>
                  <a:lnTo>
                    <a:pt x="0" y="0"/>
                  </a:lnTo>
                  <a:lnTo>
                    <a:pt x="28067" y="31370"/>
                  </a:lnTo>
                  <a:lnTo>
                    <a:pt x="59055" y="85853"/>
                  </a:lnTo>
                  <a:lnTo>
                    <a:pt x="59055" y="85218"/>
                  </a:lnTo>
                  <a:lnTo>
                    <a:pt x="54864" y="85218"/>
                  </a:lnTo>
                  <a:lnTo>
                    <a:pt x="53720" y="84456"/>
                  </a:lnTo>
                  <a:lnTo>
                    <a:pt x="48895" y="84456"/>
                  </a:lnTo>
                  <a:lnTo>
                    <a:pt x="48386" y="83694"/>
                  </a:lnTo>
                  <a:lnTo>
                    <a:pt x="44703" y="83694"/>
                  </a:lnTo>
                  <a:lnTo>
                    <a:pt x="44195" y="83058"/>
                  </a:lnTo>
                  <a:lnTo>
                    <a:pt x="42290" y="83058"/>
                  </a:lnTo>
                  <a:lnTo>
                    <a:pt x="41783" y="82296"/>
                  </a:lnTo>
                  <a:lnTo>
                    <a:pt x="39370" y="82296"/>
                  </a:lnTo>
                  <a:lnTo>
                    <a:pt x="38734" y="81534"/>
                  </a:lnTo>
                  <a:lnTo>
                    <a:pt x="36956" y="81534"/>
                  </a:lnTo>
                  <a:lnTo>
                    <a:pt x="36448" y="80899"/>
                  </a:lnTo>
                  <a:lnTo>
                    <a:pt x="35178" y="80899"/>
                  </a:lnTo>
                  <a:lnTo>
                    <a:pt x="34544" y="80137"/>
                  </a:lnTo>
                  <a:lnTo>
                    <a:pt x="33400" y="80137"/>
                  </a:lnTo>
                  <a:lnTo>
                    <a:pt x="32258" y="79375"/>
                  </a:lnTo>
                  <a:lnTo>
                    <a:pt x="31623" y="79375"/>
                  </a:lnTo>
                  <a:lnTo>
                    <a:pt x="30987" y="78613"/>
                  </a:lnTo>
                  <a:lnTo>
                    <a:pt x="29845" y="78613"/>
                  </a:lnTo>
                  <a:lnTo>
                    <a:pt x="29209" y="77851"/>
                  </a:lnTo>
                  <a:lnTo>
                    <a:pt x="28701" y="77851"/>
                  </a:lnTo>
                  <a:lnTo>
                    <a:pt x="28067" y="77217"/>
                  </a:lnTo>
                  <a:lnTo>
                    <a:pt x="26923" y="77217"/>
                  </a:lnTo>
                  <a:lnTo>
                    <a:pt x="26289" y="76455"/>
                  </a:lnTo>
                  <a:lnTo>
                    <a:pt x="25653" y="76455"/>
                  </a:lnTo>
                  <a:lnTo>
                    <a:pt x="24511" y="75058"/>
                  </a:lnTo>
                  <a:lnTo>
                    <a:pt x="23240" y="75058"/>
                  </a:lnTo>
                  <a:lnTo>
                    <a:pt x="22733" y="73533"/>
                  </a:lnTo>
                  <a:lnTo>
                    <a:pt x="21462" y="72771"/>
                  </a:lnTo>
                  <a:lnTo>
                    <a:pt x="14350" y="64135"/>
                  </a:lnTo>
                  <a:lnTo>
                    <a:pt x="13715" y="62611"/>
                  </a:lnTo>
                  <a:lnTo>
                    <a:pt x="12573" y="61215"/>
                  </a:lnTo>
                  <a:lnTo>
                    <a:pt x="11937" y="59691"/>
                  </a:lnTo>
                  <a:lnTo>
                    <a:pt x="10795" y="58294"/>
                  </a:lnTo>
                  <a:lnTo>
                    <a:pt x="10795" y="57532"/>
                  </a:lnTo>
                  <a:lnTo>
                    <a:pt x="9525" y="56134"/>
                  </a:lnTo>
                  <a:lnTo>
                    <a:pt x="9017" y="54610"/>
                  </a:lnTo>
                  <a:lnTo>
                    <a:pt x="9017" y="53848"/>
                  </a:lnTo>
                  <a:lnTo>
                    <a:pt x="7747" y="52451"/>
                  </a:lnTo>
                  <a:lnTo>
                    <a:pt x="7747" y="51690"/>
                  </a:lnTo>
                  <a:lnTo>
                    <a:pt x="7239" y="50928"/>
                  </a:lnTo>
                  <a:lnTo>
                    <a:pt x="5969" y="47371"/>
                  </a:lnTo>
                  <a:lnTo>
                    <a:pt x="5461" y="46609"/>
                  </a:lnTo>
                  <a:lnTo>
                    <a:pt x="5461" y="45847"/>
                  </a:lnTo>
                  <a:lnTo>
                    <a:pt x="4190" y="44450"/>
                  </a:lnTo>
                  <a:lnTo>
                    <a:pt x="3683" y="42292"/>
                  </a:lnTo>
                  <a:lnTo>
                    <a:pt x="3683" y="41530"/>
                  </a:lnTo>
                  <a:lnTo>
                    <a:pt x="2412" y="40006"/>
                  </a:lnTo>
                  <a:lnTo>
                    <a:pt x="2412" y="38608"/>
                  </a:lnTo>
                  <a:lnTo>
                    <a:pt x="1778" y="37211"/>
                  </a:lnTo>
                  <a:lnTo>
                    <a:pt x="1778" y="36449"/>
                  </a:lnTo>
                  <a:lnTo>
                    <a:pt x="1270" y="35053"/>
                  </a:lnTo>
                  <a:lnTo>
                    <a:pt x="634" y="34291"/>
                  </a:lnTo>
                  <a:lnTo>
                    <a:pt x="634" y="32767"/>
                  </a:lnTo>
                  <a:lnTo>
                    <a:pt x="0" y="32005"/>
                  </a:lnTo>
                  <a:close/>
                </a:path>
              </a:pathLst>
            </a:custGeom>
            <a:solidFill>
              <a:srgbClr val="4766C7"/>
            </a:solidFill>
            <a:ln w="0" cap="flat" cmpd="sng" algn="ctr">
              <a:solidFill>
                <a:srgbClr val="4766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5" name="Freeform 484"/>
            <p:cNvSpPr/>
            <p:nvPr/>
          </p:nvSpPr>
          <p:spPr>
            <a:xfrm>
              <a:off x="902294" y="6612128"/>
              <a:ext cx="182752" cy="282228"/>
            </a:xfrm>
            <a:custGeom>
              <a:avLst/>
              <a:gdLst/>
              <a:ahLst/>
              <a:cxnLst/>
              <a:rect l="0" t="0" r="0" b="0"/>
              <a:pathLst>
                <a:path w="183008" h="280798">
                  <a:moveTo>
                    <a:pt x="16636" y="220472"/>
                  </a:moveTo>
                  <a:lnTo>
                    <a:pt x="16002" y="219710"/>
                  </a:lnTo>
                  <a:lnTo>
                    <a:pt x="15494" y="219710"/>
                  </a:lnTo>
                  <a:lnTo>
                    <a:pt x="14858" y="218313"/>
                  </a:lnTo>
                  <a:lnTo>
                    <a:pt x="13080" y="216028"/>
                  </a:lnTo>
                  <a:lnTo>
                    <a:pt x="12446" y="214631"/>
                  </a:lnTo>
                  <a:lnTo>
                    <a:pt x="11938" y="213869"/>
                  </a:lnTo>
                  <a:lnTo>
                    <a:pt x="10667" y="213233"/>
                  </a:lnTo>
                  <a:lnTo>
                    <a:pt x="10160" y="212471"/>
                  </a:lnTo>
                  <a:lnTo>
                    <a:pt x="9525" y="210947"/>
                  </a:lnTo>
                  <a:lnTo>
                    <a:pt x="8889" y="210185"/>
                  </a:lnTo>
                  <a:lnTo>
                    <a:pt x="8255" y="208788"/>
                  </a:lnTo>
                  <a:lnTo>
                    <a:pt x="7111" y="207392"/>
                  </a:lnTo>
                  <a:lnTo>
                    <a:pt x="2921" y="197105"/>
                  </a:lnTo>
                  <a:lnTo>
                    <a:pt x="2413" y="196470"/>
                  </a:lnTo>
                  <a:lnTo>
                    <a:pt x="2413" y="194946"/>
                  </a:lnTo>
                  <a:lnTo>
                    <a:pt x="1777" y="193548"/>
                  </a:lnTo>
                  <a:lnTo>
                    <a:pt x="1777" y="192786"/>
                  </a:lnTo>
                  <a:lnTo>
                    <a:pt x="1142" y="192024"/>
                  </a:lnTo>
                  <a:lnTo>
                    <a:pt x="1142" y="189866"/>
                  </a:lnTo>
                  <a:lnTo>
                    <a:pt x="508" y="189104"/>
                  </a:lnTo>
                  <a:lnTo>
                    <a:pt x="508" y="183388"/>
                  </a:lnTo>
                  <a:lnTo>
                    <a:pt x="0" y="181865"/>
                  </a:lnTo>
                  <a:lnTo>
                    <a:pt x="0" y="172467"/>
                  </a:lnTo>
                  <a:lnTo>
                    <a:pt x="508" y="170943"/>
                  </a:lnTo>
                  <a:lnTo>
                    <a:pt x="508" y="164466"/>
                  </a:lnTo>
                  <a:lnTo>
                    <a:pt x="1142" y="162307"/>
                  </a:lnTo>
                  <a:lnTo>
                    <a:pt x="1142" y="157861"/>
                  </a:lnTo>
                  <a:lnTo>
                    <a:pt x="1777" y="154941"/>
                  </a:lnTo>
                  <a:lnTo>
                    <a:pt x="1777" y="152782"/>
                  </a:lnTo>
                  <a:lnTo>
                    <a:pt x="2413" y="150622"/>
                  </a:lnTo>
                  <a:lnTo>
                    <a:pt x="2413" y="147701"/>
                  </a:lnTo>
                  <a:lnTo>
                    <a:pt x="2921" y="144781"/>
                  </a:lnTo>
                  <a:lnTo>
                    <a:pt x="2921" y="142621"/>
                  </a:lnTo>
                  <a:lnTo>
                    <a:pt x="4191" y="136780"/>
                  </a:lnTo>
                  <a:lnTo>
                    <a:pt x="4191" y="133858"/>
                  </a:lnTo>
                  <a:lnTo>
                    <a:pt x="5333" y="128779"/>
                  </a:lnTo>
                  <a:lnTo>
                    <a:pt x="5333" y="125858"/>
                  </a:lnTo>
                  <a:lnTo>
                    <a:pt x="6477" y="120016"/>
                  </a:lnTo>
                  <a:lnTo>
                    <a:pt x="6477" y="117095"/>
                  </a:lnTo>
                  <a:lnTo>
                    <a:pt x="8889" y="105537"/>
                  </a:lnTo>
                  <a:lnTo>
                    <a:pt x="8889" y="102617"/>
                  </a:lnTo>
                  <a:lnTo>
                    <a:pt x="12446" y="85853"/>
                  </a:lnTo>
                  <a:lnTo>
                    <a:pt x="12446" y="82932"/>
                  </a:lnTo>
                  <a:lnTo>
                    <a:pt x="14858" y="72771"/>
                  </a:lnTo>
                  <a:lnTo>
                    <a:pt x="14858" y="69850"/>
                  </a:lnTo>
                  <a:lnTo>
                    <a:pt x="18414" y="56770"/>
                  </a:lnTo>
                  <a:lnTo>
                    <a:pt x="18414" y="54483"/>
                  </a:lnTo>
                  <a:lnTo>
                    <a:pt x="20192" y="48769"/>
                  </a:lnTo>
                  <a:lnTo>
                    <a:pt x="20192" y="47245"/>
                  </a:lnTo>
                  <a:lnTo>
                    <a:pt x="21463" y="43688"/>
                  </a:lnTo>
                  <a:lnTo>
                    <a:pt x="21463" y="42926"/>
                  </a:lnTo>
                  <a:lnTo>
                    <a:pt x="22097" y="41403"/>
                  </a:lnTo>
                  <a:lnTo>
                    <a:pt x="22605" y="40768"/>
                  </a:lnTo>
                  <a:lnTo>
                    <a:pt x="22605" y="39244"/>
                  </a:lnTo>
                  <a:lnTo>
                    <a:pt x="23749" y="37846"/>
                  </a:lnTo>
                  <a:lnTo>
                    <a:pt x="23749" y="36322"/>
                  </a:lnTo>
                  <a:lnTo>
                    <a:pt x="24383" y="35560"/>
                  </a:lnTo>
                  <a:lnTo>
                    <a:pt x="24383" y="34925"/>
                  </a:lnTo>
                  <a:lnTo>
                    <a:pt x="25019" y="33401"/>
                  </a:lnTo>
                  <a:lnTo>
                    <a:pt x="25653" y="31243"/>
                  </a:lnTo>
                  <a:lnTo>
                    <a:pt x="26161" y="30481"/>
                  </a:lnTo>
                  <a:lnTo>
                    <a:pt x="26161" y="29846"/>
                  </a:lnTo>
                  <a:lnTo>
                    <a:pt x="26797" y="29083"/>
                  </a:lnTo>
                  <a:lnTo>
                    <a:pt x="26797" y="28321"/>
                  </a:lnTo>
                  <a:lnTo>
                    <a:pt x="27939" y="25400"/>
                  </a:lnTo>
                  <a:lnTo>
                    <a:pt x="27939" y="24004"/>
                  </a:lnTo>
                  <a:lnTo>
                    <a:pt x="29717" y="19685"/>
                  </a:lnTo>
                  <a:lnTo>
                    <a:pt x="29717" y="18161"/>
                  </a:lnTo>
                  <a:lnTo>
                    <a:pt x="30988" y="15241"/>
                  </a:lnTo>
                  <a:lnTo>
                    <a:pt x="31496" y="14479"/>
                  </a:lnTo>
                  <a:lnTo>
                    <a:pt x="31496" y="13082"/>
                  </a:lnTo>
                  <a:lnTo>
                    <a:pt x="32130" y="12320"/>
                  </a:lnTo>
                  <a:lnTo>
                    <a:pt x="32130" y="10922"/>
                  </a:lnTo>
                  <a:lnTo>
                    <a:pt x="32766" y="10160"/>
                  </a:lnTo>
                  <a:lnTo>
                    <a:pt x="32766" y="8636"/>
                  </a:lnTo>
                  <a:lnTo>
                    <a:pt x="33400" y="8001"/>
                  </a:lnTo>
                  <a:lnTo>
                    <a:pt x="33400" y="7240"/>
                  </a:lnTo>
                  <a:lnTo>
                    <a:pt x="33908" y="6478"/>
                  </a:lnTo>
                  <a:lnTo>
                    <a:pt x="34544" y="4319"/>
                  </a:lnTo>
                  <a:lnTo>
                    <a:pt x="37464" y="762"/>
                  </a:lnTo>
                  <a:lnTo>
                    <a:pt x="38100" y="762"/>
                  </a:lnTo>
                  <a:lnTo>
                    <a:pt x="38735" y="0"/>
                  </a:lnTo>
                  <a:lnTo>
                    <a:pt x="39369" y="762"/>
                  </a:lnTo>
                  <a:lnTo>
                    <a:pt x="39369" y="1397"/>
                  </a:lnTo>
                  <a:lnTo>
                    <a:pt x="39877" y="2159"/>
                  </a:lnTo>
                  <a:lnTo>
                    <a:pt x="39877" y="7240"/>
                  </a:lnTo>
                  <a:lnTo>
                    <a:pt x="39369" y="8001"/>
                  </a:lnTo>
                  <a:lnTo>
                    <a:pt x="39369" y="15241"/>
                  </a:lnTo>
                  <a:lnTo>
                    <a:pt x="38735" y="16637"/>
                  </a:lnTo>
                  <a:lnTo>
                    <a:pt x="38735" y="20321"/>
                  </a:lnTo>
                  <a:lnTo>
                    <a:pt x="38100" y="22480"/>
                  </a:lnTo>
                  <a:lnTo>
                    <a:pt x="38100" y="32005"/>
                  </a:lnTo>
                  <a:lnTo>
                    <a:pt x="37464" y="34925"/>
                  </a:lnTo>
                  <a:lnTo>
                    <a:pt x="37464" y="40768"/>
                  </a:lnTo>
                  <a:lnTo>
                    <a:pt x="36957" y="43688"/>
                  </a:lnTo>
                  <a:lnTo>
                    <a:pt x="36957" y="50166"/>
                  </a:lnTo>
                  <a:lnTo>
                    <a:pt x="36322" y="53086"/>
                  </a:lnTo>
                  <a:lnTo>
                    <a:pt x="36322" y="64008"/>
                  </a:lnTo>
                  <a:lnTo>
                    <a:pt x="35686" y="67692"/>
                  </a:lnTo>
                  <a:lnTo>
                    <a:pt x="35686" y="86615"/>
                  </a:lnTo>
                  <a:lnTo>
                    <a:pt x="35178" y="90933"/>
                  </a:lnTo>
                  <a:lnTo>
                    <a:pt x="35178" y="146940"/>
                  </a:lnTo>
                  <a:lnTo>
                    <a:pt x="35686" y="151258"/>
                  </a:lnTo>
                  <a:lnTo>
                    <a:pt x="35686" y="162307"/>
                  </a:lnTo>
                  <a:lnTo>
                    <a:pt x="36322" y="165862"/>
                  </a:lnTo>
                  <a:lnTo>
                    <a:pt x="36322" y="169546"/>
                  </a:lnTo>
                  <a:lnTo>
                    <a:pt x="36957" y="173101"/>
                  </a:lnTo>
                  <a:lnTo>
                    <a:pt x="36957" y="176022"/>
                  </a:lnTo>
                  <a:lnTo>
                    <a:pt x="38100" y="183388"/>
                  </a:lnTo>
                  <a:lnTo>
                    <a:pt x="38100" y="186309"/>
                  </a:lnTo>
                  <a:lnTo>
                    <a:pt x="39369" y="192024"/>
                  </a:lnTo>
                  <a:lnTo>
                    <a:pt x="39369" y="194946"/>
                  </a:lnTo>
                  <a:lnTo>
                    <a:pt x="40513" y="200153"/>
                  </a:lnTo>
                  <a:lnTo>
                    <a:pt x="41655" y="202946"/>
                  </a:lnTo>
                  <a:lnTo>
                    <a:pt x="41655" y="205106"/>
                  </a:lnTo>
                  <a:lnTo>
                    <a:pt x="42291" y="207392"/>
                  </a:lnTo>
                  <a:lnTo>
                    <a:pt x="43433" y="209550"/>
                  </a:lnTo>
                  <a:lnTo>
                    <a:pt x="44069" y="211709"/>
                  </a:lnTo>
                  <a:lnTo>
                    <a:pt x="50672" y="224029"/>
                  </a:lnTo>
                  <a:lnTo>
                    <a:pt x="51816" y="225553"/>
                  </a:lnTo>
                  <a:lnTo>
                    <a:pt x="52958" y="227711"/>
                  </a:lnTo>
                  <a:lnTo>
                    <a:pt x="54228" y="229235"/>
                  </a:lnTo>
                  <a:lnTo>
                    <a:pt x="55372" y="231395"/>
                  </a:lnTo>
                  <a:lnTo>
                    <a:pt x="57150" y="232792"/>
                  </a:lnTo>
                  <a:lnTo>
                    <a:pt x="58419" y="234316"/>
                  </a:lnTo>
                  <a:lnTo>
                    <a:pt x="60197" y="235712"/>
                  </a:lnTo>
                  <a:lnTo>
                    <a:pt x="61341" y="237871"/>
                  </a:lnTo>
                  <a:lnTo>
                    <a:pt x="64897" y="240793"/>
                  </a:lnTo>
                  <a:lnTo>
                    <a:pt x="66166" y="242317"/>
                  </a:lnTo>
                  <a:lnTo>
                    <a:pt x="76200" y="250318"/>
                  </a:lnTo>
                  <a:lnTo>
                    <a:pt x="78105" y="250953"/>
                  </a:lnTo>
                  <a:lnTo>
                    <a:pt x="81661" y="253873"/>
                  </a:lnTo>
                  <a:lnTo>
                    <a:pt x="83438" y="254635"/>
                  </a:lnTo>
                  <a:lnTo>
                    <a:pt x="86360" y="256795"/>
                  </a:lnTo>
                  <a:lnTo>
                    <a:pt x="88138" y="257557"/>
                  </a:lnTo>
                  <a:lnTo>
                    <a:pt x="89916" y="259081"/>
                  </a:lnTo>
                  <a:lnTo>
                    <a:pt x="100711" y="263398"/>
                  </a:lnTo>
                  <a:lnTo>
                    <a:pt x="101853" y="264160"/>
                  </a:lnTo>
                  <a:lnTo>
                    <a:pt x="105410" y="265558"/>
                  </a:lnTo>
                  <a:lnTo>
                    <a:pt x="106680" y="265558"/>
                  </a:lnTo>
                  <a:lnTo>
                    <a:pt x="111378" y="267717"/>
                  </a:lnTo>
                  <a:lnTo>
                    <a:pt x="113157" y="267717"/>
                  </a:lnTo>
                  <a:lnTo>
                    <a:pt x="115569" y="269241"/>
                  </a:lnTo>
                  <a:lnTo>
                    <a:pt x="117347" y="269241"/>
                  </a:lnTo>
                  <a:lnTo>
                    <a:pt x="118617" y="269875"/>
                  </a:lnTo>
                  <a:lnTo>
                    <a:pt x="120903" y="269875"/>
                  </a:lnTo>
                  <a:lnTo>
                    <a:pt x="122174" y="270637"/>
                  </a:lnTo>
                  <a:lnTo>
                    <a:pt x="123316" y="270637"/>
                  </a:lnTo>
                  <a:lnTo>
                    <a:pt x="124586" y="271399"/>
                  </a:lnTo>
                  <a:lnTo>
                    <a:pt x="128142" y="271399"/>
                  </a:lnTo>
                  <a:lnTo>
                    <a:pt x="128650" y="272161"/>
                  </a:lnTo>
                  <a:lnTo>
                    <a:pt x="131063" y="272161"/>
                  </a:lnTo>
                  <a:lnTo>
                    <a:pt x="132333" y="271399"/>
                  </a:lnTo>
                  <a:lnTo>
                    <a:pt x="136397" y="271399"/>
                  </a:lnTo>
                  <a:lnTo>
                    <a:pt x="137033" y="270637"/>
                  </a:lnTo>
                  <a:lnTo>
                    <a:pt x="138811" y="270637"/>
                  </a:lnTo>
                  <a:lnTo>
                    <a:pt x="139446" y="269875"/>
                  </a:lnTo>
                  <a:lnTo>
                    <a:pt x="142494" y="269875"/>
                  </a:lnTo>
                  <a:lnTo>
                    <a:pt x="143002" y="269241"/>
                  </a:lnTo>
                  <a:lnTo>
                    <a:pt x="144780" y="269241"/>
                  </a:lnTo>
                  <a:lnTo>
                    <a:pt x="146050" y="268479"/>
                  </a:lnTo>
                  <a:lnTo>
                    <a:pt x="146558" y="268479"/>
                  </a:lnTo>
                  <a:lnTo>
                    <a:pt x="147192" y="267717"/>
                  </a:lnTo>
                  <a:lnTo>
                    <a:pt x="148336" y="267717"/>
                  </a:lnTo>
                  <a:lnTo>
                    <a:pt x="148971" y="267082"/>
                  </a:lnTo>
                  <a:lnTo>
                    <a:pt x="150113" y="267082"/>
                  </a:lnTo>
                  <a:lnTo>
                    <a:pt x="150749" y="266320"/>
                  </a:lnTo>
                  <a:lnTo>
                    <a:pt x="152019" y="266320"/>
                  </a:lnTo>
                  <a:lnTo>
                    <a:pt x="152527" y="265558"/>
                  </a:lnTo>
                  <a:lnTo>
                    <a:pt x="153797" y="265558"/>
                  </a:lnTo>
                  <a:lnTo>
                    <a:pt x="154305" y="264796"/>
                  </a:lnTo>
                  <a:lnTo>
                    <a:pt x="155575" y="264796"/>
                  </a:lnTo>
                  <a:lnTo>
                    <a:pt x="156083" y="264160"/>
                  </a:lnTo>
                  <a:lnTo>
                    <a:pt x="157352" y="263398"/>
                  </a:lnTo>
                  <a:lnTo>
                    <a:pt x="157861" y="263398"/>
                  </a:lnTo>
                  <a:lnTo>
                    <a:pt x="158496" y="262636"/>
                  </a:lnTo>
                  <a:lnTo>
                    <a:pt x="159766" y="261874"/>
                  </a:lnTo>
                  <a:lnTo>
                    <a:pt x="160274" y="261874"/>
                  </a:lnTo>
                  <a:lnTo>
                    <a:pt x="161416" y="260478"/>
                  </a:lnTo>
                  <a:lnTo>
                    <a:pt x="162686" y="260478"/>
                  </a:lnTo>
                  <a:lnTo>
                    <a:pt x="164464" y="258319"/>
                  </a:lnTo>
                  <a:lnTo>
                    <a:pt x="165608" y="258319"/>
                  </a:lnTo>
                  <a:lnTo>
                    <a:pt x="166877" y="256795"/>
                  </a:lnTo>
                  <a:lnTo>
                    <a:pt x="168021" y="256033"/>
                  </a:lnTo>
                  <a:lnTo>
                    <a:pt x="170433" y="253238"/>
                  </a:lnTo>
                  <a:lnTo>
                    <a:pt x="171069" y="251715"/>
                  </a:lnTo>
                  <a:lnTo>
                    <a:pt x="172211" y="250953"/>
                  </a:lnTo>
                  <a:lnTo>
                    <a:pt x="174625" y="245237"/>
                  </a:lnTo>
                  <a:lnTo>
                    <a:pt x="174625" y="231395"/>
                  </a:lnTo>
                  <a:lnTo>
                    <a:pt x="173989" y="230633"/>
                  </a:lnTo>
                  <a:lnTo>
                    <a:pt x="173989" y="227711"/>
                  </a:lnTo>
                  <a:lnTo>
                    <a:pt x="173355" y="226315"/>
                  </a:lnTo>
                  <a:lnTo>
                    <a:pt x="173355" y="224791"/>
                  </a:lnTo>
                  <a:lnTo>
                    <a:pt x="172847" y="223394"/>
                  </a:lnTo>
                  <a:lnTo>
                    <a:pt x="172847" y="221870"/>
                  </a:lnTo>
                  <a:lnTo>
                    <a:pt x="172211" y="220472"/>
                  </a:lnTo>
                  <a:lnTo>
                    <a:pt x="172211" y="217551"/>
                  </a:lnTo>
                  <a:lnTo>
                    <a:pt x="171577" y="216790"/>
                  </a:lnTo>
                  <a:lnTo>
                    <a:pt x="171577" y="216028"/>
                  </a:lnTo>
                  <a:lnTo>
                    <a:pt x="171069" y="215393"/>
                  </a:lnTo>
                  <a:lnTo>
                    <a:pt x="171069" y="213233"/>
                  </a:lnTo>
                  <a:lnTo>
                    <a:pt x="170433" y="212471"/>
                  </a:lnTo>
                  <a:lnTo>
                    <a:pt x="170433" y="210185"/>
                  </a:lnTo>
                  <a:lnTo>
                    <a:pt x="169799" y="209550"/>
                  </a:lnTo>
                  <a:lnTo>
                    <a:pt x="169799" y="208788"/>
                  </a:lnTo>
                  <a:lnTo>
                    <a:pt x="169291" y="207392"/>
                  </a:lnTo>
                  <a:lnTo>
                    <a:pt x="169291" y="205868"/>
                  </a:lnTo>
                  <a:lnTo>
                    <a:pt x="168655" y="204471"/>
                  </a:lnTo>
                  <a:lnTo>
                    <a:pt x="168655" y="203708"/>
                  </a:lnTo>
                  <a:lnTo>
                    <a:pt x="167513" y="200787"/>
                  </a:lnTo>
                  <a:lnTo>
                    <a:pt x="167513" y="199391"/>
                  </a:lnTo>
                  <a:lnTo>
                    <a:pt x="166877" y="198629"/>
                  </a:lnTo>
                  <a:lnTo>
                    <a:pt x="173355" y="187707"/>
                  </a:lnTo>
                  <a:lnTo>
                    <a:pt x="173355" y="188469"/>
                  </a:lnTo>
                  <a:lnTo>
                    <a:pt x="173989" y="189866"/>
                  </a:lnTo>
                  <a:lnTo>
                    <a:pt x="173989" y="191262"/>
                  </a:lnTo>
                  <a:lnTo>
                    <a:pt x="174625" y="192024"/>
                  </a:lnTo>
                  <a:lnTo>
                    <a:pt x="174625" y="193548"/>
                  </a:lnTo>
                  <a:lnTo>
                    <a:pt x="175260" y="194310"/>
                  </a:lnTo>
                  <a:lnTo>
                    <a:pt x="175260" y="194946"/>
                  </a:lnTo>
                  <a:lnTo>
                    <a:pt x="175767" y="196470"/>
                  </a:lnTo>
                  <a:lnTo>
                    <a:pt x="175767" y="197105"/>
                  </a:lnTo>
                  <a:lnTo>
                    <a:pt x="176402" y="197867"/>
                  </a:lnTo>
                  <a:lnTo>
                    <a:pt x="176402" y="199391"/>
                  </a:lnTo>
                  <a:lnTo>
                    <a:pt x="177038" y="200153"/>
                  </a:lnTo>
                  <a:lnTo>
                    <a:pt x="177038" y="202311"/>
                  </a:lnTo>
                  <a:lnTo>
                    <a:pt x="178180" y="205106"/>
                  </a:lnTo>
                  <a:lnTo>
                    <a:pt x="178180" y="206630"/>
                  </a:lnTo>
                  <a:lnTo>
                    <a:pt x="178816" y="208026"/>
                  </a:lnTo>
                  <a:lnTo>
                    <a:pt x="178816" y="209550"/>
                  </a:lnTo>
                  <a:lnTo>
                    <a:pt x="179324" y="210947"/>
                  </a:lnTo>
                  <a:lnTo>
                    <a:pt x="179324" y="211709"/>
                  </a:lnTo>
                  <a:lnTo>
                    <a:pt x="179958" y="213233"/>
                  </a:lnTo>
                  <a:lnTo>
                    <a:pt x="179958" y="214631"/>
                  </a:lnTo>
                  <a:lnTo>
                    <a:pt x="180594" y="216028"/>
                  </a:lnTo>
                  <a:lnTo>
                    <a:pt x="180594" y="218948"/>
                  </a:lnTo>
                  <a:lnTo>
                    <a:pt x="181102" y="220472"/>
                  </a:lnTo>
                  <a:lnTo>
                    <a:pt x="181102" y="223394"/>
                  </a:lnTo>
                  <a:lnTo>
                    <a:pt x="181736" y="224791"/>
                  </a:lnTo>
                  <a:lnTo>
                    <a:pt x="181736" y="226315"/>
                  </a:lnTo>
                  <a:lnTo>
                    <a:pt x="182372" y="227711"/>
                  </a:lnTo>
                  <a:lnTo>
                    <a:pt x="182372" y="234950"/>
                  </a:lnTo>
                  <a:lnTo>
                    <a:pt x="183007" y="236474"/>
                  </a:lnTo>
                  <a:lnTo>
                    <a:pt x="183007" y="241555"/>
                  </a:lnTo>
                  <a:lnTo>
                    <a:pt x="182372" y="242951"/>
                  </a:lnTo>
                  <a:lnTo>
                    <a:pt x="182372" y="248158"/>
                  </a:lnTo>
                  <a:lnTo>
                    <a:pt x="181736" y="249556"/>
                  </a:lnTo>
                  <a:lnTo>
                    <a:pt x="181736" y="250318"/>
                  </a:lnTo>
                  <a:lnTo>
                    <a:pt x="181102" y="251715"/>
                  </a:lnTo>
                  <a:lnTo>
                    <a:pt x="181102" y="252476"/>
                  </a:lnTo>
                  <a:lnTo>
                    <a:pt x="179958" y="253873"/>
                  </a:lnTo>
                  <a:lnTo>
                    <a:pt x="179958" y="255397"/>
                  </a:lnTo>
                  <a:lnTo>
                    <a:pt x="176402" y="259716"/>
                  </a:lnTo>
                  <a:lnTo>
                    <a:pt x="175260" y="260478"/>
                  </a:lnTo>
                  <a:lnTo>
                    <a:pt x="172847" y="263398"/>
                  </a:lnTo>
                  <a:lnTo>
                    <a:pt x="171577" y="264160"/>
                  </a:lnTo>
                  <a:lnTo>
                    <a:pt x="171069" y="264796"/>
                  </a:lnTo>
                  <a:lnTo>
                    <a:pt x="170433" y="264796"/>
                  </a:lnTo>
                  <a:lnTo>
                    <a:pt x="169291" y="266320"/>
                  </a:lnTo>
                  <a:lnTo>
                    <a:pt x="168021" y="267082"/>
                  </a:lnTo>
                  <a:lnTo>
                    <a:pt x="167513" y="267717"/>
                  </a:lnTo>
                  <a:lnTo>
                    <a:pt x="166877" y="267717"/>
                  </a:lnTo>
                  <a:lnTo>
                    <a:pt x="165608" y="268479"/>
                  </a:lnTo>
                  <a:lnTo>
                    <a:pt x="164464" y="269875"/>
                  </a:lnTo>
                  <a:lnTo>
                    <a:pt x="163322" y="269875"/>
                  </a:lnTo>
                  <a:lnTo>
                    <a:pt x="162052" y="271399"/>
                  </a:lnTo>
                  <a:lnTo>
                    <a:pt x="160908" y="271399"/>
                  </a:lnTo>
                  <a:lnTo>
                    <a:pt x="160274" y="272161"/>
                  </a:lnTo>
                  <a:lnTo>
                    <a:pt x="159130" y="272796"/>
                  </a:lnTo>
                  <a:lnTo>
                    <a:pt x="158496" y="272796"/>
                  </a:lnTo>
                  <a:lnTo>
                    <a:pt x="157352" y="273558"/>
                  </a:lnTo>
                  <a:lnTo>
                    <a:pt x="156717" y="274321"/>
                  </a:lnTo>
                  <a:lnTo>
                    <a:pt x="155575" y="274321"/>
                  </a:lnTo>
                  <a:lnTo>
                    <a:pt x="154939" y="274956"/>
                  </a:lnTo>
                  <a:lnTo>
                    <a:pt x="153797" y="274956"/>
                  </a:lnTo>
                  <a:lnTo>
                    <a:pt x="153161" y="275718"/>
                  </a:lnTo>
                  <a:lnTo>
                    <a:pt x="151383" y="275718"/>
                  </a:lnTo>
                  <a:lnTo>
                    <a:pt x="150113" y="276480"/>
                  </a:lnTo>
                  <a:lnTo>
                    <a:pt x="148971" y="276480"/>
                  </a:lnTo>
                  <a:lnTo>
                    <a:pt x="148336" y="277242"/>
                  </a:lnTo>
                  <a:lnTo>
                    <a:pt x="147192" y="277242"/>
                  </a:lnTo>
                  <a:lnTo>
                    <a:pt x="146558" y="278004"/>
                  </a:lnTo>
                  <a:lnTo>
                    <a:pt x="144144" y="278004"/>
                  </a:lnTo>
                  <a:lnTo>
                    <a:pt x="143636" y="278638"/>
                  </a:lnTo>
                  <a:lnTo>
                    <a:pt x="142494" y="278638"/>
                  </a:lnTo>
                  <a:lnTo>
                    <a:pt x="141858" y="279400"/>
                  </a:lnTo>
                  <a:lnTo>
                    <a:pt x="138811" y="279400"/>
                  </a:lnTo>
                  <a:lnTo>
                    <a:pt x="138302" y="280162"/>
                  </a:lnTo>
                  <a:lnTo>
                    <a:pt x="133477" y="280162"/>
                  </a:lnTo>
                  <a:lnTo>
                    <a:pt x="132333" y="280797"/>
                  </a:lnTo>
                  <a:lnTo>
                    <a:pt x="122174" y="280797"/>
                  </a:lnTo>
                  <a:lnTo>
                    <a:pt x="121538" y="280162"/>
                  </a:lnTo>
                  <a:lnTo>
                    <a:pt x="119125" y="280162"/>
                  </a:lnTo>
                  <a:lnTo>
                    <a:pt x="117983" y="279400"/>
                  </a:lnTo>
                  <a:lnTo>
                    <a:pt x="115569" y="279400"/>
                  </a:lnTo>
                  <a:lnTo>
                    <a:pt x="114427" y="278638"/>
                  </a:lnTo>
                  <a:lnTo>
                    <a:pt x="112649" y="278004"/>
                  </a:lnTo>
                  <a:lnTo>
                    <a:pt x="111378" y="278004"/>
                  </a:lnTo>
                  <a:lnTo>
                    <a:pt x="107314" y="275718"/>
                  </a:lnTo>
                  <a:lnTo>
                    <a:pt x="106044" y="275718"/>
                  </a:lnTo>
                  <a:lnTo>
                    <a:pt x="92963" y="269875"/>
                  </a:lnTo>
                  <a:lnTo>
                    <a:pt x="91186" y="268479"/>
                  </a:lnTo>
                  <a:lnTo>
                    <a:pt x="89408" y="267717"/>
                  </a:lnTo>
                  <a:lnTo>
                    <a:pt x="87630" y="266320"/>
                  </a:lnTo>
                  <a:lnTo>
                    <a:pt x="83947" y="264796"/>
                  </a:lnTo>
                  <a:lnTo>
                    <a:pt x="82803" y="263398"/>
                  </a:lnTo>
                  <a:lnTo>
                    <a:pt x="81025" y="262636"/>
                  </a:lnTo>
                  <a:lnTo>
                    <a:pt x="77469" y="259716"/>
                  </a:lnTo>
                  <a:lnTo>
                    <a:pt x="75691" y="259081"/>
                  </a:lnTo>
                  <a:lnTo>
                    <a:pt x="63119" y="248794"/>
                  </a:lnTo>
                  <a:lnTo>
                    <a:pt x="61975" y="247396"/>
                  </a:lnTo>
                  <a:lnTo>
                    <a:pt x="58419" y="244475"/>
                  </a:lnTo>
                  <a:lnTo>
                    <a:pt x="55372" y="240793"/>
                  </a:lnTo>
                  <a:lnTo>
                    <a:pt x="53594" y="239396"/>
                  </a:lnTo>
                  <a:lnTo>
                    <a:pt x="52450" y="237109"/>
                  </a:lnTo>
                  <a:lnTo>
                    <a:pt x="50672" y="235712"/>
                  </a:lnTo>
                  <a:lnTo>
                    <a:pt x="45847" y="229871"/>
                  </a:lnTo>
                  <a:lnTo>
                    <a:pt x="44703" y="227711"/>
                  </a:lnTo>
                  <a:lnTo>
                    <a:pt x="41655" y="224029"/>
                  </a:lnTo>
                  <a:lnTo>
                    <a:pt x="41021" y="222632"/>
                  </a:lnTo>
                  <a:lnTo>
                    <a:pt x="39369" y="220472"/>
                  </a:lnTo>
                  <a:lnTo>
                    <a:pt x="35686" y="213869"/>
                  </a:lnTo>
                  <a:lnTo>
                    <a:pt x="35178" y="211709"/>
                  </a:lnTo>
                  <a:lnTo>
                    <a:pt x="32766" y="207392"/>
                  </a:lnTo>
                  <a:lnTo>
                    <a:pt x="32130" y="205106"/>
                  </a:lnTo>
                  <a:lnTo>
                    <a:pt x="28575" y="194946"/>
                  </a:lnTo>
                  <a:lnTo>
                    <a:pt x="25019" y="177546"/>
                  </a:lnTo>
                  <a:lnTo>
                    <a:pt x="25019" y="173863"/>
                  </a:lnTo>
                  <a:lnTo>
                    <a:pt x="24383" y="170943"/>
                  </a:lnTo>
                  <a:lnTo>
                    <a:pt x="24383" y="168021"/>
                  </a:lnTo>
                  <a:lnTo>
                    <a:pt x="23749" y="164466"/>
                  </a:lnTo>
                  <a:lnTo>
                    <a:pt x="23749" y="161545"/>
                  </a:lnTo>
                  <a:lnTo>
                    <a:pt x="23241" y="157861"/>
                  </a:lnTo>
                  <a:lnTo>
                    <a:pt x="23241" y="151258"/>
                  </a:lnTo>
                  <a:lnTo>
                    <a:pt x="22605" y="147701"/>
                  </a:lnTo>
                  <a:lnTo>
                    <a:pt x="22605" y="123698"/>
                  </a:lnTo>
                  <a:lnTo>
                    <a:pt x="23241" y="120778"/>
                  </a:lnTo>
                  <a:lnTo>
                    <a:pt x="23241" y="110618"/>
                  </a:lnTo>
                  <a:lnTo>
                    <a:pt x="23749" y="106934"/>
                  </a:lnTo>
                  <a:lnTo>
                    <a:pt x="23749" y="100331"/>
                  </a:lnTo>
                  <a:lnTo>
                    <a:pt x="24383" y="97536"/>
                  </a:lnTo>
                  <a:lnTo>
                    <a:pt x="24383" y="88011"/>
                  </a:lnTo>
                  <a:lnTo>
                    <a:pt x="25019" y="85091"/>
                  </a:lnTo>
                  <a:lnTo>
                    <a:pt x="25019" y="82170"/>
                  </a:lnTo>
                  <a:lnTo>
                    <a:pt x="25653" y="79248"/>
                  </a:lnTo>
                  <a:lnTo>
                    <a:pt x="25653" y="76328"/>
                  </a:lnTo>
                  <a:lnTo>
                    <a:pt x="26161" y="73407"/>
                  </a:lnTo>
                  <a:lnTo>
                    <a:pt x="26161" y="71247"/>
                  </a:lnTo>
                  <a:lnTo>
                    <a:pt x="26797" y="68326"/>
                  </a:lnTo>
                  <a:lnTo>
                    <a:pt x="26797" y="64008"/>
                  </a:lnTo>
                  <a:lnTo>
                    <a:pt x="27432" y="61087"/>
                  </a:lnTo>
                  <a:lnTo>
                    <a:pt x="27432" y="59691"/>
                  </a:lnTo>
                  <a:lnTo>
                    <a:pt x="27939" y="56770"/>
                  </a:lnTo>
                  <a:lnTo>
                    <a:pt x="27939" y="53086"/>
                  </a:lnTo>
                  <a:lnTo>
                    <a:pt x="28575" y="51690"/>
                  </a:lnTo>
                  <a:lnTo>
                    <a:pt x="28575" y="50166"/>
                  </a:lnTo>
                  <a:lnTo>
                    <a:pt x="29210" y="48769"/>
                  </a:lnTo>
                  <a:lnTo>
                    <a:pt x="29210" y="44323"/>
                  </a:lnTo>
                  <a:lnTo>
                    <a:pt x="29717" y="43688"/>
                  </a:lnTo>
                  <a:lnTo>
                    <a:pt x="29717" y="40768"/>
                  </a:lnTo>
                  <a:lnTo>
                    <a:pt x="30352" y="40768"/>
                  </a:lnTo>
                  <a:lnTo>
                    <a:pt x="29717" y="40768"/>
                  </a:lnTo>
                  <a:lnTo>
                    <a:pt x="29717" y="42926"/>
                  </a:lnTo>
                  <a:lnTo>
                    <a:pt x="29210" y="43688"/>
                  </a:lnTo>
                  <a:lnTo>
                    <a:pt x="29210" y="45847"/>
                  </a:lnTo>
                  <a:lnTo>
                    <a:pt x="28575" y="46609"/>
                  </a:lnTo>
                  <a:lnTo>
                    <a:pt x="28575" y="48007"/>
                  </a:lnTo>
                  <a:lnTo>
                    <a:pt x="27939" y="49404"/>
                  </a:lnTo>
                  <a:lnTo>
                    <a:pt x="27939" y="51690"/>
                  </a:lnTo>
                  <a:lnTo>
                    <a:pt x="27432" y="53086"/>
                  </a:lnTo>
                  <a:lnTo>
                    <a:pt x="27432" y="54483"/>
                  </a:lnTo>
                  <a:lnTo>
                    <a:pt x="26797" y="56770"/>
                  </a:lnTo>
                  <a:lnTo>
                    <a:pt x="26797" y="58929"/>
                  </a:lnTo>
                  <a:lnTo>
                    <a:pt x="24383" y="67692"/>
                  </a:lnTo>
                  <a:lnTo>
                    <a:pt x="24383" y="69850"/>
                  </a:lnTo>
                  <a:lnTo>
                    <a:pt x="22097" y="80772"/>
                  </a:lnTo>
                  <a:lnTo>
                    <a:pt x="22097" y="82932"/>
                  </a:lnTo>
                  <a:lnTo>
                    <a:pt x="19050" y="97536"/>
                  </a:lnTo>
                  <a:lnTo>
                    <a:pt x="19050" y="100331"/>
                  </a:lnTo>
                  <a:lnTo>
                    <a:pt x="14858" y="120778"/>
                  </a:lnTo>
                  <a:lnTo>
                    <a:pt x="14858" y="123698"/>
                  </a:lnTo>
                  <a:lnTo>
                    <a:pt x="12446" y="135383"/>
                  </a:lnTo>
                  <a:lnTo>
                    <a:pt x="12446" y="138176"/>
                  </a:lnTo>
                  <a:lnTo>
                    <a:pt x="11938" y="141097"/>
                  </a:lnTo>
                  <a:lnTo>
                    <a:pt x="11938" y="143383"/>
                  </a:lnTo>
                  <a:lnTo>
                    <a:pt x="10667" y="148463"/>
                  </a:lnTo>
                  <a:lnTo>
                    <a:pt x="10667" y="151258"/>
                  </a:lnTo>
                  <a:lnTo>
                    <a:pt x="10160" y="153544"/>
                  </a:lnTo>
                  <a:lnTo>
                    <a:pt x="10160" y="155703"/>
                  </a:lnTo>
                  <a:lnTo>
                    <a:pt x="9525" y="157861"/>
                  </a:lnTo>
                  <a:lnTo>
                    <a:pt x="9525" y="160783"/>
                  </a:lnTo>
                  <a:lnTo>
                    <a:pt x="8889" y="162307"/>
                  </a:lnTo>
                  <a:lnTo>
                    <a:pt x="8889" y="166624"/>
                  </a:lnTo>
                  <a:lnTo>
                    <a:pt x="8255" y="168021"/>
                  </a:lnTo>
                  <a:lnTo>
                    <a:pt x="8255" y="179706"/>
                  </a:lnTo>
                  <a:lnTo>
                    <a:pt x="8889" y="181230"/>
                  </a:lnTo>
                  <a:lnTo>
                    <a:pt x="8889" y="185547"/>
                  </a:lnTo>
                  <a:lnTo>
                    <a:pt x="9525" y="186945"/>
                  </a:lnTo>
                  <a:lnTo>
                    <a:pt x="9525" y="189104"/>
                  </a:lnTo>
                  <a:lnTo>
                    <a:pt x="10160" y="189866"/>
                  </a:lnTo>
                  <a:lnTo>
                    <a:pt x="10160" y="193548"/>
                  </a:lnTo>
                  <a:lnTo>
                    <a:pt x="10667" y="194310"/>
                  </a:lnTo>
                  <a:lnTo>
                    <a:pt x="10667" y="196470"/>
                  </a:lnTo>
                  <a:lnTo>
                    <a:pt x="11302" y="197105"/>
                  </a:lnTo>
                  <a:lnTo>
                    <a:pt x="11302" y="199391"/>
                  </a:lnTo>
                  <a:lnTo>
                    <a:pt x="11938" y="200153"/>
                  </a:lnTo>
                  <a:lnTo>
                    <a:pt x="11938" y="202311"/>
                  </a:lnTo>
                  <a:lnTo>
                    <a:pt x="12446" y="203708"/>
                  </a:lnTo>
                  <a:lnTo>
                    <a:pt x="12446" y="205106"/>
                  </a:lnTo>
                  <a:lnTo>
                    <a:pt x="13080" y="206630"/>
                  </a:lnTo>
                  <a:lnTo>
                    <a:pt x="13080" y="208026"/>
                  </a:lnTo>
                  <a:lnTo>
                    <a:pt x="13716" y="209550"/>
                  </a:lnTo>
                  <a:lnTo>
                    <a:pt x="13716" y="210947"/>
                  </a:lnTo>
                  <a:lnTo>
                    <a:pt x="14224" y="212471"/>
                  </a:lnTo>
                  <a:lnTo>
                    <a:pt x="14224" y="213233"/>
                  </a:lnTo>
                  <a:lnTo>
                    <a:pt x="14858" y="214631"/>
                  </a:lnTo>
                  <a:lnTo>
                    <a:pt x="14858" y="215393"/>
                  </a:lnTo>
                  <a:lnTo>
                    <a:pt x="15494" y="216790"/>
                  </a:lnTo>
                  <a:lnTo>
                    <a:pt x="15494" y="217551"/>
                  </a:lnTo>
                  <a:lnTo>
                    <a:pt x="16002" y="218948"/>
                  </a:lnTo>
                  <a:lnTo>
                    <a:pt x="16636" y="21971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6" name="Freeform 485"/>
            <p:cNvSpPr/>
            <p:nvPr/>
          </p:nvSpPr>
          <p:spPr>
            <a:xfrm>
              <a:off x="819703" y="6600368"/>
              <a:ext cx="224926" cy="435102"/>
            </a:xfrm>
            <a:custGeom>
              <a:avLst/>
              <a:gdLst/>
              <a:ahLst/>
              <a:cxnLst/>
              <a:rect l="0" t="0" r="0" b="0"/>
              <a:pathLst>
                <a:path w="224790" h="435865">
                  <a:moveTo>
                    <a:pt x="40005" y="241680"/>
                  </a:moveTo>
                  <a:lnTo>
                    <a:pt x="40639" y="255396"/>
                  </a:lnTo>
                  <a:lnTo>
                    <a:pt x="32258" y="242316"/>
                  </a:lnTo>
                  <a:lnTo>
                    <a:pt x="11430" y="358013"/>
                  </a:lnTo>
                  <a:lnTo>
                    <a:pt x="11430" y="359537"/>
                  </a:lnTo>
                  <a:lnTo>
                    <a:pt x="11938" y="360171"/>
                  </a:lnTo>
                  <a:lnTo>
                    <a:pt x="13716" y="364616"/>
                  </a:lnTo>
                  <a:lnTo>
                    <a:pt x="14350" y="365252"/>
                  </a:lnTo>
                  <a:lnTo>
                    <a:pt x="15620" y="368300"/>
                  </a:lnTo>
                  <a:lnTo>
                    <a:pt x="17272" y="370458"/>
                  </a:lnTo>
                  <a:lnTo>
                    <a:pt x="18541" y="373379"/>
                  </a:lnTo>
                  <a:lnTo>
                    <a:pt x="19177" y="374015"/>
                  </a:lnTo>
                  <a:lnTo>
                    <a:pt x="19685" y="375539"/>
                  </a:lnTo>
                  <a:lnTo>
                    <a:pt x="20955" y="376936"/>
                  </a:lnTo>
                  <a:lnTo>
                    <a:pt x="21463" y="378460"/>
                  </a:lnTo>
                  <a:lnTo>
                    <a:pt x="25019" y="382778"/>
                  </a:lnTo>
                  <a:lnTo>
                    <a:pt x="25653" y="384175"/>
                  </a:lnTo>
                  <a:lnTo>
                    <a:pt x="26924" y="384937"/>
                  </a:lnTo>
                  <a:lnTo>
                    <a:pt x="27431" y="386461"/>
                  </a:lnTo>
                  <a:lnTo>
                    <a:pt x="30480" y="390016"/>
                  </a:lnTo>
                  <a:lnTo>
                    <a:pt x="31622" y="390778"/>
                  </a:lnTo>
                  <a:lnTo>
                    <a:pt x="32892" y="392176"/>
                  </a:lnTo>
                  <a:lnTo>
                    <a:pt x="34036" y="392938"/>
                  </a:lnTo>
                  <a:lnTo>
                    <a:pt x="35814" y="395224"/>
                  </a:lnTo>
                  <a:lnTo>
                    <a:pt x="38861" y="397382"/>
                  </a:lnTo>
                  <a:lnTo>
                    <a:pt x="39369" y="398779"/>
                  </a:lnTo>
                  <a:lnTo>
                    <a:pt x="42417" y="400303"/>
                  </a:lnTo>
                  <a:lnTo>
                    <a:pt x="43561" y="401701"/>
                  </a:lnTo>
                  <a:lnTo>
                    <a:pt x="54864" y="408940"/>
                  </a:lnTo>
                  <a:lnTo>
                    <a:pt x="57911" y="411099"/>
                  </a:lnTo>
                  <a:lnTo>
                    <a:pt x="70358" y="416305"/>
                  </a:lnTo>
                  <a:lnTo>
                    <a:pt x="72136" y="417703"/>
                  </a:lnTo>
                  <a:lnTo>
                    <a:pt x="73914" y="418465"/>
                  </a:lnTo>
                  <a:lnTo>
                    <a:pt x="76327" y="418465"/>
                  </a:lnTo>
                  <a:lnTo>
                    <a:pt x="88264" y="422782"/>
                  </a:lnTo>
                  <a:lnTo>
                    <a:pt x="93091" y="424179"/>
                  </a:lnTo>
                  <a:lnTo>
                    <a:pt x="95377" y="424179"/>
                  </a:lnTo>
                  <a:lnTo>
                    <a:pt x="97155" y="424941"/>
                  </a:lnTo>
                  <a:lnTo>
                    <a:pt x="101980" y="424941"/>
                  </a:lnTo>
                  <a:lnTo>
                    <a:pt x="104394" y="425703"/>
                  </a:lnTo>
                  <a:lnTo>
                    <a:pt x="128778" y="425703"/>
                  </a:lnTo>
                  <a:lnTo>
                    <a:pt x="131191" y="424941"/>
                  </a:lnTo>
                  <a:lnTo>
                    <a:pt x="135381" y="424941"/>
                  </a:lnTo>
                  <a:lnTo>
                    <a:pt x="137667" y="424179"/>
                  </a:lnTo>
                  <a:lnTo>
                    <a:pt x="140080" y="424179"/>
                  </a:lnTo>
                  <a:lnTo>
                    <a:pt x="141858" y="423544"/>
                  </a:lnTo>
                  <a:lnTo>
                    <a:pt x="144272" y="423544"/>
                  </a:lnTo>
                  <a:lnTo>
                    <a:pt x="146050" y="422782"/>
                  </a:lnTo>
                  <a:lnTo>
                    <a:pt x="148463" y="422782"/>
                  </a:lnTo>
                  <a:lnTo>
                    <a:pt x="152019" y="421386"/>
                  </a:lnTo>
                  <a:lnTo>
                    <a:pt x="154431" y="421386"/>
                  </a:lnTo>
                  <a:lnTo>
                    <a:pt x="157988" y="419862"/>
                  </a:lnTo>
                  <a:lnTo>
                    <a:pt x="160400" y="419862"/>
                  </a:lnTo>
                  <a:lnTo>
                    <a:pt x="165100" y="417703"/>
                  </a:lnTo>
                  <a:lnTo>
                    <a:pt x="167005" y="417703"/>
                  </a:lnTo>
                  <a:lnTo>
                    <a:pt x="172339" y="415543"/>
                  </a:lnTo>
                  <a:lnTo>
                    <a:pt x="173481" y="415543"/>
                  </a:lnTo>
                  <a:lnTo>
                    <a:pt x="178308" y="413385"/>
                  </a:lnTo>
                  <a:lnTo>
                    <a:pt x="179450" y="413385"/>
                  </a:lnTo>
                  <a:lnTo>
                    <a:pt x="180720" y="412623"/>
                  </a:lnTo>
                  <a:lnTo>
                    <a:pt x="181864" y="412623"/>
                  </a:lnTo>
                  <a:lnTo>
                    <a:pt x="184277" y="411099"/>
                  </a:lnTo>
                  <a:lnTo>
                    <a:pt x="185419" y="411099"/>
                  </a:lnTo>
                  <a:lnTo>
                    <a:pt x="186563" y="410464"/>
                  </a:lnTo>
                  <a:lnTo>
                    <a:pt x="187833" y="410464"/>
                  </a:lnTo>
                  <a:lnTo>
                    <a:pt x="188467" y="409702"/>
                  </a:lnTo>
                  <a:lnTo>
                    <a:pt x="189611" y="408940"/>
                  </a:lnTo>
                  <a:lnTo>
                    <a:pt x="190753" y="408940"/>
                  </a:lnTo>
                  <a:lnTo>
                    <a:pt x="191389" y="408304"/>
                  </a:lnTo>
                  <a:lnTo>
                    <a:pt x="192531" y="408304"/>
                  </a:lnTo>
                  <a:lnTo>
                    <a:pt x="193166" y="407542"/>
                  </a:lnTo>
                  <a:lnTo>
                    <a:pt x="194310" y="407542"/>
                  </a:lnTo>
                  <a:lnTo>
                    <a:pt x="215900" y="289687"/>
                  </a:lnTo>
                  <a:lnTo>
                    <a:pt x="224789" y="286766"/>
                  </a:lnTo>
                  <a:lnTo>
                    <a:pt x="200914" y="414781"/>
                  </a:lnTo>
                  <a:lnTo>
                    <a:pt x="199770" y="414781"/>
                  </a:lnTo>
                  <a:lnTo>
                    <a:pt x="198500" y="415543"/>
                  </a:lnTo>
                  <a:lnTo>
                    <a:pt x="197992" y="415543"/>
                  </a:lnTo>
                  <a:lnTo>
                    <a:pt x="197358" y="416305"/>
                  </a:lnTo>
                  <a:lnTo>
                    <a:pt x="196722" y="416305"/>
                  </a:lnTo>
                  <a:lnTo>
                    <a:pt x="196214" y="416941"/>
                  </a:lnTo>
                  <a:lnTo>
                    <a:pt x="194944" y="417703"/>
                  </a:lnTo>
                  <a:lnTo>
                    <a:pt x="194310" y="417703"/>
                  </a:lnTo>
                  <a:lnTo>
                    <a:pt x="193166" y="418465"/>
                  </a:lnTo>
                  <a:lnTo>
                    <a:pt x="192531" y="419227"/>
                  </a:lnTo>
                  <a:lnTo>
                    <a:pt x="191389" y="419227"/>
                  </a:lnTo>
                  <a:lnTo>
                    <a:pt x="188975" y="420624"/>
                  </a:lnTo>
                  <a:lnTo>
                    <a:pt x="187833" y="420624"/>
                  </a:lnTo>
                  <a:lnTo>
                    <a:pt x="182372" y="423544"/>
                  </a:lnTo>
                  <a:lnTo>
                    <a:pt x="180720" y="423544"/>
                  </a:lnTo>
                  <a:lnTo>
                    <a:pt x="172339" y="427228"/>
                  </a:lnTo>
                  <a:lnTo>
                    <a:pt x="170561" y="427228"/>
                  </a:lnTo>
                  <a:lnTo>
                    <a:pt x="165100" y="429387"/>
                  </a:lnTo>
                  <a:lnTo>
                    <a:pt x="162814" y="429387"/>
                  </a:lnTo>
                  <a:lnTo>
                    <a:pt x="156844" y="431545"/>
                  </a:lnTo>
                  <a:lnTo>
                    <a:pt x="154431" y="431545"/>
                  </a:lnTo>
                  <a:lnTo>
                    <a:pt x="149605" y="433069"/>
                  </a:lnTo>
                  <a:lnTo>
                    <a:pt x="147319" y="433069"/>
                  </a:lnTo>
                  <a:lnTo>
                    <a:pt x="144906" y="433704"/>
                  </a:lnTo>
                  <a:lnTo>
                    <a:pt x="142494" y="433704"/>
                  </a:lnTo>
                  <a:lnTo>
                    <a:pt x="140080" y="434466"/>
                  </a:lnTo>
                  <a:lnTo>
                    <a:pt x="137667" y="434466"/>
                  </a:lnTo>
                  <a:lnTo>
                    <a:pt x="135381" y="435228"/>
                  </a:lnTo>
                  <a:lnTo>
                    <a:pt x="127000" y="435228"/>
                  </a:lnTo>
                  <a:lnTo>
                    <a:pt x="124586" y="435864"/>
                  </a:lnTo>
                  <a:lnTo>
                    <a:pt x="107314" y="435864"/>
                  </a:lnTo>
                  <a:lnTo>
                    <a:pt x="104394" y="435228"/>
                  </a:lnTo>
                  <a:lnTo>
                    <a:pt x="98425" y="435228"/>
                  </a:lnTo>
                  <a:lnTo>
                    <a:pt x="94869" y="434466"/>
                  </a:lnTo>
                  <a:lnTo>
                    <a:pt x="91820" y="434466"/>
                  </a:lnTo>
                  <a:lnTo>
                    <a:pt x="88900" y="433704"/>
                  </a:lnTo>
                  <a:lnTo>
                    <a:pt x="85852" y="433704"/>
                  </a:lnTo>
                  <a:lnTo>
                    <a:pt x="76327" y="431545"/>
                  </a:lnTo>
                  <a:lnTo>
                    <a:pt x="73405" y="430783"/>
                  </a:lnTo>
                  <a:lnTo>
                    <a:pt x="68072" y="428625"/>
                  </a:lnTo>
                  <a:lnTo>
                    <a:pt x="65024" y="427863"/>
                  </a:lnTo>
                  <a:lnTo>
                    <a:pt x="62611" y="426466"/>
                  </a:lnTo>
                  <a:lnTo>
                    <a:pt x="59689" y="425703"/>
                  </a:lnTo>
                  <a:lnTo>
                    <a:pt x="54864" y="422782"/>
                  </a:lnTo>
                  <a:lnTo>
                    <a:pt x="52450" y="422148"/>
                  </a:lnTo>
                  <a:lnTo>
                    <a:pt x="45974" y="417703"/>
                  </a:lnTo>
                  <a:lnTo>
                    <a:pt x="43561" y="416941"/>
                  </a:lnTo>
                  <a:lnTo>
                    <a:pt x="41147" y="415543"/>
                  </a:lnTo>
                  <a:lnTo>
                    <a:pt x="39369" y="413385"/>
                  </a:lnTo>
                  <a:lnTo>
                    <a:pt x="28702" y="404621"/>
                  </a:lnTo>
                  <a:lnTo>
                    <a:pt x="25653" y="400939"/>
                  </a:lnTo>
                  <a:lnTo>
                    <a:pt x="23875" y="399541"/>
                  </a:lnTo>
                  <a:lnTo>
                    <a:pt x="17272" y="391541"/>
                  </a:lnTo>
                  <a:lnTo>
                    <a:pt x="16128" y="389381"/>
                  </a:lnTo>
                  <a:lnTo>
                    <a:pt x="12572" y="384937"/>
                  </a:lnTo>
                  <a:lnTo>
                    <a:pt x="11938" y="382778"/>
                  </a:lnTo>
                  <a:lnTo>
                    <a:pt x="9525" y="379856"/>
                  </a:lnTo>
                  <a:lnTo>
                    <a:pt x="8381" y="376936"/>
                  </a:lnTo>
                  <a:lnTo>
                    <a:pt x="7239" y="375539"/>
                  </a:lnTo>
                  <a:lnTo>
                    <a:pt x="6603" y="374015"/>
                  </a:lnTo>
                  <a:lnTo>
                    <a:pt x="5969" y="373379"/>
                  </a:lnTo>
                  <a:lnTo>
                    <a:pt x="4191" y="368935"/>
                  </a:lnTo>
                  <a:lnTo>
                    <a:pt x="3683" y="368300"/>
                  </a:lnTo>
                  <a:lnTo>
                    <a:pt x="3047" y="366776"/>
                  </a:lnTo>
                  <a:lnTo>
                    <a:pt x="2413" y="366014"/>
                  </a:lnTo>
                  <a:lnTo>
                    <a:pt x="2413" y="364616"/>
                  </a:lnTo>
                  <a:lnTo>
                    <a:pt x="1269" y="363092"/>
                  </a:lnTo>
                  <a:lnTo>
                    <a:pt x="1269" y="361695"/>
                  </a:lnTo>
                  <a:lnTo>
                    <a:pt x="635" y="360933"/>
                  </a:lnTo>
                  <a:lnTo>
                    <a:pt x="635" y="359537"/>
                  </a:lnTo>
                  <a:lnTo>
                    <a:pt x="0" y="358775"/>
                  </a:lnTo>
                  <a:lnTo>
                    <a:pt x="0" y="358013"/>
                  </a:lnTo>
                  <a:lnTo>
                    <a:pt x="26924" y="224916"/>
                  </a:lnTo>
                  <a:lnTo>
                    <a:pt x="26289" y="224154"/>
                  </a:lnTo>
                  <a:lnTo>
                    <a:pt x="26289" y="221995"/>
                  </a:lnTo>
                  <a:lnTo>
                    <a:pt x="25653" y="221233"/>
                  </a:lnTo>
                  <a:lnTo>
                    <a:pt x="25653" y="219837"/>
                  </a:lnTo>
                  <a:lnTo>
                    <a:pt x="25019" y="219075"/>
                  </a:lnTo>
                  <a:lnTo>
                    <a:pt x="25019" y="216916"/>
                  </a:lnTo>
                  <a:lnTo>
                    <a:pt x="24511" y="216153"/>
                  </a:lnTo>
                  <a:lnTo>
                    <a:pt x="24511" y="212598"/>
                  </a:lnTo>
                  <a:lnTo>
                    <a:pt x="23875" y="211074"/>
                  </a:lnTo>
                  <a:lnTo>
                    <a:pt x="23875" y="208153"/>
                  </a:lnTo>
                  <a:lnTo>
                    <a:pt x="23367" y="206755"/>
                  </a:lnTo>
                  <a:lnTo>
                    <a:pt x="23367" y="204469"/>
                  </a:lnTo>
                  <a:lnTo>
                    <a:pt x="22733" y="202311"/>
                  </a:lnTo>
                  <a:lnTo>
                    <a:pt x="22733" y="188467"/>
                  </a:lnTo>
                  <a:lnTo>
                    <a:pt x="23367" y="187832"/>
                  </a:lnTo>
                  <a:lnTo>
                    <a:pt x="23367" y="172466"/>
                  </a:lnTo>
                  <a:lnTo>
                    <a:pt x="23875" y="171068"/>
                  </a:lnTo>
                  <a:lnTo>
                    <a:pt x="23875" y="150621"/>
                  </a:lnTo>
                  <a:lnTo>
                    <a:pt x="24511" y="149225"/>
                  </a:lnTo>
                  <a:lnTo>
                    <a:pt x="24511" y="136905"/>
                  </a:lnTo>
                  <a:lnTo>
                    <a:pt x="25019" y="134619"/>
                  </a:lnTo>
                  <a:lnTo>
                    <a:pt x="25019" y="126618"/>
                  </a:lnTo>
                  <a:lnTo>
                    <a:pt x="25653" y="124460"/>
                  </a:lnTo>
                  <a:lnTo>
                    <a:pt x="25653" y="117982"/>
                  </a:lnTo>
                  <a:lnTo>
                    <a:pt x="26289" y="116458"/>
                  </a:lnTo>
                  <a:lnTo>
                    <a:pt x="26289" y="112141"/>
                  </a:lnTo>
                  <a:lnTo>
                    <a:pt x="26924" y="109981"/>
                  </a:lnTo>
                  <a:lnTo>
                    <a:pt x="26924" y="106299"/>
                  </a:lnTo>
                  <a:lnTo>
                    <a:pt x="27431" y="104140"/>
                  </a:lnTo>
                  <a:lnTo>
                    <a:pt x="27431" y="101980"/>
                  </a:lnTo>
                  <a:lnTo>
                    <a:pt x="28066" y="100456"/>
                  </a:lnTo>
                  <a:lnTo>
                    <a:pt x="28066" y="98298"/>
                  </a:lnTo>
                  <a:lnTo>
                    <a:pt x="28702" y="96139"/>
                  </a:lnTo>
                  <a:lnTo>
                    <a:pt x="28702" y="94615"/>
                  </a:lnTo>
                  <a:lnTo>
                    <a:pt x="29210" y="92455"/>
                  </a:lnTo>
                  <a:lnTo>
                    <a:pt x="29210" y="91058"/>
                  </a:lnTo>
                  <a:lnTo>
                    <a:pt x="29844" y="88773"/>
                  </a:lnTo>
                  <a:lnTo>
                    <a:pt x="30480" y="87376"/>
                  </a:lnTo>
                  <a:lnTo>
                    <a:pt x="30480" y="85852"/>
                  </a:lnTo>
                  <a:lnTo>
                    <a:pt x="31114" y="83692"/>
                  </a:lnTo>
                  <a:lnTo>
                    <a:pt x="31114" y="82295"/>
                  </a:lnTo>
                  <a:lnTo>
                    <a:pt x="32892" y="77216"/>
                  </a:lnTo>
                  <a:lnTo>
                    <a:pt x="32892" y="75691"/>
                  </a:lnTo>
                  <a:lnTo>
                    <a:pt x="34036" y="72770"/>
                  </a:lnTo>
                  <a:lnTo>
                    <a:pt x="34670" y="70612"/>
                  </a:lnTo>
                  <a:lnTo>
                    <a:pt x="36449" y="66293"/>
                  </a:lnTo>
                  <a:lnTo>
                    <a:pt x="37591" y="62611"/>
                  </a:lnTo>
                  <a:lnTo>
                    <a:pt x="38861" y="61214"/>
                  </a:lnTo>
                  <a:lnTo>
                    <a:pt x="41783" y="54610"/>
                  </a:lnTo>
                  <a:lnTo>
                    <a:pt x="43053" y="53213"/>
                  </a:lnTo>
                  <a:lnTo>
                    <a:pt x="43561" y="51053"/>
                  </a:lnTo>
                  <a:lnTo>
                    <a:pt x="44703" y="49529"/>
                  </a:lnTo>
                  <a:lnTo>
                    <a:pt x="45339" y="47370"/>
                  </a:lnTo>
                  <a:lnTo>
                    <a:pt x="46608" y="45846"/>
                  </a:lnTo>
                  <a:lnTo>
                    <a:pt x="47116" y="44450"/>
                  </a:lnTo>
                  <a:lnTo>
                    <a:pt x="48386" y="42926"/>
                  </a:lnTo>
                  <a:lnTo>
                    <a:pt x="48894" y="40766"/>
                  </a:lnTo>
                  <a:lnTo>
                    <a:pt x="51308" y="37845"/>
                  </a:lnTo>
                  <a:lnTo>
                    <a:pt x="51942" y="36449"/>
                  </a:lnTo>
                  <a:lnTo>
                    <a:pt x="53086" y="34925"/>
                  </a:lnTo>
                  <a:lnTo>
                    <a:pt x="54355" y="32766"/>
                  </a:lnTo>
                  <a:lnTo>
                    <a:pt x="54864" y="31368"/>
                  </a:lnTo>
                  <a:lnTo>
                    <a:pt x="57277" y="28448"/>
                  </a:lnTo>
                  <a:lnTo>
                    <a:pt x="57911" y="26924"/>
                  </a:lnTo>
                  <a:lnTo>
                    <a:pt x="59055" y="25527"/>
                  </a:lnTo>
                  <a:lnTo>
                    <a:pt x="59689" y="24129"/>
                  </a:lnTo>
                  <a:lnTo>
                    <a:pt x="60833" y="22605"/>
                  </a:lnTo>
                  <a:lnTo>
                    <a:pt x="61467" y="21081"/>
                  </a:lnTo>
                  <a:lnTo>
                    <a:pt x="62611" y="19685"/>
                  </a:lnTo>
                  <a:lnTo>
                    <a:pt x="63245" y="18288"/>
                  </a:lnTo>
                  <a:lnTo>
                    <a:pt x="64389" y="17526"/>
                  </a:lnTo>
                  <a:lnTo>
                    <a:pt x="65024" y="16002"/>
                  </a:lnTo>
                  <a:lnTo>
                    <a:pt x="66802" y="13842"/>
                  </a:lnTo>
                  <a:lnTo>
                    <a:pt x="67436" y="12445"/>
                  </a:lnTo>
                  <a:lnTo>
                    <a:pt x="68580" y="11683"/>
                  </a:lnTo>
                  <a:lnTo>
                    <a:pt x="69214" y="10287"/>
                  </a:lnTo>
                  <a:lnTo>
                    <a:pt x="70358" y="8763"/>
                  </a:lnTo>
                  <a:lnTo>
                    <a:pt x="71628" y="8001"/>
                  </a:lnTo>
                  <a:lnTo>
                    <a:pt x="72136" y="6603"/>
                  </a:lnTo>
                  <a:lnTo>
                    <a:pt x="72770" y="5841"/>
                  </a:lnTo>
                  <a:lnTo>
                    <a:pt x="72770" y="5206"/>
                  </a:lnTo>
                  <a:lnTo>
                    <a:pt x="74549" y="2920"/>
                  </a:lnTo>
                  <a:lnTo>
                    <a:pt x="75819" y="2158"/>
                  </a:lnTo>
                  <a:lnTo>
                    <a:pt x="76327" y="762"/>
                  </a:lnTo>
                  <a:lnTo>
                    <a:pt x="76961" y="762"/>
                  </a:lnTo>
                  <a:lnTo>
                    <a:pt x="76961" y="0"/>
                  </a:lnTo>
                  <a:lnTo>
                    <a:pt x="74549" y="13842"/>
                  </a:lnTo>
                  <a:lnTo>
                    <a:pt x="70992" y="18288"/>
                  </a:lnTo>
                  <a:lnTo>
                    <a:pt x="70358" y="19685"/>
                  </a:lnTo>
                  <a:lnTo>
                    <a:pt x="69214" y="21081"/>
                  </a:lnTo>
                  <a:lnTo>
                    <a:pt x="68580" y="22605"/>
                  </a:lnTo>
                  <a:lnTo>
                    <a:pt x="66802" y="24765"/>
                  </a:lnTo>
                  <a:lnTo>
                    <a:pt x="66166" y="26289"/>
                  </a:lnTo>
                  <a:lnTo>
                    <a:pt x="65024" y="27686"/>
                  </a:lnTo>
                  <a:lnTo>
                    <a:pt x="64389" y="29082"/>
                  </a:lnTo>
                  <a:lnTo>
                    <a:pt x="63880" y="29844"/>
                  </a:lnTo>
                  <a:lnTo>
                    <a:pt x="63245" y="31368"/>
                  </a:lnTo>
                  <a:lnTo>
                    <a:pt x="62611" y="32130"/>
                  </a:lnTo>
                  <a:lnTo>
                    <a:pt x="61467" y="34925"/>
                  </a:lnTo>
                  <a:lnTo>
                    <a:pt x="59689" y="37211"/>
                  </a:lnTo>
                  <a:lnTo>
                    <a:pt x="58419" y="40004"/>
                  </a:lnTo>
                  <a:lnTo>
                    <a:pt x="56641" y="42291"/>
                  </a:lnTo>
                  <a:lnTo>
                    <a:pt x="53086" y="51053"/>
                  </a:lnTo>
                  <a:lnTo>
                    <a:pt x="51942" y="52451"/>
                  </a:lnTo>
                  <a:lnTo>
                    <a:pt x="45339" y="68453"/>
                  </a:lnTo>
                  <a:lnTo>
                    <a:pt x="45339" y="69977"/>
                  </a:lnTo>
                  <a:lnTo>
                    <a:pt x="44195" y="72770"/>
                  </a:lnTo>
                  <a:lnTo>
                    <a:pt x="43561" y="74929"/>
                  </a:lnTo>
                  <a:lnTo>
                    <a:pt x="43561" y="76453"/>
                  </a:lnTo>
                  <a:lnTo>
                    <a:pt x="43053" y="77216"/>
                  </a:lnTo>
                  <a:lnTo>
                    <a:pt x="43053" y="79375"/>
                  </a:lnTo>
                  <a:lnTo>
                    <a:pt x="42417" y="80771"/>
                  </a:lnTo>
                  <a:lnTo>
                    <a:pt x="42417" y="82295"/>
                  </a:lnTo>
                  <a:lnTo>
                    <a:pt x="41783" y="83692"/>
                  </a:lnTo>
                  <a:lnTo>
                    <a:pt x="41783" y="85216"/>
                  </a:lnTo>
                  <a:lnTo>
                    <a:pt x="41147" y="86614"/>
                  </a:lnTo>
                  <a:lnTo>
                    <a:pt x="41147" y="88138"/>
                  </a:lnTo>
                  <a:lnTo>
                    <a:pt x="40639" y="89535"/>
                  </a:lnTo>
                  <a:lnTo>
                    <a:pt x="40639" y="91693"/>
                  </a:lnTo>
                  <a:lnTo>
                    <a:pt x="40005" y="93217"/>
                  </a:lnTo>
                  <a:lnTo>
                    <a:pt x="40005" y="95377"/>
                  </a:lnTo>
                  <a:lnTo>
                    <a:pt x="39369" y="96901"/>
                  </a:lnTo>
                  <a:lnTo>
                    <a:pt x="39369" y="100456"/>
                  </a:lnTo>
                  <a:lnTo>
                    <a:pt x="38861" y="101980"/>
                  </a:lnTo>
                  <a:lnTo>
                    <a:pt x="38861" y="105537"/>
                  </a:lnTo>
                  <a:lnTo>
                    <a:pt x="38227" y="107695"/>
                  </a:lnTo>
                  <a:lnTo>
                    <a:pt x="38227" y="109981"/>
                  </a:lnTo>
                  <a:lnTo>
                    <a:pt x="37591" y="111378"/>
                  </a:lnTo>
                  <a:lnTo>
                    <a:pt x="37591" y="115824"/>
                  </a:lnTo>
                  <a:lnTo>
                    <a:pt x="36956" y="117220"/>
                  </a:lnTo>
                  <a:lnTo>
                    <a:pt x="36956" y="121539"/>
                  </a:lnTo>
                  <a:lnTo>
                    <a:pt x="36449" y="123698"/>
                  </a:lnTo>
                  <a:lnTo>
                    <a:pt x="36449" y="127380"/>
                  </a:lnTo>
                  <a:lnTo>
                    <a:pt x="35814" y="129540"/>
                  </a:lnTo>
                  <a:lnTo>
                    <a:pt x="35814" y="138303"/>
                  </a:lnTo>
                  <a:lnTo>
                    <a:pt x="35178" y="140462"/>
                  </a:lnTo>
                  <a:lnTo>
                    <a:pt x="35178" y="146303"/>
                  </a:lnTo>
                  <a:lnTo>
                    <a:pt x="34670" y="148463"/>
                  </a:lnTo>
                  <a:lnTo>
                    <a:pt x="34670" y="158623"/>
                  </a:lnTo>
                  <a:lnTo>
                    <a:pt x="34036" y="160908"/>
                  </a:lnTo>
                  <a:lnTo>
                    <a:pt x="34036" y="173990"/>
                  </a:lnTo>
                  <a:lnTo>
                    <a:pt x="33400" y="176149"/>
                  </a:lnTo>
                  <a:lnTo>
                    <a:pt x="33400" y="205993"/>
                  </a:lnTo>
                  <a:lnTo>
                    <a:pt x="34036" y="207391"/>
                  </a:lnTo>
                  <a:lnTo>
                    <a:pt x="34036" y="214756"/>
                  </a:lnTo>
                  <a:lnTo>
                    <a:pt x="34670" y="216153"/>
                  </a:lnTo>
                  <a:lnTo>
                    <a:pt x="34670" y="220471"/>
                  </a:lnTo>
                  <a:lnTo>
                    <a:pt x="35178" y="221233"/>
                  </a:lnTo>
                  <a:lnTo>
                    <a:pt x="35178" y="224154"/>
                  </a:lnTo>
                  <a:lnTo>
                    <a:pt x="35814" y="225678"/>
                  </a:lnTo>
                  <a:lnTo>
                    <a:pt x="35814" y="227076"/>
                  </a:lnTo>
                  <a:lnTo>
                    <a:pt x="36449" y="229235"/>
                  </a:lnTo>
                  <a:lnTo>
                    <a:pt x="36449" y="230758"/>
                  </a:lnTo>
                  <a:lnTo>
                    <a:pt x="36956" y="231393"/>
                  </a:lnTo>
                  <a:lnTo>
                    <a:pt x="36956" y="232917"/>
                  </a:lnTo>
                  <a:lnTo>
                    <a:pt x="37591" y="233679"/>
                  </a:lnTo>
                  <a:lnTo>
                    <a:pt x="37591" y="235839"/>
                  </a:lnTo>
                  <a:lnTo>
                    <a:pt x="38227" y="237236"/>
                  </a:lnTo>
                  <a:lnTo>
                    <a:pt x="38227" y="237998"/>
                  </a:lnTo>
                  <a:lnTo>
                    <a:pt x="38861" y="238760"/>
                  </a:lnTo>
                  <a:lnTo>
                    <a:pt x="38861" y="240156"/>
                  </a:lnTo>
                  <a:lnTo>
                    <a:pt x="39369" y="240918"/>
                  </a:lnTo>
                  <a:lnTo>
                    <a:pt x="39369" y="24168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7" name="Freeform 486"/>
            <p:cNvSpPr/>
            <p:nvPr/>
          </p:nvSpPr>
          <p:spPr>
            <a:xfrm>
              <a:off x="891750" y="6518052"/>
              <a:ext cx="40416" cy="129355"/>
            </a:xfrm>
            <a:custGeom>
              <a:avLst/>
              <a:gdLst/>
              <a:ahLst/>
              <a:cxnLst/>
              <a:rect l="0" t="0" r="0" b="0"/>
              <a:pathLst>
                <a:path w="40514" h="129541">
                  <a:moveTo>
                    <a:pt x="40513" y="122301"/>
                  </a:moveTo>
                  <a:lnTo>
                    <a:pt x="36322" y="129540"/>
                  </a:lnTo>
                  <a:lnTo>
                    <a:pt x="35814" y="129540"/>
                  </a:lnTo>
                  <a:lnTo>
                    <a:pt x="35180" y="128778"/>
                  </a:lnTo>
                  <a:lnTo>
                    <a:pt x="33402" y="128778"/>
                  </a:lnTo>
                  <a:lnTo>
                    <a:pt x="32766" y="128144"/>
                  </a:lnTo>
                  <a:lnTo>
                    <a:pt x="32258" y="128144"/>
                  </a:lnTo>
                  <a:lnTo>
                    <a:pt x="30988" y="127382"/>
                  </a:lnTo>
                  <a:lnTo>
                    <a:pt x="29846" y="127382"/>
                  </a:lnTo>
                  <a:lnTo>
                    <a:pt x="28575" y="126620"/>
                  </a:lnTo>
                  <a:lnTo>
                    <a:pt x="27433" y="126620"/>
                  </a:lnTo>
                  <a:lnTo>
                    <a:pt x="25019" y="125223"/>
                  </a:lnTo>
                  <a:lnTo>
                    <a:pt x="23877" y="125223"/>
                  </a:lnTo>
                  <a:lnTo>
                    <a:pt x="22607" y="124460"/>
                  </a:lnTo>
                  <a:lnTo>
                    <a:pt x="22099" y="123698"/>
                  </a:lnTo>
                  <a:lnTo>
                    <a:pt x="20321" y="123698"/>
                  </a:lnTo>
                  <a:lnTo>
                    <a:pt x="19686" y="122936"/>
                  </a:lnTo>
                  <a:lnTo>
                    <a:pt x="10669" y="117857"/>
                  </a:lnTo>
                  <a:lnTo>
                    <a:pt x="9525" y="116460"/>
                  </a:lnTo>
                  <a:lnTo>
                    <a:pt x="8383" y="115698"/>
                  </a:lnTo>
                  <a:lnTo>
                    <a:pt x="7747" y="115062"/>
                  </a:lnTo>
                  <a:lnTo>
                    <a:pt x="6477" y="114300"/>
                  </a:lnTo>
                  <a:lnTo>
                    <a:pt x="5969" y="112776"/>
                  </a:lnTo>
                  <a:lnTo>
                    <a:pt x="4827" y="112014"/>
                  </a:lnTo>
                  <a:lnTo>
                    <a:pt x="4191" y="111380"/>
                  </a:lnTo>
                  <a:lnTo>
                    <a:pt x="3557" y="109856"/>
                  </a:lnTo>
                  <a:lnTo>
                    <a:pt x="2413" y="108459"/>
                  </a:lnTo>
                  <a:lnTo>
                    <a:pt x="2413" y="107061"/>
                  </a:lnTo>
                  <a:lnTo>
                    <a:pt x="1144" y="105537"/>
                  </a:lnTo>
                  <a:lnTo>
                    <a:pt x="1144" y="104013"/>
                  </a:lnTo>
                  <a:lnTo>
                    <a:pt x="0" y="101220"/>
                  </a:lnTo>
                  <a:lnTo>
                    <a:pt x="0" y="88773"/>
                  </a:lnTo>
                  <a:lnTo>
                    <a:pt x="636" y="88138"/>
                  </a:lnTo>
                  <a:lnTo>
                    <a:pt x="636" y="80010"/>
                  </a:lnTo>
                  <a:lnTo>
                    <a:pt x="1144" y="78613"/>
                  </a:lnTo>
                  <a:lnTo>
                    <a:pt x="1144" y="72010"/>
                  </a:lnTo>
                  <a:lnTo>
                    <a:pt x="1778" y="71374"/>
                  </a:lnTo>
                  <a:lnTo>
                    <a:pt x="1778" y="67692"/>
                  </a:lnTo>
                  <a:lnTo>
                    <a:pt x="2413" y="66168"/>
                  </a:lnTo>
                  <a:lnTo>
                    <a:pt x="2413" y="62611"/>
                  </a:lnTo>
                  <a:lnTo>
                    <a:pt x="2922" y="61214"/>
                  </a:lnTo>
                  <a:lnTo>
                    <a:pt x="2922" y="58928"/>
                  </a:lnTo>
                  <a:lnTo>
                    <a:pt x="3557" y="58294"/>
                  </a:lnTo>
                  <a:lnTo>
                    <a:pt x="3557" y="55373"/>
                  </a:lnTo>
                  <a:lnTo>
                    <a:pt x="2922" y="54610"/>
                  </a:lnTo>
                  <a:lnTo>
                    <a:pt x="2922" y="53086"/>
                  </a:lnTo>
                  <a:lnTo>
                    <a:pt x="2413" y="52451"/>
                  </a:lnTo>
                  <a:lnTo>
                    <a:pt x="2413" y="49531"/>
                  </a:lnTo>
                  <a:lnTo>
                    <a:pt x="1778" y="48769"/>
                  </a:lnTo>
                  <a:lnTo>
                    <a:pt x="1778" y="45085"/>
                  </a:lnTo>
                  <a:lnTo>
                    <a:pt x="1144" y="43688"/>
                  </a:lnTo>
                  <a:lnTo>
                    <a:pt x="1144" y="40006"/>
                  </a:lnTo>
                  <a:lnTo>
                    <a:pt x="636" y="38609"/>
                  </a:lnTo>
                  <a:lnTo>
                    <a:pt x="636" y="27686"/>
                  </a:lnTo>
                  <a:lnTo>
                    <a:pt x="1144" y="26162"/>
                  </a:lnTo>
                  <a:lnTo>
                    <a:pt x="1144" y="21845"/>
                  </a:lnTo>
                  <a:lnTo>
                    <a:pt x="1778" y="20448"/>
                  </a:lnTo>
                  <a:lnTo>
                    <a:pt x="1778" y="15368"/>
                  </a:lnTo>
                  <a:lnTo>
                    <a:pt x="2413" y="14606"/>
                  </a:lnTo>
                  <a:lnTo>
                    <a:pt x="2413" y="10923"/>
                  </a:lnTo>
                  <a:lnTo>
                    <a:pt x="2922" y="10287"/>
                  </a:lnTo>
                  <a:lnTo>
                    <a:pt x="2922" y="8763"/>
                  </a:lnTo>
                  <a:lnTo>
                    <a:pt x="4827" y="6605"/>
                  </a:lnTo>
                  <a:lnTo>
                    <a:pt x="5335" y="5081"/>
                  </a:lnTo>
                  <a:lnTo>
                    <a:pt x="7747" y="3684"/>
                  </a:lnTo>
                  <a:lnTo>
                    <a:pt x="8891" y="2160"/>
                  </a:lnTo>
                  <a:lnTo>
                    <a:pt x="10161" y="1524"/>
                  </a:lnTo>
                  <a:lnTo>
                    <a:pt x="10669" y="1524"/>
                  </a:lnTo>
                  <a:lnTo>
                    <a:pt x="11303" y="762"/>
                  </a:lnTo>
                  <a:lnTo>
                    <a:pt x="13716" y="762"/>
                  </a:lnTo>
                  <a:lnTo>
                    <a:pt x="14352" y="0"/>
                  </a:lnTo>
                  <a:lnTo>
                    <a:pt x="25019" y="0"/>
                  </a:lnTo>
                  <a:lnTo>
                    <a:pt x="26163" y="762"/>
                  </a:lnTo>
                  <a:lnTo>
                    <a:pt x="27433" y="762"/>
                  </a:lnTo>
                  <a:lnTo>
                    <a:pt x="28575" y="2160"/>
                  </a:lnTo>
                  <a:lnTo>
                    <a:pt x="29846" y="2922"/>
                  </a:lnTo>
                  <a:lnTo>
                    <a:pt x="33402" y="7239"/>
                  </a:lnTo>
                  <a:lnTo>
                    <a:pt x="33402" y="8001"/>
                  </a:lnTo>
                  <a:lnTo>
                    <a:pt x="33910" y="8763"/>
                  </a:lnTo>
                  <a:lnTo>
                    <a:pt x="34544" y="10287"/>
                  </a:lnTo>
                  <a:lnTo>
                    <a:pt x="35180" y="10923"/>
                  </a:lnTo>
                  <a:lnTo>
                    <a:pt x="35180" y="11685"/>
                  </a:lnTo>
                  <a:lnTo>
                    <a:pt x="35814" y="12447"/>
                  </a:lnTo>
                  <a:lnTo>
                    <a:pt x="36322" y="13844"/>
                  </a:lnTo>
                  <a:lnTo>
                    <a:pt x="36322" y="14606"/>
                  </a:lnTo>
                  <a:lnTo>
                    <a:pt x="36958" y="15368"/>
                  </a:lnTo>
                  <a:lnTo>
                    <a:pt x="36958" y="16764"/>
                  </a:lnTo>
                  <a:lnTo>
                    <a:pt x="37593" y="17526"/>
                  </a:lnTo>
                  <a:lnTo>
                    <a:pt x="37593" y="24003"/>
                  </a:lnTo>
                  <a:lnTo>
                    <a:pt x="36958" y="25527"/>
                  </a:lnTo>
                  <a:lnTo>
                    <a:pt x="36958" y="26162"/>
                  </a:lnTo>
                  <a:lnTo>
                    <a:pt x="36322" y="27686"/>
                  </a:lnTo>
                  <a:lnTo>
                    <a:pt x="36322" y="28448"/>
                  </a:lnTo>
                  <a:lnTo>
                    <a:pt x="35180" y="29210"/>
                  </a:lnTo>
                  <a:lnTo>
                    <a:pt x="34544" y="30608"/>
                  </a:lnTo>
                  <a:lnTo>
                    <a:pt x="33910" y="30608"/>
                  </a:lnTo>
                  <a:lnTo>
                    <a:pt x="33402" y="31370"/>
                  </a:lnTo>
                  <a:lnTo>
                    <a:pt x="32258" y="32005"/>
                  </a:lnTo>
                  <a:lnTo>
                    <a:pt x="31624" y="32767"/>
                  </a:lnTo>
                  <a:lnTo>
                    <a:pt x="30353" y="32767"/>
                  </a:lnTo>
                  <a:lnTo>
                    <a:pt x="29846" y="33528"/>
                  </a:lnTo>
                  <a:lnTo>
                    <a:pt x="25655" y="33528"/>
                  </a:lnTo>
                  <a:lnTo>
                    <a:pt x="24385" y="32767"/>
                  </a:lnTo>
                  <a:lnTo>
                    <a:pt x="23241" y="32767"/>
                  </a:lnTo>
                  <a:lnTo>
                    <a:pt x="22607" y="32005"/>
                  </a:lnTo>
                  <a:lnTo>
                    <a:pt x="20321" y="30608"/>
                  </a:lnTo>
                  <a:lnTo>
                    <a:pt x="19686" y="29846"/>
                  </a:lnTo>
                  <a:lnTo>
                    <a:pt x="18416" y="29210"/>
                  </a:lnTo>
                  <a:lnTo>
                    <a:pt x="16130" y="26162"/>
                  </a:lnTo>
                  <a:lnTo>
                    <a:pt x="16130" y="25527"/>
                  </a:lnTo>
                  <a:lnTo>
                    <a:pt x="15494" y="23369"/>
                  </a:lnTo>
                  <a:lnTo>
                    <a:pt x="15494" y="21083"/>
                  </a:lnTo>
                  <a:lnTo>
                    <a:pt x="16638" y="18288"/>
                  </a:lnTo>
                  <a:lnTo>
                    <a:pt x="17908" y="16764"/>
                  </a:lnTo>
                  <a:lnTo>
                    <a:pt x="18416" y="16764"/>
                  </a:lnTo>
                  <a:lnTo>
                    <a:pt x="20321" y="18923"/>
                  </a:lnTo>
                  <a:lnTo>
                    <a:pt x="20321" y="19685"/>
                  </a:lnTo>
                  <a:lnTo>
                    <a:pt x="20828" y="21083"/>
                  </a:lnTo>
                  <a:lnTo>
                    <a:pt x="20828" y="21845"/>
                  </a:lnTo>
                  <a:lnTo>
                    <a:pt x="21463" y="22607"/>
                  </a:lnTo>
                  <a:lnTo>
                    <a:pt x="21463" y="24003"/>
                  </a:lnTo>
                  <a:lnTo>
                    <a:pt x="22607" y="25527"/>
                  </a:lnTo>
                  <a:lnTo>
                    <a:pt x="22607" y="26162"/>
                  </a:lnTo>
                  <a:lnTo>
                    <a:pt x="23877" y="27686"/>
                  </a:lnTo>
                  <a:lnTo>
                    <a:pt x="25019" y="28448"/>
                  </a:lnTo>
                  <a:lnTo>
                    <a:pt x="27433" y="28448"/>
                  </a:lnTo>
                  <a:lnTo>
                    <a:pt x="28575" y="27686"/>
                  </a:lnTo>
                  <a:lnTo>
                    <a:pt x="29846" y="27686"/>
                  </a:lnTo>
                  <a:lnTo>
                    <a:pt x="30988" y="24765"/>
                  </a:lnTo>
                  <a:lnTo>
                    <a:pt x="30988" y="24003"/>
                  </a:lnTo>
                  <a:lnTo>
                    <a:pt x="31624" y="23369"/>
                  </a:lnTo>
                  <a:lnTo>
                    <a:pt x="31624" y="18288"/>
                  </a:lnTo>
                  <a:lnTo>
                    <a:pt x="30988" y="17526"/>
                  </a:lnTo>
                  <a:lnTo>
                    <a:pt x="30988" y="15368"/>
                  </a:lnTo>
                  <a:lnTo>
                    <a:pt x="30353" y="14606"/>
                  </a:lnTo>
                  <a:lnTo>
                    <a:pt x="30353" y="13844"/>
                  </a:lnTo>
                  <a:lnTo>
                    <a:pt x="29846" y="12447"/>
                  </a:lnTo>
                  <a:lnTo>
                    <a:pt x="28575" y="10923"/>
                  </a:lnTo>
                  <a:lnTo>
                    <a:pt x="28068" y="9525"/>
                  </a:lnTo>
                  <a:lnTo>
                    <a:pt x="26163" y="7239"/>
                  </a:lnTo>
                  <a:lnTo>
                    <a:pt x="25655" y="7239"/>
                  </a:lnTo>
                  <a:lnTo>
                    <a:pt x="23241" y="5843"/>
                  </a:lnTo>
                  <a:lnTo>
                    <a:pt x="22607" y="5843"/>
                  </a:lnTo>
                  <a:lnTo>
                    <a:pt x="22099" y="5081"/>
                  </a:lnTo>
                  <a:lnTo>
                    <a:pt x="14860" y="5081"/>
                  </a:lnTo>
                  <a:lnTo>
                    <a:pt x="12574" y="6605"/>
                  </a:lnTo>
                  <a:lnTo>
                    <a:pt x="11938" y="7239"/>
                  </a:lnTo>
                  <a:lnTo>
                    <a:pt x="11303" y="7239"/>
                  </a:lnTo>
                  <a:lnTo>
                    <a:pt x="10669" y="8763"/>
                  </a:lnTo>
                  <a:lnTo>
                    <a:pt x="9525" y="9525"/>
                  </a:lnTo>
                  <a:lnTo>
                    <a:pt x="8383" y="12447"/>
                  </a:lnTo>
                  <a:lnTo>
                    <a:pt x="8383" y="13844"/>
                  </a:lnTo>
                  <a:lnTo>
                    <a:pt x="7747" y="14606"/>
                  </a:lnTo>
                  <a:lnTo>
                    <a:pt x="7747" y="15368"/>
                  </a:lnTo>
                  <a:lnTo>
                    <a:pt x="7113" y="16764"/>
                  </a:lnTo>
                  <a:lnTo>
                    <a:pt x="7113" y="21845"/>
                  </a:lnTo>
                  <a:lnTo>
                    <a:pt x="6477" y="22607"/>
                  </a:lnTo>
                  <a:lnTo>
                    <a:pt x="6477" y="31370"/>
                  </a:lnTo>
                  <a:lnTo>
                    <a:pt x="7113" y="32767"/>
                  </a:lnTo>
                  <a:lnTo>
                    <a:pt x="7113" y="36449"/>
                  </a:lnTo>
                  <a:lnTo>
                    <a:pt x="7747" y="37211"/>
                  </a:lnTo>
                  <a:lnTo>
                    <a:pt x="7747" y="40768"/>
                  </a:lnTo>
                  <a:lnTo>
                    <a:pt x="8383" y="41530"/>
                  </a:lnTo>
                  <a:lnTo>
                    <a:pt x="8383" y="42292"/>
                  </a:lnTo>
                  <a:lnTo>
                    <a:pt x="8891" y="43688"/>
                  </a:lnTo>
                  <a:lnTo>
                    <a:pt x="8891" y="44450"/>
                  </a:lnTo>
                  <a:lnTo>
                    <a:pt x="9525" y="45848"/>
                  </a:lnTo>
                  <a:lnTo>
                    <a:pt x="9525" y="46610"/>
                  </a:lnTo>
                  <a:lnTo>
                    <a:pt x="10161" y="47372"/>
                  </a:lnTo>
                  <a:lnTo>
                    <a:pt x="10161" y="49531"/>
                  </a:lnTo>
                  <a:lnTo>
                    <a:pt x="10669" y="50293"/>
                  </a:lnTo>
                  <a:lnTo>
                    <a:pt x="10669" y="51689"/>
                  </a:lnTo>
                  <a:lnTo>
                    <a:pt x="11938" y="53086"/>
                  </a:lnTo>
                  <a:lnTo>
                    <a:pt x="11938" y="54610"/>
                  </a:lnTo>
                  <a:lnTo>
                    <a:pt x="12574" y="55373"/>
                  </a:lnTo>
                  <a:lnTo>
                    <a:pt x="12574" y="56770"/>
                  </a:lnTo>
                  <a:lnTo>
                    <a:pt x="13082" y="58294"/>
                  </a:lnTo>
                  <a:lnTo>
                    <a:pt x="13082" y="58928"/>
                  </a:lnTo>
                  <a:lnTo>
                    <a:pt x="13716" y="59690"/>
                  </a:lnTo>
                  <a:lnTo>
                    <a:pt x="13716" y="61214"/>
                  </a:lnTo>
                  <a:lnTo>
                    <a:pt x="14352" y="62611"/>
                  </a:lnTo>
                  <a:lnTo>
                    <a:pt x="14352" y="63373"/>
                  </a:lnTo>
                  <a:lnTo>
                    <a:pt x="14860" y="65533"/>
                  </a:lnTo>
                  <a:lnTo>
                    <a:pt x="14860" y="68453"/>
                  </a:lnTo>
                  <a:lnTo>
                    <a:pt x="14352" y="69215"/>
                  </a:lnTo>
                  <a:lnTo>
                    <a:pt x="13716" y="69215"/>
                  </a:lnTo>
                  <a:lnTo>
                    <a:pt x="11303" y="67692"/>
                  </a:lnTo>
                  <a:lnTo>
                    <a:pt x="8891" y="64771"/>
                  </a:lnTo>
                  <a:lnTo>
                    <a:pt x="8383" y="63373"/>
                  </a:lnTo>
                  <a:lnTo>
                    <a:pt x="7747" y="63373"/>
                  </a:lnTo>
                  <a:lnTo>
                    <a:pt x="7747" y="64009"/>
                  </a:lnTo>
                  <a:lnTo>
                    <a:pt x="7113" y="64771"/>
                  </a:lnTo>
                  <a:lnTo>
                    <a:pt x="7113" y="66930"/>
                  </a:lnTo>
                  <a:lnTo>
                    <a:pt x="6477" y="67692"/>
                  </a:lnTo>
                  <a:lnTo>
                    <a:pt x="6477" y="69850"/>
                  </a:lnTo>
                  <a:lnTo>
                    <a:pt x="5969" y="71374"/>
                  </a:lnTo>
                  <a:lnTo>
                    <a:pt x="5969" y="77217"/>
                  </a:lnTo>
                  <a:lnTo>
                    <a:pt x="5335" y="78613"/>
                  </a:lnTo>
                  <a:lnTo>
                    <a:pt x="5335" y="88773"/>
                  </a:lnTo>
                  <a:lnTo>
                    <a:pt x="5969" y="89535"/>
                  </a:lnTo>
                  <a:lnTo>
                    <a:pt x="5969" y="93853"/>
                  </a:lnTo>
                  <a:lnTo>
                    <a:pt x="6477" y="94615"/>
                  </a:lnTo>
                  <a:lnTo>
                    <a:pt x="6477" y="96139"/>
                  </a:lnTo>
                  <a:lnTo>
                    <a:pt x="7113" y="97536"/>
                  </a:lnTo>
                  <a:lnTo>
                    <a:pt x="7113" y="98934"/>
                  </a:lnTo>
                  <a:lnTo>
                    <a:pt x="7747" y="99696"/>
                  </a:lnTo>
                  <a:lnTo>
                    <a:pt x="7747" y="100458"/>
                  </a:lnTo>
                  <a:lnTo>
                    <a:pt x="8383" y="101220"/>
                  </a:lnTo>
                  <a:lnTo>
                    <a:pt x="8383" y="102617"/>
                  </a:lnTo>
                  <a:lnTo>
                    <a:pt x="9525" y="104013"/>
                  </a:lnTo>
                  <a:lnTo>
                    <a:pt x="10669" y="107697"/>
                  </a:lnTo>
                  <a:lnTo>
                    <a:pt x="14860" y="112776"/>
                  </a:lnTo>
                  <a:lnTo>
                    <a:pt x="16130" y="113538"/>
                  </a:lnTo>
                  <a:lnTo>
                    <a:pt x="17272" y="115062"/>
                  </a:lnTo>
                  <a:lnTo>
                    <a:pt x="25019" y="119381"/>
                  </a:lnTo>
                  <a:lnTo>
                    <a:pt x="26163" y="119381"/>
                  </a:lnTo>
                  <a:lnTo>
                    <a:pt x="28575" y="120777"/>
                  </a:lnTo>
                  <a:lnTo>
                    <a:pt x="30988" y="120777"/>
                  </a:lnTo>
                  <a:lnTo>
                    <a:pt x="32258" y="121539"/>
                  </a:lnTo>
                  <a:lnTo>
                    <a:pt x="35180" y="121539"/>
                  </a:lnTo>
                  <a:lnTo>
                    <a:pt x="36322" y="1223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8" name="Freeform 487"/>
            <p:cNvSpPr/>
            <p:nvPr/>
          </p:nvSpPr>
          <p:spPr>
            <a:xfrm>
              <a:off x="921623" y="6619968"/>
              <a:ext cx="14058" cy="11760"/>
            </a:xfrm>
            <a:custGeom>
              <a:avLst/>
              <a:gdLst/>
              <a:ahLst/>
              <a:cxnLst/>
              <a:rect l="0" t="0" r="0" b="0"/>
              <a:pathLst>
                <a:path w="14859" h="12446">
                  <a:moveTo>
                    <a:pt x="0" y="0"/>
                  </a:moveTo>
                  <a:lnTo>
                    <a:pt x="635" y="0"/>
                  </a:lnTo>
                  <a:lnTo>
                    <a:pt x="1142" y="761"/>
                  </a:lnTo>
                  <a:lnTo>
                    <a:pt x="1777" y="761"/>
                  </a:lnTo>
                  <a:lnTo>
                    <a:pt x="2413" y="1396"/>
                  </a:lnTo>
                  <a:lnTo>
                    <a:pt x="3555" y="2158"/>
                  </a:lnTo>
                  <a:lnTo>
                    <a:pt x="4191" y="2920"/>
                  </a:lnTo>
                  <a:lnTo>
                    <a:pt x="5969" y="2920"/>
                  </a:lnTo>
                  <a:lnTo>
                    <a:pt x="8382" y="4444"/>
                  </a:lnTo>
                  <a:lnTo>
                    <a:pt x="9525" y="4444"/>
                  </a:lnTo>
                  <a:lnTo>
                    <a:pt x="10667" y="5080"/>
                  </a:lnTo>
                  <a:lnTo>
                    <a:pt x="14858" y="5080"/>
                  </a:lnTo>
                  <a:lnTo>
                    <a:pt x="13080" y="12445"/>
                  </a:lnTo>
                  <a:lnTo>
                    <a:pt x="11938" y="12445"/>
                  </a:lnTo>
                  <a:lnTo>
                    <a:pt x="11302" y="11683"/>
                  </a:lnTo>
                  <a:lnTo>
                    <a:pt x="10160" y="11683"/>
                  </a:lnTo>
                  <a:lnTo>
                    <a:pt x="8889" y="10921"/>
                  </a:lnTo>
                  <a:lnTo>
                    <a:pt x="7747" y="10921"/>
                  </a:lnTo>
                  <a:lnTo>
                    <a:pt x="7111" y="10159"/>
                  </a:lnTo>
                  <a:lnTo>
                    <a:pt x="6603" y="10159"/>
                  </a:lnTo>
                  <a:lnTo>
                    <a:pt x="5969" y="9397"/>
                  </a:lnTo>
                  <a:lnTo>
                    <a:pt x="4699" y="8763"/>
                  </a:lnTo>
                  <a:lnTo>
                    <a:pt x="4191" y="8763"/>
                  </a:lnTo>
                  <a:lnTo>
                    <a:pt x="3555" y="7239"/>
                  </a:lnTo>
                  <a:lnTo>
                    <a:pt x="3047" y="7239"/>
                  </a:lnTo>
                  <a:lnTo>
                    <a:pt x="1777" y="5842"/>
                  </a:lnTo>
                  <a:lnTo>
                    <a:pt x="0" y="13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9" name="Freeform 488"/>
            <p:cNvSpPr/>
            <p:nvPr/>
          </p:nvSpPr>
          <p:spPr>
            <a:xfrm>
              <a:off x="928652" y="6561170"/>
              <a:ext cx="42174" cy="52918"/>
            </a:xfrm>
            <a:custGeom>
              <a:avLst/>
              <a:gdLst/>
              <a:ahLst/>
              <a:cxnLst/>
              <a:rect l="0" t="0" r="0" b="0"/>
              <a:pathLst>
                <a:path w="41656" h="53849">
                  <a:moveTo>
                    <a:pt x="24383" y="53086"/>
                  </a:moveTo>
                  <a:lnTo>
                    <a:pt x="25653" y="51689"/>
                  </a:lnTo>
                  <a:lnTo>
                    <a:pt x="26161" y="50165"/>
                  </a:lnTo>
                  <a:lnTo>
                    <a:pt x="27431" y="49531"/>
                  </a:lnTo>
                  <a:lnTo>
                    <a:pt x="28066" y="48007"/>
                  </a:lnTo>
                  <a:lnTo>
                    <a:pt x="29210" y="46610"/>
                  </a:lnTo>
                  <a:lnTo>
                    <a:pt x="29210" y="45847"/>
                  </a:lnTo>
                  <a:lnTo>
                    <a:pt x="30988" y="43688"/>
                  </a:lnTo>
                  <a:lnTo>
                    <a:pt x="30988" y="42926"/>
                  </a:lnTo>
                  <a:lnTo>
                    <a:pt x="31622" y="41402"/>
                  </a:lnTo>
                  <a:lnTo>
                    <a:pt x="32766" y="40006"/>
                  </a:lnTo>
                  <a:lnTo>
                    <a:pt x="32766" y="39244"/>
                  </a:lnTo>
                  <a:lnTo>
                    <a:pt x="33400" y="37847"/>
                  </a:lnTo>
                  <a:lnTo>
                    <a:pt x="33400" y="37085"/>
                  </a:lnTo>
                  <a:lnTo>
                    <a:pt x="33908" y="35687"/>
                  </a:lnTo>
                  <a:lnTo>
                    <a:pt x="33908" y="34925"/>
                  </a:lnTo>
                  <a:lnTo>
                    <a:pt x="34544" y="34163"/>
                  </a:lnTo>
                  <a:lnTo>
                    <a:pt x="34544" y="32767"/>
                  </a:lnTo>
                  <a:lnTo>
                    <a:pt x="35178" y="32005"/>
                  </a:lnTo>
                  <a:lnTo>
                    <a:pt x="35178" y="24004"/>
                  </a:lnTo>
                  <a:lnTo>
                    <a:pt x="34544" y="22480"/>
                  </a:lnTo>
                  <a:lnTo>
                    <a:pt x="34544" y="21845"/>
                  </a:lnTo>
                  <a:lnTo>
                    <a:pt x="33908" y="21083"/>
                  </a:lnTo>
                  <a:lnTo>
                    <a:pt x="33908" y="19685"/>
                  </a:lnTo>
                  <a:lnTo>
                    <a:pt x="32766" y="16764"/>
                  </a:lnTo>
                  <a:lnTo>
                    <a:pt x="31622" y="15240"/>
                  </a:lnTo>
                  <a:lnTo>
                    <a:pt x="30988" y="13844"/>
                  </a:lnTo>
                  <a:lnTo>
                    <a:pt x="29717" y="12447"/>
                  </a:lnTo>
                  <a:lnTo>
                    <a:pt x="28575" y="11685"/>
                  </a:lnTo>
                  <a:lnTo>
                    <a:pt x="27431" y="10160"/>
                  </a:lnTo>
                  <a:lnTo>
                    <a:pt x="26161" y="9398"/>
                  </a:lnTo>
                  <a:lnTo>
                    <a:pt x="25019" y="8001"/>
                  </a:lnTo>
                  <a:lnTo>
                    <a:pt x="21463" y="5843"/>
                  </a:lnTo>
                  <a:lnTo>
                    <a:pt x="19685" y="5081"/>
                  </a:lnTo>
                  <a:lnTo>
                    <a:pt x="19050" y="5081"/>
                  </a:lnTo>
                  <a:lnTo>
                    <a:pt x="17272" y="4319"/>
                  </a:lnTo>
                  <a:lnTo>
                    <a:pt x="11303" y="4319"/>
                  </a:lnTo>
                  <a:lnTo>
                    <a:pt x="10667" y="5081"/>
                  </a:lnTo>
                  <a:lnTo>
                    <a:pt x="9525" y="5843"/>
                  </a:lnTo>
                  <a:lnTo>
                    <a:pt x="8889" y="5843"/>
                  </a:lnTo>
                  <a:lnTo>
                    <a:pt x="8889" y="7239"/>
                  </a:lnTo>
                  <a:lnTo>
                    <a:pt x="8381" y="8001"/>
                  </a:lnTo>
                  <a:lnTo>
                    <a:pt x="7747" y="9398"/>
                  </a:lnTo>
                  <a:lnTo>
                    <a:pt x="7747" y="10160"/>
                  </a:lnTo>
                  <a:lnTo>
                    <a:pt x="7111" y="10922"/>
                  </a:lnTo>
                  <a:lnTo>
                    <a:pt x="7111" y="12447"/>
                  </a:lnTo>
                  <a:lnTo>
                    <a:pt x="6603" y="13082"/>
                  </a:lnTo>
                  <a:lnTo>
                    <a:pt x="6603" y="17526"/>
                  </a:lnTo>
                  <a:lnTo>
                    <a:pt x="7747" y="18923"/>
                  </a:lnTo>
                  <a:lnTo>
                    <a:pt x="7747" y="19685"/>
                  </a:lnTo>
                  <a:lnTo>
                    <a:pt x="10160" y="22480"/>
                  </a:lnTo>
                  <a:lnTo>
                    <a:pt x="10667" y="22480"/>
                  </a:lnTo>
                  <a:lnTo>
                    <a:pt x="11938" y="23242"/>
                  </a:lnTo>
                  <a:lnTo>
                    <a:pt x="12572" y="24004"/>
                  </a:lnTo>
                  <a:lnTo>
                    <a:pt x="13080" y="24004"/>
                  </a:lnTo>
                  <a:lnTo>
                    <a:pt x="14224" y="24765"/>
                  </a:lnTo>
                  <a:lnTo>
                    <a:pt x="14858" y="25527"/>
                  </a:lnTo>
                  <a:lnTo>
                    <a:pt x="15494" y="25527"/>
                  </a:lnTo>
                  <a:lnTo>
                    <a:pt x="16636" y="26924"/>
                  </a:lnTo>
                  <a:lnTo>
                    <a:pt x="17272" y="26924"/>
                  </a:lnTo>
                  <a:lnTo>
                    <a:pt x="19050" y="29084"/>
                  </a:lnTo>
                  <a:lnTo>
                    <a:pt x="20319" y="29846"/>
                  </a:lnTo>
                  <a:lnTo>
                    <a:pt x="20319" y="31370"/>
                  </a:lnTo>
                  <a:lnTo>
                    <a:pt x="20828" y="32767"/>
                  </a:lnTo>
                  <a:lnTo>
                    <a:pt x="20828" y="37085"/>
                  </a:lnTo>
                  <a:lnTo>
                    <a:pt x="20319" y="38609"/>
                  </a:lnTo>
                  <a:lnTo>
                    <a:pt x="19685" y="39244"/>
                  </a:lnTo>
                  <a:lnTo>
                    <a:pt x="17906" y="39244"/>
                  </a:lnTo>
                  <a:lnTo>
                    <a:pt x="16636" y="38609"/>
                  </a:lnTo>
                  <a:lnTo>
                    <a:pt x="16128" y="37847"/>
                  </a:lnTo>
                  <a:lnTo>
                    <a:pt x="15494" y="37847"/>
                  </a:lnTo>
                  <a:lnTo>
                    <a:pt x="12572" y="34163"/>
                  </a:lnTo>
                  <a:lnTo>
                    <a:pt x="11938" y="32767"/>
                  </a:lnTo>
                  <a:lnTo>
                    <a:pt x="11303" y="32005"/>
                  </a:lnTo>
                  <a:lnTo>
                    <a:pt x="11303" y="31370"/>
                  </a:lnTo>
                  <a:lnTo>
                    <a:pt x="7747" y="26924"/>
                  </a:lnTo>
                  <a:lnTo>
                    <a:pt x="6603" y="26162"/>
                  </a:lnTo>
                  <a:lnTo>
                    <a:pt x="5333" y="24765"/>
                  </a:lnTo>
                  <a:lnTo>
                    <a:pt x="4191" y="24004"/>
                  </a:lnTo>
                  <a:lnTo>
                    <a:pt x="3555" y="23242"/>
                  </a:lnTo>
                  <a:lnTo>
                    <a:pt x="2413" y="22480"/>
                  </a:lnTo>
                  <a:lnTo>
                    <a:pt x="1142" y="21083"/>
                  </a:lnTo>
                  <a:lnTo>
                    <a:pt x="635" y="19685"/>
                  </a:lnTo>
                  <a:lnTo>
                    <a:pt x="0" y="18923"/>
                  </a:lnTo>
                  <a:lnTo>
                    <a:pt x="0" y="14606"/>
                  </a:lnTo>
                  <a:lnTo>
                    <a:pt x="635" y="13844"/>
                  </a:lnTo>
                  <a:lnTo>
                    <a:pt x="635" y="11685"/>
                  </a:lnTo>
                  <a:lnTo>
                    <a:pt x="1142" y="10922"/>
                  </a:lnTo>
                  <a:lnTo>
                    <a:pt x="2920" y="6605"/>
                  </a:lnTo>
                  <a:lnTo>
                    <a:pt x="4191" y="5843"/>
                  </a:lnTo>
                  <a:lnTo>
                    <a:pt x="4699" y="4319"/>
                  </a:lnTo>
                  <a:lnTo>
                    <a:pt x="8381" y="2160"/>
                  </a:lnTo>
                  <a:lnTo>
                    <a:pt x="8889" y="1397"/>
                  </a:lnTo>
                  <a:lnTo>
                    <a:pt x="10667" y="762"/>
                  </a:lnTo>
                  <a:lnTo>
                    <a:pt x="11303" y="762"/>
                  </a:lnTo>
                  <a:lnTo>
                    <a:pt x="13080" y="0"/>
                  </a:lnTo>
                  <a:lnTo>
                    <a:pt x="14858" y="0"/>
                  </a:lnTo>
                  <a:lnTo>
                    <a:pt x="16128" y="762"/>
                  </a:lnTo>
                  <a:lnTo>
                    <a:pt x="19685" y="762"/>
                  </a:lnTo>
                  <a:lnTo>
                    <a:pt x="20828" y="1397"/>
                  </a:lnTo>
                  <a:lnTo>
                    <a:pt x="21463" y="1397"/>
                  </a:lnTo>
                  <a:lnTo>
                    <a:pt x="21970" y="2160"/>
                  </a:lnTo>
                  <a:lnTo>
                    <a:pt x="23875" y="2160"/>
                  </a:lnTo>
                  <a:lnTo>
                    <a:pt x="24383" y="2922"/>
                  </a:lnTo>
                  <a:lnTo>
                    <a:pt x="25653" y="3684"/>
                  </a:lnTo>
                  <a:lnTo>
                    <a:pt x="26161" y="3684"/>
                  </a:lnTo>
                  <a:lnTo>
                    <a:pt x="26797" y="4319"/>
                  </a:lnTo>
                  <a:lnTo>
                    <a:pt x="28066" y="4319"/>
                  </a:lnTo>
                  <a:lnTo>
                    <a:pt x="29210" y="5843"/>
                  </a:lnTo>
                  <a:lnTo>
                    <a:pt x="29717" y="5843"/>
                  </a:lnTo>
                  <a:lnTo>
                    <a:pt x="30988" y="6605"/>
                  </a:lnTo>
                  <a:lnTo>
                    <a:pt x="37591" y="14606"/>
                  </a:lnTo>
                  <a:lnTo>
                    <a:pt x="37591" y="15240"/>
                  </a:lnTo>
                  <a:lnTo>
                    <a:pt x="40513" y="22480"/>
                  </a:lnTo>
                  <a:lnTo>
                    <a:pt x="40513" y="23242"/>
                  </a:lnTo>
                  <a:lnTo>
                    <a:pt x="41147" y="24765"/>
                  </a:lnTo>
                  <a:lnTo>
                    <a:pt x="41147" y="25527"/>
                  </a:lnTo>
                  <a:lnTo>
                    <a:pt x="41655" y="26924"/>
                  </a:lnTo>
                  <a:lnTo>
                    <a:pt x="41655" y="30608"/>
                  </a:lnTo>
                  <a:lnTo>
                    <a:pt x="41147" y="31370"/>
                  </a:lnTo>
                  <a:lnTo>
                    <a:pt x="41147" y="33529"/>
                  </a:lnTo>
                  <a:lnTo>
                    <a:pt x="40513" y="34925"/>
                  </a:lnTo>
                  <a:lnTo>
                    <a:pt x="39878" y="35687"/>
                  </a:lnTo>
                  <a:lnTo>
                    <a:pt x="37591" y="42164"/>
                  </a:lnTo>
                  <a:lnTo>
                    <a:pt x="36322" y="43688"/>
                  </a:lnTo>
                  <a:lnTo>
                    <a:pt x="35814" y="45085"/>
                  </a:lnTo>
                  <a:lnTo>
                    <a:pt x="34544" y="46610"/>
                  </a:lnTo>
                  <a:lnTo>
                    <a:pt x="33400" y="49531"/>
                  </a:lnTo>
                  <a:lnTo>
                    <a:pt x="32130" y="50165"/>
                  </a:lnTo>
                  <a:lnTo>
                    <a:pt x="32130" y="51689"/>
                  </a:lnTo>
                  <a:lnTo>
                    <a:pt x="30988" y="53086"/>
                  </a:lnTo>
                  <a:lnTo>
                    <a:pt x="30988" y="538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0" name="Freeform 489"/>
            <p:cNvSpPr/>
            <p:nvPr/>
          </p:nvSpPr>
          <p:spPr>
            <a:xfrm>
              <a:off x="909323" y="6498453"/>
              <a:ext cx="80833" cy="66637"/>
            </a:xfrm>
            <a:custGeom>
              <a:avLst/>
              <a:gdLst/>
              <a:ahLst/>
              <a:cxnLst/>
              <a:rect l="0" t="0" r="0" b="0"/>
              <a:pathLst>
                <a:path w="81028" h="67693">
                  <a:moveTo>
                    <a:pt x="41656" y="66295"/>
                  </a:moveTo>
                  <a:lnTo>
                    <a:pt x="47752" y="48769"/>
                  </a:lnTo>
                  <a:lnTo>
                    <a:pt x="39371" y="43688"/>
                  </a:lnTo>
                  <a:lnTo>
                    <a:pt x="38100" y="43688"/>
                  </a:lnTo>
                  <a:lnTo>
                    <a:pt x="35814" y="45085"/>
                  </a:lnTo>
                  <a:lnTo>
                    <a:pt x="35180" y="45847"/>
                  </a:lnTo>
                  <a:lnTo>
                    <a:pt x="34544" y="45847"/>
                  </a:lnTo>
                  <a:lnTo>
                    <a:pt x="33910" y="46609"/>
                  </a:lnTo>
                  <a:lnTo>
                    <a:pt x="29846" y="46609"/>
                  </a:lnTo>
                  <a:lnTo>
                    <a:pt x="29211" y="45847"/>
                  </a:lnTo>
                  <a:lnTo>
                    <a:pt x="28067" y="45847"/>
                  </a:lnTo>
                  <a:lnTo>
                    <a:pt x="27433" y="45085"/>
                  </a:lnTo>
                  <a:lnTo>
                    <a:pt x="26797" y="45085"/>
                  </a:lnTo>
                  <a:lnTo>
                    <a:pt x="25655" y="44450"/>
                  </a:lnTo>
                  <a:lnTo>
                    <a:pt x="25019" y="44450"/>
                  </a:lnTo>
                  <a:lnTo>
                    <a:pt x="23877" y="43688"/>
                  </a:lnTo>
                  <a:lnTo>
                    <a:pt x="23241" y="43688"/>
                  </a:lnTo>
                  <a:lnTo>
                    <a:pt x="22099" y="42926"/>
                  </a:lnTo>
                  <a:lnTo>
                    <a:pt x="21464" y="42926"/>
                  </a:lnTo>
                  <a:lnTo>
                    <a:pt x="20828" y="42292"/>
                  </a:lnTo>
                  <a:lnTo>
                    <a:pt x="20321" y="42292"/>
                  </a:lnTo>
                  <a:lnTo>
                    <a:pt x="19686" y="41530"/>
                  </a:lnTo>
                  <a:lnTo>
                    <a:pt x="19050" y="41530"/>
                  </a:lnTo>
                  <a:lnTo>
                    <a:pt x="19050" y="40768"/>
                  </a:lnTo>
                  <a:lnTo>
                    <a:pt x="18542" y="40006"/>
                  </a:lnTo>
                  <a:lnTo>
                    <a:pt x="18542" y="38608"/>
                  </a:lnTo>
                  <a:lnTo>
                    <a:pt x="17908" y="37846"/>
                  </a:lnTo>
                  <a:lnTo>
                    <a:pt x="17908" y="36449"/>
                  </a:lnTo>
                  <a:lnTo>
                    <a:pt x="17272" y="34925"/>
                  </a:lnTo>
                  <a:lnTo>
                    <a:pt x="17272" y="34291"/>
                  </a:lnTo>
                  <a:lnTo>
                    <a:pt x="16130" y="31370"/>
                  </a:lnTo>
                  <a:lnTo>
                    <a:pt x="16130" y="27686"/>
                  </a:lnTo>
                  <a:lnTo>
                    <a:pt x="16638" y="26924"/>
                  </a:lnTo>
                  <a:lnTo>
                    <a:pt x="17272" y="25528"/>
                  </a:lnTo>
                  <a:lnTo>
                    <a:pt x="19050" y="23369"/>
                  </a:lnTo>
                  <a:lnTo>
                    <a:pt x="20321" y="24766"/>
                  </a:lnTo>
                  <a:lnTo>
                    <a:pt x="20321" y="25528"/>
                  </a:lnTo>
                  <a:lnTo>
                    <a:pt x="20828" y="26924"/>
                  </a:lnTo>
                  <a:lnTo>
                    <a:pt x="20828" y="28448"/>
                  </a:lnTo>
                  <a:lnTo>
                    <a:pt x="21464" y="29210"/>
                  </a:lnTo>
                  <a:lnTo>
                    <a:pt x="21464" y="30608"/>
                  </a:lnTo>
                  <a:lnTo>
                    <a:pt x="22099" y="31370"/>
                  </a:lnTo>
                  <a:lnTo>
                    <a:pt x="22099" y="33529"/>
                  </a:lnTo>
                  <a:lnTo>
                    <a:pt x="22606" y="34291"/>
                  </a:lnTo>
                  <a:lnTo>
                    <a:pt x="22606" y="34925"/>
                  </a:lnTo>
                  <a:lnTo>
                    <a:pt x="23241" y="36449"/>
                  </a:lnTo>
                  <a:lnTo>
                    <a:pt x="24385" y="37846"/>
                  </a:lnTo>
                  <a:lnTo>
                    <a:pt x="24385" y="39371"/>
                  </a:lnTo>
                  <a:lnTo>
                    <a:pt x="25655" y="40006"/>
                  </a:lnTo>
                  <a:lnTo>
                    <a:pt x="26289" y="40006"/>
                  </a:lnTo>
                  <a:lnTo>
                    <a:pt x="26797" y="41530"/>
                  </a:lnTo>
                  <a:lnTo>
                    <a:pt x="28575" y="41530"/>
                  </a:lnTo>
                  <a:lnTo>
                    <a:pt x="29211" y="42292"/>
                  </a:lnTo>
                  <a:lnTo>
                    <a:pt x="32258" y="42292"/>
                  </a:lnTo>
                  <a:lnTo>
                    <a:pt x="32766" y="41530"/>
                  </a:lnTo>
                  <a:lnTo>
                    <a:pt x="34544" y="41530"/>
                  </a:lnTo>
                  <a:lnTo>
                    <a:pt x="37592" y="37846"/>
                  </a:lnTo>
                  <a:lnTo>
                    <a:pt x="38100" y="36449"/>
                  </a:lnTo>
                  <a:lnTo>
                    <a:pt x="37592" y="34925"/>
                  </a:lnTo>
                  <a:lnTo>
                    <a:pt x="37592" y="32767"/>
                  </a:lnTo>
                  <a:lnTo>
                    <a:pt x="36958" y="32005"/>
                  </a:lnTo>
                  <a:lnTo>
                    <a:pt x="36958" y="29846"/>
                  </a:lnTo>
                  <a:lnTo>
                    <a:pt x="36322" y="29210"/>
                  </a:lnTo>
                  <a:lnTo>
                    <a:pt x="36322" y="27686"/>
                  </a:lnTo>
                  <a:lnTo>
                    <a:pt x="35814" y="26924"/>
                  </a:lnTo>
                  <a:lnTo>
                    <a:pt x="35180" y="25528"/>
                  </a:lnTo>
                  <a:lnTo>
                    <a:pt x="35180" y="24766"/>
                  </a:lnTo>
                  <a:lnTo>
                    <a:pt x="33910" y="21845"/>
                  </a:lnTo>
                  <a:lnTo>
                    <a:pt x="33910" y="21083"/>
                  </a:lnTo>
                  <a:lnTo>
                    <a:pt x="33402" y="19685"/>
                  </a:lnTo>
                  <a:lnTo>
                    <a:pt x="32766" y="18923"/>
                  </a:lnTo>
                  <a:lnTo>
                    <a:pt x="32258" y="17526"/>
                  </a:lnTo>
                  <a:lnTo>
                    <a:pt x="31624" y="16765"/>
                  </a:lnTo>
                  <a:lnTo>
                    <a:pt x="30353" y="13844"/>
                  </a:lnTo>
                  <a:lnTo>
                    <a:pt x="28575" y="11684"/>
                  </a:lnTo>
                  <a:lnTo>
                    <a:pt x="28067" y="10287"/>
                  </a:lnTo>
                  <a:lnTo>
                    <a:pt x="26797" y="8763"/>
                  </a:lnTo>
                  <a:lnTo>
                    <a:pt x="25655" y="8001"/>
                  </a:lnTo>
                  <a:lnTo>
                    <a:pt x="25019" y="7240"/>
                  </a:lnTo>
                  <a:lnTo>
                    <a:pt x="24385" y="7240"/>
                  </a:lnTo>
                  <a:lnTo>
                    <a:pt x="23877" y="6605"/>
                  </a:lnTo>
                  <a:lnTo>
                    <a:pt x="22606" y="6605"/>
                  </a:lnTo>
                  <a:lnTo>
                    <a:pt x="22099" y="5843"/>
                  </a:lnTo>
                  <a:lnTo>
                    <a:pt x="14986" y="5843"/>
                  </a:lnTo>
                  <a:lnTo>
                    <a:pt x="13716" y="6605"/>
                  </a:lnTo>
                  <a:lnTo>
                    <a:pt x="13081" y="7240"/>
                  </a:lnTo>
                  <a:lnTo>
                    <a:pt x="11939" y="7240"/>
                  </a:lnTo>
                  <a:lnTo>
                    <a:pt x="10796" y="8763"/>
                  </a:lnTo>
                  <a:lnTo>
                    <a:pt x="9525" y="12446"/>
                  </a:lnTo>
                  <a:lnTo>
                    <a:pt x="8383" y="13082"/>
                  </a:lnTo>
                  <a:lnTo>
                    <a:pt x="8383" y="14606"/>
                  </a:lnTo>
                  <a:lnTo>
                    <a:pt x="7113" y="18288"/>
                  </a:lnTo>
                  <a:lnTo>
                    <a:pt x="7113" y="21845"/>
                  </a:lnTo>
                  <a:lnTo>
                    <a:pt x="0" y="21083"/>
                  </a:lnTo>
                  <a:lnTo>
                    <a:pt x="0" y="18923"/>
                  </a:lnTo>
                  <a:lnTo>
                    <a:pt x="636" y="18288"/>
                  </a:lnTo>
                  <a:lnTo>
                    <a:pt x="1144" y="16765"/>
                  </a:lnTo>
                  <a:lnTo>
                    <a:pt x="1144" y="15368"/>
                  </a:lnTo>
                  <a:lnTo>
                    <a:pt x="1778" y="14606"/>
                  </a:lnTo>
                  <a:lnTo>
                    <a:pt x="1778" y="13844"/>
                  </a:lnTo>
                  <a:lnTo>
                    <a:pt x="2414" y="12446"/>
                  </a:lnTo>
                  <a:lnTo>
                    <a:pt x="3556" y="10922"/>
                  </a:lnTo>
                  <a:lnTo>
                    <a:pt x="3556" y="9525"/>
                  </a:lnTo>
                  <a:lnTo>
                    <a:pt x="4827" y="8763"/>
                  </a:lnTo>
                  <a:lnTo>
                    <a:pt x="4827" y="7240"/>
                  </a:lnTo>
                  <a:lnTo>
                    <a:pt x="5969" y="5843"/>
                  </a:lnTo>
                  <a:lnTo>
                    <a:pt x="7113" y="5081"/>
                  </a:lnTo>
                  <a:lnTo>
                    <a:pt x="7747" y="3684"/>
                  </a:lnTo>
                  <a:lnTo>
                    <a:pt x="8383" y="3684"/>
                  </a:lnTo>
                  <a:lnTo>
                    <a:pt x="10161" y="1524"/>
                  </a:lnTo>
                  <a:lnTo>
                    <a:pt x="11303" y="1524"/>
                  </a:lnTo>
                  <a:lnTo>
                    <a:pt x="12574" y="762"/>
                  </a:lnTo>
                  <a:lnTo>
                    <a:pt x="13081" y="0"/>
                  </a:lnTo>
                  <a:lnTo>
                    <a:pt x="23241" y="0"/>
                  </a:lnTo>
                  <a:lnTo>
                    <a:pt x="24385" y="762"/>
                  </a:lnTo>
                  <a:lnTo>
                    <a:pt x="25655" y="762"/>
                  </a:lnTo>
                  <a:lnTo>
                    <a:pt x="26797" y="1524"/>
                  </a:lnTo>
                  <a:lnTo>
                    <a:pt x="27433" y="1524"/>
                  </a:lnTo>
                  <a:lnTo>
                    <a:pt x="29846" y="4446"/>
                  </a:lnTo>
                  <a:lnTo>
                    <a:pt x="29846" y="5081"/>
                  </a:lnTo>
                  <a:lnTo>
                    <a:pt x="30353" y="4446"/>
                  </a:lnTo>
                  <a:lnTo>
                    <a:pt x="30989" y="4446"/>
                  </a:lnTo>
                  <a:lnTo>
                    <a:pt x="32258" y="3684"/>
                  </a:lnTo>
                  <a:lnTo>
                    <a:pt x="32766" y="2922"/>
                  </a:lnTo>
                  <a:lnTo>
                    <a:pt x="33910" y="2922"/>
                  </a:lnTo>
                  <a:lnTo>
                    <a:pt x="34544" y="2160"/>
                  </a:lnTo>
                  <a:lnTo>
                    <a:pt x="43561" y="2160"/>
                  </a:lnTo>
                  <a:lnTo>
                    <a:pt x="44069" y="2922"/>
                  </a:lnTo>
                  <a:lnTo>
                    <a:pt x="45339" y="2922"/>
                  </a:lnTo>
                  <a:lnTo>
                    <a:pt x="45847" y="3684"/>
                  </a:lnTo>
                  <a:lnTo>
                    <a:pt x="46483" y="3684"/>
                  </a:lnTo>
                  <a:lnTo>
                    <a:pt x="47752" y="4446"/>
                  </a:lnTo>
                  <a:lnTo>
                    <a:pt x="48261" y="5081"/>
                  </a:lnTo>
                  <a:lnTo>
                    <a:pt x="48896" y="6605"/>
                  </a:lnTo>
                  <a:lnTo>
                    <a:pt x="50039" y="7240"/>
                  </a:lnTo>
                  <a:lnTo>
                    <a:pt x="50039" y="8001"/>
                  </a:lnTo>
                  <a:lnTo>
                    <a:pt x="51308" y="9525"/>
                  </a:lnTo>
                  <a:lnTo>
                    <a:pt x="51308" y="10287"/>
                  </a:lnTo>
                  <a:lnTo>
                    <a:pt x="51816" y="11684"/>
                  </a:lnTo>
                  <a:lnTo>
                    <a:pt x="51816" y="12446"/>
                  </a:lnTo>
                  <a:lnTo>
                    <a:pt x="51816" y="11684"/>
                  </a:lnTo>
                  <a:lnTo>
                    <a:pt x="52452" y="11684"/>
                  </a:lnTo>
                  <a:lnTo>
                    <a:pt x="53086" y="10922"/>
                  </a:lnTo>
                  <a:lnTo>
                    <a:pt x="53594" y="10922"/>
                  </a:lnTo>
                  <a:lnTo>
                    <a:pt x="54230" y="10287"/>
                  </a:lnTo>
                  <a:lnTo>
                    <a:pt x="56008" y="10287"/>
                  </a:lnTo>
                  <a:lnTo>
                    <a:pt x="57277" y="9525"/>
                  </a:lnTo>
                  <a:lnTo>
                    <a:pt x="60833" y="9525"/>
                  </a:lnTo>
                  <a:lnTo>
                    <a:pt x="62611" y="10287"/>
                  </a:lnTo>
                  <a:lnTo>
                    <a:pt x="63247" y="10287"/>
                  </a:lnTo>
                  <a:lnTo>
                    <a:pt x="63755" y="10922"/>
                  </a:lnTo>
                  <a:lnTo>
                    <a:pt x="64389" y="10922"/>
                  </a:lnTo>
                  <a:lnTo>
                    <a:pt x="65533" y="11684"/>
                  </a:lnTo>
                  <a:lnTo>
                    <a:pt x="66802" y="11684"/>
                  </a:lnTo>
                  <a:lnTo>
                    <a:pt x="67438" y="12446"/>
                  </a:lnTo>
                  <a:lnTo>
                    <a:pt x="68580" y="12446"/>
                  </a:lnTo>
                  <a:lnTo>
                    <a:pt x="69089" y="13082"/>
                  </a:lnTo>
                  <a:lnTo>
                    <a:pt x="70994" y="13844"/>
                  </a:lnTo>
                  <a:lnTo>
                    <a:pt x="71502" y="14606"/>
                  </a:lnTo>
                  <a:lnTo>
                    <a:pt x="72772" y="15368"/>
                  </a:lnTo>
                  <a:lnTo>
                    <a:pt x="73280" y="16003"/>
                  </a:lnTo>
                  <a:lnTo>
                    <a:pt x="74550" y="16765"/>
                  </a:lnTo>
                  <a:lnTo>
                    <a:pt x="75185" y="18923"/>
                  </a:lnTo>
                  <a:lnTo>
                    <a:pt x="76836" y="21083"/>
                  </a:lnTo>
                  <a:lnTo>
                    <a:pt x="76836" y="24004"/>
                  </a:lnTo>
                  <a:lnTo>
                    <a:pt x="76327" y="24004"/>
                  </a:lnTo>
                  <a:lnTo>
                    <a:pt x="75185" y="24766"/>
                  </a:lnTo>
                  <a:lnTo>
                    <a:pt x="72772" y="24766"/>
                  </a:lnTo>
                  <a:lnTo>
                    <a:pt x="72136" y="24004"/>
                  </a:lnTo>
                  <a:lnTo>
                    <a:pt x="70994" y="23369"/>
                  </a:lnTo>
                  <a:lnTo>
                    <a:pt x="67438" y="18923"/>
                  </a:lnTo>
                  <a:lnTo>
                    <a:pt x="66167" y="18288"/>
                  </a:lnTo>
                  <a:lnTo>
                    <a:pt x="65533" y="17526"/>
                  </a:lnTo>
                  <a:lnTo>
                    <a:pt x="64389" y="16765"/>
                  </a:lnTo>
                  <a:lnTo>
                    <a:pt x="63755" y="16765"/>
                  </a:lnTo>
                  <a:lnTo>
                    <a:pt x="63247" y="16003"/>
                  </a:lnTo>
                  <a:lnTo>
                    <a:pt x="56008" y="16003"/>
                  </a:lnTo>
                  <a:lnTo>
                    <a:pt x="56008" y="16765"/>
                  </a:lnTo>
                  <a:lnTo>
                    <a:pt x="54864" y="16765"/>
                  </a:lnTo>
                  <a:lnTo>
                    <a:pt x="54230" y="17526"/>
                  </a:lnTo>
                  <a:lnTo>
                    <a:pt x="51816" y="18923"/>
                  </a:lnTo>
                  <a:lnTo>
                    <a:pt x="50039" y="18923"/>
                  </a:lnTo>
                  <a:lnTo>
                    <a:pt x="49403" y="18288"/>
                  </a:lnTo>
                  <a:lnTo>
                    <a:pt x="47752" y="13844"/>
                  </a:lnTo>
                  <a:lnTo>
                    <a:pt x="46483" y="12446"/>
                  </a:lnTo>
                  <a:lnTo>
                    <a:pt x="45847" y="10287"/>
                  </a:lnTo>
                  <a:lnTo>
                    <a:pt x="40514" y="6605"/>
                  </a:lnTo>
                  <a:lnTo>
                    <a:pt x="40005" y="6605"/>
                  </a:lnTo>
                  <a:lnTo>
                    <a:pt x="38736" y="7240"/>
                  </a:lnTo>
                  <a:lnTo>
                    <a:pt x="37592" y="7240"/>
                  </a:lnTo>
                  <a:lnTo>
                    <a:pt x="36322" y="8001"/>
                  </a:lnTo>
                  <a:lnTo>
                    <a:pt x="35814" y="8763"/>
                  </a:lnTo>
                  <a:lnTo>
                    <a:pt x="34544" y="8763"/>
                  </a:lnTo>
                  <a:lnTo>
                    <a:pt x="33910" y="9525"/>
                  </a:lnTo>
                  <a:lnTo>
                    <a:pt x="33910" y="10287"/>
                  </a:lnTo>
                  <a:lnTo>
                    <a:pt x="34544" y="11684"/>
                  </a:lnTo>
                  <a:lnTo>
                    <a:pt x="34544" y="12446"/>
                  </a:lnTo>
                  <a:lnTo>
                    <a:pt x="35180" y="13082"/>
                  </a:lnTo>
                  <a:lnTo>
                    <a:pt x="36322" y="16003"/>
                  </a:lnTo>
                  <a:lnTo>
                    <a:pt x="36958" y="16765"/>
                  </a:lnTo>
                  <a:lnTo>
                    <a:pt x="41149" y="27686"/>
                  </a:lnTo>
                  <a:lnTo>
                    <a:pt x="41656" y="28448"/>
                  </a:lnTo>
                  <a:lnTo>
                    <a:pt x="41656" y="29846"/>
                  </a:lnTo>
                  <a:lnTo>
                    <a:pt x="42291" y="31370"/>
                  </a:lnTo>
                  <a:lnTo>
                    <a:pt x="42291" y="34925"/>
                  </a:lnTo>
                  <a:lnTo>
                    <a:pt x="42927" y="36449"/>
                  </a:lnTo>
                  <a:lnTo>
                    <a:pt x="42291" y="37211"/>
                  </a:lnTo>
                  <a:lnTo>
                    <a:pt x="42291" y="40006"/>
                  </a:lnTo>
                  <a:lnTo>
                    <a:pt x="43561" y="41530"/>
                  </a:lnTo>
                  <a:lnTo>
                    <a:pt x="44069" y="41530"/>
                  </a:lnTo>
                  <a:lnTo>
                    <a:pt x="45339" y="42292"/>
                  </a:lnTo>
                  <a:lnTo>
                    <a:pt x="47117" y="44450"/>
                  </a:lnTo>
                  <a:lnTo>
                    <a:pt x="49403" y="44450"/>
                  </a:lnTo>
                  <a:lnTo>
                    <a:pt x="50039" y="45085"/>
                  </a:lnTo>
                  <a:lnTo>
                    <a:pt x="51308" y="44450"/>
                  </a:lnTo>
                  <a:lnTo>
                    <a:pt x="54864" y="44450"/>
                  </a:lnTo>
                  <a:lnTo>
                    <a:pt x="55500" y="43688"/>
                  </a:lnTo>
                  <a:lnTo>
                    <a:pt x="57277" y="43688"/>
                  </a:lnTo>
                  <a:lnTo>
                    <a:pt x="58421" y="44450"/>
                  </a:lnTo>
                  <a:lnTo>
                    <a:pt x="59055" y="44450"/>
                  </a:lnTo>
                  <a:lnTo>
                    <a:pt x="60199" y="45847"/>
                  </a:lnTo>
                  <a:lnTo>
                    <a:pt x="60833" y="45847"/>
                  </a:lnTo>
                  <a:lnTo>
                    <a:pt x="61341" y="46609"/>
                  </a:lnTo>
                  <a:lnTo>
                    <a:pt x="61977" y="46609"/>
                  </a:lnTo>
                  <a:lnTo>
                    <a:pt x="62611" y="47371"/>
                  </a:lnTo>
                  <a:lnTo>
                    <a:pt x="63755" y="47371"/>
                  </a:lnTo>
                  <a:lnTo>
                    <a:pt x="64389" y="48133"/>
                  </a:lnTo>
                  <a:lnTo>
                    <a:pt x="65533" y="48133"/>
                  </a:lnTo>
                  <a:lnTo>
                    <a:pt x="66167" y="48769"/>
                  </a:lnTo>
                  <a:lnTo>
                    <a:pt x="67946" y="48769"/>
                  </a:lnTo>
                  <a:lnTo>
                    <a:pt x="68580" y="49531"/>
                  </a:lnTo>
                  <a:lnTo>
                    <a:pt x="73914" y="49531"/>
                  </a:lnTo>
                  <a:lnTo>
                    <a:pt x="74550" y="48769"/>
                  </a:lnTo>
                  <a:lnTo>
                    <a:pt x="75185" y="48769"/>
                  </a:lnTo>
                  <a:lnTo>
                    <a:pt x="76836" y="46609"/>
                  </a:lnTo>
                  <a:lnTo>
                    <a:pt x="77471" y="44450"/>
                  </a:lnTo>
                  <a:lnTo>
                    <a:pt x="78105" y="43688"/>
                  </a:lnTo>
                  <a:lnTo>
                    <a:pt x="78105" y="42292"/>
                  </a:lnTo>
                  <a:lnTo>
                    <a:pt x="78741" y="41530"/>
                  </a:lnTo>
                  <a:lnTo>
                    <a:pt x="80519" y="41530"/>
                  </a:lnTo>
                  <a:lnTo>
                    <a:pt x="80519" y="42292"/>
                  </a:lnTo>
                  <a:lnTo>
                    <a:pt x="81027" y="43688"/>
                  </a:lnTo>
                  <a:lnTo>
                    <a:pt x="81027" y="47371"/>
                  </a:lnTo>
                  <a:lnTo>
                    <a:pt x="80519" y="48133"/>
                  </a:lnTo>
                  <a:lnTo>
                    <a:pt x="80519" y="48769"/>
                  </a:lnTo>
                  <a:lnTo>
                    <a:pt x="76327" y="53848"/>
                  </a:lnTo>
                  <a:lnTo>
                    <a:pt x="75692" y="53848"/>
                  </a:lnTo>
                  <a:lnTo>
                    <a:pt x="74550" y="54610"/>
                  </a:lnTo>
                  <a:lnTo>
                    <a:pt x="73914" y="54610"/>
                  </a:lnTo>
                  <a:lnTo>
                    <a:pt x="72772" y="55372"/>
                  </a:lnTo>
                  <a:lnTo>
                    <a:pt x="66802" y="55372"/>
                  </a:lnTo>
                  <a:lnTo>
                    <a:pt x="66167" y="54610"/>
                  </a:lnTo>
                  <a:lnTo>
                    <a:pt x="64389" y="54610"/>
                  </a:lnTo>
                  <a:lnTo>
                    <a:pt x="64389" y="53848"/>
                  </a:lnTo>
                  <a:lnTo>
                    <a:pt x="63247" y="53848"/>
                  </a:lnTo>
                  <a:lnTo>
                    <a:pt x="61977" y="52451"/>
                  </a:lnTo>
                  <a:lnTo>
                    <a:pt x="61341" y="52451"/>
                  </a:lnTo>
                  <a:lnTo>
                    <a:pt x="58421" y="50928"/>
                  </a:lnTo>
                  <a:lnTo>
                    <a:pt x="57277" y="50928"/>
                  </a:lnTo>
                  <a:lnTo>
                    <a:pt x="56642" y="50293"/>
                  </a:lnTo>
                  <a:lnTo>
                    <a:pt x="56008" y="50293"/>
                  </a:lnTo>
                  <a:lnTo>
                    <a:pt x="50674" y="53848"/>
                  </a:lnTo>
                  <a:lnTo>
                    <a:pt x="46483" y="6769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1" name="Freeform 490"/>
            <p:cNvSpPr/>
            <p:nvPr/>
          </p:nvSpPr>
          <p:spPr>
            <a:xfrm>
              <a:off x="955011" y="6510212"/>
              <a:ext cx="14058" cy="37239"/>
            </a:xfrm>
            <a:custGeom>
              <a:avLst/>
              <a:gdLst/>
              <a:ahLst/>
              <a:cxnLst/>
              <a:rect l="0" t="0" r="0" b="0"/>
              <a:pathLst>
                <a:path w="14987" h="37848">
                  <a:moveTo>
                    <a:pt x="0" y="0"/>
                  </a:moveTo>
                  <a:lnTo>
                    <a:pt x="5969" y="5081"/>
                  </a:lnTo>
                  <a:lnTo>
                    <a:pt x="5969" y="5843"/>
                  </a:lnTo>
                  <a:lnTo>
                    <a:pt x="7239" y="7366"/>
                  </a:lnTo>
                  <a:lnTo>
                    <a:pt x="8383" y="10161"/>
                  </a:lnTo>
                  <a:lnTo>
                    <a:pt x="9017" y="10923"/>
                  </a:lnTo>
                  <a:lnTo>
                    <a:pt x="9017" y="11685"/>
                  </a:lnTo>
                  <a:lnTo>
                    <a:pt x="10161" y="13082"/>
                  </a:lnTo>
                  <a:lnTo>
                    <a:pt x="10161" y="13844"/>
                  </a:lnTo>
                  <a:lnTo>
                    <a:pt x="10795" y="14606"/>
                  </a:lnTo>
                  <a:lnTo>
                    <a:pt x="11430" y="16002"/>
                  </a:lnTo>
                  <a:lnTo>
                    <a:pt x="11430" y="16764"/>
                  </a:lnTo>
                  <a:lnTo>
                    <a:pt x="12574" y="18288"/>
                  </a:lnTo>
                  <a:lnTo>
                    <a:pt x="12574" y="18924"/>
                  </a:lnTo>
                  <a:lnTo>
                    <a:pt x="13208" y="20448"/>
                  </a:lnTo>
                  <a:lnTo>
                    <a:pt x="13717" y="21083"/>
                  </a:lnTo>
                  <a:lnTo>
                    <a:pt x="14352" y="23369"/>
                  </a:lnTo>
                  <a:lnTo>
                    <a:pt x="14352" y="24003"/>
                  </a:lnTo>
                  <a:lnTo>
                    <a:pt x="14986" y="25527"/>
                  </a:lnTo>
                  <a:lnTo>
                    <a:pt x="14986" y="32766"/>
                  </a:lnTo>
                  <a:lnTo>
                    <a:pt x="14352" y="34163"/>
                  </a:lnTo>
                  <a:lnTo>
                    <a:pt x="14352" y="35687"/>
                  </a:lnTo>
                  <a:lnTo>
                    <a:pt x="13208" y="37211"/>
                  </a:lnTo>
                  <a:lnTo>
                    <a:pt x="13208" y="37847"/>
                  </a:lnTo>
                  <a:lnTo>
                    <a:pt x="8383" y="34925"/>
                  </a:lnTo>
                  <a:lnTo>
                    <a:pt x="8383" y="32766"/>
                  </a:lnTo>
                  <a:lnTo>
                    <a:pt x="9017" y="32004"/>
                  </a:lnTo>
                  <a:lnTo>
                    <a:pt x="9017" y="29084"/>
                  </a:lnTo>
                  <a:lnTo>
                    <a:pt x="9653" y="28449"/>
                  </a:lnTo>
                  <a:lnTo>
                    <a:pt x="9017" y="27686"/>
                  </a:lnTo>
                  <a:lnTo>
                    <a:pt x="9017" y="24765"/>
                  </a:lnTo>
                  <a:lnTo>
                    <a:pt x="7747" y="21845"/>
                  </a:lnTo>
                  <a:lnTo>
                    <a:pt x="7747" y="21083"/>
                  </a:lnTo>
                  <a:lnTo>
                    <a:pt x="7239" y="20448"/>
                  </a:lnTo>
                  <a:lnTo>
                    <a:pt x="7239" y="18924"/>
                  </a:lnTo>
                  <a:lnTo>
                    <a:pt x="6605" y="18288"/>
                  </a:lnTo>
                  <a:lnTo>
                    <a:pt x="6605" y="17526"/>
                  </a:lnTo>
                  <a:lnTo>
                    <a:pt x="5969" y="16002"/>
                  </a:lnTo>
                  <a:lnTo>
                    <a:pt x="5969" y="15240"/>
                  </a:lnTo>
                  <a:lnTo>
                    <a:pt x="5461" y="13844"/>
                  </a:lnTo>
                  <a:lnTo>
                    <a:pt x="4827" y="13082"/>
                  </a:lnTo>
                  <a:lnTo>
                    <a:pt x="4827" y="12447"/>
                  </a:lnTo>
                  <a:lnTo>
                    <a:pt x="4192" y="10923"/>
                  </a:lnTo>
                  <a:lnTo>
                    <a:pt x="4192" y="10161"/>
                  </a:lnTo>
                  <a:lnTo>
                    <a:pt x="3556" y="8763"/>
                  </a:lnTo>
                  <a:lnTo>
                    <a:pt x="3049" y="8001"/>
                  </a:lnTo>
                  <a:lnTo>
                    <a:pt x="3049" y="6604"/>
                  </a:lnTo>
                  <a:lnTo>
                    <a:pt x="1905" y="5081"/>
                  </a:lnTo>
                  <a:lnTo>
                    <a:pt x="1905" y="4446"/>
                  </a:lnTo>
                  <a:lnTo>
                    <a:pt x="1270" y="3684"/>
                  </a:lnTo>
                  <a:lnTo>
                    <a:pt x="1270" y="2922"/>
                  </a:lnTo>
                  <a:lnTo>
                    <a:pt x="636" y="1524"/>
                  </a:lnTo>
                  <a:lnTo>
                    <a:pt x="636" y="7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2" name="Freeform 491"/>
            <p:cNvSpPr/>
            <p:nvPr/>
          </p:nvSpPr>
          <p:spPr>
            <a:xfrm>
              <a:off x="977854" y="6518052"/>
              <a:ext cx="14058" cy="27439"/>
            </a:xfrm>
            <a:custGeom>
              <a:avLst/>
              <a:gdLst/>
              <a:ahLst/>
              <a:cxnLst/>
              <a:rect l="0" t="0" r="0" b="0"/>
              <a:pathLst>
                <a:path w="13718" h="29211">
                  <a:moveTo>
                    <a:pt x="0" y="0"/>
                  </a:moveTo>
                  <a:lnTo>
                    <a:pt x="6605" y="2160"/>
                  </a:lnTo>
                  <a:lnTo>
                    <a:pt x="7747" y="3684"/>
                  </a:lnTo>
                  <a:lnTo>
                    <a:pt x="7747" y="4446"/>
                  </a:lnTo>
                  <a:lnTo>
                    <a:pt x="8256" y="5843"/>
                  </a:lnTo>
                  <a:lnTo>
                    <a:pt x="8891" y="6605"/>
                  </a:lnTo>
                  <a:lnTo>
                    <a:pt x="9525" y="8001"/>
                  </a:lnTo>
                  <a:lnTo>
                    <a:pt x="10161" y="8763"/>
                  </a:lnTo>
                  <a:lnTo>
                    <a:pt x="11939" y="13082"/>
                  </a:lnTo>
                  <a:lnTo>
                    <a:pt x="11939" y="14606"/>
                  </a:lnTo>
                  <a:lnTo>
                    <a:pt x="12447" y="15368"/>
                  </a:lnTo>
                  <a:lnTo>
                    <a:pt x="13717" y="18288"/>
                  </a:lnTo>
                  <a:lnTo>
                    <a:pt x="13717" y="24003"/>
                  </a:lnTo>
                  <a:lnTo>
                    <a:pt x="13081" y="24765"/>
                  </a:lnTo>
                  <a:lnTo>
                    <a:pt x="13081" y="25527"/>
                  </a:lnTo>
                  <a:lnTo>
                    <a:pt x="11939" y="26924"/>
                  </a:lnTo>
                  <a:lnTo>
                    <a:pt x="11939" y="27686"/>
                  </a:lnTo>
                  <a:lnTo>
                    <a:pt x="11303" y="28448"/>
                  </a:lnTo>
                  <a:lnTo>
                    <a:pt x="7747" y="29210"/>
                  </a:lnTo>
                  <a:lnTo>
                    <a:pt x="7747" y="15368"/>
                  </a:lnTo>
                  <a:lnTo>
                    <a:pt x="5970" y="10923"/>
                  </a:lnTo>
                  <a:lnTo>
                    <a:pt x="5970" y="9525"/>
                  </a:lnTo>
                  <a:lnTo>
                    <a:pt x="4192" y="7239"/>
                  </a:lnTo>
                  <a:lnTo>
                    <a:pt x="3556" y="5843"/>
                  </a:lnTo>
                  <a:lnTo>
                    <a:pt x="2922" y="5081"/>
                  </a:lnTo>
                  <a:lnTo>
                    <a:pt x="2414" y="3684"/>
                  </a:lnTo>
                  <a:lnTo>
                    <a:pt x="0" y="7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3" name="Freeform 492"/>
            <p:cNvSpPr/>
            <p:nvPr/>
          </p:nvSpPr>
          <p:spPr>
            <a:xfrm>
              <a:off x="965554" y="6543531"/>
              <a:ext cx="107191" cy="54878"/>
            </a:xfrm>
            <a:custGeom>
              <a:avLst/>
              <a:gdLst/>
              <a:ahLst/>
              <a:cxnLst/>
              <a:rect l="0" t="0" r="0" b="0"/>
              <a:pathLst>
                <a:path w="107317" h="54612">
                  <a:moveTo>
                    <a:pt x="5969" y="43053"/>
                  </a:moveTo>
                  <a:lnTo>
                    <a:pt x="6605" y="43053"/>
                  </a:lnTo>
                  <a:lnTo>
                    <a:pt x="7747" y="41530"/>
                  </a:lnTo>
                  <a:lnTo>
                    <a:pt x="8383" y="40006"/>
                  </a:lnTo>
                  <a:lnTo>
                    <a:pt x="9525" y="39371"/>
                  </a:lnTo>
                  <a:lnTo>
                    <a:pt x="13082" y="35052"/>
                  </a:lnTo>
                  <a:lnTo>
                    <a:pt x="14352" y="34290"/>
                  </a:lnTo>
                  <a:lnTo>
                    <a:pt x="16130" y="32132"/>
                  </a:lnTo>
                  <a:lnTo>
                    <a:pt x="17272" y="31370"/>
                  </a:lnTo>
                  <a:lnTo>
                    <a:pt x="17908" y="29973"/>
                  </a:lnTo>
                  <a:lnTo>
                    <a:pt x="18543" y="29211"/>
                  </a:lnTo>
                  <a:lnTo>
                    <a:pt x="19685" y="28448"/>
                  </a:lnTo>
                  <a:lnTo>
                    <a:pt x="20194" y="27686"/>
                  </a:lnTo>
                  <a:lnTo>
                    <a:pt x="21463" y="26924"/>
                  </a:lnTo>
                  <a:lnTo>
                    <a:pt x="23877" y="24131"/>
                  </a:lnTo>
                  <a:lnTo>
                    <a:pt x="25019" y="23369"/>
                  </a:lnTo>
                  <a:lnTo>
                    <a:pt x="27433" y="20448"/>
                  </a:lnTo>
                  <a:lnTo>
                    <a:pt x="28575" y="19686"/>
                  </a:lnTo>
                  <a:lnTo>
                    <a:pt x="30988" y="16764"/>
                  </a:lnTo>
                  <a:lnTo>
                    <a:pt x="32132" y="16130"/>
                  </a:lnTo>
                  <a:lnTo>
                    <a:pt x="32766" y="14606"/>
                  </a:lnTo>
                  <a:lnTo>
                    <a:pt x="33910" y="13844"/>
                  </a:lnTo>
                  <a:lnTo>
                    <a:pt x="34544" y="13209"/>
                  </a:lnTo>
                  <a:lnTo>
                    <a:pt x="35814" y="12447"/>
                  </a:lnTo>
                  <a:lnTo>
                    <a:pt x="36322" y="11685"/>
                  </a:lnTo>
                  <a:lnTo>
                    <a:pt x="38735" y="10287"/>
                  </a:lnTo>
                  <a:lnTo>
                    <a:pt x="39879" y="8763"/>
                  </a:lnTo>
                  <a:lnTo>
                    <a:pt x="41149" y="8001"/>
                  </a:lnTo>
                  <a:lnTo>
                    <a:pt x="42291" y="6605"/>
                  </a:lnTo>
                  <a:lnTo>
                    <a:pt x="43561" y="6605"/>
                  </a:lnTo>
                  <a:lnTo>
                    <a:pt x="44705" y="5208"/>
                  </a:lnTo>
                  <a:lnTo>
                    <a:pt x="45213" y="5208"/>
                  </a:lnTo>
                  <a:lnTo>
                    <a:pt x="45847" y="4446"/>
                  </a:lnTo>
                  <a:lnTo>
                    <a:pt x="47118" y="3684"/>
                  </a:lnTo>
                  <a:lnTo>
                    <a:pt x="47625" y="3684"/>
                  </a:lnTo>
                  <a:lnTo>
                    <a:pt x="48260" y="3048"/>
                  </a:lnTo>
                  <a:lnTo>
                    <a:pt x="50038" y="3048"/>
                  </a:lnTo>
                  <a:lnTo>
                    <a:pt x="50674" y="2286"/>
                  </a:lnTo>
                  <a:lnTo>
                    <a:pt x="51816" y="2286"/>
                  </a:lnTo>
                  <a:lnTo>
                    <a:pt x="52452" y="1524"/>
                  </a:lnTo>
                  <a:lnTo>
                    <a:pt x="53594" y="1524"/>
                  </a:lnTo>
                  <a:lnTo>
                    <a:pt x="54230" y="762"/>
                  </a:lnTo>
                  <a:lnTo>
                    <a:pt x="57150" y="762"/>
                  </a:lnTo>
                  <a:lnTo>
                    <a:pt x="57785" y="0"/>
                  </a:lnTo>
                  <a:lnTo>
                    <a:pt x="64897" y="0"/>
                  </a:lnTo>
                  <a:lnTo>
                    <a:pt x="66168" y="1524"/>
                  </a:lnTo>
                  <a:lnTo>
                    <a:pt x="66802" y="1524"/>
                  </a:lnTo>
                  <a:lnTo>
                    <a:pt x="67310" y="3048"/>
                  </a:lnTo>
                  <a:lnTo>
                    <a:pt x="67310" y="5208"/>
                  </a:lnTo>
                  <a:lnTo>
                    <a:pt x="66802" y="5843"/>
                  </a:lnTo>
                  <a:lnTo>
                    <a:pt x="66802" y="6605"/>
                  </a:lnTo>
                  <a:lnTo>
                    <a:pt x="64897" y="8763"/>
                  </a:lnTo>
                  <a:lnTo>
                    <a:pt x="64389" y="10287"/>
                  </a:lnTo>
                  <a:lnTo>
                    <a:pt x="62611" y="12447"/>
                  </a:lnTo>
                  <a:lnTo>
                    <a:pt x="61977" y="13844"/>
                  </a:lnTo>
                  <a:lnTo>
                    <a:pt x="58421" y="18288"/>
                  </a:lnTo>
                  <a:lnTo>
                    <a:pt x="57785" y="19686"/>
                  </a:lnTo>
                  <a:lnTo>
                    <a:pt x="56643" y="21210"/>
                  </a:lnTo>
                  <a:lnTo>
                    <a:pt x="55372" y="21845"/>
                  </a:lnTo>
                  <a:lnTo>
                    <a:pt x="49404" y="29211"/>
                  </a:lnTo>
                  <a:lnTo>
                    <a:pt x="48260" y="29973"/>
                  </a:lnTo>
                  <a:lnTo>
                    <a:pt x="47625" y="31370"/>
                  </a:lnTo>
                  <a:lnTo>
                    <a:pt x="44705" y="35052"/>
                  </a:lnTo>
                  <a:lnTo>
                    <a:pt x="43561" y="35687"/>
                  </a:lnTo>
                  <a:lnTo>
                    <a:pt x="43561" y="36449"/>
                  </a:lnTo>
                  <a:lnTo>
                    <a:pt x="42291" y="37211"/>
                  </a:lnTo>
                  <a:lnTo>
                    <a:pt x="42291" y="37847"/>
                  </a:lnTo>
                  <a:lnTo>
                    <a:pt x="42927" y="37211"/>
                  </a:lnTo>
                  <a:lnTo>
                    <a:pt x="43561" y="37211"/>
                  </a:lnTo>
                  <a:lnTo>
                    <a:pt x="44069" y="36449"/>
                  </a:lnTo>
                  <a:lnTo>
                    <a:pt x="45213" y="35687"/>
                  </a:lnTo>
                  <a:lnTo>
                    <a:pt x="45847" y="35052"/>
                  </a:lnTo>
                  <a:lnTo>
                    <a:pt x="47625" y="35052"/>
                  </a:lnTo>
                  <a:lnTo>
                    <a:pt x="48260" y="34290"/>
                  </a:lnTo>
                  <a:lnTo>
                    <a:pt x="50038" y="32766"/>
                  </a:lnTo>
                  <a:lnTo>
                    <a:pt x="50674" y="32766"/>
                  </a:lnTo>
                  <a:lnTo>
                    <a:pt x="51308" y="32132"/>
                  </a:lnTo>
                  <a:lnTo>
                    <a:pt x="53086" y="32132"/>
                  </a:lnTo>
                  <a:lnTo>
                    <a:pt x="54230" y="30608"/>
                  </a:lnTo>
                  <a:lnTo>
                    <a:pt x="54864" y="30608"/>
                  </a:lnTo>
                  <a:lnTo>
                    <a:pt x="56008" y="29973"/>
                  </a:lnTo>
                  <a:lnTo>
                    <a:pt x="56643" y="29973"/>
                  </a:lnTo>
                  <a:lnTo>
                    <a:pt x="57785" y="29211"/>
                  </a:lnTo>
                  <a:lnTo>
                    <a:pt x="58421" y="28448"/>
                  </a:lnTo>
                  <a:lnTo>
                    <a:pt x="59563" y="28448"/>
                  </a:lnTo>
                  <a:lnTo>
                    <a:pt x="60199" y="27686"/>
                  </a:lnTo>
                  <a:lnTo>
                    <a:pt x="60833" y="27686"/>
                  </a:lnTo>
                  <a:lnTo>
                    <a:pt x="61977" y="26924"/>
                  </a:lnTo>
                  <a:lnTo>
                    <a:pt x="62611" y="26289"/>
                  </a:lnTo>
                  <a:lnTo>
                    <a:pt x="63247" y="26289"/>
                  </a:lnTo>
                  <a:lnTo>
                    <a:pt x="64389" y="25527"/>
                  </a:lnTo>
                  <a:lnTo>
                    <a:pt x="64897" y="25527"/>
                  </a:lnTo>
                  <a:lnTo>
                    <a:pt x="66168" y="24765"/>
                  </a:lnTo>
                  <a:lnTo>
                    <a:pt x="66802" y="24765"/>
                  </a:lnTo>
                  <a:lnTo>
                    <a:pt x="67946" y="24131"/>
                  </a:lnTo>
                  <a:lnTo>
                    <a:pt x="68580" y="24131"/>
                  </a:lnTo>
                  <a:lnTo>
                    <a:pt x="69088" y="23369"/>
                  </a:lnTo>
                  <a:lnTo>
                    <a:pt x="70358" y="23369"/>
                  </a:lnTo>
                  <a:lnTo>
                    <a:pt x="70994" y="22607"/>
                  </a:lnTo>
                  <a:lnTo>
                    <a:pt x="72644" y="22607"/>
                  </a:lnTo>
                  <a:lnTo>
                    <a:pt x="73280" y="21845"/>
                  </a:lnTo>
                  <a:lnTo>
                    <a:pt x="73914" y="21845"/>
                  </a:lnTo>
                  <a:lnTo>
                    <a:pt x="75058" y="21210"/>
                  </a:lnTo>
                  <a:lnTo>
                    <a:pt x="76835" y="21210"/>
                  </a:lnTo>
                  <a:lnTo>
                    <a:pt x="77471" y="20448"/>
                  </a:lnTo>
                  <a:lnTo>
                    <a:pt x="81027" y="20448"/>
                  </a:lnTo>
                  <a:lnTo>
                    <a:pt x="81661" y="19686"/>
                  </a:lnTo>
                  <a:lnTo>
                    <a:pt x="82805" y="20448"/>
                  </a:lnTo>
                  <a:lnTo>
                    <a:pt x="86996" y="20448"/>
                  </a:lnTo>
                  <a:lnTo>
                    <a:pt x="87630" y="21210"/>
                  </a:lnTo>
                  <a:lnTo>
                    <a:pt x="89408" y="21210"/>
                  </a:lnTo>
                  <a:lnTo>
                    <a:pt x="90044" y="21845"/>
                  </a:lnTo>
                  <a:lnTo>
                    <a:pt x="91822" y="21845"/>
                  </a:lnTo>
                  <a:lnTo>
                    <a:pt x="92330" y="22607"/>
                  </a:lnTo>
                  <a:lnTo>
                    <a:pt x="94108" y="22607"/>
                  </a:lnTo>
                  <a:lnTo>
                    <a:pt x="94743" y="23369"/>
                  </a:lnTo>
                  <a:lnTo>
                    <a:pt x="95377" y="23369"/>
                  </a:lnTo>
                  <a:lnTo>
                    <a:pt x="97663" y="24765"/>
                  </a:lnTo>
                  <a:lnTo>
                    <a:pt x="98933" y="26289"/>
                  </a:lnTo>
                  <a:lnTo>
                    <a:pt x="98933" y="27686"/>
                  </a:lnTo>
                  <a:lnTo>
                    <a:pt x="97663" y="29211"/>
                  </a:lnTo>
                  <a:lnTo>
                    <a:pt x="97155" y="29211"/>
                  </a:lnTo>
                  <a:lnTo>
                    <a:pt x="96521" y="29973"/>
                  </a:lnTo>
                  <a:lnTo>
                    <a:pt x="96013" y="29973"/>
                  </a:lnTo>
                  <a:lnTo>
                    <a:pt x="95377" y="30608"/>
                  </a:lnTo>
                  <a:lnTo>
                    <a:pt x="94108" y="31370"/>
                  </a:lnTo>
                  <a:lnTo>
                    <a:pt x="93599" y="31370"/>
                  </a:lnTo>
                  <a:lnTo>
                    <a:pt x="92964" y="32132"/>
                  </a:lnTo>
                  <a:lnTo>
                    <a:pt x="91822" y="32766"/>
                  </a:lnTo>
                  <a:lnTo>
                    <a:pt x="91186" y="32766"/>
                  </a:lnTo>
                  <a:lnTo>
                    <a:pt x="90044" y="33528"/>
                  </a:lnTo>
                  <a:lnTo>
                    <a:pt x="89408" y="34290"/>
                  </a:lnTo>
                  <a:lnTo>
                    <a:pt x="86996" y="35687"/>
                  </a:lnTo>
                  <a:lnTo>
                    <a:pt x="86360" y="36449"/>
                  </a:lnTo>
                  <a:lnTo>
                    <a:pt x="85218" y="37211"/>
                  </a:lnTo>
                  <a:lnTo>
                    <a:pt x="84074" y="37211"/>
                  </a:lnTo>
                  <a:lnTo>
                    <a:pt x="83439" y="37847"/>
                  </a:lnTo>
                  <a:lnTo>
                    <a:pt x="82297" y="38609"/>
                  </a:lnTo>
                  <a:lnTo>
                    <a:pt x="81661" y="39371"/>
                  </a:lnTo>
                  <a:lnTo>
                    <a:pt x="81027" y="39371"/>
                  </a:lnTo>
                  <a:lnTo>
                    <a:pt x="79883" y="40006"/>
                  </a:lnTo>
                  <a:lnTo>
                    <a:pt x="78741" y="41530"/>
                  </a:lnTo>
                  <a:lnTo>
                    <a:pt x="77471" y="42291"/>
                  </a:lnTo>
                  <a:lnTo>
                    <a:pt x="76327" y="42291"/>
                  </a:lnTo>
                  <a:lnTo>
                    <a:pt x="76327" y="43053"/>
                  </a:lnTo>
                  <a:lnTo>
                    <a:pt x="75693" y="43053"/>
                  </a:lnTo>
                  <a:lnTo>
                    <a:pt x="76327" y="43053"/>
                  </a:lnTo>
                  <a:lnTo>
                    <a:pt x="76835" y="42291"/>
                  </a:lnTo>
                  <a:lnTo>
                    <a:pt x="79249" y="42291"/>
                  </a:lnTo>
                  <a:lnTo>
                    <a:pt x="80391" y="41530"/>
                  </a:lnTo>
                  <a:lnTo>
                    <a:pt x="81661" y="41530"/>
                  </a:lnTo>
                  <a:lnTo>
                    <a:pt x="82297" y="40768"/>
                  </a:lnTo>
                  <a:lnTo>
                    <a:pt x="84074" y="40768"/>
                  </a:lnTo>
                  <a:lnTo>
                    <a:pt x="84583" y="40006"/>
                  </a:lnTo>
                  <a:lnTo>
                    <a:pt x="86360" y="40006"/>
                  </a:lnTo>
                  <a:lnTo>
                    <a:pt x="86996" y="39371"/>
                  </a:lnTo>
                  <a:lnTo>
                    <a:pt x="89408" y="39371"/>
                  </a:lnTo>
                  <a:lnTo>
                    <a:pt x="90552" y="38609"/>
                  </a:lnTo>
                  <a:lnTo>
                    <a:pt x="94743" y="38609"/>
                  </a:lnTo>
                  <a:lnTo>
                    <a:pt x="95377" y="39371"/>
                  </a:lnTo>
                  <a:lnTo>
                    <a:pt x="98933" y="41530"/>
                  </a:lnTo>
                  <a:lnTo>
                    <a:pt x="107316" y="51689"/>
                  </a:lnTo>
                  <a:lnTo>
                    <a:pt x="98299" y="53213"/>
                  </a:lnTo>
                  <a:lnTo>
                    <a:pt x="98299" y="50293"/>
                  </a:lnTo>
                  <a:lnTo>
                    <a:pt x="97155" y="48896"/>
                  </a:lnTo>
                  <a:lnTo>
                    <a:pt x="97155" y="48134"/>
                  </a:lnTo>
                  <a:lnTo>
                    <a:pt x="96013" y="46610"/>
                  </a:lnTo>
                  <a:lnTo>
                    <a:pt x="94743" y="46610"/>
                  </a:lnTo>
                  <a:lnTo>
                    <a:pt x="94108" y="45848"/>
                  </a:lnTo>
                  <a:lnTo>
                    <a:pt x="91186" y="45848"/>
                  </a:lnTo>
                  <a:lnTo>
                    <a:pt x="90552" y="46610"/>
                  </a:lnTo>
                  <a:lnTo>
                    <a:pt x="87630" y="46610"/>
                  </a:lnTo>
                  <a:lnTo>
                    <a:pt x="86360" y="47372"/>
                  </a:lnTo>
                  <a:lnTo>
                    <a:pt x="85218" y="47372"/>
                  </a:lnTo>
                  <a:lnTo>
                    <a:pt x="84583" y="48134"/>
                  </a:lnTo>
                  <a:lnTo>
                    <a:pt x="83439" y="48896"/>
                  </a:lnTo>
                  <a:lnTo>
                    <a:pt x="82297" y="48896"/>
                  </a:lnTo>
                  <a:lnTo>
                    <a:pt x="80391" y="49531"/>
                  </a:lnTo>
                  <a:lnTo>
                    <a:pt x="79249" y="49531"/>
                  </a:lnTo>
                  <a:lnTo>
                    <a:pt x="78105" y="50293"/>
                  </a:lnTo>
                  <a:lnTo>
                    <a:pt x="76835" y="50293"/>
                  </a:lnTo>
                  <a:lnTo>
                    <a:pt x="74549" y="51689"/>
                  </a:lnTo>
                  <a:lnTo>
                    <a:pt x="73280" y="51689"/>
                  </a:lnTo>
                  <a:lnTo>
                    <a:pt x="72136" y="52451"/>
                  </a:lnTo>
                  <a:lnTo>
                    <a:pt x="70994" y="52451"/>
                  </a:lnTo>
                  <a:lnTo>
                    <a:pt x="69724" y="53213"/>
                  </a:lnTo>
                  <a:lnTo>
                    <a:pt x="67946" y="53213"/>
                  </a:lnTo>
                  <a:lnTo>
                    <a:pt x="66802" y="53848"/>
                  </a:lnTo>
                  <a:lnTo>
                    <a:pt x="66168" y="53848"/>
                  </a:lnTo>
                  <a:lnTo>
                    <a:pt x="64897" y="54611"/>
                  </a:lnTo>
                  <a:lnTo>
                    <a:pt x="62611" y="54611"/>
                  </a:lnTo>
                  <a:lnTo>
                    <a:pt x="62611" y="53848"/>
                  </a:lnTo>
                  <a:lnTo>
                    <a:pt x="63247" y="52451"/>
                  </a:lnTo>
                  <a:lnTo>
                    <a:pt x="63247" y="51689"/>
                  </a:lnTo>
                  <a:lnTo>
                    <a:pt x="64389" y="50293"/>
                  </a:lnTo>
                  <a:lnTo>
                    <a:pt x="64897" y="48896"/>
                  </a:lnTo>
                  <a:lnTo>
                    <a:pt x="67310" y="45848"/>
                  </a:lnTo>
                  <a:lnTo>
                    <a:pt x="67946" y="44450"/>
                  </a:lnTo>
                  <a:lnTo>
                    <a:pt x="68580" y="43688"/>
                  </a:lnTo>
                  <a:lnTo>
                    <a:pt x="69724" y="43053"/>
                  </a:lnTo>
                  <a:lnTo>
                    <a:pt x="70994" y="41530"/>
                  </a:lnTo>
                  <a:lnTo>
                    <a:pt x="71502" y="40006"/>
                  </a:lnTo>
                  <a:lnTo>
                    <a:pt x="72136" y="39371"/>
                  </a:lnTo>
                  <a:lnTo>
                    <a:pt x="73280" y="38609"/>
                  </a:lnTo>
                  <a:lnTo>
                    <a:pt x="75058" y="36449"/>
                  </a:lnTo>
                  <a:lnTo>
                    <a:pt x="76327" y="35687"/>
                  </a:lnTo>
                  <a:lnTo>
                    <a:pt x="76835" y="34290"/>
                  </a:lnTo>
                  <a:lnTo>
                    <a:pt x="78741" y="33528"/>
                  </a:lnTo>
                  <a:lnTo>
                    <a:pt x="79249" y="32766"/>
                  </a:lnTo>
                  <a:lnTo>
                    <a:pt x="80391" y="32766"/>
                  </a:lnTo>
                  <a:lnTo>
                    <a:pt x="81027" y="32132"/>
                  </a:lnTo>
                  <a:lnTo>
                    <a:pt x="82297" y="32132"/>
                  </a:lnTo>
                  <a:lnTo>
                    <a:pt x="82805" y="31370"/>
                  </a:lnTo>
                  <a:lnTo>
                    <a:pt x="83439" y="31370"/>
                  </a:lnTo>
                  <a:lnTo>
                    <a:pt x="84583" y="30608"/>
                  </a:lnTo>
                  <a:lnTo>
                    <a:pt x="85218" y="29973"/>
                  </a:lnTo>
                  <a:lnTo>
                    <a:pt x="86360" y="29973"/>
                  </a:lnTo>
                  <a:lnTo>
                    <a:pt x="86996" y="29211"/>
                  </a:lnTo>
                  <a:lnTo>
                    <a:pt x="87630" y="29211"/>
                  </a:lnTo>
                  <a:lnTo>
                    <a:pt x="88774" y="28448"/>
                  </a:lnTo>
                  <a:lnTo>
                    <a:pt x="89408" y="27686"/>
                  </a:lnTo>
                  <a:lnTo>
                    <a:pt x="90044" y="27686"/>
                  </a:lnTo>
                  <a:lnTo>
                    <a:pt x="89408" y="26924"/>
                  </a:lnTo>
                  <a:lnTo>
                    <a:pt x="88774" y="26924"/>
                  </a:lnTo>
                  <a:lnTo>
                    <a:pt x="87630" y="26289"/>
                  </a:lnTo>
                  <a:lnTo>
                    <a:pt x="84583" y="26289"/>
                  </a:lnTo>
                  <a:lnTo>
                    <a:pt x="84074" y="25527"/>
                  </a:lnTo>
                  <a:lnTo>
                    <a:pt x="82297" y="25527"/>
                  </a:lnTo>
                  <a:lnTo>
                    <a:pt x="81027" y="26289"/>
                  </a:lnTo>
                  <a:lnTo>
                    <a:pt x="79249" y="26289"/>
                  </a:lnTo>
                  <a:lnTo>
                    <a:pt x="78741" y="26924"/>
                  </a:lnTo>
                  <a:lnTo>
                    <a:pt x="76835" y="26924"/>
                  </a:lnTo>
                  <a:lnTo>
                    <a:pt x="76327" y="27686"/>
                  </a:lnTo>
                  <a:lnTo>
                    <a:pt x="75693" y="27686"/>
                  </a:lnTo>
                  <a:lnTo>
                    <a:pt x="72136" y="29973"/>
                  </a:lnTo>
                  <a:lnTo>
                    <a:pt x="71502" y="29973"/>
                  </a:lnTo>
                  <a:lnTo>
                    <a:pt x="70994" y="30608"/>
                  </a:lnTo>
                  <a:lnTo>
                    <a:pt x="69724" y="30608"/>
                  </a:lnTo>
                  <a:lnTo>
                    <a:pt x="69088" y="31370"/>
                  </a:lnTo>
                  <a:lnTo>
                    <a:pt x="68580" y="31370"/>
                  </a:lnTo>
                  <a:lnTo>
                    <a:pt x="67946" y="32132"/>
                  </a:lnTo>
                  <a:lnTo>
                    <a:pt x="66802" y="32766"/>
                  </a:lnTo>
                  <a:lnTo>
                    <a:pt x="66168" y="32766"/>
                  </a:lnTo>
                  <a:lnTo>
                    <a:pt x="64897" y="33528"/>
                  </a:lnTo>
                  <a:lnTo>
                    <a:pt x="64389" y="34290"/>
                  </a:lnTo>
                  <a:lnTo>
                    <a:pt x="63247" y="34290"/>
                  </a:lnTo>
                  <a:lnTo>
                    <a:pt x="61977" y="35687"/>
                  </a:lnTo>
                  <a:lnTo>
                    <a:pt x="60833" y="35687"/>
                  </a:lnTo>
                  <a:lnTo>
                    <a:pt x="60199" y="36449"/>
                  </a:lnTo>
                  <a:lnTo>
                    <a:pt x="59055" y="37211"/>
                  </a:lnTo>
                  <a:lnTo>
                    <a:pt x="58421" y="37211"/>
                  </a:lnTo>
                  <a:lnTo>
                    <a:pt x="57150" y="37847"/>
                  </a:lnTo>
                  <a:lnTo>
                    <a:pt x="56643" y="38609"/>
                  </a:lnTo>
                  <a:lnTo>
                    <a:pt x="55372" y="39371"/>
                  </a:lnTo>
                  <a:lnTo>
                    <a:pt x="54864" y="39371"/>
                  </a:lnTo>
                  <a:lnTo>
                    <a:pt x="53594" y="40006"/>
                  </a:lnTo>
                  <a:lnTo>
                    <a:pt x="53086" y="40006"/>
                  </a:lnTo>
                  <a:lnTo>
                    <a:pt x="51816" y="40768"/>
                  </a:lnTo>
                  <a:lnTo>
                    <a:pt x="51308" y="41530"/>
                  </a:lnTo>
                  <a:lnTo>
                    <a:pt x="50038" y="41530"/>
                  </a:lnTo>
                  <a:lnTo>
                    <a:pt x="49404" y="42291"/>
                  </a:lnTo>
                  <a:lnTo>
                    <a:pt x="48260" y="43053"/>
                  </a:lnTo>
                  <a:lnTo>
                    <a:pt x="47625" y="43053"/>
                  </a:lnTo>
                  <a:lnTo>
                    <a:pt x="47118" y="43688"/>
                  </a:lnTo>
                  <a:lnTo>
                    <a:pt x="45847" y="43688"/>
                  </a:lnTo>
                  <a:lnTo>
                    <a:pt x="45213" y="44450"/>
                  </a:lnTo>
                  <a:lnTo>
                    <a:pt x="44705" y="44450"/>
                  </a:lnTo>
                  <a:lnTo>
                    <a:pt x="43561" y="45212"/>
                  </a:lnTo>
                  <a:lnTo>
                    <a:pt x="42927" y="45212"/>
                  </a:lnTo>
                  <a:lnTo>
                    <a:pt x="42291" y="45848"/>
                  </a:lnTo>
                  <a:lnTo>
                    <a:pt x="41657" y="45848"/>
                  </a:lnTo>
                  <a:lnTo>
                    <a:pt x="41149" y="46610"/>
                  </a:lnTo>
                  <a:lnTo>
                    <a:pt x="39879" y="46610"/>
                  </a:lnTo>
                  <a:lnTo>
                    <a:pt x="38735" y="47372"/>
                  </a:lnTo>
                  <a:lnTo>
                    <a:pt x="36958" y="47372"/>
                  </a:lnTo>
                  <a:lnTo>
                    <a:pt x="36322" y="48134"/>
                  </a:lnTo>
                  <a:lnTo>
                    <a:pt x="35814" y="47372"/>
                  </a:lnTo>
                  <a:lnTo>
                    <a:pt x="34544" y="46610"/>
                  </a:lnTo>
                  <a:lnTo>
                    <a:pt x="34544" y="45212"/>
                  </a:lnTo>
                  <a:lnTo>
                    <a:pt x="33910" y="43053"/>
                  </a:lnTo>
                  <a:lnTo>
                    <a:pt x="33910" y="42291"/>
                  </a:lnTo>
                  <a:lnTo>
                    <a:pt x="33402" y="40768"/>
                  </a:lnTo>
                  <a:lnTo>
                    <a:pt x="33402" y="38609"/>
                  </a:lnTo>
                  <a:lnTo>
                    <a:pt x="36322" y="35052"/>
                  </a:lnTo>
                  <a:lnTo>
                    <a:pt x="37466" y="34290"/>
                  </a:lnTo>
                  <a:lnTo>
                    <a:pt x="41149" y="29973"/>
                  </a:lnTo>
                  <a:lnTo>
                    <a:pt x="42291" y="29211"/>
                  </a:lnTo>
                  <a:lnTo>
                    <a:pt x="44705" y="26289"/>
                  </a:lnTo>
                  <a:lnTo>
                    <a:pt x="45847" y="25527"/>
                  </a:lnTo>
                  <a:lnTo>
                    <a:pt x="46483" y="24131"/>
                  </a:lnTo>
                  <a:lnTo>
                    <a:pt x="47625" y="22607"/>
                  </a:lnTo>
                  <a:lnTo>
                    <a:pt x="48896" y="21845"/>
                  </a:lnTo>
                  <a:lnTo>
                    <a:pt x="50038" y="20448"/>
                  </a:lnTo>
                  <a:lnTo>
                    <a:pt x="50674" y="18923"/>
                  </a:lnTo>
                  <a:lnTo>
                    <a:pt x="51816" y="18288"/>
                  </a:lnTo>
                  <a:lnTo>
                    <a:pt x="53594" y="16130"/>
                  </a:lnTo>
                  <a:lnTo>
                    <a:pt x="54230" y="14606"/>
                  </a:lnTo>
                  <a:lnTo>
                    <a:pt x="57150" y="11049"/>
                  </a:lnTo>
                  <a:lnTo>
                    <a:pt x="56008" y="9525"/>
                  </a:lnTo>
                  <a:lnTo>
                    <a:pt x="54864" y="8763"/>
                  </a:lnTo>
                  <a:lnTo>
                    <a:pt x="53086" y="8763"/>
                  </a:lnTo>
                  <a:lnTo>
                    <a:pt x="52452" y="8001"/>
                  </a:lnTo>
                  <a:lnTo>
                    <a:pt x="51308" y="8001"/>
                  </a:lnTo>
                  <a:lnTo>
                    <a:pt x="50674" y="8763"/>
                  </a:lnTo>
                  <a:lnTo>
                    <a:pt x="49404" y="8763"/>
                  </a:lnTo>
                  <a:lnTo>
                    <a:pt x="48260" y="9525"/>
                  </a:lnTo>
                  <a:lnTo>
                    <a:pt x="47118" y="9525"/>
                  </a:lnTo>
                  <a:lnTo>
                    <a:pt x="47118" y="10287"/>
                  </a:lnTo>
                  <a:lnTo>
                    <a:pt x="45847" y="11049"/>
                  </a:lnTo>
                  <a:lnTo>
                    <a:pt x="45213" y="11049"/>
                  </a:lnTo>
                  <a:lnTo>
                    <a:pt x="44069" y="11685"/>
                  </a:lnTo>
                  <a:lnTo>
                    <a:pt x="43561" y="12447"/>
                  </a:lnTo>
                  <a:lnTo>
                    <a:pt x="42291" y="13209"/>
                  </a:lnTo>
                  <a:lnTo>
                    <a:pt x="41149" y="14606"/>
                  </a:lnTo>
                  <a:lnTo>
                    <a:pt x="39879" y="15368"/>
                  </a:lnTo>
                  <a:lnTo>
                    <a:pt x="38735" y="16764"/>
                  </a:lnTo>
                  <a:lnTo>
                    <a:pt x="36958" y="17526"/>
                  </a:lnTo>
                  <a:lnTo>
                    <a:pt x="34544" y="20448"/>
                  </a:lnTo>
                  <a:lnTo>
                    <a:pt x="33910" y="20448"/>
                  </a:lnTo>
                  <a:lnTo>
                    <a:pt x="33402" y="21210"/>
                  </a:lnTo>
                  <a:lnTo>
                    <a:pt x="32132" y="21845"/>
                  </a:lnTo>
                  <a:lnTo>
                    <a:pt x="29846" y="24765"/>
                  </a:lnTo>
                  <a:lnTo>
                    <a:pt x="28575" y="25527"/>
                  </a:lnTo>
                  <a:lnTo>
                    <a:pt x="28068" y="25527"/>
                  </a:lnTo>
                  <a:lnTo>
                    <a:pt x="25019" y="29211"/>
                  </a:lnTo>
                  <a:lnTo>
                    <a:pt x="23241" y="29973"/>
                  </a:lnTo>
                  <a:lnTo>
                    <a:pt x="20829" y="32766"/>
                  </a:lnTo>
                  <a:lnTo>
                    <a:pt x="20194" y="34290"/>
                  </a:lnTo>
                  <a:lnTo>
                    <a:pt x="17908" y="35687"/>
                  </a:lnTo>
                  <a:lnTo>
                    <a:pt x="14860" y="39371"/>
                  </a:lnTo>
                  <a:lnTo>
                    <a:pt x="14860" y="40006"/>
                  </a:lnTo>
                  <a:lnTo>
                    <a:pt x="13716" y="41530"/>
                  </a:lnTo>
                  <a:lnTo>
                    <a:pt x="13082" y="43053"/>
                  </a:lnTo>
                  <a:lnTo>
                    <a:pt x="13082" y="43688"/>
                  </a:lnTo>
                  <a:lnTo>
                    <a:pt x="11938" y="45212"/>
                  </a:lnTo>
                  <a:lnTo>
                    <a:pt x="11938" y="46610"/>
                  </a:lnTo>
                  <a:lnTo>
                    <a:pt x="7747" y="51689"/>
                  </a:lnTo>
                  <a:lnTo>
                    <a:pt x="5335" y="51689"/>
                  </a:lnTo>
                  <a:lnTo>
                    <a:pt x="2922" y="50293"/>
                  </a:lnTo>
                  <a:lnTo>
                    <a:pt x="1779" y="50293"/>
                  </a:lnTo>
                  <a:lnTo>
                    <a:pt x="635" y="49531"/>
                  </a:lnTo>
                  <a:lnTo>
                    <a:pt x="0" y="4953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4" name="Freeform 493"/>
            <p:cNvSpPr/>
            <p:nvPr/>
          </p:nvSpPr>
          <p:spPr>
            <a:xfrm>
              <a:off x="939195" y="6592529"/>
              <a:ext cx="191539" cy="178353"/>
            </a:xfrm>
            <a:custGeom>
              <a:avLst/>
              <a:gdLst/>
              <a:ahLst/>
              <a:cxnLst/>
              <a:rect l="0" t="0" r="0" b="0"/>
              <a:pathLst>
                <a:path w="191897" h="178308">
                  <a:moveTo>
                    <a:pt x="0" y="37083"/>
                  </a:moveTo>
                  <a:lnTo>
                    <a:pt x="1143" y="21843"/>
                  </a:lnTo>
                  <a:lnTo>
                    <a:pt x="1778" y="21843"/>
                  </a:lnTo>
                  <a:lnTo>
                    <a:pt x="2920" y="21081"/>
                  </a:lnTo>
                  <a:lnTo>
                    <a:pt x="3556" y="20446"/>
                  </a:lnTo>
                  <a:lnTo>
                    <a:pt x="5334" y="20446"/>
                  </a:lnTo>
                  <a:lnTo>
                    <a:pt x="6476" y="19684"/>
                  </a:lnTo>
                  <a:lnTo>
                    <a:pt x="7112" y="19684"/>
                  </a:lnTo>
                  <a:lnTo>
                    <a:pt x="8254" y="18922"/>
                  </a:lnTo>
                  <a:lnTo>
                    <a:pt x="10159" y="18922"/>
                  </a:lnTo>
                  <a:lnTo>
                    <a:pt x="10668" y="18160"/>
                  </a:lnTo>
                  <a:lnTo>
                    <a:pt x="12445" y="18160"/>
                  </a:lnTo>
                  <a:lnTo>
                    <a:pt x="13081" y="18922"/>
                  </a:lnTo>
                  <a:lnTo>
                    <a:pt x="16001" y="18922"/>
                  </a:lnTo>
                  <a:lnTo>
                    <a:pt x="16637" y="19684"/>
                  </a:lnTo>
                  <a:lnTo>
                    <a:pt x="20193" y="19684"/>
                  </a:lnTo>
                  <a:lnTo>
                    <a:pt x="21462" y="20446"/>
                  </a:lnTo>
                  <a:lnTo>
                    <a:pt x="27940" y="20446"/>
                  </a:lnTo>
                  <a:lnTo>
                    <a:pt x="28575" y="21081"/>
                  </a:lnTo>
                  <a:lnTo>
                    <a:pt x="37592" y="21081"/>
                  </a:lnTo>
                  <a:lnTo>
                    <a:pt x="38100" y="21843"/>
                  </a:lnTo>
                  <a:lnTo>
                    <a:pt x="53593" y="21843"/>
                  </a:lnTo>
                  <a:lnTo>
                    <a:pt x="54864" y="21081"/>
                  </a:lnTo>
                  <a:lnTo>
                    <a:pt x="57784" y="21081"/>
                  </a:lnTo>
                  <a:lnTo>
                    <a:pt x="58420" y="20446"/>
                  </a:lnTo>
                  <a:lnTo>
                    <a:pt x="61976" y="20446"/>
                  </a:lnTo>
                  <a:lnTo>
                    <a:pt x="63118" y="19684"/>
                  </a:lnTo>
                  <a:lnTo>
                    <a:pt x="66167" y="19684"/>
                  </a:lnTo>
                  <a:lnTo>
                    <a:pt x="66675" y="18922"/>
                  </a:lnTo>
                  <a:lnTo>
                    <a:pt x="69723" y="18922"/>
                  </a:lnTo>
                  <a:lnTo>
                    <a:pt x="70357" y="18160"/>
                  </a:lnTo>
                  <a:lnTo>
                    <a:pt x="73914" y="18160"/>
                  </a:lnTo>
                  <a:lnTo>
                    <a:pt x="74421" y="17526"/>
                  </a:lnTo>
                  <a:lnTo>
                    <a:pt x="76834" y="17526"/>
                  </a:lnTo>
                  <a:lnTo>
                    <a:pt x="77470" y="16764"/>
                  </a:lnTo>
                  <a:lnTo>
                    <a:pt x="79882" y="16764"/>
                  </a:lnTo>
                  <a:lnTo>
                    <a:pt x="80390" y="16002"/>
                  </a:lnTo>
                  <a:lnTo>
                    <a:pt x="83946" y="16002"/>
                  </a:lnTo>
                  <a:lnTo>
                    <a:pt x="85217" y="15240"/>
                  </a:lnTo>
                  <a:lnTo>
                    <a:pt x="87629" y="15240"/>
                  </a:lnTo>
                  <a:lnTo>
                    <a:pt x="88773" y="14605"/>
                  </a:lnTo>
                  <a:lnTo>
                    <a:pt x="90043" y="14605"/>
                  </a:lnTo>
                  <a:lnTo>
                    <a:pt x="91185" y="13842"/>
                  </a:lnTo>
                  <a:lnTo>
                    <a:pt x="91693" y="13842"/>
                  </a:lnTo>
                  <a:lnTo>
                    <a:pt x="92329" y="13080"/>
                  </a:lnTo>
                  <a:lnTo>
                    <a:pt x="93598" y="13080"/>
                  </a:lnTo>
                  <a:lnTo>
                    <a:pt x="94742" y="12445"/>
                  </a:lnTo>
                  <a:lnTo>
                    <a:pt x="95376" y="12445"/>
                  </a:lnTo>
                  <a:lnTo>
                    <a:pt x="96520" y="11683"/>
                  </a:lnTo>
                  <a:lnTo>
                    <a:pt x="97154" y="11683"/>
                  </a:lnTo>
                  <a:lnTo>
                    <a:pt x="97790" y="10921"/>
                  </a:lnTo>
                  <a:lnTo>
                    <a:pt x="98298" y="10921"/>
                  </a:lnTo>
                  <a:lnTo>
                    <a:pt x="99440" y="10159"/>
                  </a:lnTo>
                  <a:lnTo>
                    <a:pt x="100076" y="10159"/>
                  </a:lnTo>
                  <a:lnTo>
                    <a:pt x="100710" y="9397"/>
                  </a:lnTo>
                  <a:lnTo>
                    <a:pt x="102489" y="9397"/>
                  </a:lnTo>
                  <a:lnTo>
                    <a:pt x="103631" y="8001"/>
                  </a:lnTo>
                  <a:lnTo>
                    <a:pt x="105537" y="8001"/>
                  </a:lnTo>
                  <a:lnTo>
                    <a:pt x="106045" y="7239"/>
                  </a:lnTo>
                  <a:lnTo>
                    <a:pt x="107187" y="7239"/>
                  </a:lnTo>
                  <a:lnTo>
                    <a:pt x="107823" y="6604"/>
                  </a:lnTo>
                  <a:lnTo>
                    <a:pt x="109093" y="6604"/>
                  </a:lnTo>
                  <a:lnTo>
                    <a:pt x="109601" y="5842"/>
                  </a:lnTo>
                  <a:lnTo>
                    <a:pt x="110870" y="5842"/>
                  </a:lnTo>
                  <a:lnTo>
                    <a:pt x="111379" y="5080"/>
                  </a:lnTo>
                  <a:lnTo>
                    <a:pt x="112648" y="5080"/>
                  </a:lnTo>
                  <a:lnTo>
                    <a:pt x="113156" y="4317"/>
                  </a:lnTo>
                  <a:lnTo>
                    <a:pt x="114426" y="4317"/>
                  </a:lnTo>
                  <a:lnTo>
                    <a:pt x="115062" y="3682"/>
                  </a:lnTo>
                  <a:lnTo>
                    <a:pt x="116204" y="3682"/>
                  </a:lnTo>
                  <a:lnTo>
                    <a:pt x="116840" y="2920"/>
                  </a:lnTo>
                  <a:lnTo>
                    <a:pt x="117982" y="2920"/>
                  </a:lnTo>
                  <a:lnTo>
                    <a:pt x="118618" y="2158"/>
                  </a:lnTo>
                  <a:lnTo>
                    <a:pt x="120904" y="2158"/>
                  </a:lnTo>
                  <a:lnTo>
                    <a:pt x="122173" y="1524"/>
                  </a:lnTo>
                  <a:lnTo>
                    <a:pt x="122809" y="1524"/>
                  </a:lnTo>
                  <a:lnTo>
                    <a:pt x="123951" y="762"/>
                  </a:lnTo>
                  <a:lnTo>
                    <a:pt x="126365" y="762"/>
                  </a:lnTo>
                  <a:lnTo>
                    <a:pt x="126873" y="0"/>
                  </a:lnTo>
                  <a:lnTo>
                    <a:pt x="134620" y="0"/>
                  </a:lnTo>
                  <a:lnTo>
                    <a:pt x="135890" y="762"/>
                  </a:lnTo>
                  <a:lnTo>
                    <a:pt x="137032" y="762"/>
                  </a:lnTo>
                  <a:lnTo>
                    <a:pt x="138810" y="2920"/>
                  </a:lnTo>
                  <a:lnTo>
                    <a:pt x="141223" y="4317"/>
                  </a:lnTo>
                  <a:lnTo>
                    <a:pt x="141859" y="5080"/>
                  </a:lnTo>
                  <a:lnTo>
                    <a:pt x="142367" y="6604"/>
                  </a:lnTo>
                  <a:lnTo>
                    <a:pt x="143001" y="7239"/>
                  </a:lnTo>
                  <a:lnTo>
                    <a:pt x="143637" y="8763"/>
                  </a:lnTo>
                  <a:lnTo>
                    <a:pt x="144145" y="9397"/>
                  </a:lnTo>
                  <a:lnTo>
                    <a:pt x="144145" y="10921"/>
                  </a:lnTo>
                  <a:lnTo>
                    <a:pt x="144779" y="11683"/>
                  </a:lnTo>
                  <a:lnTo>
                    <a:pt x="145415" y="13080"/>
                  </a:lnTo>
                  <a:lnTo>
                    <a:pt x="145415" y="13842"/>
                  </a:lnTo>
                  <a:lnTo>
                    <a:pt x="146050" y="15240"/>
                  </a:lnTo>
                  <a:lnTo>
                    <a:pt x="146050" y="16764"/>
                  </a:lnTo>
                  <a:lnTo>
                    <a:pt x="146557" y="17526"/>
                  </a:lnTo>
                  <a:lnTo>
                    <a:pt x="146557" y="18922"/>
                  </a:lnTo>
                  <a:lnTo>
                    <a:pt x="147193" y="20446"/>
                  </a:lnTo>
                  <a:lnTo>
                    <a:pt x="147193" y="24765"/>
                  </a:lnTo>
                  <a:lnTo>
                    <a:pt x="147828" y="25527"/>
                  </a:lnTo>
                  <a:lnTo>
                    <a:pt x="147828" y="29844"/>
                  </a:lnTo>
                  <a:lnTo>
                    <a:pt x="148335" y="31368"/>
                  </a:lnTo>
                  <a:lnTo>
                    <a:pt x="148335" y="36321"/>
                  </a:lnTo>
                  <a:lnTo>
                    <a:pt x="148970" y="37845"/>
                  </a:lnTo>
                  <a:lnTo>
                    <a:pt x="148970" y="41529"/>
                  </a:lnTo>
                  <a:lnTo>
                    <a:pt x="149606" y="42926"/>
                  </a:lnTo>
                  <a:lnTo>
                    <a:pt x="149606" y="44450"/>
                  </a:lnTo>
                  <a:lnTo>
                    <a:pt x="150240" y="45846"/>
                  </a:lnTo>
                  <a:lnTo>
                    <a:pt x="150240" y="50927"/>
                  </a:lnTo>
                  <a:lnTo>
                    <a:pt x="150748" y="52451"/>
                  </a:lnTo>
                  <a:lnTo>
                    <a:pt x="150748" y="57530"/>
                  </a:lnTo>
                  <a:lnTo>
                    <a:pt x="151384" y="58928"/>
                  </a:lnTo>
                  <a:lnTo>
                    <a:pt x="151384" y="62610"/>
                  </a:lnTo>
                  <a:lnTo>
                    <a:pt x="151892" y="64007"/>
                  </a:lnTo>
                  <a:lnTo>
                    <a:pt x="151892" y="71374"/>
                  </a:lnTo>
                  <a:lnTo>
                    <a:pt x="152526" y="72008"/>
                  </a:lnTo>
                  <a:lnTo>
                    <a:pt x="152526" y="78613"/>
                  </a:lnTo>
                  <a:lnTo>
                    <a:pt x="151892" y="80009"/>
                  </a:lnTo>
                  <a:lnTo>
                    <a:pt x="148335" y="82168"/>
                  </a:lnTo>
                  <a:lnTo>
                    <a:pt x="145415" y="82168"/>
                  </a:lnTo>
                  <a:lnTo>
                    <a:pt x="144779" y="82930"/>
                  </a:lnTo>
                  <a:lnTo>
                    <a:pt x="145415" y="82930"/>
                  </a:lnTo>
                  <a:lnTo>
                    <a:pt x="145415" y="83692"/>
                  </a:lnTo>
                  <a:lnTo>
                    <a:pt x="146050" y="84455"/>
                  </a:lnTo>
                  <a:lnTo>
                    <a:pt x="146050" y="85852"/>
                  </a:lnTo>
                  <a:lnTo>
                    <a:pt x="146557" y="87376"/>
                  </a:lnTo>
                  <a:lnTo>
                    <a:pt x="146557" y="88772"/>
                  </a:lnTo>
                  <a:lnTo>
                    <a:pt x="147828" y="91693"/>
                  </a:lnTo>
                  <a:lnTo>
                    <a:pt x="147828" y="93091"/>
                  </a:lnTo>
                  <a:lnTo>
                    <a:pt x="148335" y="94615"/>
                  </a:lnTo>
                  <a:lnTo>
                    <a:pt x="148335" y="96012"/>
                  </a:lnTo>
                  <a:lnTo>
                    <a:pt x="148970" y="97535"/>
                  </a:lnTo>
                  <a:lnTo>
                    <a:pt x="148970" y="101854"/>
                  </a:lnTo>
                  <a:lnTo>
                    <a:pt x="148335" y="102616"/>
                  </a:lnTo>
                  <a:lnTo>
                    <a:pt x="148335" y="103378"/>
                  </a:lnTo>
                  <a:lnTo>
                    <a:pt x="147828" y="104140"/>
                  </a:lnTo>
                  <a:lnTo>
                    <a:pt x="147828" y="104775"/>
                  </a:lnTo>
                  <a:lnTo>
                    <a:pt x="146557" y="105537"/>
                  </a:lnTo>
                  <a:lnTo>
                    <a:pt x="144779" y="105537"/>
                  </a:lnTo>
                  <a:lnTo>
                    <a:pt x="141223" y="103378"/>
                  </a:lnTo>
                  <a:lnTo>
                    <a:pt x="140589" y="101854"/>
                  </a:lnTo>
                  <a:lnTo>
                    <a:pt x="140589" y="101092"/>
                  </a:lnTo>
                  <a:lnTo>
                    <a:pt x="140081" y="100456"/>
                  </a:lnTo>
                  <a:lnTo>
                    <a:pt x="140081" y="98932"/>
                  </a:lnTo>
                  <a:lnTo>
                    <a:pt x="139445" y="97535"/>
                  </a:lnTo>
                  <a:lnTo>
                    <a:pt x="139445" y="96012"/>
                  </a:lnTo>
                  <a:lnTo>
                    <a:pt x="138810" y="94615"/>
                  </a:lnTo>
                  <a:lnTo>
                    <a:pt x="138810" y="85852"/>
                  </a:lnTo>
                  <a:lnTo>
                    <a:pt x="137668" y="85852"/>
                  </a:lnTo>
                  <a:lnTo>
                    <a:pt x="137032" y="86614"/>
                  </a:lnTo>
                  <a:lnTo>
                    <a:pt x="134620" y="88010"/>
                  </a:lnTo>
                  <a:lnTo>
                    <a:pt x="132334" y="90931"/>
                  </a:lnTo>
                  <a:lnTo>
                    <a:pt x="131698" y="92455"/>
                  </a:lnTo>
                  <a:lnTo>
                    <a:pt x="131064" y="93091"/>
                  </a:lnTo>
                  <a:lnTo>
                    <a:pt x="131064" y="96012"/>
                  </a:lnTo>
                  <a:lnTo>
                    <a:pt x="131698" y="97535"/>
                  </a:lnTo>
                  <a:lnTo>
                    <a:pt x="131698" y="98932"/>
                  </a:lnTo>
                  <a:lnTo>
                    <a:pt x="132334" y="100456"/>
                  </a:lnTo>
                  <a:lnTo>
                    <a:pt x="133476" y="101854"/>
                  </a:lnTo>
                  <a:lnTo>
                    <a:pt x="134112" y="103378"/>
                  </a:lnTo>
                  <a:lnTo>
                    <a:pt x="137668" y="107695"/>
                  </a:lnTo>
                  <a:lnTo>
                    <a:pt x="140081" y="109219"/>
                  </a:lnTo>
                  <a:lnTo>
                    <a:pt x="141223" y="110617"/>
                  </a:lnTo>
                  <a:lnTo>
                    <a:pt x="143001" y="110617"/>
                  </a:lnTo>
                  <a:lnTo>
                    <a:pt x="143637" y="111379"/>
                  </a:lnTo>
                  <a:lnTo>
                    <a:pt x="144779" y="111379"/>
                  </a:lnTo>
                  <a:lnTo>
                    <a:pt x="146050" y="112014"/>
                  </a:lnTo>
                  <a:lnTo>
                    <a:pt x="146557" y="112014"/>
                  </a:lnTo>
                  <a:lnTo>
                    <a:pt x="148970" y="113538"/>
                  </a:lnTo>
                  <a:lnTo>
                    <a:pt x="150240" y="113538"/>
                  </a:lnTo>
                  <a:lnTo>
                    <a:pt x="150748" y="114300"/>
                  </a:lnTo>
                  <a:lnTo>
                    <a:pt x="151892" y="114300"/>
                  </a:lnTo>
                  <a:lnTo>
                    <a:pt x="153162" y="114934"/>
                  </a:lnTo>
                  <a:lnTo>
                    <a:pt x="153796" y="114934"/>
                  </a:lnTo>
                  <a:lnTo>
                    <a:pt x="154304" y="115696"/>
                  </a:lnTo>
                  <a:lnTo>
                    <a:pt x="154940" y="115696"/>
                  </a:lnTo>
                  <a:lnTo>
                    <a:pt x="156082" y="116458"/>
                  </a:lnTo>
                  <a:lnTo>
                    <a:pt x="156718" y="116458"/>
                  </a:lnTo>
                  <a:lnTo>
                    <a:pt x="157353" y="117220"/>
                  </a:lnTo>
                  <a:lnTo>
                    <a:pt x="157987" y="117220"/>
                  </a:lnTo>
                  <a:lnTo>
                    <a:pt x="159131" y="117855"/>
                  </a:lnTo>
                  <a:lnTo>
                    <a:pt x="159639" y="117855"/>
                  </a:lnTo>
                  <a:lnTo>
                    <a:pt x="160273" y="118617"/>
                  </a:lnTo>
                  <a:lnTo>
                    <a:pt x="161543" y="118617"/>
                  </a:lnTo>
                  <a:lnTo>
                    <a:pt x="162687" y="120015"/>
                  </a:lnTo>
                  <a:lnTo>
                    <a:pt x="163829" y="120015"/>
                  </a:lnTo>
                  <a:lnTo>
                    <a:pt x="164465" y="120777"/>
                  </a:lnTo>
                  <a:lnTo>
                    <a:pt x="165734" y="120777"/>
                  </a:lnTo>
                  <a:lnTo>
                    <a:pt x="166243" y="121539"/>
                  </a:lnTo>
                  <a:lnTo>
                    <a:pt x="166878" y="121539"/>
                  </a:lnTo>
                  <a:lnTo>
                    <a:pt x="168020" y="122301"/>
                  </a:lnTo>
                  <a:lnTo>
                    <a:pt x="168656" y="123063"/>
                  </a:lnTo>
                  <a:lnTo>
                    <a:pt x="169290" y="123063"/>
                  </a:lnTo>
                  <a:lnTo>
                    <a:pt x="169798" y="123697"/>
                  </a:lnTo>
                  <a:lnTo>
                    <a:pt x="171068" y="123697"/>
                  </a:lnTo>
                  <a:lnTo>
                    <a:pt x="171576" y="124459"/>
                  </a:lnTo>
                  <a:lnTo>
                    <a:pt x="172212" y="124459"/>
                  </a:lnTo>
                  <a:lnTo>
                    <a:pt x="172846" y="125221"/>
                  </a:lnTo>
                  <a:lnTo>
                    <a:pt x="173990" y="125221"/>
                  </a:lnTo>
                  <a:lnTo>
                    <a:pt x="174625" y="125856"/>
                  </a:lnTo>
                  <a:lnTo>
                    <a:pt x="175259" y="125856"/>
                  </a:lnTo>
                  <a:lnTo>
                    <a:pt x="176403" y="127380"/>
                  </a:lnTo>
                  <a:lnTo>
                    <a:pt x="177545" y="127380"/>
                  </a:lnTo>
                  <a:lnTo>
                    <a:pt x="178181" y="128016"/>
                  </a:lnTo>
                  <a:lnTo>
                    <a:pt x="183006" y="130937"/>
                  </a:lnTo>
                  <a:lnTo>
                    <a:pt x="183515" y="131699"/>
                  </a:lnTo>
                  <a:lnTo>
                    <a:pt x="184150" y="131699"/>
                  </a:lnTo>
                  <a:lnTo>
                    <a:pt x="188848" y="137541"/>
                  </a:lnTo>
                  <a:lnTo>
                    <a:pt x="189484" y="138938"/>
                  </a:lnTo>
                  <a:lnTo>
                    <a:pt x="190118" y="139700"/>
                  </a:lnTo>
                  <a:lnTo>
                    <a:pt x="191262" y="142620"/>
                  </a:lnTo>
                  <a:lnTo>
                    <a:pt x="191262" y="144780"/>
                  </a:lnTo>
                  <a:lnTo>
                    <a:pt x="191896" y="146939"/>
                  </a:lnTo>
                  <a:lnTo>
                    <a:pt x="191896" y="148463"/>
                  </a:lnTo>
                  <a:lnTo>
                    <a:pt x="191262" y="149225"/>
                  </a:lnTo>
                  <a:lnTo>
                    <a:pt x="191262" y="155067"/>
                  </a:lnTo>
                  <a:lnTo>
                    <a:pt x="190754" y="155702"/>
                  </a:lnTo>
                  <a:lnTo>
                    <a:pt x="190754" y="156464"/>
                  </a:lnTo>
                  <a:lnTo>
                    <a:pt x="190118" y="157860"/>
                  </a:lnTo>
                  <a:lnTo>
                    <a:pt x="190118" y="158622"/>
                  </a:lnTo>
                  <a:lnTo>
                    <a:pt x="189484" y="160146"/>
                  </a:lnTo>
                  <a:lnTo>
                    <a:pt x="189484" y="160781"/>
                  </a:lnTo>
                  <a:lnTo>
                    <a:pt x="188848" y="161543"/>
                  </a:lnTo>
                  <a:lnTo>
                    <a:pt x="188848" y="162305"/>
                  </a:lnTo>
                  <a:lnTo>
                    <a:pt x="187706" y="163703"/>
                  </a:lnTo>
                  <a:lnTo>
                    <a:pt x="186562" y="167385"/>
                  </a:lnTo>
                  <a:lnTo>
                    <a:pt x="185293" y="168782"/>
                  </a:lnTo>
                  <a:lnTo>
                    <a:pt x="184150" y="169544"/>
                  </a:lnTo>
                  <a:lnTo>
                    <a:pt x="183006" y="170942"/>
                  </a:lnTo>
                  <a:lnTo>
                    <a:pt x="181737" y="171704"/>
                  </a:lnTo>
                  <a:lnTo>
                    <a:pt x="181101" y="172466"/>
                  </a:lnTo>
                  <a:lnTo>
                    <a:pt x="177037" y="175387"/>
                  </a:lnTo>
                  <a:lnTo>
                    <a:pt x="176403" y="176149"/>
                  </a:lnTo>
                  <a:lnTo>
                    <a:pt x="174625" y="176783"/>
                  </a:lnTo>
                  <a:lnTo>
                    <a:pt x="173354" y="176783"/>
                  </a:lnTo>
                  <a:lnTo>
                    <a:pt x="172846" y="177545"/>
                  </a:lnTo>
                  <a:lnTo>
                    <a:pt x="171068" y="177545"/>
                  </a:lnTo>
                  <a:lnTo>
                    <a:pt x="170434" y="178307"/>
                  </a:lnTo>
                  <a:lnTo>
                    <a:pt x="163829" y="178307"/>
                  </a:lnTo>
                  <a:lnTo>
                    <a:pt x="163321" y="177545"/>
                  </a:lnTo>
                  <a:lnTo>
                    <a:pt x="160909" y="177545"/>
                  </a:lnTo>
                  <a:lnTo>
                    <a:pt x="159639" y="176783"/>
                  </a:lnTo>
                  <a:lnTo>
                    <a:pt x="159131" y="176783"/>
                  </a:lnTo>
                  <a:lnTo>
                    <a:pt x="158495" y="176149"/>
                  </a:lnTo>
                  <a:lnTo>
                    <a:pt x="157987" y="176149"/>
                  </a:lnTo>
                  <a:lnTo>
                    <a:pt x="155575" y="174625"/>
                  </a:lnTo>
                  <a:lnTo>
                    <a:pt x="152526" y="170942"/>
                  </a:lnTo>
                  <a:lnTo>
                    <a:pt x="151892" y="169544"/>
                  </a:lnTo>
                  <a:lnTo>
                    <a:pt x="150748" y="168782"/>
                  </a:lnTo>
                  <a:lnTo>
                    <a:pt x="149606" y="167385"/>
                  </a:lnTo>
                  <a:lnTo>
                    <a:pt x="148335" y="166624"/>
                  </a:lnTo>
                  <a:lnTo>
                    <a:pt x="146557" y="164465"/>
                  </a:lnTo>
                  <a:lnTo>
                    <a:pt x="146050" y="164465"/>
                  </a:lnTo>
                  <a:lnTo>
                    <a:pt x="144779" y="163703"/>
                  </a:lnTo>
                  <a:lnTo>
                    <a:pt x="144145" y="163067"/>
                  </a:lnTo>
                  <a:lnTo>
                    <a:pt x="143637" y="163067"/>
                  </a:lnTo>
                  <a:lnTo>
                    <a:pt x="142367" y="162305"/>
                  </a:lnTo>
                  <a:lnTo>
                    <a:pt x="141223" y="160781"/>
                  </a:lnTo>
                  <a:lnTo>
                    <a:pt x="140081" y="160781"/>
                  </a:lnTo>
                  <a:lnTo>
                    <a:pt x="138810" y="159384"/>
                  </a:lnTo>
                  <a:lnTo>
                    <a:pt x="137668" y="159384"/>
                  </a:lnTo>
                  <a:lnTo>
                    <a:pt x="137032" y="158622"/>
                  </a:lnTo>
                  <a:lnTo>
                    <a:pt x="136398" y="158622"/>
                  </a:lnTo>
                  <a:lnTo>
                    <a:pt x="135890" y="157860"/>
                  </a:lnTo>
                  <a:lnTo>
                    <a:pt x="134112" y="157860"/>
                  </a:lnTo>
                  <a:lnTo>
                    <a:pt x="132842" y="157226"/>
                  </a:lnTo>
                  <a:lnTo>
                    <a:pt x="128143" y="157226"/>
                  </a:lnTo>
                  <a:lnTo>
                    <a:pt x="127507" y="157860"/>
                  </a:lnTo>
                  <a:lnTo>
                    <a:pt x="125095" y="157860"/>
                  </a:lnTo>
                  <a:lnTo>
                    <a:pt x="124459" y="158622"/>
                  </a:lnTo>
                  <a:lnTo>
                    <a:pt x="122809" y="158622"/>
                  </a:lnTo>
                  <a:lnTo>
                    <a:pt x="122173" y="159384"/>
                  </a:lnTo>
                  <a:lnTo>
                    <a:pt x="120904" y="159384"/>
                  </a:lnTo>
                  <a:lnTo>
                    <a:pt x="120395" y="160146"/>
                  </a:lnTo>
                  <a:lnTo>
                    <a:pt x="118618" y="160146"/>
                  </a:lnTo>
                  <a:lnTo>
                    <a:pt x="117982" y="160781"/>
                  </a:lnTo>
                  <a:lnTo>
                    <a:pt x="116204" y="160781"/>
                  </a:lnTo>
                  <a:lnTo>
                    <a:pt x="115062" y="161543"/>
                  </a:lnTo>
                  <a:lnTo>
                    <a:pt x="114426" y="161543"/>
                  </a:lnTo>
                  <a:lnTo>
                    <a:pt x="113792" y="162305"/>
                  </a:lnTo>
                  <a:lnTo>
                    <a:pt x="112014" y="162305"/>
                  </a:lnTo>
                  <a:lnTo>
                    <a:pt x="110870" y="163067"/>
                  </a:lnTo>
                  <a:lnTo>
                    <a:pt x="109601" y="163067"/>
                  </a:lnTo>
                  <a:lnTo>
                    <a:pt x="108457" y="163703"/>
                  </a:lnTo>
                  <a:lnTo>
                    <a:pt x="101345" y="163703"/>
                  </a:lnTo>
                  <a:lnTo>
                    <a:pt x="100076" y="163067"/>
                  </a:lnTo>
                  <a:lnTo>
                    <a:pt x="98932" y="163067"/>
                  </a:lnTo>
                  <a:lnTo>
                    <a:pt x="98298" y="162305"/>
                  </a:lnTo>
                  <a:lnTo>
                    <a:pt x="97154" y="161543"/>
                  </a:lnTo>
                  <a:lnTo>
                    <a:pt x="95884" y="161543"/>
                  </a:lnTo>
                  <a:lnTo>
                    <a:pt x="94742" y="160146"/>
                  </a:lnTo>
                  <a:lnTo>
                    <a:pt x="91185" y="157860"/>
                  </a:lnTo>
                  <a:lnTo>
                    <a:pt x="89407" y="153542"/>
                  </a:lnTo>
                  <a:lnTo>
                    <a:pt x="88773" y="152780"/>
                  </a:lnTo>
                  <a:lnTo>
                    <a:pt x="88773" y="150621"/>
                  </a:lnTo>
                  <a:lnTo>
                    <a:pt x="88137" y="149225"/>
                  </a:lnTo>
                  <a:lnTo>
                    <a:pt x="88137" y="146304"/>
                  </a:lnTo>
                  <a:lnTo>
                    <a:pt x="88773" y="144780"/>
                  </a:lnTo>
                  <a:lnTo>
                    <a:pt x="88773" y="143382"/>
                  </a:lnTo>
                  <a:lnTo>
                    <a:pt x="89407" y="141224"/>
                  </a:lnTo>
                  <a:lnTo>
                    <a:pt x="90043" y="140462"/>
                  </a:lnTo>
                  <a:lnTo>
                    <a:pt x="91693" y="136779"/>
                  </a:lnTo>
                  <a:lnTo>
                    <a:pt x="92964" y="136143"/>
                  </a:lnTo>
                  <a:lnTo>
                    <a:pt x="93598" y="134619"/>
                  </a:lnTo>
                  <a:lnTo>
                    <a:pt x="95884" y="131699"/>
                  </a:lnTo>
                  <a:lnTo>
                    <a:pt x="97154" y="130937"/>
                  </a:lnTo>
                  <a:lnTo>
                    <a:pt x="97790" y="130937"/>
                  </a:lnTo>
                  <a:lnTo>
                    <a:pt x="98932" y="129540"/>
                  </a:lnTo>
                  <a:lnTo>
                    <a:pt x="103123" y="127380"/>
                  </a:lnTo>
                  <a:lnTo>
                    <a:pt x="105537" y="127380"/>
                  </a:lnTo>
                  <a:lnTo>
                    <a:pt x="106679" y="128016"/>
                  </a:lnTo>
                  <a:lnTo>
                    <a:pt x="107823" y="128016"/>
                  </a:lnTo>
                  <a:lnTo>
                    <a:pt x="109093" y="128778"/>
                  </a:lnTo>
                  <a:lnTo>
                    <a:pt x="109601" y="128778"/>
                  </a:lnTo>
                  <a:lnTo>
                    <a:pt x="110870" y="129540"/>
                  </a:lnTo>
                  <a:lnTo>
                    <a:pt x="113792" y="133095"/>
                  </a:lnTo>
                  <a:lnTo>
                    <a:pt x="113792" y="133857"/>
                  </a:lnTo>
                  <a:lnTo>
                    <a:pt x="114426" y="134619"/>
                  </a:lnTo>
                  <a:lnTo>
                    <a:pt x="114426" y="137541"/>
                  </a:lnTo>
                  <a:lnTo>
                    <a:pt x="113792" y="138303"/>
                  </a:lnTo>
                  <a:lnTo>
                    <a:pt x="110235" y="138303"/>
                  </a:lnTo>
                  <a:lnTo>
                    <a:pt x="109093" y="137541"/>
                  </a:lnTo>
                  <a:lnTo>
                    <a:pt x="107187" y="135381"/>
                  </a:lnTo>
                  <a:lnTo>
                    <a:pt x="106045" y="134619"/>
                  </a:lnTo>
                  <a:lnTo>
                    <a:pt x="101345" y="134619"/>
                  </a:lnTo>
                  <a:lnTo>
                    <a:pt x="100710" y="135381"/>
                  </a:lnTo>
                  <a:lnTo>
                    <a:pt x="100076" y="135381"/>
                  </a:lnTo>
                  <a:lnTo>
                    <a:pt x="99440" y="136143"/>
                  </a:lnTo>
                  <a:lnTo>
                    <a:pt x="98298" y="136143"/>
                  </a:lnTo>
                  <a:lnTo>
                    <a:pt x="97790" y="137541"/>
                  </a:lnTo>
                  <a:lnTo>
                    <a:pt x="97154" y="137541"/>
                  </a:lnTo>
                  <a:lnTo>
                    <a:pt x="96520" y="138938"/>
                  </a:lnTo>
                  <a:lnTo>
                    <a:pt x="95376" y="140462"/>
                  </a:lnTo>
                  <a:lnTo>
                    <a:pt x="94742" y="141858"/>
                  </a:lnTo>
                  <a:lnTo>
                    <a:pt x="94742" y="148463"/>
                  </a:lnTo>
                  <a:lnTo>
                    <a:pt x="95376" y="149225"/>
                  </a:lnTo>
                  <a:lnTo>
                    <a:pt x="95376" y="150621"/>
                  </a:lnTo>
                  <a:lnTo>
                    <a:pt x="95884" y="152018"/>
                  </a:lnTo>
                  <a:lnTo>
                    <a:pt x="98932" y="155702"/>
                  </a:lnTo>
                  <a:lnTo>
                    <a:pt x="100710" y="155702"/>
                  </a:lnTo>
                  <a:lnTo>
                    <a:pt x="101345" y="156464"/>
                  </a:lnTo>
                  <a:lnTo>
                    <a:pt x="109093" y="156464"/>
                  </a:lnTo>
                  <a:lnTo>
                    <a:pt x="110235" y="155702"/>
                  </a:lnTo>
                  <a:lnTo>
                    <a:pt x="113792" y="155702"/>
                  </a:lnTo>
                  <a:lnTo>
                    <a:pt x="114426" y="155067"/>
                  </a:lnTo>
                  <a:lnTo>
                    <a:pt x="117982" y="155067"/>
                  </a:lnTo>
                  <a:lnTo>
                    <a:pt x="118618" y="154305"/>
                  </a:lnTo>
                  <a:lnTo>
                    <a:pt x="120395" y="154305"/>
                  </a:lnTo>
                  <a:lnTo>
                    <a:pt x="120904" y="153542"/>
                  </a:lnTo>
                  <a:lnTo>
                    <a:pt x="123317" y="153542"/>
                  </a:lnTo>
                  <a:lnTo>
                    <a:pt x="124459" y="152780"/>
                  </a:lnTo>
                  <a:lnTo>
                    <a:pt x="126365" y="152018"/>
                  </a:lnTo>
                  <a:lnTo>
                    <a:pt x="127507" y="152018"/>
                  </a:lnTo>
                  <a:lnTo>
                    <a:pt x="128651" y="151383"/>
                  </a:lnTo>
                  <a:lnTo>
                    <a:pt x="129920" y="151383"/>
                  </a:lnTo>
                  <a:lnTo>
                    <a:pt x="131064" y="150621"/>
                  </a:lnTo>
                  <a:lnTo>
                    <a:pt x="133476" y="150621"/>
                  </a:lnTo>
                  <a:lnTo>
                    <a:pt x="134112" y="149859"/>
                  </a:lnTo>
                  <a:lnTo>
                    <a:pt x="137032" y="149859"/>
                  </a:lnTo>
                  <a:lnTo>
                    <a:pt x="137668" y="149225"/>
                  </a:lnTo>
                  <a:lnTo>
                    <a:pt x="138303" y="149859"/>
                  </a:lnTo>
                  <a:lnTo>
                    <a:pt x="140081" y="149859"/>
                  </a:lnTo>
                  <a:lnTo>
                    <a:pt x="140589" y="150621"/>
                  </a:lnTo>
                  <a:lnTo>
                    <a:pt x="141223" y="150621"/>
                  </a:lnTo>
                  <a:lnTo>
                    <a:pt x="142367" y="151383"/>
                  </a:lnTo>
                  <a:lnTo>
                    <a:pt x="143637" y="152780"/>
                  </a:lnTo>
                  <a:lnTo>
                    <a:pt x="144779" y="153542"/>
                  </a:lnTo>
                  <a:lnTo>
                    <a:pt x="145415" y="154305"/>
                  </a:lnTo>
                  <a:lnTo>
                    <a:pt x="146557" y="155067"/>
                  </a:lnTo>
                  <a:lnTo>
                    <a:pt x="147193" y="156464"/>
                  </a:lnTo>
                  <a:lnTo>
                    <a:pt x="147828" y="157226"/>
                  </a:lnTo>
                  <a:lnTo>
                    <a:pt x="148970" y="157860"/>
                  </a:lnTo>
                  <a:lnTo>
                    <a:pt x="150748" y="160146"/>
                  </a:lnTo>
                  <a:lnTo>
                    <a:pt x="151892" y="160781"/>
                  </a:lnTo>
                  <a:lnTo>
                    <a:pt x="154304" y="163703"/>
                  </a:lnTo>
                  <a:lnTo>
                    <a:pt x="156718" y="165227"/>
                  </a:lnTo>
                  <a:lnTo>
                    <a:pt x="157353" y="166624"/>
                  </a:lnTo>
                  <a:lnTo>
                    <a:pt x="158495" y="166624"/>
                  </a:lnTo>
                  <a:lnTo>
                    <a:pt x="162051" y="168782"/>
                  </a:lnTo>
                  <a:lnTo>
                    <a:pt x="163321" y="168782"/>
                  </a:lnTo>
                  <a:lnTo>
                    <a:pt x="164465" y="169544"/>
                  </a:lnTo>
                  <a:lnTo>
                    <a:pt x="165734" y="169544"/>
                  </a:lnTo>
                  <a:lnTo>
                    <a:pt x="166878" y="170306"/>
                  </a:lnTo>
                  <a:lnTo>
                    <a:pt x="169290" y="170306"/>
                  </a:lnTo>
                  <a:lnTo>
                    <a:pt x="170434" y="169544"/>
                  </a:lnTo>
                  <a:lnTo>
                    <a:pt x="172846" y="169544"/>
                  </a:lnTo>
                  <a:lnTo>
                    <a:pt x="173990" y="168782"/>
                  </a:lnTo>
                  <a:lnTo>
                    <a:pt x="175259" y="168782"/>
                  </a:lnTo>
                  <a:lnTo>
                    <a:pt x="176403" y="168147"/>
                  </a:lnTo>
                  <a:lnTo>
                    <a:pt x="177037" y="168147"/>
                  </a:lnTo>
                  <a:lnTo>
                    <a:pt x="177545" y="167385"/>
                  </a:lnTo>
                  <a:lnTo>
                    <a:pt x="178815" y="166624"/>
                  </a:lnTo>
                  <a:lnTo>
                    <a:pt x="180593" y="164465"/>
                  </a:lnTo>
                  <a:lnTo>
                    <a:pt x="181737" y="161543"/>
                  </a:lnTo>
                  <a:lnTo>
                    <a:pt x="182371" y="160781"/>
                  </a:lnTo>
                  <a:lnTo>
                    <a:pt x="183006" y="159384"/>
                  </a:lnTo>
                  <a:lnTo>
                    <a:pt x="183006" y="157860"/>
                  </a:lnTo>
                  <a:lnTo>
                    <a:pt x="184150" y="155067"/>
                  </a:lnTo>
                  <a:lnTo>
                    <a:pt x="184150" y="153542"/>
                  </a:lnTo>
                  <a:lnTo>
                    <a:pt x="184657" y="152780"/>
                  </a:lnTo>
                  <a:lnTo>
                    <a:pt x="184657" y="151383"/>
                  </a:lnTo>
                  <a:lnTo>
                    <a:pt x="185293" y="149859"/>
                  </a:lnTo>
                  <a:lnTo>
                    <a:pt x="185293" y="148463"/>
                  </a:lnTo>
                  <a:lnTo>
                    <a:pt x="184657" y="146939"/>
                  </a:lnTo>
                  <a:lnTo>
                    <a:pt x="184657" y="146304"/>
                  </a:lnTo>
                  <a:lnTo>
                    <a:pt x="184150" y="144780"/>
                  </a:lnTo>
                  <a:lnTo>
                    <a:pt x="184150" y="144144"/>
                  </a:lnTo>
                  <a:lnTo>
                    <a:pt x="183006" y="141224"/>
                  </a:lnTo>
                  <a:lnTo>
                    <a:pt x="181737" y="140462"/>
                  </a:lnTo>
                  <a:lnTo>
                    <a:pt x="181101" y="139700"/>
                  </a:lnTo>
                  <a:lnTo>
                    <a:pt x="180593" y="138303"/>
                  </a:lnTo>
                  <a:lnTo>
                    <a:pt x="179323" y="137541"/>
                  </a:lnTo>
                  <a:lnTo>
                    <a:pt x="177037" y="134619"/>
                  </a:lnTo>
                  <a:lnTo>
                    <a:pt x="175768" y="133857"/>
                  </a:lnTo>
                  <a:lnTo>
                    <a:pt x="175259" y="133857"/>
                  </a:lnTo>
                  <a:lnTo>
                    <a:pt x="173990" y="133095"/>
                  </a:lnTo>
                  <a:lnTo>
                    <a:pt x="173354" y="132460"/>
                  </a:lnTo>
                  <a:lnTo>
                    <a:pt x="172212" y="131699"/>
                  </a:lnTo>
                  <a:lnTo>
                    <a:pt x="171068" y="131699"/>
                  </a:lnTo>
                  <a:lnTo>
                    <a:pt x="166878" y="129540"/>
                  </a:lnTo>
                  <a:lnTo>
                    <a:pt x="165734" y="128778"/>
                  </a:lnTo>
                  <a:lnTo>
                    <a:pt x="165100" y="128016"/>
                  </a:lnTo>
                  <a:lnTo>
                    <a:pt x="163321" y="128016"/>
                  </a:lnTo>
                  <a:lnTo>
                    <a:pt x="162051" y="126618"/>
                  </a:lnTo>
                  <a:lnTo>
                    <a:pt x="160273" y="126618"/>
                  </a:lnTo>
                  <a:lnTo>
                    <a:pt x="159639" y="125856"/>
                  </a:lnTo>
                  <a:lnTo>
                    <a:pt x="159131" y="125856"/>
                  </a:lnTo>
                  <a:lnTo>
                    <a:pt x="158495" y="125221"/>
                  </a:lnTo>
                  <a:lnTo>
                    <a:pt x="157353" y="125221"/>
                  </a:lnTo>
                  <a:lnTo>
                    <a:pt x="156718" y="124459"/>
                  </a:lnTo>
                  <a:lnTo>
                    <a:pt x="156082" y="124459"/>
                  </a:lnTo>
                  <a:lnTo>
                    <a:pt x="154940" y="123697"/>
                  </a:lnTo>
                  <a:lnTo>
                    <a:pt x="154304" y="123697"/>
                  </a:lnTo>
                  <a:lnTo>
                    <a:pt x="153796" y="123063"/>
                  </a:lnTo>
                  <a:lnTo>
                    <a:pt x="153162" y="123063"/>
                  </a:lnTo>
                  <a:lnTo>
                    <a:pt x="151892" y="122301"/>
                  </a:lnTo>
                  <a:lnTo>
                    <a:pt x="151384" y="122301"/>
                  </a:lnTo>
                  <a:lnTo>
                    <a:pt x="150748" y="121539"/>
                  </a:lnTo>
                  <a:lnTo>
                    <a:pt x="148970" y="120777"/>
                  </a:lnTo>
                  <a:lnTo>
                    <a:pt x="147828" y="120777"/>
                  </a:lnTo>
                  <a:lnTo>
                    <a:pt x="141859" y="117220"/>
                  </a:lnTo>
                  <a:lnTo>
                    <a:pt x="141223" y="117220"/>
                  </a:lnTo>
                  <a:lnTo>
                    <a:pt x="140081" y="116458"/>
                  </a:lnTo>
                  <a:lnTo>
                    <a:pt x="139445" y="115696"/>
                  </a:lnTo>
                  <a:lnTo>
                    <a:pt x="138810" y="115696"/>
                  </a:lnTo>
                  <a:lnTo>
                    <a:pt x="137668" y="114934"/>
                  </a:lnTo>
                  <a:lnTo>
                    <a:pt x="137032" y="114300"/>
                  </a:lnTo>
                  <a:lnTo>
                    <a:pt x="135890" y="113538"/>
                  </a:lnTo>
                  <a:lnTo>
                    <a:pt x="134112" y="111379"/>
                  </a:lnTo>
                  <a:lnTo>
                    <a:pt x="133476" y="111379"/>
                  </a:lnTo>
                  <a:lnTo>
                    <a:pt x="132334" y="110617"/>
                  </a:lnTo>
                  <a:lnTo>
                    <a:pt x="131698" y="109855"/>
                  </a:lnTo>
                  <a:lnTo>
                    <a:pt x="131064" y="108457"/>
                  </a:lnTo>
                  <a:lnTo>
                    <a:pt x="130556" y="108457"/>
                  </a:lnTo>
                  <a:lnTo>
                    <a:pt x="128651" y="104775"/>
                  </a:lnTo>
                  <a:lnTo>
                    <a:pt x="127507" y="103378"/>
                  </a:lnTo>
                  <a:lnTo>
                    <a:pt x="126873" y="101854"/>
                  </a:lnTo>
                  <a:lnTo>
                    <a:pt x="125729" y="100456"/>
                  </a:lnTo>
                  <a:lnTo>
                    <a:pt x="125729" y="98297"/>
                  </a:lnTo>
                  <a:lnTo>
                    <a:pt x="125095" y="96774"/>
                  </a:lnTo>
                  <a:lnTo>
                    <a:pt x="125095" y="92455"/>
                  </a:lnTo>
                  <a:lnTo>
                    <a:pt x="126873" y="88010"/>
                  </a:lnTo>
                  <a:lnTo>
                    <a:pt x="131064" y="82930"/>
                  </a:lnTo>
                  <a:lnTo>
                    <a:pt x="132334" y="82168"/>
                  </a:lnTo>
                  <a:lnTo>
                    <a:pt x="132842" y="81533"/>
                  </a:lnTo>
                  <a:lnTo>
                    <a:pt x="134112" y="80771"/>
                  </a:lnTo>
                  <a:lnTo>
                    <a:pt x="136398" y="77851"/>
                  </a:lnTo>
                  <a:lnTo>
                    <a:pt x="137668" y="77216"/>
                  </a:lnTo>
                  <a:lnTo>
                    <a:pt x="138303" y="76454"/>
                  </a:lnTo>
                  <a:lnTo>
                    <a:pt x="139445" y="75692"/>
                  </a:lnTo>
                  <a:lnTo>
                    <a:pt x="140081" y="74930"/>
                  </a:lnTo>
                  <a:lnTo>
                    <a:pt x="141223" y="74167"/>
                  </a:lnTo>
                  <a:lnTo>
                    <a:pt x="141859" y="73532"/>
                  </a:lnTo>
                  <a:lnTo>
                    <a:pt x="142367" y="73532"/>
                  </a:lnTo>
                  <a:lnTo>
                    <a:pt x="143637" y="72008"/>
                  </a:lnTo>
                  <a:lnTo>
                    <a:pt x="144779" y="71374"/>
                  </a:lnTo>
                  <a:lnTo>
                    <a:pt x="145415" y="71374"/>
                  </a:lnTo>
                  <a:lnTo>
                    <a:pt x="145415" y="66293"/>
                  </a:lnTo>
                  <a:lnTo>
                    <a:pt x="144779" y="65531"/>
                  </a:lnTo>
                  <a:lnTo>
                    <a:pt x="144779" y="58928"/>
                  </a:lnTo>
                  <a:lnTo>
                    <a:pt x="144145" y="57530"/>
                  </a:lnTo>
                  <a:lnTo>
                    <a:pt x="144145" y="52451"/>
                  </a:lnTo>
                  <a:lnTo>
                    <a:pt x="143637" y="50927"/>
                  </a:lnTo>
                  <a:lnTo>
                    <a:pt x="143637" y="45084"/>
                  </a:lnTo>
                  <a:lnTo>
                    <a:pt x="143001" y="43688"/>
                  </a:lnTo>
                  <a:lnTo>
                    <a:pt x="143001" y="39369"/>
                  </a:lnTo>
                  <a:lnTo>
                    <a:pt x="142367" y="37845"/>
                  </a:lnTo>
                  <a:lnTo>
                    <a:pt x="142367" y="34163"/>
                  </a:lnTo>
                  <a:lnTo>
                    <a:pt x="141859" y="32766"/>
                  </a:lnTo>
                  <a:lnTo>
                    <a:pt x="141859" y="26924"/>
                  </a:lnTo>
                  <a:lnTo>
                    <a:pt x="141223" y="26162"/>
                  </a:lnTo>
                  <a:lnTo>
                    <a:pt x="141223" y="22605"/>
                  </a:lnTo>
                  <a:lnTo>
                    <a:pt x="140589" y="21843"/>
                  </a:lnTo>
                  <a:lnTo>
                    <a:pt x="140589" y="20446"/>
                  </a:lnTo>
                  <a:lnTo>
                    <a:pt x="140081" y="18922"/>
                  </a:lnTo>
                  <a:lnTo>
                    <a:pt x="140081" y="17526"/>
                  </a:lnTo>
                  <a:lnTo>
                    <a:pt x="139445" y="16002"/>
                  </a:lnTo>
                  <a:lnTo>
                    <a:pt x="139445" y="15240"/>
                  </a:lnTo>
                  <a:lnTo>
                    <a:pt x="138810" y="13842"/>
                  </a:lnTo>
                  <a:lnTo>
                    <a:pt x="138810" y="13080"/>
                  </a:lnTo>
                  <a:lnTo>
                    <a:pt x="137668" y="12445"/>
                  </a:lnTo>
                  <a:lnTo>
                    <a:pt x="137032" y="10921"/>
                  </a:lnTo>
                  <a:lnTo>
                    <a:pt x="135890" y="10159"/>
                  </a:lnTo>
                  <a:lnTo>
                    <a:pt x="135254" y="9397"/>
                  </a:lnTo>
                  <a:lnTo>
                    <a:pt x="134112" y="8763"/>
                  </a:lnTo>
                  <a:lnTo>
                    <a:pt x="133476" y="8001"/>
                  </a:lnTo>
                  <a:lnTo>
                    <a:pt x="132334" y="7239"/>
                  </a:lnTo>
                  <a:lnTo>
                    <a:pt x="129920" y="7239"/>
                  </a:lnTo>
                  <a:lnTo>
                    <a:pt x="128651" y="6604"/>
                  </a:lnTo>
                  <a:lnTo>
                    <a:pt x="125095" y="6604"/>
                  </a:lnTo>
                  <a:lnTo>
                    <a:pt x="123951" y="7239"/>
                  </a:lnTo>
                  <a:lnTo>
                    <a:pt x="120904" y="7239"/>
                  </a:lnTo>
                  <a:lnTo>
                    <a:pt x="120395" y="8001"/>
                  </a:lnTo>
                  <a:lnTo>
                    <a:pt x="119126" y="8001"/>
                  </a:lnTo>
                  <a:lnTo>
                    <a:pt x="115570" y="10159"/>
                  </a:lnTo>
                  <a:lnTo>
                    <a:pt x="113156" y="10159"/>
                  </a:lnTo>
                  <a:lnTo>
                    <a:pt x="112014" y="11683"/>
                  </a:lnTo>
                  <a:lnTo>
                    <a:pt x="110235" y="11683"/>
                  </a:lnTo>
                  <a:lnTo>
                    <a:pt x="109601" y="12445"/>
                  </a:lnTo>
                  <a:lnTo>
                    <a:pt x="109093" y="12445"/>
                  </a:lnTo>
                  <a:lnTo>
                    <a:pt x="107823" y="13080"/>
                  </a:lnTo>
                  <a:lnTo>
                    <a:pt x="107187" y="13080"/>
                  </a:lnTo>
                  <a:lnTo>
                    <a:pt x="106045" y="13842"/>
                  </a:lnTo>
                  <a:lnTo>
                    <a:pt x="105537" y="13842"/>
                  </a:lnTo>
                  <a:lnTo>
                    <a:pt x="104267" y="14605"/>
                  </a:lnTo>
                  <a:lnTo>
                    <a:pt x="103631" y="14605"/>
                  </a:lnTo>
                  <a:lnTo>
                    <a:pt x="103123" y="15240"/>
                  </a:lnTo>
                  <a:lnTo>
                    <a:pt x="101854" y="15240"/>
                  </a:lnTo>
                  <a:lnTo>
                    <a:pt x="101345" y="16002"/>
                  </a:lnTo>
                  <a:lnTo>
                    <a:pt x="100076" y="16002"/>
                  </a:lnTo>
                  <a:lnTo>
                    <a:pt x="99440" y="16764"/>
                  </a:lnTo>
                  <a:lnTo>
                    <a:pt x="98298" y="16764"/>
                  </a:lnTo>
                  <a:lnTo>
                    <a:pt x="97790" y="17526"/>
                  </a:lnTo>
                  <a:lnTo>
                    <a:pt x="96520" y="18160"/>
                  </a:lnTo>
                  <a:lnTo>
                    <a:pt x="95884" y="18160"/>
                  </a:lnTo>
                  <a:lnTo>
                    <a:pt x="94742" y="18922"/>
                  </a:lnTo>
                  <a:lnTo>
                    <a:pt x="93598" y="18922"/>
                  </a:lnTo>
                  <a:lnTo>
                    <a:pt x="92964" y="19684"/>
                  </a:lnTo>
                  <a:lnTo>
                    <a:pt x="91693" y="19684"/>
                  </a:lnTo>
                  <a:lnTo>
                    <a:pt x="91185" y="20446"/>
                  </a:lnTo>
                  <a:lnTo>
                    <a:pt x="90043" y="20446"/>
                  </a:lnTo>
                  <a:lnTo>
                    <a:pt x="88773" y="21843"/>
                  </a:lnTo>
                  <a:lnTo>
                    <a:pt x="86995" y="21843"/>
                  </a:lnTo>
                  <a:lnTo>
                    <a:pt x="85851" y="22605"/>
                  </a:lnTo>
                  <a:lnTo>
                    <a:pt x="85217" y="22605"/>
                  </a:lnTo>
                  <a:lnTo>
                    <a:pt x="84581" y="23241"/>
                  </a:lnTo>
                  <a:lnTo>
                    <a:pt x="82804" y="23241"/>
                  </a:lnTo>
                  <a:lnTo>
                    <a:pt x="82168" y="24003"/>
                  </a:lnTo>
                  <a:lnTo>
                    <a:pt x="81026" y="24003"/>
                  </a:lnTo>
                  <a:lnTo>
                    <a:pt x="80390" y="24765"/>
                  </a:lnTo>
                  <a:lnTo>
                    <a:pt x="79882" y="24765"/>
                  </a:lnTo>
                  <a:lnTo>
                    <a:pt x="79248" y="25527"/>
                  </a:lnTo>
                  <a:lnTo>
                    <a:pt x="78104" y="25527"/>
                  </a:lnTo>
                  <a:lnTo>
                    <a:pt x="76834" y="26162"/>
                  </a:lnTo>
                  <a:lnTo>
                    <a:pt x="75056" y="26162"/>
                  </a:lnTo>
                  <a:lnTo>
                    <a:pt x="73914" y="26924"/>
                  </a:lnTo>
                  <a:lnTo>
                    <a:pt x="72643" y="26924"/>
                  </a:lnTo>
                  <a:lnTo>
                    <a:pt x="71501" y="27685"/>
                  </a:lnTo>
                  <a:lnTo>
                    <a:pt x="69087" y="27685"/>
                  </a:lnTo>
                  <a:lnTo>
                    <a:pt x="68453" y="28320"/>
                  </a:lnTo>
                  <a:lnTo>
                    <a:pt x="66167" y="28320"/>
                  </a:lnTo>
                  <a:lnTo>
                    <a:pt x="65531" y="29082"/>
                  </a:lnTo>
                  <a:lnTo>
                    <a:pt x="54864" y="29082"/>
                  </a:lnTo>
                  <a:lnTo>
                    <a:pt x="54229" y="29844"/>
                  </a:lnTo>
                  <a:lnTo>
                    <a:pt x="46481" y="29844"/>
                  </a:lnTo>
                  <a:lnTo>
                    <a:pt x="45339" y="29082"/>
                  </a:lnTo>
                  <a:lnTo>
                    <a:pt x="33909" y="29082"/>
                  </a:lnTo>
                  <a:lnTo>
                    <a:pt x="32765" y="28320"/>
                  </a:lnTo>
                  <a:lnTo>
                    <a:pt x="29209" y="28320"/>
                  </a:lnTo>
                  <a:lnTo>
                    <a:pt x="28575" y="27685"/>
                  </a:lnTo>
                  <a:lnTo>
                    <a:pt x="21970" y="27685"/>
                  </a:lnTo>
                  <a:lnTo>
                    <a:pt x="21462" y="26924"/>
                  </a:lnTo>
                  <a:lnTo>
                    <a:pt x="6476" y="26924"/>
                  </a:lnTo>
                  <a:lnTo>
                    <a:pt x="5334" y="27685"/>
                  </a:lnTo>
                  <a:lnTo>
                    <a:pt x="4698" y="27685"/>
                  </a:lnTo>
                  <a:lnTo>
                    <a:pt x="4064" y="29082"/>
                  </a:lnTo>
                  <a:lnTo>
                    <a:pt x="3556" y="29082"/>
                  </a:lnTo>
                  <a:lnTo>
                    <a:pt x="2920" y="30606"/>
                  </a:lnTo>
                  <a:lnTo>
                    <a:pt x="2412" y="31368"/>
                  </a:lnTo>
                  <a:lnTo>
                    <a:pt x="2412" y="32004"/>
                  </a:lnTo>
                  <a:lnTo>
                    <a:pt x="507" y="34163"/>
                  </a:lnTo>
                  <a:lnTo>
                    <a:pt x="507" y="35687"/>
                  </a:lnTo>
                  <a:lnTo>
                    <a:pt x="0" y="363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5" name="Freeform 494"/>
            <p:cNvSpPr/>
            <p:nvPr/>
          </p:nvSpPr>
          <p:spPr>
            <a:xfrm>
              <a:off x="965554" y="6643487"/>
              <a:ext cx="91376" cy="76437"/>
            </a:xfrm>
            <a:custGeom>
              <a:avLst/>
              <a:gdLst/>
              <a:ahLst/>
              <a:cxnLst/>
              <a:rect l="0" t="0" r="0" b="0"/>
              <a:pathLst>
                <a:path w="90552" h="76454">
                  <a:moveTo>
                    <a:pt x="1144" y="50291"/>
                  </a:moveTo>
                  <a:lnTo>
                    <a:pt x="1144" y="48767"/>
                  </a:lnTo>
                  <a:lnTo>
                    <a:pt x="509" y="48132"/>
                  </a:lnTo>
                  <a:lnTo>
                    <a:pt x="509" y="46609"/>
                  </a:lnTo>
                  <a:lnTo>
                    <a:pt x="0" y="45212"/>
                  </a:lnTo>
                  <a:lnTo>
                    <a:pt x="0" y="43688"/>
                  </a:lnTo>
                  <a:lnTo>
                    <a:pt x="1144" y="40766"/>
                  </a:lnTo>
                  <a:lnTo>
                    <a:pt x="2922" y="38607"/>
                  </a:lnTo>
                  <a:lnTo>
                    <a:pt x="4064" y="37845"/>
                  </a:lnTo>
                  <a:lnTo>
                    <a:pt x="4700" y="36449"/>
                  </a:lnTo>
                  <a:lnTo>
                    <a:pt x="9525" y="33527"/>
                  </a:lnTo>
                  <a:lnTo>
                    <a:pt x="10161" y="32765"/>
                  </a:lnTo>
                  <a:lnTo>
                    <a:pt x="11303" y="32003"/>
                  </a:lnTo>
                  <a:lnTo>
                    <a:pt x="13081" y="31368"/>
                  </a:lnTo>
                  <a:lnTo>
                    <a:pt x="14225" y="30606"/>
                  </a:lnTo>
                  <a:lnTo>
                    <a:pt x="14859" y="29844"/>
                  </a:lnTo>
                  <a:lnTo>
                    <a:pt x="18415" y="27686"/>
                  </a:lnTo>
                  <a:lnTo>
                    <a:pt x="21972" y="27686"/>
                  </a:lnTo>
                  <a:lnTo>
                    <a:pt x="23750" y="28448"/>
                  </a:lnTo>
                  <a:lnTo>
                    <a:pt x="25528" y="30606"/>
                  </a:lnTo>
                  <a:lnTo>
                    <a:pt x="26798" y="31368"/>
                  </a:lnTo>
                  <a:lnTo>
                    <a:pt x="27433" y="32003"/>
                  </a:lnTo>
                  <a:lnTo>
                    <a:pt x="28575" y="32765"/>
                  </a:lnTo>
                  <a:lnTo>
                    <a:pt x="29211" y="33527"/>
                  </a:lnTo>
                  <a:lnTo>
                    <a:pt x="29719" y="33527"/>
                  </a:lnTo>
                  <a:lnTo>
                    <a:pt x="30353" y="34290"/>
                  </a:lnTo>
                  <a:lnTo>
                    <a:pt x="30989" y="34290"/>
                  </a:lnTo>
                  <a:lnTo>
                    <a:pt x="32131" y="35687"/>
                  </a:lnTo>
                  <a:lnTo>
                    <a:pt x="32767" y="35687"/>
                  </a:lnTo>
                  <a:lnTo>
                    <a:pt x="33909" y="36449"/>
                  </a:lnTo>
                  <a:lnTo>
                    <a:pt x="34545" y="36449"/>
                  </a:lnTo>
                  <a:lnTo>
                    <a:pt x="35179" y="37211"/>
                  </a:lnTo>
                  <a:lnTo>
                    <a:pt x="36323" y="37211"/>
                  </a:lnTo>
                  <a:lnTo>
                    <a:pt x="36831" y="37845"/>
                  </a:lnTo>
                  <a:lnTo>
                    <a:pt x="38100" y="37845"/>
                  </a:lnTo>
                  <a:lnTo>
                    <a:pt x="38736" y="38607"/>
                  </a:lnTo>
                  <a:lnTo>
                    <a:pt x="39244" y="38607"/>
                  </a:lnTo>
                  <a:lnTo>
                    <a:pt x="40514" y="39369"/>
                  </a:lnTo>
                  <a:lnTo>
                    <a:pt x="42926" y="39369"/>
                  </a:lnTo>
                  <a:lnTo>
                    <a:pt x="44070" y="40131"/>
                  </a:lnTo>
                  <a:lnTo>
                    <a:pt x="50039" y="40131"/>
                  </a:lnTo>
                  <a:lnTo>
                    <a:pt x="51181" y="40766"/>
                  </a:lnTo>
                  <a:lnTo>
                    <a:pt x="51817" y="40131"/>
                  </a:lnTo>
                  <a:lnTo>
                    <a:pt x="57150" y="40131"/>
                  </a:lnTo>
                  <a:lnTo>
                    <a:pt x="58420" y="39369"/>
                  </a:lnTo>
                  <a:lnTo>
                    <a:pt x="59564" y="39369"/>
                  </a:lnTo>
                  <a:lnTo>
                    <a:pt x="60706" y="38607"/>
                  </a:lnTo>
                  <a:lnTo>
                    <a:pt x="61976" y="38607"/>
                  </a:lnTo>
                  <a:lnTo>
                    <a:pt x="63120" y="37845"/>
                  </a:lnTo>
                  <a:lnTo>
                    <a:pt x="63754" y="37211"/>
                  </a:lnTo>
                  <a:lnTo>
                    <a:pt x="64898" y="36449"/>
                  </a:lnTo>
                  <a:lnTo>
                    <a:pt x="66167" y="36449"/>
                  </a:lnTo>
                  <a:lnTo>
                    <a:pt x="66675" y="35687"/>
                  </a:lnTo>
                  <a:lnTo>
                    <a:pt x="67311" y="34290"/>
                  </a:lnTo>
                  <a:lnTo>
                    <a:pt x="67945" y="33527"/>
                  </a:lnTo>
                  <a:lnTo>
                    <a:pt x="68453" y="33527"/>
                  </a:lnTo>
                  <a:lnTo>
                    <a:pt x="69723" y="32003"/>
                  </a:lnTo>
                  <a:lnTo>
                    <a:pt x="70359" y="29844"/>
                  </a:lnTo>
                  <a:lnTo>
                    <a:pt x="70359" y="29210"/>
                  </a:lnTo>
                  <a:lnTo>
                    <a:pt x="70867" y="28448"/>
                  </a:lnTo>
                  <a:lnTo>
                    <a:pt x="70867" y="27686"/>
                  </a:lnTo>
                  <a:lnTo>
                    <a:pt x="71501" y="27686"/>
                  </a:lnTo>
                  <a:lnTo>
                    <a:pt x="72009" y="26289"/>
                  </a:lnTo>
                  <a:lnTo>
                    <a:pt x="73914" y="26289"/>
                  </a:lnTo>
                  <a:lnTo>
                    <a:pt x="75058" y="27686"/>
                  </a:lnTo>
                  <a:lnTo>
                    <a:pt x="75692" y="29210"/>
                  </a:lnTo>
                  <a:lnTo>
                    <a:pt x="76200" y="29844"/>
                  </a:lnTo>
                  <a:lnTo>
                    <a:pt x="76200" y="34290"/>
                  </a:lnTo>
                  <a:lnTo>
                    <a:pt x="75692" y="35052"/>
                  </a:lnTo>
                  <a:lnTo>
                    <a:pt x="75692" y="39369"/>
                  </a:lnTo>
                  <a:lnTo>
                    <a:pt x="75058" y="40131"/>
                  </a:lnTo>
                  <a:lnTo>
                    <a:pt x="75058" y="41528"/>
                  </a:lnTo>
                  <a:lnTo>
                    <a:pt x="74423" y="42290"/>
                  </a:lnTo>
                  <a:lnTo>
                    <a:pt x="74423" y="42926"/>
                  </a:lnTo>
                  <a:lnTo>
                    <a:pt x="76836" y="40131"/>
                  </a:lnTo>
                  <a:lnTo>
                    <a:pt x="78106" y="39369"/>
                  </a:lnTo>
                  <a:lnTo>
                    <a:pt x="79248" y="36449"/>
                  </a:lnTo>
                  <a:lnTo>
                    <a:pt x="79756" y="35687"/>
                  </a:lnTo>
                  <a:lnTo>
                    <a:pt x="80392" y="34290"/>
                  </a:lnTo>
                  <a:lnTo>
                    <a:pt x="81662" y="32765"/>
                  </a:lnTo>
                  <a:lnTo>
                    <a:pt x="82804" y="29844"/>
                  </a:lnTo>
                  <a:lnTo>
                    <a:pt x="82804" y="28448"/>
                  </a:lnTo>
                  <a:lnTo>
                    <a:pt x="83439" y="27051"/>
                  </a:lnTo>
                  <a:lnTo>
                    <a:pt x="83439" y="18288"/>
                  </a:lnTo>
                  <a:lnTo>
                    <a:pt x="82804" y="17526"/>
                  </a:lnTo>
                  <a:lnTo>
                    <a:pt x="82804" y="13842"/>
                  </a:lnTo>
                  <a:lnTo>
                    <a:pt x="82170" y="12445"/>
                  </a:lnTo>
                  <a:lnTo>
                    <a:pt x="82170" y="10287"/>
                  </a:lnTo>
                  <a:lnTo>
                    <a:pt x="81662" y="9525"/>
                  </a:lnTo>
                  <a:lnTo>
                    <a:pt x="81662" y="8127"/>
                  </a:lnTo>
                  <a:lnTo>
                    <a:pt x="80392" y="5079"/>
                  </a:lnTo>
                  <a:lnTo>
                    <a:pt x="80392" y="3682"/>
                  </a:lnTo>
                  <a:lnTo>
                    <a:pt x="79756" y="2286"/>
                  </a:lnTo>
                  <a:lnTo>
                    <a:pt x="79756" y="762"/>
                  </a:lnTo>
                  <a:lnTo>
                    <a:pt x="80392" y="762"/>
                  </a:lnTo>
                  <a:lnTo>
                    <a:pt x="80392" y="0"/>
                  </a:lnTo>
                  <a:lnTo>
                    <a:pt x="81662" y="762"/>
                  </a:lnTo>
                  <a:lnTo>
                    <a:pt x="82170" y="762"/>
                  </a:lnTo>
                  <a:lnTo>
                    <a:pt x="84583" y="2286"/>
                  </a:lnTo>
                  <a:lnTo>
                    <a:pt x="85725" y="3682"/>
                  </a:lnTo>
                  <a:lnTo>
                    <a:pt x="86361" y="3682"/>
                  </a:lnTo>
                  <a:lnTo>
                    <a:pt x="87631" y="5079"/>
                  </a:lnTo>
                  <a:lnTo>
                    <a:pt x="88139" y="6603"/>
                  </a:lnTo>
                  <a:lnTo>
                    <a:pt x="88139" y="7365"/>
                  </a:lnTo>
                  <a:lnTo>
                    <a:pt x="88773" y="8127"/>
                  </a:lnTo>
                  <a:lnTo>
                    <a:pt x="88773" y="9525"/>
                  </a:lnTo>
                  <a:lnTo>
                    <a:pt x="89409" y="10287"/>
                  </a:lnTo>
                  <a:lnTo>
                    <a:pt x="89409" y="12445"/>
                  </a:lnTo>
                  <a:lnTo>
                    <a:pt x="89917" y="13207"/>
                  </a:lnTo>
                  <a:lnTo>
                    <a:pt x="89917" y="20447"/>
                  </a:lnTo>
                  <a:lnTo>
                    <a:pt x="90551" y="21843"/>
                  </a:lnTo>
                  <a:lnTo>
                    <a:pt x="89917" y="22605"/>
                  </a:lnTo>
                  <a:lnTo>
                    <a:pt x="89917" y="28448"/>
                  </a:lnTo>
                  <a:lnTo>
                    <a:pt x="89409" y="29844"/>
                  </a:lnTo>
                  <a:lnTo>
                    <a:pt x="89409" y="32765"/>
                  </a:lnTo>
                  <a:lnTo>
                    <a:pt x="88773" y="33527"/>
                  </a:lnTo>
                  <a:lnTo>
                    <a:pt x="88773" y="35052"/>
                  </a:lnTo>
                  <a:lnTo>
                    <a:pt x="87631" y="36449"/>
                  </a:lnTo>
                  <a:lnTo>
                    <a:pt x="87631" y="37845"/>
                  </a:lnTo>
                  <a:lnTo>
                    <a:pt x="86995" y="38607"/>
                  </a:lnTo>
                  <a:lnTo>
                    <a:pt x="86361" y="40131"/>
                  </a:lnTo>
                  <a:lnTo>
                    <a:pt x="83948" y="42926"/>
                  </a:lnTo>
                  <a:lnTo>
                    <a:pt x="83439" y="44450"/>
                  </a:lnTo>
                  <a:lnTo>
                    <a:pt x="82170" y="45847"/>
                  </a:lnTo>
                  <a:lnTo>
                    <a:pt x="79756" y="47370"/>
                  </a:lnTo>
                  <a:lnTo>
                    <a:pt x="78614" y="48767"/>
                  </a:lnTo>
                  <a:lnTo>
                    <a:pt x="77470" y="49529"/>
                  </a:lnTo>
                  <a:lnTo>
                    <a:pt x="76200" y="49529"/>
                  </a:lnTo>
                  <a:lnTo>
                    <a:pt x="75692" y="50291"/>
                  </a:lnTo>
                  <a:lnTo>
                    <a:pt x="74423" y="50927"/>
                  </a:lnTo>
                  <a:lnTo>
                    <a:pt x="72645" y="50927"/>
                  </a:lnTo>
                  <a:lnTo>
                    <a:pt x="72009" y="50291"/>
                  </a:lnTo>
                  <a:lnTo>
                    <a:pt x="71501" y="50291"/>
                  </a:lnTo>
                  <a:lnTo>
                    <a:pt x="67945" y="45847"/>
                  </a:lnTo>
                  <a:lnTo>
                    <a:pt x="67945" y="45212"/>
                  </a:lnTo>
                  <a:lnTo>
                    <a:pt x="67311" y="44450"/>
                  </a:lnTo>
                  <a:lnTo>
                    <a:pt x="67311" y="42926"/>
                  </a:lnTo>
                  <a:lnTo>
                    <a:pt x="66675" y="42926"/>
                  </a:lnTo>
                  <a:lnTo>
                    <a:pt x="66167" y="43688"/>
                  </a:lnTo>
                  <a:lnTo>
                    <a:pt x="64898" y="43688"/>
                  </a:lnTo>
                  <a:lnTo>
                    <a:pt x="63754" y="45212"/>
                  </a:lnTo>
                  <a:lnTo>
                    <a:pt x="63120" y="45212"/>
                  </a:lnTo>
                  <a:lnTo>
                    <a:pt x="62612" y="45847"/>
                  </a:lnTo>
                  <a:lnTo>
                    <a:pt x="61342" y="46609"/>
                  </a:lnTo>
                  <a:lnTo>
                    <a:pt x="60706" y="46609"/>
                  </a:lnTo>
                  <a:lnTo>
                    <a:pt x="59564" y="47370"/>
                  </a:lnTo>
                  <a:lnTo>
                    <a:pt x="58928" y="47370"/>
                  </a:lnTo>
                  <a:lnTo>
                    <a:pt x="57786" y="48132"/>
                  </a:lnTo>
                  <a:lnTo>
                    <a:pt x="57150" y="48132"/>
                  </a:lnTo>
                  <a:lnTo>
                    <a:pt x="56008" y="48767"/>
                  </a:lnTo>
                  <a:lnTo>
                    <a:pt x="54229" y="48767"/>
                  </a:lnTo>
                  <a:lnTo>
                    <a:pt x="52959" y="49529"/>
                  </a:lnTo>
                  <a:lnTo>
                    <a:pt x="44070" y="49529"/>
                  </a:lnTo>
                  <a:lnTo>
                    <a:pt x="43434" y="50291"/>
                  </a:lnTo>
                  <a:lnTo>
                    <a:pt x="43434" y="51689"/>
                  </a:lnTo>
                  <a:lnTo>
                    <a:pt x="44070" y="53213"/>
                  </a:lnTo>
                  <a:lnTo>
                    <a:pt x="44070" y="59690"/>
                  </a:lnTo>
                  <a:lnTo>
                    <a:pt x="44578" y="60452"/>
                  </a:lnTo>
                  <a:lnTo>
                    <a:pt x="44578" y="73532"/>
                  </a:lnTo>
                  <a:lnTo>
                    <a:pt x="44070" y="75056"/>
                  </a:lnTo>
                  <a:lnTo>
                    <a:pt x="44070" y="75691"/>
                  </a:lnTo>
                  <a:lnTo>
                    <a:pt x="43434" y="75691"/>
                  </a:lnTo>
                  <a:lnTo>
                    <a:pt x="42926" y="76453"/>
                  </a:lnTo>
                  <a:lnTo>
                    <a:pt x="41656" y="76453"/>
                  </a:lnTo>
                  <a:lnTo>
                    <a:pt x="40514" y="75691"/>
                  </a:lnTo>
                  <a:lnTo>
                    <a:pt x="39878" y="75056"/>
                  </a:lnTo>
                  <a:lnTo>
                    <a:pt x="36323" y="72898"/>
                  </a:lnTo>
                  <a:lnTo>
                    <a:pt x="35179" y="71374"/>
                  </a:lnTo>
                  <a:lnTo>
                    <a:pt x="33909" y="70612"/>
                  </a:lnTo>
                  <a:lnTo>
                    <a:pt x="33275" y="69215"/>
                  </a:lnTo>
                  <a:lnTo>
                    <a:pt x="32131" y="67690"/>
                  </a:lnTo>
                  <a:lnTo>
                    <a:pt x="30353" y="63373"/>
                  </a:lnTo>
                  <a:lnTo>
                    <a:pt x="30353" y="57530"/>
                  </a:lnTo>
                  <a:lnTo>
                    <a:pt x="30989" y="56134"/>
                  </a:lnTo>
                  <a:lnTo>
                    <a:pt x="30989" y="54610"/>
                  </a:lnTo>
                  <a:lnTo>
                    <a:pt x="31497" y="53975"/>
                  </a:lnTo>
                  <a:lnTo>
                    <a:pt x="32131" y="52451"/>
                  </a:lnTo>
                  <a:lnTo>
                    <a:pt x="32767" y="51689"/>
                  </a:lnTo>
                  <a:lnTo>
                    <a:pt x="32767" y="50291"/>
                  </a:lnTo>
                  <a:lnTo>
                    <a:pt x="35179" y="47370"/>
                  </a:lnTo>
                  <a:lnTo>
                    <a:pt x="34545" y="47370"/>
                  </a:lnTo>
                  <a:lnTo>
                    <a:pt x="33275" y="46609"/>
                  </a:lnTo>
                  <a:lnTo>
                    <a:pt x="32767" y="45847"/>
                  </a:lnTo>
                  <a:lnTo>
                    <a:pt x="31497" y="45847"/>
                  </a:lnTo>
                  <a:lnTo>
                    <a:pt x="30989" y="45212"/>
                  </a:lnTo>
                  <a:lnTo>
                    <a:pt x="27940" y="43688"/>
                  </a:lnTo>
                  <a:lnTo>
                    <a:pt x="27433" y="42926"/>
                  </a:lnTo>
                  <a:lnTo>
                    <a:pt x="26798" y="42926"/>
                  </a:lnTo>
                  <a:lnTo>
                    <a:pt x="26162" y="42290"/>
                  </a:lnTo>
                  <a:lnTo>
                    <a:pt x="25528" y="42290"/>
                  </a:lnTo>
                  <a:lnTo>
                    <a:pt x="24384" y="40766"/>
                  </a:lnTo>
                  <a:lnTo>
                    <a:pt x="23242" y="40766"/>
                  </a:lnTo>
                  <a:lnTo>
                    <a:pt x="20828" y="39369"/>
                  </a:lnTo>
                  <a:lnTo>
                    <a:pt x="20194" y="38607"/>
                  </a:lnTo>
                  <a:lnTo>
                    <a:pt x="19559" y="38607"/>
                  </a:lnTo>
                  <a:lnTo>
                    <a:pt x="18415" y="37845"/>
                  </a:lnTo>
                  <a:lnTo>
                    <a:pt x="17908" y="38607"/>
                  </a:lnTo>
                  <a:lnTo>
                    <a:pt x="16003" y="38607"/>
                  </a:lnTo>
                  <a:lnTo>
                    <a:pt x="14859" y="39369"/>
                  </a:lnTo>
                  <a:lnTo>
                    <a:pt x="14225" y="40131"/>
                  </a:lnTo>
                  <a:lnTo>
                    <a:pt x="13717" y="40131"/>
                  </a:lnTo>
                  <a:lnTo>
                    <a:pt x="13081" y="40766"/>
                  </a:lnTo>
                  <a:lnTo>
                    <a:pt x="11812" y="41528"/>
                  </a:lnTo>
                  <a:lnTo>
                    <a:pt x="11303" y="41528"/>
                  </a:lnTo>
                  <a:lnTo>
                    <a:pt x="10161" y="42926"/>
                  </a:lnTo>
                  <a:lnTo>
                    <a:pt x="8890" y="43688"/>
                  </a:lnTo>
                  <a:lnTo>
                    <a:pt x="8256" y="43688"/>
                  </a:lnTo>
                  <a:lnTo>
                    <a:pt x="7748" y="44450"/>
                  </a:lnTo>
                  <a:lnTo>
                    <a:pt x="6478" y="45212"/>
                  </a:lnTo>
                  <a:lnTo>
                    <a:pt x="5970" y="45847"/>
                  </a:lnTo>
                  <a:lnTo>
                    <a:pt x="5334" y="45847"/>
                  </a:lnTo>
                  <a:lnTo>
                    <a:pt x="3556" y="48132"/>
                  </a:lnTo>
                  <a:lnTo>
                    <a:pt x="2287" y="48767"/>
                  </a:lnTo>
                  <a:lnTo>
                    <a:pt x="1778" y="49529"/>
                  </a:lnTo>
                  <a:lnTo>
                    <a:pt x="1144" y="4952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6" name="Freeform 495"/>
            <p:cNvSpPr/>
            <p:nvPr/>
          </p:nvSpPr>
          <p:spPr>
            <a:xfrm>
              <a:off x="972583" y="6690525"/>
              <a:ext cx="63260" cy="33319"/>
            </a:xfrm>
            <a:custGeom>
              <a:avLst/>
              <a:gdLst/>
              <a:ahLst/>
              <a:cxnLst/>
              <a:rect l="0" t="0" r="0" b="0"/>
              <a:pathLst>
                <a:path w="62612" h="34926">
                  <a:moveTo>
                    <a:pt x="28575" y="1523"/>
                  </a:moveTo>
                  <a:lnTo>
                    <a:pt x="25655" y="9525"/>
                  </a:lnTo>
                  <a:lnTo>
                    <a:pt x="23877" y="9525"/>
                  </a:lnTo>
                  <a:lnTo>
                    <a:pt x="23241" y="10159"/>
                  </a:lnTo>
                  <a:lnTo>
                    <a:pt x="21463" y="10159"/>
                  </a:lnTo>
                  <a:lnTo>
                    <a:pt x="20828" y="10921"/>
                  </a:lnTo>
                  <a:lnTo>
                    <a:pt x="19050" y="10921"/>
                  </a:lnTo>
                  <a:lnTo>
                    <a:pt x="18416" y="11683"/>
                  </a:lnTo>
                  <a:lnTo>
                    <a:pt x="17272" y="11683"/>
                  </a:lnTo>
                  <a:lnTo>
                    <a:pt x="16638" y="12445"/>
                  </a:lnTo>
                  <a:lnTo>
                    <a:pt x="16130" y="12445"/>
                  </a:lnTo>
                  <a:lnTo>
                    <a:pt x="14860" y="13081"/>
                  </a:lnTo>
                  <a:lnTo>
                    <a:pt x="14352" y="13081"/>
                  </a:lnTo>
                  <a:lnTo>
                    <a:pt x="13716" y="13843"/>
                  </a:lnTo>
                  <a:lnTo>
                    <a:pt x="12447" y="13843"/>
                  </a:lnTo>
                  <a:lnTo>
                    <a:pt x="11938" y="14605"/>
                  </a:lnTo>
                  <a:lnTo>
                    <a:pt x="11303" y="14605"/>
                  </a:lnTo>
                  <a:lnTo>
                    <a:pt x="10796" y="15240"/>
                  </a:lnTo>
                  <a:lnTo>
                    <a:pt x="9525" y="16002"/>
                  </a:lnTo>
                  <a:lnTo>
                    <a:pt x="8383" y="16002"/>
                  </a:lnTo>
                  <a:lnTo>
                    <a:pt x="7747" y="16764"/>
                  </a:lnTo>
                  <a:lnTo>
                    <a:pt x="7747" y="18160"/>
                  </a:lnTo>
                  <a:lnTo>
                    <a:pt x="8383" y="18922"/>
                  </a:lnTo>
                  <a:lnTo>
                    <a:pt x="8891" y="20446"/>
                  </a:lnTo>
                  <a:lnTo>
                    <a:pt x="9525" y="21081"/>
                  </a:lnTo>
                  <a:lnTo>
                    <a:pt x="10796" y="21843"/>
                  </a:lnTo>
                  <a:lnTo>
                    <a:pt x="11938" y="23241"/>
                  </a:lnTo>
                  <a:lnTo>
                    <a:pt x="12447" y="23241"/>
                  </a:lnTo>
                  <a:lnTo>
                    <a:pt x="13082" y="24003"/>
                  </a:lnTo>
                  <a:lnTo>
                    <a:pt x="14352" y="24765"/>
                  </a:lnTo>
                  <a:lnTo>
                    <a:pt x="14860" y="24765"/>
                  </a:lnTo>
                  <a:lnTo>
                    <a:pt x="15494" y="25527"/>
                  </a:lnTo>
                  <a:lnTo>
                    <a:pt x="16638" y="26289"/>
                  </a:lnTo>
                  <a:lnTo>
                    <a:pt x="17272" y="26289"/>
                  </a:lnTo>
                  <a:lnTo>
                    <a:pt x="18416" y="26923"/>
                  </a:lnTo>
                  <a:lnTo>
                    <a:pt x="19050" y="26923"/>
                  </a:lnTo>
                  <a:lnTo>
                    <a:pt x="20194" y="27685"/>
                  </a:lnTo>
                  <a:lnTo>
                    <a:pt x="22099" y="27685"/>
                  </a:lnTo>
                  <a:lnTo>
                    <a:pt x="22607" y="28447"/>
                  </a:lnTo>
                  <a:lnTo>
                    <a:pt x="25019" y="28447"/>
                  </a:lnTo>
                  <a:lnTo>
                    <a:pt x="25655" y="29082"/>
                  </a:lnTo>
                  <a:lnTo>
                    <a:pt x="32766" y="29082"/>
                  </a:lnTo>
                  <a:lnTo>
                    <a:pt x="33910" y="28447"/>
                  </a:lnTo>
                  <a:lnTo>
                    <a:pt x="36958" y="28447"/>
                  </a:lnTo>
                  <a:lnTo>
                    <a:pt x="37466" y="27685"/>
                  </a:lnTo>
                  <a:lnTo>
                    <a:pt x="39371" y="27685"/>
                  </a:lnTo>
                  <a:lnTo>
                    <a:pt x="40513" y="26923"/>
                  </a:lnTo>
                  <a:lnTo>
                    <a:pt x="42291" y="26923"/>
                  </a:lnTo>
                  <a:lnTo>
                    <a:pt x="43561" y="26289"/>
                  </a:lnTo>
                  <a:lnTo>
                    <a:pt x="44069" y="26289"/>
                  </a:lnTo>
                  <a:lnTo>
                    <a:pt x="45339" y="25527"/>
                  </a:lnTo>
                  <a:lnTo>
                    <a:pt x="45847" y="24765"/>
                  </a:lnTo>
                  <a:lnTo>
                    <a:pt x="47117" y="24765"/>
                  </a:lnTo>
                  <a:lnTo>
                    <a:pt x="47625" y="24003"/>
                  </a:lnTo>
                  <a:lnTo>
                    <a:pt x="48261" y="24003"/>
                  </a:lnTo>
                  <a:lnTo>
                    <a:pt x="49403" y="23241"/>
                  </a:lnTo>
                  <a:lnTo>
                    <a:pt x="50038" y="23241"/>
                  </a:lnTo>
                  <a:lnTo>
                    <a:pt x="50674" y="22606"/>
                  </a:lnTo>
                  <a:lnTo>
                    <a:pt x="52452" y="21843"/>
                  </a:lnTo>
                  <a:lnTo>
                    <a:pt x="53086" y="20446"/>
                  </a:lnTo>
                  <a:lnTo>
                    <a:pt x="54230" y="19684"/>
                  </a:lnTo>
                  <a:lnTo>
                    <a:pt x="54864" y="18160"/>
                  </a:lnTo>
                  <a:lnTo>
                    <a:pt x="56008" y="16764"/>
                  </a:lnTo>
                  <a:lnTo>
                    <a:pt x="56008" y="14605"/>
                  </a:lnTo>
                  <a:lnTo>
                    <a:pt x="55500" y="13081"/>
                  </a:lnTo>
                  <a:lnTo>
                    <a:pt x="54230" y="11683"/>
                  </a:lnTo>
                  <a:lnTo>
                    <a:pt x="53086" y="10921"/>
                  </a:lnTo>
                  <a:lnTo>
                    <a:pt x="52452" y="10159"/>
                  </a:lnTo>
                  <a:lnTo>
                    <a:pt x="51816" y="10159"/>
                  </a:lnTo>
                  <a:lnTo>
                    <a:pt x="51308" y="9525"/>
                  </a:lnTo>
                  <a:lnTo>
                    <a:pt x="50038" y="8763"/>
                  </a:lnTo>
                  <a:lnTo>
                    <a:pt x="49403" y="8001"/>
                  </a:lnTo>
                  <a:lnTo>
                    <a:pt x="48896" y="8001"/>
                  </a:lnTo>
                  <a:lnTo>
                    <a:pt x="48261" y="7366"/>
                  </a:lnTo>
                  <a:lnTo>
                    <a:pt x="47117" y="6604"/>
                  </a:lnTo>
                  <a:lnTo>
                    <a:pt x="41149" y="6604"/>
                  </a:lnTo>
                  <a:lnTo>
                    <a:pt x="39878" y="7366"/>
                  </a:lnTo>
                  <a:lnTo>
                    <a:pt x="36322" y="7366"/>
                  </a:lnTo>
                  <a:lnTo>
                    <a:pt x="35814" y="8001"/>
                  </a:lnTo>
                  <a:lnTo>
                    <a:pt x="34544" y="8001"/>
                  </a:lnTo>
                  <a:lnTo>
                    <a:pt x="33910" y="8763"/>
                  </a:lnTo>
                  <a:lnTo>
                    <a:pt x="36322" y="0"/>
                  </a:lnTo>
                  <a:lnTo>
                    <a:pt x="48261" y="0"/>
                  </a:lnTo>
                  <a:lnTo>
                    <a:pt x="48896" y="761"/>
                  </a:lnTo>
                  <a:lnTo>
                    <a:pt x="49403" y="761"/>
                  </a:lnTo>
                  <a:lnTo>
                    <a:pt x="50038" y="1523"/>
                  </a:lnTo>
                  <a:lnTo>
                    <a:pt x="52452" y="2920"/>
                  </a:lnTo>
                  <a:lnTo>
                    <a:pt x="53594" y="4318"/>
                  </a:lnTo>
                  <a:lnTo>
                    <a:pt x="57786" y="7366"/>
                  </a:lnTo>
                  <a:lnTo>
                    <a:pt x="60199" y="10159"/>
                  </a:lnTo>
                  <a:lnTo>
                    <a:pt x="62611" y="16002"/>
                  </a:lnTo>
                  <a:lnTo>
                    <a:pt x="62611" y="17526"/>
                  </a:lnTo>
                  <a:lnTo>
                    <a:pt x="61977" y="18922"/>
                  </a:lnTo>
                  <a:lnTo>
                    <a:pt x="58421" y="23241"/>
                  </a:lnTo>
                  <a:lnTo>
                    <a:pt x="57150" y="24003"/>
                  </a:lnTo>
                  <a:lnTo>
                    <a:pt x="56008" y="25527"/>
                  </a:lnTo>
                  <a:lnTo>
                    <a:pt x="54864" y="26289"/>
                  </a:lnTo>
                  <a:lnTo>
                    <a:pt x="54230" y="26923"/>
                  </a:lnTo>
                  <a:lnTo>
                    <a:pt x="46483" y="31242"/>
                  </a:lnTo>
                  <a:lnTo>
                    <a:pt x="45847" y="31242"/>
                  </a:lnTo>
                  <a:lnTo>
                    <a:pt x="45339" y="32004"/>
                  </a:lnTo>
                  <a:lnTo>
                    <a:pt x="43561" y="32004"/>
                  </a:lnTo>
                  <a:lnTo>
                    <a:pt x="41149" y="33528"/>
                  </a:lnTo>
                  <a:lnTo>
                    <a:pt x="38736" y="33528"/>
                  </a:lnTo>
                  <a:lnTo>
                    <a:pt x="38100" y="34163"/>
                  </a:lnTo>
                  <a:lnTo>
                    <a:pt x="36958" y="34163"/>
                  </a:lnTo>
                  <a:lnTo>
                    <a:pt x="35814" y="34925"/>
                  </a:lnTo>
                  <a:lnTo>
                    <a:pt x="28067" y="34925"/>
                  </a:lnTo>
                  <a:lnTo>
                    <a:pt x="26797" y="34163"/>
                  </a:lnTo>
                  <a:lnTo>
                    <a:pt x="25019" y="34163"/>
                  </a:lnTo>
                  <a:lnTo>
                    <a:pt x="23877" y="33528"/>
                  </a:lnTo>
                  <a:lnTo>
                    <a:pt x="22607" y="33528"/>
                  </a:lnTo>
                  <a:lnTo>
                    <a:pt x="22099" y="32766"/>
                  </a:lnTo>
                  <a:lnTo>
                    <a:pt x="20194" y="32766"/>
                  </a:lnTo>
                  <a:lnTo>
                    <a:pt x="19686" y="32004"/>
                  </a:lnTo>
                  <a:lnTo>
                    <a:pt x="19050" y="32004"/>
                  </a:lnTo>
                  <a:lnTo>
                    <a:pt x="18416" y="31242"/>
                  </a:lnTo>
                  <a:lnTo>
                    <a:pt x="16638" y="31242"/>
                  </a:lnTo>
                  <a:lnTo>
                    <a:pt x="15494" y="29844"/>
                  </a:lnTo>
                  <a:lnTo>
                    <a:pt x="13716" y="29844"/>
                  </a:lnTo>
                  <a:lnTo>
                    <a:pt x="13082" y="29082"/>
                  </a:lnTo>
                  <a:lnTo>
                    <a:pt x="12447" y="29082"/>
                  </a:lnTo>
                  <a:lnTo>
                    <a:pt x="11938" y="28447"/>
                  </a:lnTo>
                  <a:lnTo>
                    <a:pt x="4700" y="24003"/>
                  </a:lnTo>
                  <a:lnTo>
                    <a:pt x="2413" y="21081"/>
                  </a:lnTo>
                  <a:lnTo>
                    <a:pt x="1144" y="20446"/>
                  </a:lnTo>
                  <a:lnTo>
                    <a:pt x="1144" y="19684"/>
                  </a:lnTo>
                  <a:lnTo>
                    <a:pt x="0" y="17526"/>
                  </a:lnTo>
                  <a:lnTo>
                    <a:pt x="0" y="16002"/>
                  </a:lnTo>
                  <a:lnTo>
                    <a:pt x="3049" y="12445"/>
                  </a:lnTo>
                  <a:lnTo>
                    <a:pt x="4191" y="11683"/>
                  </a:lnTo>
                  <a:lnTo>
                    <a:pt x="4700" y="10921"/>
                  </a:lnTo>
                  <a:lnTo>
                    <a:pt x="5969" y="10921"/>
                  </a:lnTo>
                  <a:lnTo>
                    <a:pt x="7113" y="10159"/>
                  </a:lnTo>
                  <a:lnTo>
                    <a:pt x="7747" y="9525"/>
                  </a:lnTo>
                  <a:lnTo>
                    <a:pt x="8891" y="8763"/>
                  </a:lnTo>
                  <a:lnTo>
                    <a:pt x="10161" y="8763"/>
                  </a:lnTo>
                  <a:lnTo>
                    <a:pt x="13716" y="6604"/>
                  </a:lnTo>
                  <a:lnTo>
                    <a:pt x="14352" y="6604"/>
                  </a:lnTo>
                  <a:lnTo>
                    <a:pt x="15494" y="5842"/>
                  </a:lnTo>
                  <a:lnTo>
                    <a:pt x="16638" y="5842"/>
                  </a:lnTo>
                  <a:lnTo>
                    <a:pt x="19050" y="4318"/>
                  </a:lnTo>
                  <a:lnTo>
                    <a:pt x="19686" y="4318"/>
                  </a:lnTo>
                  <a:lnTo>
                    <a:pt x="20828" y="3682"/>
                  </a:lnTo>
                  <a:lnTo>
                    <a:pt x="22099" y="3682"/>
                  </a:lnTo>
                  <a:lnTo>
                    <a:pt x="22607" y="2920"/>
                  </a:lnTo>
                  <a:lnTo>
                    <a:pt x="25019" y="2920"/>
                  </a:lnTo>
                  <a:lnTo>
                    <a:pt x="26163" y="2158"/>
                  </a:lnTo>
                  <a:lnTo>
                    <a:pt x="27433" y="2158"/>
                  </a:lnTo>
                  <a:lnTo>
                    <a:pt x="28067" y="152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7" name="Freeform 496"/>
            <p:cNvSpPr/>
            <p:nvPr/>
          </p:nvSpPr>
          <p:spPr>
            <a:xfrm>
              <a:off x="1072745" y="6667006"/>
              <a:ext cx="29874" cy="39198"/>
            </a:xfrm>
            <a:custGeom>
              <a:avLst/>
              <a:gdLst/>
              <a:ahLst/>
              <a:cxnLst/>
              <a:rect l="0" t="0" r="0" b="0"/>
              <a:pathLst>
                <a:path w="29846" h="40007">
                  <a:moveTo>
                    <a:pt x="0" y="34925"/>
                  </a:moveTo>
                  <a:lnTo>
                    <a:pt x="636" y="34925"/>
                  </a:lnTo>
                  <a:lnTo>
                    <a:pt x="1144" y="34163"/>
                  </a:lnTo>
                  <a:lnTo>
                    <a:pt x="4192" y="34163"/>
                  </a:lnTo>
                  <a:lnTo>
                    <a:pt x="4827" y="33401"/>
                  </a:lnTo>
                  <a:lnTo>
                    <a:pt x="6605" y="33401"/>
                  </a:lnTo>
                  <a:lnTo>
                    <a:pt x="7747" y="32767"/>
                  </a:lnTo>
                  <a:lnTo>
                    <a:pt x="8383" y="32767"/>
                  </a:lnTo>
                  <a:lnTo>
                    <a:pt x="9525" y="32005"/>
                  </a:lnTo>
                  <a:lnTo>
                    <a:pt x="10669" y="32005"/>
                  </a:lnTo>
                  <a:lnTo>
                    <a:pt x="13081" y="30608"/>
                  </a:lnTo>
                  <a:lnTo>
                    <a:pt x="14352" y="30608"/>
                  </a:lnTo>
                  <a:lnTo>
                    <a:pt x="14859" y="29846"/>
                  </a:lnTo>
                  <a:lnTo>
                    <a:pt x="16130" y="29084"/>
                  </a:lnTo>
                  <a:lnTo>
                    <a:pt x="17272" y="29084"/>
                  </a:lnTo>
                  <a:lnTo>
                    <a:pt x="17908" y="28322"/>
                  </a:lnTo>
                  <a:lnTo>
                    <a:pt x="19050" y="27560"/>
                  </a:lnTo>
                  <a:lnTo>
                    <a:pt x="19686" y="26924"/>
                  </a:lnTo>
                  <a:lnTo>
                    <a:pt x="20828" y="26162"/>
                  </a:lnTo>
                  <a:lnTo>
                    <a:pt x="22606" y="24003"/>
                  </a:lnTo>
                  <a:lnTo>
                    <a:pt x="23242" y="22480"/>
                  </a:lnTo>
                  <a:lnTo>
                    <a:pt x="23877" y="21845"/>
                  </a:lnTo>
                  <a:lnTo>
                    <a:pt x="23877" y="15240"/>
                  </a:lnTo>
                  <a:lnTo>
                    <a:pt x="23242" y="14478"/>
                  </a:lnTo>
                  <a:lnTo>
                    <a:pt x="23242" y="13844"/>
                  </a:lnTo>
                  <a:lnTo>
                    <a:pt x="22606" y="12320"/>
                  </a:lnTo>
                  <a:lnTo>
                    <a:pt x="20828" y="10160"/>
                  </a:lnTo>
                  <a:lnTo>
                    <a:pt x="19686" y="9398"/>
                  </a:lnTo>
                  <a:lnTo>
                    <a:pt x="18416" y="8001"/>
                  </a:lnTo>
                  <a:lnTo>
                    <a:pt x="16130" y="6477"/>
                  </a:lnTo>
                  <a:lnTo>
                    <a:pt x="15494" y="6477"/>
                  </a:lnTo>
                  <a:lnTo>
                    <a:pt x="14352" y="5843"/>
                  </a:lnTo>
                  <a:lnTo>
                    <a:pt x="13717" y="5081"/>
                  </a:lnTo>
                  <a:lnTo>
                    <a:pt x="17908" y="0"/>
                  </a:lnTo>
                  <a:lnTo>
                    <a:pt x="19686" y="2160"/>
                  </a:lnTo>
                  <a:lnTo>
                    <a:pt x="20828" y="2922"/>
                  </a:lnTo>
                  <a:lnTo>
                    <a:pt x="22606" y="5081"/>
                  </a:lnTo>
                  <a:lnTo>
                    <a:pt x="23242" y="6477"/>
                  </a:lnTo>
                  <a:lnTo>
                    <a:pt x="26797" y="10923"/>
                  </a:lnTo>
                  <a:lnTo>
                    <a:pt x="28067" y="13844"/>
                  </a:lnTo>
                  <a:lnTo>
                    <a:pt x="28575" y="14478"/>
                  </a:lnTo>
                  <a:lnTo>
                    <a:pt x="29211" y="16002"/>
                  </a:lnTo>
                  <a:lnTo>
                    <a:pt x="29211" y="16764"/>
                  </a:lnTo>
                  <a:lnTo>
                    <a:pt x="29845" y="17399"/>
                  </a:lnTo>
                  <a:lnTo>
                    <a:pt x="29845" y="19559"/>
                  </a:lnTo>
                  <a:lnTo>
                    <a:pt x="29211" y="21083"/>
                  </a:lnTo>
                  <a:lnTo>
                    <a:pt x="29211" y="21845"/>
                  </a:lnTo>
                  <a:lnTo>
                    <a:pt x="28575" y="22480"/>
                  </a:lnTo>
                  <a:lnTo>
                    <a:pt x="28575" y="24003"/>
                  </a:lnTo>
                  <a:lnTo>
                    <a:pt x="27433" y="25400"/>
                  </a:lnTo>
                  <a:lnTo>
                    <a:pt x="26797" y="26924"/>
                  </a:lnTo>
                  <a:lnTo>
                    <a:pt x="25655" y="27560"/>
                  </a:lnTo>
                  <a:lnTo>
                    <a:pt x="24511" y="29084"/>
                  </a:lnTo>
                  <a:lnTo>
                    <a:pt x="23877" y="30608"/>
                  </a:lnTo>
                  <a:lnTo>
                    <a:pt x="22606" y="31243"/>
                  </a:lnTo>
                  <a:lnTo>
                    <a:pt x="22099" y="32005"/>
                  </a:lnTo>
                  <a:lnTo>
                    <a:pt x="20828" y="32767"/>
                  </a:lnTo>
                  <a:lnTo>
                    <a:pt x="19686" y="34163"/>
                  </a:lnTo>
                  <a:lnTo>
                    <a:pt x="18416" y="34925"/>
                  </a:lnTo>
                  <a:lnTo>
                    <a:pt x="17272" y="36323"/>
                  </a:lnTo>
                  <a:lnTo>
                    <a:pt x="16130" y="37085"/>
                  </a:lnTo>
                  <a:lnTo>
                    <a:pt x="15494" y="37847"/>
                  </a:lnTo>
                  <a:lnTo>
                    <a:pt x="14352" y="38482"/>
                  </a:lnTo>
                  <a:lnTo>
                    <a:pt x="13081" y="40006"/>
                  </a:lnTo>
                  <a:lnTo>
                    <a:pt x="12574" y="400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8" name="Freeform 497"/>
            <p:cNvSpPr/>
            <p:nvPr/>
          </p:nvSpPr>
          <p:spPr>
            <a:xfrm>
              <a:off x="955011" y="6741483"/>
              <a:ext cx="138821" cy="47038"/>
            </a:xfrm>
            <a:custGeom>
              <a:avLst/>
              <a:gdLst/>
              <a:ahLst/>
              <a:cxnLst/>
              <a:rect l="0" t="0" r="0" b="0"/>
              <a:pathLst>
                <a:path w="139448" h="47371">
                  <a:moveTo>
                    <a:pt x="74550" y="3682"/>
                  </a:moveTo>
                  <a:lnTo>
                    <a:pt x="81661" y="13842"/>
                  </a:lnTo>
                  <a:lnTo>
                    <a:pt x="81027" y="13842"/>
                  </a:lnTo>
                  <a:lnTo>
                    <a:pt x="80391" y="15366"/>
                  </a:lnTo>
                  <a:lnTo>
                    <a:pt x="78613" y="17526"/>
                  </a:lnTo>
                  <a:lnTo>
                    <a:pt x="77471" y="18161"/>
                  </a:lnTo>
                  <a:lnTo>
                    <a:pt x="76836" y="18923"/>
                  </a:lnTo>
                  <a:lnTo>
                    <a:pt x="76200" y="18923"/>
                  </a:lnTo>
                  <a:lnTo>
                    <a:pt x="75692" y="19684"/>
                  </a:lnTo>
                  <a:lnTo>
                    <a:pt x="75058" y="19684"/>
                  </a:lnTo>
                  <a:lnTo>
                    <a:pt x="74550" y="20446"/>
                  </a:lnTo>
                  <a:lnTo>
                    <a:pt x="73280" y="20446"/>
                  </a:lnTo>
                  <a:lnTo>
                    <a:pt x="72644" y="21081"/>
                  </a:lnTo>
                  <a:lnTo>
                    <a:pt x="72136" y="21081"/>
                  </a:lnTo>
                  <a:lnTo>
                    <a:pt x="70866" y="21843"/>
                  </a:lnTo>
                  <a:lnTo>
                    <a:pt x="70358" y="21843"/>
                  </a:lnTo>
                  <a:lnTo>
                    <a:pt x="69088" y="22605"/>
                  </a:lnTo>
                  <a:lnTo>
                    <a:pt x="64897" y="22605"/>
                  </a:lnTo>
                  <a:lnTo>
                    <a:pt x="64389" y="23241"/>
                  </a:lnTo>
                  <a:lnTo>
                    <a:pt x="63119" y="22605"/>
                  </a:lnTo>
                  <a:lnTo>
                    <a:pt x="59563" y="22605"/>
                  </a:lnTo>
                  <a:lnTo>
                    <a:pt x="58421" y="21843"/>
                  </a:lnTo>
                  <a:lnTo>
                    <a:pt x="57150" y="21843"/>
                  </a:lnTo>
                  <a:lnTo>
                    <a:pt x="56516" y="21081"/>
                  </a:lnTo>
                  <a:lnTo>
                    <a:pt x="54230" y="21081"/>
                  </a:lnTo>
                  <a:lnTo>
                    <a:pt x="52960" y="20446"/>
                  </a:lnTo>
                  <a:lnTo>
                    <a:pt x="51816" y="20446"/>
                  </a:lnTo>
                  <a:lnTo>
                    <a:pt x="51182" y="19684"/>
                  </a:lnTo>
                  <a:lnTo>
                    <a:pt x="50038" y="19684"/>
                  </a:lnTo>
                  <a:lnTo>
                    <a:pt x="48769" y="18923"/>
                  </a:lnTo>
                  <a:lnTo>
                    <a:pt x="48261" y="18923"/>
                  </a:lnTo>
                  <a:lnTo>
                    <a:pt x="47117" y="18161"/>
                  </a:lnTo>
                  <a:lnTo>
                    <a:pt x="46483" y="18161"/>
                  </a:lnTo>
                  <a:lnTo>
                    <a:pt x="44069" y="16764"/>
                  </a:lnTo>
                  <a:lnTo>
                    <a:pt x="43435" y="16764"/>
                  </a:lnTo>
                  <a:lnTo>
                    <a:pt x="42927" y="16002"/>
                  </a:lnTo>
                  <a:lnTo>
                    <a:pt x="42291" y="16002"/>
                  </a:lnTo>
                  <a:lnTo>
                    <a:pt x="41149" y="15366"/>
                  </a:lnTo>
                  <a:lnTo>
                    <a:pt x="40513" y="15366"/>
                  </a:lnTo>
                  <a:lnTo>
                    <a:pt x="38100" y="13842"/>
                  </a:lnTo>
                  <a:lnTo>
                    <a:pt x="37466" y="13080"/>
                  </a:lnTo>
                  <a:lnTo>
                    <a:pt x="36958" y="13080"/>
                  </a:lnTo>
                  <a:lnTo>
                    <a:pt x="35688" y="12445"/>
                  </a:lnTo>
                  <a:lnTo>
                    <a:pt x="33402" y="12445"/>
                  </a:lnTo>
                  <a:lnTo>
                    <a:pt x="32132" y="11683"/>
                  </a:lnTo>
                  <a:lnTo>
                    <a:pt x="29211" y="11683"/>
                  </a:lnTo>
                  <a:lnTo>
                    <a:pt x="27941" y="10921"/>
                  </a:lnTo>
                  <a:lnTo>
                    <a:pt x="23750" y="10921"/>
                  </a:lnTo>
                  <a:lnTo>
                    <a:pt x="24385" y="11683"/>
                  </a:lnTo>
                  <a:lnTo>
                    <a:pt x="25655" y="12445"/>
                  </a:lnTo>
                  <a:lnTo>
                    <a:pt x="26163" y="13080"/>
                  </a:lnTo>
                  <a:lnTo>
                    <a:pt x="27433" y="13842"/>
                  </a:lnTo>
                  <a:lnTo>
                    <a:pt x="27941" y="13842"/>
                  </a:lnTo>
                  <a:lnTo>
                    <a:pt x="29211" y="15366"/>
                  </a:lnTo>
                  <a:lnTo>
                    <a:pt x="30353" y="16002"/>
                  </a:lnTo>
                  <a:lnTo>
                    <a:pt x="30988" y="16002"/>
                  </a:lnTo>
                  <a:lnTo>
                    <a:pt x="31497" y="16764"/>
                  </a:lnTo>
                  <a:lnTo>
                    <a:pt x="32766" y="17526"/>
                  </a:lnTo>
                  <a:lnTo>
                    <a:pt x="33402" y="18161"/>
                  </a:lnTo>
                  <a:lnTo>
                    <a:pt x="35688" y="19684"/>
                  </a:lnTo>
                  <a:lnTo>
                    <a:pt x="36322" y="20446"/>
                  </a:lnTo>
                  <a:lnTo>
                    <a:pt x="37466" y="21081"/>
                  </a:lnTo>
                  <a:lnTo>
                    <a:pt x="38736" y="21081"/>
                  </a:lnTo>
                  <a:lnTo>
                    <a:pt x="39878" y="22605"/>
                  </a:lnTo>
                  <a:lnTo>
                    <a:pt x="41149" y="22605"/>
                  </a:lnTo>
                  <a:lnTo>
                    <a:pt x="43435" y="24003"/>
                  </a:lnTo>
                  <a:lnTo>
                    <a:pt x="44705" y="25527"/>
                  </a:lnTo>
                  <a:lnTo>
                    <a:pt x="45847" y="25527"/>
                  </a:lnTo>
                  <a:lnTo>
                    <a:pt x="47117" y="26924"/>
                  </a:lnTo>
                  <a:lnTo>
                    <a:pt x="48261" y="26924"/>
                  </a:lnTo>
                  <a:lnTo>
                    <a:pt x="52452" y="29082"/>
                  </a:lnTo>
                  <a:lnTo>
                    <a:pt x="53594" y="29844"/>
                  </a:lnTo>
                  <a:lnTo>
                    <a:pt x="59563" y="32766"/>
                  </a:lnTo>
                  <a:lnTo>
                    <a:pt x="60707" y="33528"/>
                  </a:lnTo>
                  <a:lnTo>
                    <a:pt x="62611" y="34290"/>
                  </a:lnTo>
                  <a:lnTo>
                    <a:pt x="64389" y="34290"/>
                  </a:lnTo>
                  <a:lnTo>
                    <a:pt x="65533" y="34925"/>
                  </a:lnTo>
                  <a:lnTo>
                    <a:pt x="67311" y="35687"/>
                  </a:lnTo>
                  <a:lnTo>
                    <a:pt x="68453" y="36449"/>
                  </a:lnTo>
                  <a:lnTo>
                    <a:pt x="70358" y="36449"/>
                  </a:lnTo>
                  <a:lnTo>
                    <a:pt x="71502" y="37083"/>
                  </a:lnTo>
                  <a:lnTo>
                    <a:pt x="73280" y="37083"/>
                  </a:lnTo>
                  <a:lnTo>
                    <a:pt x="76200" y="38607"/>
                  </a:lnTo>
                  <a:lnTo>
                    <a:pt x="79249" y="38607"/>
                  </a:lnTo>
                  <a:lnTo>
                    <a:pt x="81027" y="39369"/>
                  </a:lnTo>
                  <a:lnTo>
                    <a:pt x="83947" y="39369"/>
                  </a:lnTo>
                  <a:lnTo>
                    <a:pt x="85852" y="40004"/>
                  </a:lnTo>
                  <a:lnTo>
                    <a:pt x="94742" y="40004"/>
                  </a:lnTo>
                  <a:lnTo>
                    <a:pt x="95886" y="39369"/>
                  </a:lnTo>
                  <a:lnTo>
                    <a:pt x="97663" y="39369"/>
                  </a:lnTo>
                  <a:lnTo>
                    <a:pt x="98933" y="38607"/>
                  </a:lnTo>
                  <a:lnTo>
                    <a:pt x="101347" y="38607"/>
                  </a:lnTo>
                  <a:lnTo>
                    <a:pt x="103125" y="37845"/>
                  </a:lnTo>
                  <a:lnTo>
                    <a:pt x="105411" y="37845"/>
                  </a:lnTo>
                  <a:lnTo>
                    <a:pt x="106680" y="37083"/>
                  </a:lnTo>
                  <a:lnTo>
                    <a:pt x="107824" y="37083"/>
                  </a:lnTo>
                  <a:lnTo>
                    <a:pt x="108966" y="36449"/>
                  </a:lnTo>
                  <a:lnTo>
                    <a:pt x="109602" y="36449"/>
                  </a:lnTo>
                  <a:lnTo>
                    <a:pt x="110872" y="35687"/>
                  </a:lnTo>
                  <a:lnTo>
                    <a:pt x="112014" y="35687"/>
                  </a:lnTo>
                  <a:lnTo>
                    <a:pt x="114427" y="34290"/>
                  </a:lnTo>
                  <a:lnTo>
                    <a:pt x="115063" y="34290"/>
                  </a:lnTo>
                  <a:lnTo>
                    <a:pt x="116205" y="33528"/>
                  </a:lnTo>
                  <a:lnTo>
                    <a:pt x="116841" y="33528"/>
                  </a:lnTo>
                  <a:lnTo>
                    <a:pt x="117983" y="32766"/>
                  </a:lnTo>
                  <a:lnTo>
                    <a:pt x="118619" y="32004"/>
                  </a:lnTo>
                  <a:lnTo>
                    <a:pt x="119761" y="32004"/>
                  </a:lnTo>
                  <a:lnTo>
                    <a:pt x="120397" y="31241"/>
                  </a:lnTo>
                  <a:lnTo>
                    <a:pt x="120905" y="31241"/>
                  </a:lnTo>
                  <a:lnTo>
                    <a:pt x="121539" y="30606"/>
                  </a:lnTo>
                  <a:lnTo>
                    <a:pt x="122810" y="29844"/>
                  </a:lnTo>
                  <a:lnTo>
                    <a:pt x="123317" y="29844"/>
                  </a:lnTo>
                  <a:lnTo>
                    <a:pt x="123952" y="29082"/>
                  </a:lnTo>
                  <a:lnTo>
                    <a:pt x="125096" y="28448"/>
                  </a:lnTo>
                  <a:lnTo>
                    <a:pt x="126366" y="26924"/>
                  </a:lnTo>
                  <a:lnTo>
                    <a:pt x="128652" y="25527"/>
                  </a:lnTo>
                  <a:lnTo>
                    <a:pt x="129286" y="24003"/>
                  </a:lnTo>
                  <a:lnTo>
                    <a:pt x="130557" y="23241"/>
                  </a:lnTo>
                  <a:lnTo>
                    <a:pt x="132842" y="20446"/>
                  </a:lnTo>
                  <a:lnTo>
                    <a:pt x="133477" y="18923"/>
                  </a:lnTo>
                  <a:lnTo>
                    <a:pt x="134747" y="17526"/>
                  </a:lnTo>
                  <a:lnTo>
                    <a:pt x="139447" y="22605"/>
                  </a:lnTo>
                  <a:lnTo>
                    <a:pt x="139447" y="24003"/>
                  </a:lnTo>
                  <a:lnTo>
                    <a:pt x="138811" y="25527"/>
                  </a:lnTo>
                  <a:lnTo>
                    <a:pt x="138303" y="26289"/>
                  </a:lnTo>
                  <a:lnTo>
                    <a:pt x="137669" y="28448"/>
                  </a:lnTo>
                  <a:lnTo>
                    <a:pt x="136399" y="29082"/>
                  </a:lnTo>
                  <a:lnTo>
                    <a:pt x="135255" y="30606"/>
                  </a:lnTo>
                  <a:lnTo>
                    <a:pt x="134747" y="32004"/>
                  </a:lnTo>
                  <a:lnTo>
                    <a:pt x="132842" y="32766"/>
                  </a:lnTo>
                  <a:lnTo>
                    <a:pt x="132335" y="33528"/>
                  </a:lnTo>
                  <a:lnTo>
                    <a:pt x="131064" y="34290"/>
                  </a:lnTo>
                  <a:lnTo>
                    <a:pt x="130557" y="34925"/>
                  </a:lnTo>
                  <a:lnTo>
                    <a:pt x="129922" y="34925"/>
                  </a:lnTo>
                  <a:lnTo>
                    <a:pt x="128652" y="35687"/>
                  </a:lnTo>
                  <a:lnTo>
                    <a:pt x="128144" y="36449"/>
                  </a:lnTo>
                  <a:lnTo>
                    <a:pt x="126874" y="36449"/>
                  </a:lnTo>
                  <a:lnTo>
                    <a:pt x="126366" y="37083"/>
                  </a:lnTo>
                  <a:lnTo>
                    <a:pt x="125096" y="37845"/>
                  </a:lnTo>
                  <a:lnTo>
                    <a:pt x="123952" y="37845"/>
                  </a:lnTo>
                  <a:lnTo>
                    <a:pt x="123317" y="38607"/>
                  </a:lnTo>
                  <a:lnTo>
                    <a:pt x="120905" y="40004"/>
                  </a:lnTo>
                  <a:lnTo>
                    <a:pt x="119761" y="40004"/>
                  </a:lnTo>
                  <a:lnTo>
                    <a:pt x="116841" y="41529"/>
                  </a:lnTo>
                  <a:lnTo>
                    <a:pt x="115571" y="41529"/>
                  </a:lnTo>
                  <a:lnTo>
                    <a:pt x="113792" y="42164"/>
                  </a:lnTo>
                  <a:lnTo>
                    <a:pt x="112650" y="42926"/>
                  </a:lnTo>
                  <a:lnTo>
                    <a:pt x="110872" y="42926"/>
                  </a:lnTo>
                  <a:lnTo>
                    <a:pt x="109602" y="43688"/>
                  </a:lnTo>
                  <a:lnTo>
                    <a:pt x="107824" y="43688"/>
                  </a:lnTo>
                  <a:lnTo>
                    <a:pt x="106046" y="44450"/>
                  </a:lnTo>
                  <a:lnTo>
                    <a:pt x="104267" y="44450"/>
                  </a:lnTo>
                  <a:lnTo>
                    <a:pt x="102489" y="45084"/>
                  </a:lnTo>
                  <a:lnTo>
                    <a:pt x="100077" y="45084"/>
                  </a:lnTo>
                  <a:lnTo>
                    <a:pt x="98299" y="45846"/>
                  </a:lnTo>
                  <a:lnTo>
                    <a:pt x="95886" y="45846"/>
                  </a:lnTo>
                  <a:lnTo>
                    <a:pt x="94108" y="46608"/>
                  </a:lnTo>
                  <a:lnTo>
                    <a:pt x="89408" y="46608"/>
                  </a:lnTo>
                  <a:lnTo>
                    <a:pt x="87630" y="47370"/>
                  </a:lnTo>
                  <a:lnTo>
                    <a:pt x="81027" y="47370"/>
                  </a:lnTo>
                  <a:lnTo>
                    <a:pt x="79249" y="46608"/>
                  </a:lnTo>
                  <a:lnTo>
                    <a:pt x="72644" y="46608"/>
                  </a:lnTo>
                  <a:lnTo>
                    <a:pt x="70866" y="45846"/>
                  </a:lnTo>
                  <a:lnTo>
                    <a:pt x="69088" y="45846"/>
                  </a:lnTo>
                  <a:lnTo>
                    <a:pt x="67311" y="45084"/>
                  </a:lnTo>
                  <a:lnTo>
                    <a:pt x="65533" y="45084"/>
                  </a:lnTo>
                  <a:lnTo>
                    <a:pt x="63755" y="44450"/>
                  </a:lnTo>
                  <a:lnTo>
                    <a:pt x="61977" y="44450"/>
                  </a:lnTo>
                  <a:lnTo>
                    <a:pt x="59563" y="43688"/>
                  </a:lnTo>
                  <a:lnTo>
                    <a:pt x="52960" y="40766"/>
                  </a:lnTo>
                  <a:lnTo>
                    <a:pt x="51182" y="40004"/>
                  </a:lnTo>
                  <a:lnTo>
                    <a:pt x="39878" y="34290"/>
                  </a:lnTo>
                  <a:lnTo>
                    <a:pt x="38100" y="33528"/>
                  </a:lnTo>
                  <a:lnTo>
                    <a:pt x="36958" y="32766"/>
                  </a:lnTo>
                  <a:lnTo>
                    <a:pt x="35688" y="31241"/>
                  </a:lnTo>
                  <a:lnTo>
                    <a:pt x="32132" y="29082"/>
                  </a:lnTo>
                  <a:lnTo>
                    <a:pt x="30988" y="27686"/>
                  </a:lnTo>
                  <a:lnTo>
                    <a:pt x="28575" y="26289"/>
                  </a:lnTo>
                  <a:lnTo>
                    <a:pt x="26163" y="23241"/>
                  </a:lnTo>
                  <a:lnTo>
                    <a:pt x="23750" y="21843"/>
                  </a:lnTo>
                  <a:lnTo>
                    <a:pt x="21463" y="18923"/>
                  </a:lnTo>
                  <a:lnTo>
                    <a:pt x="20194" y="18161"/>
                  </a:lnTo>
                  <a:lnTo>
                    <a:pt x="19686" y="18161"/>
                  </a:lnTo>
                  <a:lnTo>
                    <a:pt x="19050" y="16764"/>
                  </a:lnTo>
                  <a:lnTo>
                    <a:pt x="18416" y="16764"/>
                  </a:lnTo>
                  <a:lnTo>
                    <a:pt x="17908" y="15366"/>
                  </a:lnTo>
                  <a:lnTo>
                    <a:pt x="17272" y="14604"/>
                  </a:lnTo>
                  <a:lnTo>
                    <a:pt x="16002" y="13842"/>
                  </a:lnTo>
                  <a:lnTo>
                    <a:pt x="16002" y="13080"/>
                  </a:lnTo>
                  <a:lnTo>
                    <a:pt x="15494" y="13080"/>
                  </a:lnTo>
                  <a:lnTo>
                    <a:pt x="14225" y="14604"/>
                  </a:lnTo>
                  <a:lnTo>
                    <a:pt x="13716" y="14604"/>
                  </a:lnTo>
                  <a:lnTo>
                    <a:pt x="12447" y="15366"/>
                  </a:lnTo>
                  <a:lnTo>
                    <a:pt x="10161" y="18161"/>
                  </a:lnTo>
                  <a:lnTo>
                    <a:pt x="7747" y="19684"/>
                  </a:lnTo>
                  <a:lnTo>
                    <a:pt x="7113" y="20446"/>
                  </a:lnTo>
                  <a:lnTo>
                    <a:pt x="5969" y="20446"/>
                  </a:lnTo>
                  <a:lnTo>
                    <a:pt x="4700" y="21081"/>
                  </a:lnTo>
                  <a:lnTo>
                    <a:pt x="4064" y="21081"/>
                  </a:lnTo>
                  <a:lnTo>
                    <a:pt x="3557" y="21843"/>
                  </a:lnTo>
                  <a:lnTo>
                    <a:pt x="2413" y="21081"/>
                  </a:lnTo>
                  <a:lnTo>
                    <a:pt x="2413" y="19684"/>
                  </a:lnTo>
                  <a:lnTo>
                    <a:pt x="2922" y="18161"/>
                  </a:lnTo>
                  <a:lnTo>
                    <a:pt x="3557" y="17526"/>
                  </a:lnTo>
                  <a:lnTo>
                    <a:pt x="4064" y="16002"/>
                  </a:lnTo>
                  <a:lnTo>
                    <a:pt x="5335" y="15366"/>
                  </a:lnTo>
                  <a:lnTo>
                    <a:pt x="6477" y="12445"/>
                  </a:lnTo>
                  <a:lnTo>
                    <a:pt x="8255" y="10159"/>
                  </a:lnTo>
                  <a:lnTo>
                    <a:pt x="8891" y="8763"/>
                  </a:lnTo>
                  <a:lnTo>
                    <a:pt x="9525" y="8001"/>
                  </a:lnTo>
                  <a:lnTo>
                    <a:pt x="10161" y="8001"/>
                  </a:lnTo>
                  <a:lnTo>
                    <a:pt x="9525" y="7366"/>
                  </a:lnTo>
                  <a:lnTo>
                    <a:pt x="7747" y="7366"/>
                  </a:lnTo>
                  <a:lnTo>
                    <a:pt x="6477" y="6604"/>
                  </a:lnTo>
                  <a:lnTo>
                    <a:pt x="5335" y="6604"/>
                  </a:lnTo>
                  <a:lnTo>
                    <a:pt x="4064" y="5841"/>
                  </a:lnTo>
                  <a:lnTo>
                    <a:pt x="3557" y="5841"/>
                  </a:lnTo>
                  <a:lnTo>
                    <a:pt x="2413" y="5079"/>
                  </a:lnTo>
                  <a:lnTo>
                    <a:pt x="1778" y="5079"/>
                  </a:lnTo>
                  <a:lnTo>
                    <a:pt x="508" y="4317"/>
                  </a:lnTo>
                  <a:lnTo>
                    <a:pt x="508" y="3682"/>
                  </a:lnTo>
                  <a:lnTo>
                    <a:pt x="0" y="2920"/>
                  </a:lnTo>
                  <a:lnTo>
                    <a:pt x="0" y="2158"/>
                  </a:lnTo>
                  <a:lnTo>
                    <a:pt x="508" y="1524"/>
                  </a:lnTo>
                  <a:lnTo>
                    <a:pt x="1778" y="762"/>
                  </a:lnTo>
                  <a:lnTo>
                    <a:pt x="2413" y="762"/>
                  </a:lnTo>
                  <a:lnTo>
                    <a:pt x="3557" y="0"/>
                  </a:lnTo>
                  <a:lnTo>
                    <a:pt x="11303" y="0"/>
                  </a:lnTo>
                  <a:lnTo>
                    <a:pt x="12447" y="762"/>
                  </a:lnTo>
                  <a:lnTo>
                    <a:pt x="15494" y="762"/>
                  </a:lnTo>
                  <a:lnTo>
                    <a:pt x="16002" y="1524"/>
                  </a:lnTo>
                  <a:lnTo>
                    <a:pt x="17272" y="1524"/>
                  </a:lnTo>
                  <a:lnTo>
                    <a:pt x="18416" y="2158"/>
                  </a:lnTo>
                  <a:lnTo>
                    <a:pt x="19050" y="2158"/>
                  </a:lnTo>
                  <a:lnTo>
                    <a:pt x="19686" y="2920"/>
                  </a:lnTo>
                  <a:lnTo>
                    <a:pt x="22099" y="2920"/>
                  </a:lnTo>
                  <a:lnTo>
                    <a:pt x="23241" y="3682"/>
                  </a:lnTo>
                  <a:lnTo>
                    <a:pt x="24385" y="3682"/>
                  </a:lnTo>
                  <a:lnTo>
                    <a:pt x="25655" y="4317"/>
                  </a:lnTo>
                  <a:lnTo>
                    <a:pt x="26797" y="4317"/>
                  </a:lnTo>
                  <a:lnTo>
                    <a:pt x="27433" y="5079"/>
                  </a:lnTo>
                  <a:lnTo>
                    <a:pt x="29211" y="5079"/>
                  </a:lnTo>
                  <a:lnTo>
                    <a:pt x="30353" y="5841"/>
                  </a:lnTo>
                  <a:lnTo>
                    <a:pt x="30988" y="5841"/>
                  </a:lnTo>
                  <a:lnTo>
                    <a:pt x="32132" y="6604"/>
                  </a:lnTo>
                  <a:lnTo>
                    <a:pt x="32766" y="6604"/>
                  </a:lnTo>
                  <a:lnTo>
                    <a:pt x="35180" y="8001"/>
                  </a:lnTo>
                  <a:lnTo>
                    <a:pt x="36958" y="8001"/>
                  </a:lnTo>
                  <a:lnTo>
                    <a:pt x="38100" y="8763"/>
                  </a:lnTo>
                  <a:lnTo>
                    <a:pt x="39371" y="8763"/>
                  </a:lnTo>
                  <a:lnTo>
                    <a:pt x="41657" y="10159"/>
                  </a:lnTo>
                  <a:lnTo>
                    <a:pt x="42291" y="10159"/>
                  </a:lnTo>
                  <a:lnTo>
                    <a:pt x="43435" y="10921"/>
                  </a:lnTo>
                  <a:lnTo>
                    <a:pt x="44705" y="10921"/>
                  </a:lnTo>
                  <a:lnTo>
                    <a:pt x="47117" y="12445"/>
                  </a:lnTo>
                  <a:lnTo>
                    <a:pt x="48261" y="12445"/>
                  </a:lnTo>
                  <a:lnTo>
                    <a:pt x="49403" y="13080"/>
                  </a:lnTo>
                  <a:lnTo>
                    <a:pt x="50674" y="13080"/>
                  </a:lnTo>
                  <a:lnTo>
                    <a:pt x="51816" y="13842"/>
                  </a:lnTo>
                  <a:lnTo>
                    <a:pt x="52960" y="13842"/>
                  </a:lnTo>
                  <a:lnTo>
                    <a:pt x="54230" y="14604"/>
                  </a:lnTo>
                  <a:lnTo>
                    <a:pt x="54864" y="14604"/>
                  </a:lnTo>
                  <a:lnTo>
                    <a:pt x="56008" y="15366"/>
                  </a:lnTo>
                  <a:lnTo>
                    <a:pt x="58928" y="15366"/>
                  </a:lnTo>
                  <a:lnTo>
                    <a:pt x="60199" y="16002"/>
                  </a:lnTo>
                  <a:lnTo>
                    <a:pt x="67311" y="16002"/>
                  </a:lnTo>
                  <a:lnTo>
                    <a:pt x="68453" y="15366"/>
                  </a:lnTo>
                  <a:lnTo>
                    <a:pt x="69724" y="15366"/>
                  </a:lnTo>
                  <a:lnTo>
                    <a:pt x="70866" y="13842"/>
                  </a:lnTo>
                  <a:lnTo>
                    <a:pt x="73280" y="12445"/>
                  </a:lnTo>
                  <a:lnTo>
                    <a:pt x="74550" y="95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9" name="Freeform 498"/>
            <p:cNvSpPr/>
            <p:nvPr/>
          </p:nvSpPr>
          <p:spPr>
            <a:xfrm>
              <a:off x="963796" y="6755203"/>
              <a:ext cx="135308" cy="72516"/>
            </a:xfrm>
            <a:custGeom>
              <a:avLst/>
              <a:gdLst/>
              <a:ahLst/>
              <a:cxnLst/>
              <a:rect l="0" t="0" r="0" b="0"/>
              <a:pathLst>
                <a:path w="136526" h="72773">
                  <a:moveTo>
                    <a:pt x="10159" y="0"/>
                  </a:moveTo>
                  <a:lnTo>
                    <a:pt x="14859" y="6604"/>
                  </a:lnTo>
                  <a:lnTo>
                    <a:pt x="14350" y="6604"/>
                  </a:lnTo>
                  <a:lnTo>
                    <a:pt x="14350" y="7239"/>
                  </a:lnTo>
                  <a:lnTo>
                    <a:pt x="13716" y="8001"/>
                  </a:lnTo>
                  <a:lnTo>
                    <a:pt x="13716" y="8763"/>
                  </a:lnTo>
                  <a:lnTo>
                    <a:pt x="13208" y="9399"/>
                  </a:lnTo>
                  <a:lnTo>
                    <a:pt x="13208" y="10923"/>
                  </a:lnTo>
                  <a:lnTo>
                    <a:pt x="12572" y="11685"/>
                  </a:lnTo>
                  <a:lnTo>
                    <a:pt x="11937" y="13082"/>
                  </a:lnTo>
                  <a:lnTo>
                    <a:pt x="11937" y="13844"/>
                  </a:lnTo>
                  <a:lnTo>
                    <a:pt x="11303" y="15240"/>
                  </a:lnTo>
                  <a:lnTo>
                    <a:pt x="11303" y="16764"/>
                  </a:lnTo>
                  <a:lnTo>
                    <a:pt x="10159" y="19686"/>
                  </a:lnTo>
                  <a:lnTo>
                    <a:pt x="10159" y="21083"/>
                  </a:lnTo>
                  <a:lnTo>
                    <a:pt x="9017" y="24003"/>
                  </a:lnTo>
                  <a:lnTo>
                    <a:pt x="9017" y="25527"/>
                  </a:lnTo>
                  <a:lnTo>
                    <a:pt x="8381" y="26924"/>
                  </a:lnTo>
                  <a:lnTo>
                    <a:pt x="8381" y="28322"/>
                  </a:lnTo>
                  <a:lnTo>
                    <a:pt x="7747" y="29846"/>
                  </a:lnTo>
                  <a:lnTo>
                    <a:pt x="7747" y="37847"/>
                  </a:lnTo>
                  <a:lnTo>
                    <a:pt x="8381" y="39371"/>
                  </a:lnTo>
                  <a:lnTo>
                    <a:pt x="9525" y="40006"/>
                  </a:lnTo>
                  <a:lnTo>
                    <a:pt x="10159" y="40767"/>
                  </a:lnTo>
                  <a:lnTo>
                    <a:pt x="11937" y="41529"/>
                  </a:lnTo>
                  <a:lnTo>
                    <a:pt x="12572" y="40767"/>
                  </a:lnTo>
                  <a:lnTo>
                    <a:pt x="13208" y="40767"/>
                  </a:lnTo>
                  <a:lnTo>
                    <a:pt x="14350" y="40006"/>
                  </a:lnTo>
                  <a:lnTo>
                    <a:pt x="15494" y="38609"/>
                  </a:lnTo>
                  <a:lnTo>
                    <a:pt x="16764" y="37847"/>
                  </a:lnTo>
                  <a:lnTo>
                    <a:pt x="17272" y="37085"/>
                  </a:lnTo>
                  <a:lnTo>
                    <a:pt x="18542" y="36323"/>
                  </a:lnTo>
                  <a:lnTo>
                    <a:pt x="19050" y="34925"/>
                  </a:lnTo>
                  <a:lnTo>
                    <a:pt x="20320" y="34163"/>
                  </a:lnTo>
                  <a:lnTo>
                    <a:pt x="20955" y="32766"/>
                  </a:lnTo>
                  <a:lnTo>
                    <a:pt x="22097" y="32004"/>
                  </a:lnTo>
                  <a:lnTo>
                    <a:pt x="22606" y="30608"/>
                  </a:lnTo>
                  <a:lnTo>
                    <a:pt x="23875" y="29846"/>
                  </a:lnTo>
                  <a:lnTo>
                    <a:pt x="24511" y="28322"/>
                  </a:lnTo>
                  <a:lnTo>
                    <a:pt x="25653" y="27687"/>
                  </a:lnTo>
                  <a:lnTo>
                    <a:pt x="26797" y="24765"/>
                  </a:lnTo>
                  <a:lnTo>
                    <a:pt x="27431" y="24003"/>
                  </a:lnTo>
                  <a:lnTo>
                    <a:pt x="28575" y="23241"/>
                  </a:lnTo>
                  <a:lnTo>
                    <a:pt x="28575" y="22607"/>
                  </a:lnTo>
                  <a:lnTo>
                    <a:pt x="29209" y="21083"/>
                  </a:lnTo>
                  <a:lnTo>
                    <a:pt x="29845" y="20448"/>
                  </a:lnTo>
                  <a:lnTo>
                    <a:pt x="30480" y="20448"/>
                  </a:lnTo>
                  <a:lnTo>
                    <a:pt x="30987" y="18924"/>
                  </a:lnTo>
                  <a:lnTo>
                    <a:pt x="38226" y="23241"/>
                  </a:lnTo>
                  <a:lnTo>
                    <a:pt x="37592" y="24003"/>
                  </a:lnTo>
                  <a:lnTo>
                    <a:pt x="37592" y="25527"/>
                  </a:lnTo>
                  <a:lnTo>
                    <a:pt x="36956" y="26162"/>
                  </a:lnTo>
                  <a:lnTo>
                    <a:pt x="36956" y="28322"/>
                  </a:lnTo>
                  <a:lnTo>
                    <a:pt x="35814" y="31242"/>
                  </a:lnTo>
                  <a:lnTo>
                    <a:pt x="35814" y="34163"/>
                  </a:lnTo>
                  <a:lnTo>
                    <a:pt x="35178" y="35687"/>
                  </a:lnTo>
                  <a:lnTo>
                    <a:pt x="35178" y="37085"/>
                  </a:lnTo>
                  <a:lnTo>
                    <a:pt x="34544" y="37847"/>
                  </a:lnTo>
                  <a:lnTo>
                    <a:pt x="34544" y="40767"/>
                  </a:lnTo>
                  <a:lnTo>
                    <a:pt x="34036" y="42164"/>
                  </a:lnTo>
                  <a:lnTo>
                    <a:pt x="34036" y="43688"/>
                  </a:lnTo>
                  <a:lnTo>
                    <a:pt x="33400" y="45086"/>
                  </a:lnTo>
                  <a:lnTo>
                    <a:pt x="33400" y="47245"/>
                  </a:lnTo>
                  <a:lnTo>
                    <a:pt x="32766" y="48769"/>
                  </a:lnTo>
                  <a:lnTo>
                    <a:pt x="32766" y="53087"/>
                  </a:lnTo>
                  <a:lnTo>
                    <a:pt x="32258" y="54611"/>
                  </a:lnTo>
                  <a:lnTo>
                    <a:pt x="32258" y="60452"/>
                  </a:lnTo>
                  <a:lnTo>
                    <a:pt x="32766" y="61849"/>
                  </a:lnTo>
                  <a:lnTo>
                    <a:pt x="32766" y="62612"/>
                  </a:lnTo>
                  <a:lnTo>
                    <a:pt x="33400" y="63247"/>
                  </a:lnTo>
                  <a:lnTo>
                    <a:pt x="34544" y="63247"/>
                  </a:lnTo>
                  <a:lnTo>
                    <a:pt x="35814" y="61849"/>
                  </a:lnTo>
                  <a:lnTo>
                    <a:pt x="36956" y="61087"/>
                  </a:lnTo>
                  <a:lnTo>
                    <a:pt x="38734" y="58928"/>
                  </a:lnTo>
                  <a:lnTo>
                    <a:pt x="39878" y="58294"/>
                  </a:lnTo>
                  <a:lnTo>
                    <a:pt x="41147" y="56770"/>
                  </a:lnTo>
                  <a:lnTo>
                    <a:pt x="42925" y="53087"/>
                  </a:lnTo>
                  <a:lnTo>
                    <a:pt x="47625" y="47245"/>
                  </a:lnTo>
                  <a:lnTo>
                    <a:pt x="48259" y="45848"/>
                  </a:lnTo>
                  <a:lnTo>
                    <a:pt x="49530" y="44450"/>
                  </a:lnTo>
                  <a:lnTo>
                    <a:pt x="49530" y="43688"/>
                  </a:lnTo>
                  <a:lnTo>
                    <a:pt x="50672" y="42164"/>
                  </a:lnTo>
                  <a:lnTo>
                    <a:pt x="51308" y="40767"/>
                  </a:lnTo>
                  <a:lnTo>
                    <a:pt x="53086" y="38609"/>
                  </a:lnTo>
                  <a:lnTo>
                    <a:pt x="53720" y="37085"/>
                  </a:lnTo>
                  <a:lnTo>
                    <a:pt x="54864" y="35687"/>
                  </a:lnTo>
                  <a:lnTo>
                    <a:pt x="56006" y="32766"/>
                  </a:lnTo>
                  <a:lnTo>
                    <a:pt x="57276" y="31242"/>
                  </a:lnTo>
                  <a:lnTo>
                    <a:pt x="57784" y="29846"/>
                  </a:lnTo>
                  <a:lnTo>
                    <a:pt x="58420" y="29846"/>
                  </a:lnTo>
                  <a:lnTo>
                    <a:pt x="65023" y="31242"/>
                  </a:lnTo>
                  <a:lnTo>
                    <a:pt x="65023" y="37085"/>
                  </a:lnTo>
                  <a:lnTo>
                    <a:pt x="64389" y="38609"/>
                  </a:lnTo>
                  <a:lnTo>
                    <a:pt x="64389" y="60452"/>
                  </a:lnTo>
                  <a:lnTo>
                    <a:pt x="65023" y="61087"/>
                  </a:lnTo>
                  <a:lnTo>
                    <a:pt x="65023" y="63247"/>
                  </a:lnTo>
                  <a:lnTo>
                    <a:pt x="65659" y="64009"/>
                  </a:lnTo>
                  <a:lnTo>
                    <a:pt x="65659" y="64771"/>
                  </a:lnTo>
                  <a:lnTo>
                    <a:pt x="66167" y="64771"/>
                  </a:lnTo>
                  <a:lnTo>
                    <a:pt x="66801" y="65533"/>
                  </a:lnTo>
                  <a:lnTo>
                    <a:pt x="67309" y="65533"/>
                  </a:lnTo>
                  <a:lnTo>
                    <a:pt x="67945" y="64771"/>
                  </a:lnTo>
                  <a:lnTo>
                    <a:pt x="68580" y="63247"/>
                  </a:lnTo>
                  <a:lnTo>
                    <a:pt x="70358" y="61087"/>
                  </a:lnTo>
                  <a:lnTo>
                    <a:pt x="72136" y="56770"/>
                  </a:lnTo>
                  <a:lnTo>
                    <a:pt x="73406" y="55246"/>
                  </a:lnTo>
                  <a:lnTo>
                    <a:pt x="73914" y="53087"/>
                  </a:lnTo>
                  <a:lnTo>
                    <a:pt x="75692" y="48769"/>
                  </a:lnTo>
                  <a:lnTo>
                    <a:pt x="76326" y="48007"/>
                  </a:lnTo>
                  <a:lnTo>
                    <a:pt x="76326" y="46610"/>
                  </a:lnTo>
                  <a:lnTo>
                    <a:pt x="76961" y="45848"/>
                  </a:lnTo>
                  <a:lnTo>
                    <a:pt x="76961" y="45086"/>
                  </a:lnTo>
                  <a:lnTo>
                    <a:pt x="77470" y="43688"/>
                  </a:lnTo>
                  <a:lnTo>
                    <a:pt x="78739" y="42164"/>
                  </a:lnTo>
                  <a:lnTo>
                    <a:pt x="78739" y="40006"/>
                  </a:lnTo>
                  <a:lnTo>
                    <a:pt x="79883" y="37085"/>
                  </a:lnTo>
                  <a:lnTo>
                    <a:pt x="80517" y="36323"/>
                  </a:lnTo>
                  <a:lnTo>
                    <a:pt x="81153" y="34925"/>
                  </a:lnTo>
                  <a:lnTo>
                    <a:pt x="81153" y="33528"/>
                  </a:lnTo>
                  <a:lnTo>
                    <a:pt x="82295" y="32004"/>
                  </a:lnTo>
                  <a:lnTo>
                    <a:pt x="82295" y="30608"/>
                  </a:lnTo>
                  <a:lnTo>
                    <a:pt x="90042" y="30608"/>
                  </a:lnTo>
                  <a:lnTo>
                    <a:pt x="90678" y="31242"/>
                  </a:lnTo>
                  <a:lnTo>
                    <a:pt x="90678" y="32766"/>
                  </a:lnTo>
                  <a:lnTo>
                    <a:pt x="91186" y="33528"/>
                  </a:lnTo>
                  <a:lnTo>
                    <a:pt x="91186" y="34163"/>
                  </a:lnTo>
                  <a:lnTo>
                    <a:pt x="91820" y="34925"/>
                  </a:lnTo>
                  <a:lnTo>
                    <a:pt x="91820" y="35687"/>
                  </a:lnTo>
                  <a:lnTo>
                    <a:pt x="92456" y="37085"/>
                  </a:lnTo>
                  <a:lnTo>
                    <a:pt x="92456" y="38609"/>
                  </a:lnTo>
                  <a:lnTo>
                    <a:pt x="92964" y="39371"/>
                  </a:lnTo>
                  <a:lnTo>
                    <a:pt x="93598" y="40767"/>
                  </a:lnTo>
                  <a:lnTo>
                    <a:pt x="93598" y="41529"/>
                  </a:lnTo>
                  <a:lnTo>
                    <a:pt x="94742" y="44450"/>
                  </a:lnTo>
                  <a:lnTo>
                    <a:pt x="94742" y="45086"/>
                  </a:lnTo>
                  <a:lnTo>
                    <a:pt x="96011" y="48007"/>
                  </a:lnTo>
                  <a:lnTo>
                    <a:pt x="96011" y="48769"/>
                  </a:lnTo>
                  <a:lnTo>
                    <a:pt x="96520" y="50165"/>
                  </a:lnTo>
                  <a:lnTo>
                    <a:pt x="97155" y="50927"/>
                  </a:lnTo>
                  <a:lnTo>
                    <a:pt x="97789" y="52451"/>
                  </a:lnTo>
                  <a:lnTo>
                    <a:pt x="97789" y="53087"/>
                  </a:lnTo>
                  <a:lnTo>
                    <a:pt x="99567" y="55246"/>
                  </a:lnTo>
                  <a:lnTo>
                    <a:pt x="100075" y="56770"/>
                  </a:lnTo>
                  <a:lnTo>
                    <a:pt x="100711" y="57532"/>
                  </a:lnTo>
                  <a:lnTo>
                    <a:pt x="101981" y="56008"/>
                  </a:lnTo>
                  <a:lnTo>
                    <a:pt x="101981" y="55246"/>
                  </a:lnTo>
                  <a:lnTo>
                    <a:pt x="102489" y="54611"/>
                  </a:lnTo>
                  <a:lnTo>
                    <a:pt x="102489" y="53087"/>
                  </a:lnTo>
                  <a:lnTo>
                    <a:pt x="103123" y="52451"/>
                  </a:lnTo>
                  <a:lnTo>
                    <a:pt x="103123" y="51689"/>
                  </a:lnTo>
                  <a:lnTo>
                    <a:pt x="103759" y="50165"/>
                  </a:lnTo>
                  <a:lnTo>
                    <a:pt x="103759" y="48769"/>
                  </a:lnTo>
                  <a:lnTo>
                    <a:pt x="104267" y="47245"/>
                  </a:lnTo>
                  <a:lnTo>
                    <a:pt x="104267" y="45848"/>
                  </a:lnTo>
                  <a:lnTo>
                    <a:pt x="104901" y="44450"/>
                  </a:lnTo>
                  <a:lnTo>
                    <a:pt x="104901" y="41529"/>
                  </a:lnTo>
                  <a:lnTo>
                    <a:pt x="105536" y="40006"/>
                  </a:lnTo>
                  <a:lnTo>
                    <a:pt x="105536" y="37085"/>
                  </a:lnTo>
                  <a:lnTo>
                    <a:pt x="106172" y="35687"/>
                  </a:lnTo>
                  <a:lnTo>
                    <a:pt x="106172" y="31242"/>
                  </a:lnTo>
                  <a:lnTo>
                    <a:pt x="106680" y="30608"/>
                  </a:lnTo>
                  <a:lnTo>
                    <a:pt x="106680" y="25527"/>
                  </a:lnTo>
                  <a:lnTo>
                    <a:pt x="111506" y="21845"/>
                  </a:lnTo>
                  <a:lnTo>
                    <a:pt x="111506" y="23241"/>
                  </a:lnTo>
                  <a:lnTo>
                    <a:pt x="112648" y="24003"/>
                  </a:lnTo>
                  <a:lnTo>
                    <a:pt x="113919" y="26924"/>
                  </a:lnTo>
                  <a:lnTo>
                    <a:pt x="115061" y="28322"/>
                  </a:lnTo>
                  <a:lnTo>
                    <a:pt x="115697" y="29846"/>
                  </a:lnTo>
                  <a:lnTo>
                    <a:pt x="116839" y="30608"/>
                  </a:lnTo>
                  <a:lnTo>
                    <a:pt x="117475" y="32004"/>
                  </a:lnTo>
                  <a:lnTo>
                    <a:pt x="117983" y="32766"/>
                  </a:lnTo>
                  <a:lnTo>
                    <a:pt x="118617" y="34163"/>
                  </a:lnTo>
                  <a:lnTo>
                    <a:pt x="119761" y="34925"/>
                  </a:lnTo>
                  <a:lnTo>
                    <a:pt x="120395" y="36323"/>
                  </a:lnTo>
                  <a:lnTo>
                    <a:pt x="121031" y="37085"/>
                  </a:lnTo>
                  <a:lnTo>
                    <a:pt x="121666" y="38609"/>
                  </a:lnTo>
                  <a:lnTo>
                    <a:pt x="122809" y="39371"/>
                  </a:lnTo>
                  <a:lnTo>
                    <a:pt x="123444" y="40006"/>
                  </a:lnTo>
                  <a:lnTo>
                    <a:pt x="123951" y="41529"/>
                  </a:lnTo>
                  <a:lnTo>
                    <a:pt x="125856" y="43688"/>
                  </a:lnTo>
                  <a:lnTo>
                    <a:pt x="127508" y="44450"/>
                  </a:lnTo>
                  <a:lnTo>
                    <a:pt x="128142" y="45086"/>
                  </a:lnTo>
                  <a:lnTo>
                    <a:pt x="129412" y="45086"/>
                  </a:lnTo>
                  <a:lnTo>
                    <a:pt x="129920" y="43688"/>
                  </a:lnTo>
                  <a:lnTo>
                    <a:pt x="129920" y="39371"/>
                  </a:lnTo>
                  <a:lnTo>
                    <a:pt x="130556" y="37847"/>
                  </a:lnTo>
                  <a:lnTo>
                    <a:pt x="129920" y="36323"/>
                  </a:lnTo>
                  <a:lnTo>
                    <a:pt x="129920" y="24765"/>
                  </a:lnTo>
                  <a:lnTo>
                    <a:pt x="129412" y="24003"/>
                  </a:lnTo>
                  <a:lnTo>
                    <a:pt x="129412" y="19686"/>
                  </a:lnTo>
                  <a:lnTo>
                    <a:pt x="128778" y="17399"/>
                  </a:lnTo>
                  <a:lnTo>
                    <a:pt x="128778" y="13844"/>
                  </a:lnTo>
                  <a:lnTo>
                    <a:pt x="128142" y="12447"/>
                  </a:lnTo>
                  <a:lnTo>
                    <a:pt x="128142" y="8763"/>
                  </a:lnTo>
                  <a:lnTo>
                    <a:pt x="135889" y="14606"/>
                  </a:lnTo>
                  <a:lnTo>
                    <a:pt x="135889" y="16002"/>
                  </a:lnTo>
                  <a:lnTo>
                    <a:pt x="136525" y="16764"/>
                  </a:lnTo>
                  <a:lnTo>
                    <a:pt x="136525" y="35687"/>
                  </a:lnTo>
                  <a:lnTo>
                    <a:pt x="135889" y="37085"/>
                  </a:lnTo>
                  <a:lnTo>
                    <a:pt x="135889" y="41529"/>
                  </a:lnTo>
                  <a:lnTo>
                    <a:pt x="135255" y="42926"/>
                  </a:lnTo>
                  <a:lnTo>
                    <a:pt x="135255" y="44450"/>
                  </a:lnTo>
                  <a:lnTo>
                    <a:pt x="134747" y="45848"/>
                  </a:lnTo>
                  <a:lnTo>
                    <a:pt x="134111" y="46610"/>
                  </a:lnTo>
                  <a:lnTo>
                    <a:pt x="134111" y="48007"/>
                  </a:lnTo>
                  <a:lnTo>
                    <a:pt x="133603" y="49403"/>
                  </a:lnTo>
                  <a:lnTo>
                    <a:pt x="131191" y="52451"/>
                  </a:lnTo>
                  <a:lnTo>
                    <a:pt x="130556" y="52451"/>
                  </a:lnTo>
                  <a:lnTo>
                    <a:pt x="129920" y="53087"/>
                  </a:lnTo>
                  <a:lnTo>
                    <a:pt x="127508" y="53087"/>
                  </a:lnTo>
                  <a:lnTo>
                    <a:pt x="127000" y="52451"/>
                  </a:lnTo>
                  <a:lnTo>
                    <a:pt x="125856" y="52451"/>
                  </a:lnTo>
                  <a:lnTo>
                    <a:pt x="125222" y="51689"/>
                  </a:lnTo>
                  <a:lnTo>
                    <a:pt x="123951" y="51689"/>
                  </a:lnTo>
                  <a:lnTo>
                    <a:pt x="122809" y="50165"/>
                  </a:lnTo>
                  <a:lnTo>
                    <a:pt x="121666" y="49403"/>
                  </a:lnTo>
                  <a:lnTo>
                    <a:pt x="121031" y="49403"/>
                  </a:lnTo>
                  <a:lnTo>
                    <a:pt x="119761" y="48769"/>
                  </a:lnTo>
                  <a:lnTo>
                    <a:pt x="119253" y="47245"/>
                  </a:lnTo>
                  <a:lnTo>
                    <a:pt x="117983" y="46610"/>
                  </a:lnTo>
                  <a:lnTo>
                    <a:pt x="115061" y="42926"/>
                  </a:lnTo>
                  <a:lnTo>
                    <a:pt x="113919" y="42164"/>
                  </a:lnTo>
                  <a:lnTo>
                    <a:pt x="112648" y="40767"/>
                  </a:lnTo>
                  <a:lnTo>
                    <a:pt x="112648" y="40006"/>
                  </a:lnTo>
                  <a:lnTo>
                    <a:pt x="112648" y="40767"/>
                  </a:lnTo>
                  <a:lnTo>
                    <a:pt x="112014" y="41529"/>
                  </a:lnTo>
                  <a:lnTo>
                    <a:pt x="112014" y="42164"/>
                  </a:lnTo>
                  <a:lnTo>
                    <a:pt x="111506" y="43688"/>
                  </a:lnTo>
                  <a:lnTo>
                    <a:pt x="111506" y="45086"/>
                  </a:lnTo>
                  <a:lnTo>
                    <a:pt x="110870" y="45848"/>
                  </a:lnTo>
                  <a:lnTo>
                    <a:pt x="110870" y="47245"/>
                  </a:lnTo>
                  <a:lnTo>
                    <a:pt x="110236" y="48007"/>
                  </a:lnTo>
                  <a:lnTo>
                    <a:pt x="110236" y="48769"/>
                  </a:lnTo>
                  <a:lnTo>
                    <a:pt x="109728" y="50165"/>
                  </a:lnTo>
                  <a:lnTo>
                    <a:pt x="109728" y="52451"/>
                  </a:lnTo>
                  <a:lnTo>
                    <a:pt x="109092" y="53087"/>
                  </a:lnTo>
                  <a:lnTo>
                    <a:pt x="108458" y="54611"/>
                  </a:lnTo>
                  <a:lnTo>
                    <a:pt x="108458" y="55246"/>
                  </a:lnTo>
                  <a:lnTo>
                    <a:pt x="107950" y="56770"/>
                  </a:lnTo>
                  <a:lnTo>
                    <a:pt x="107314" y="57532"/>
                  </a:lnTo>
                  <a:lnTo>
                    <a:pt x="107314" y="58294"/>
                  </a:lnTo>
                  <a:lnTo>
                    <a:pt x="106680" y="59690"/>
                  </a:lnTo>
                  <a:lnTo>
                    <a:pt x="104901" y="61849"/>
                  </a:lnTo>
                  <a:lnTo>
                    <a:pt x="104901" y="62612"/>
                  </a:lnTo>
                  <a:lnTo>
                    <a:pt x="102489" y="65533"/>
                  </a:lnTo>
                  <a:lnTo>
                    <a:pt x="100075" y="65533"/>
                  </a:lnTo>
                  <a:lnTo>
                    <a:pt x="98933" y="64771"/>
                  </a:lnTo>
                  <a:lnTo>
                    <a:pt x="97789" y="63247"/>
                  </a:lnTo>
                  <a:lnTo>
                    <a:pt x="96520" y="62612"/>
                  </a:lnTo>
                  <a:lnTo>
                    <a:pt x="94742" y="60452"/>
                  </a:lnTo>
                  <a:lnTo>
                    <a:pt x="93598" y="57532"/>
                  </a:lnTo>
                  <a:lnTo>
                    <a:pt x="92964" y="56770"/>
                  </a:lnTo>
                  <a:lnTo>
                    <a:pt x="92456" y="55246"/>
                  </a:lnTo>
                  <a:lnTo>
                    <a:pt x="91820" y="54611"/>
                  </a:lnTo>
                  <a:lnTo>
                    <a:pt x="91820" y="53087"/>
                  </a:lnTo>
                  <a:lnTo>
                    <a:pt x="91186" y="51689"/>
                  </a:lnTo>
                  <a:lnTo>
                    <a:pt x="90678" y="50927"/>
                  </a:lnTo>
                  <a:lnTo>
                    <a:pt x="90042" y="49403"/>
                  </a:lnTo>
                  <a:lnTo>
                    <a:pt x="89408" y="48769"/>
                  </a:lnTo>
                  <a:lnTo>
                    <a:pt x="89408" y="48007"/>
                  </a:lnTo>
                  <a:lnTo>
                    <a:pt x="88772" y="46610"/>
                  </a:lnTo>
                  <a:lnTo>
                    <a:pt x="88772" y="45848"/>
                  </a:lnTo>
                  <a:lnTo>
                    <a:pt x="88264" y="45086"/>
                  </a:lnTo>
                  <a:lnTo>
                    <a:pt x="88264" y="44450"/>
                  </a:lnTo>
                  <a:lnTo>
                    <a:pt x="87630" y="43688"/>
                  </a:lnTo>
                  <a:lnTo>
                    <a:pt x="87630" y="42926"/>
                  </a:lnTo>
                  <a:lnTo>
                    <a:pt x="86486" y="44450"/>
                  </a:lnTo>
                  <a:lnTo>
                    <a:pt x="86486" y="45086"/>
                  </a:lnTo>
                  <a:lnTo>
                    <a:pt x="85851" y="45848"/>
                  </a:lnTo>
                  <a:lnTo>
                    <a:pt x="85851" y="46610"/>
                  </a:lnTo>
                  <a:lnTo>
                    <a:pt x="85217" y="48007"/>
                  </a:lnTo>
                  <a:lnTo>
                    <a:pt x="84709" y="48769"/>
                  </a:lnTo>
                  <a:lnTo>
                    <a:pt x="83439" y="51689"/>
                  </a:lnTo>
                  <a:lnTo>
                    <a:pt x="82803" y="52451"/>
                  </a:lnTo>
                  <a:lnTo>
                    <a:pt x="80517" y="58294"/>
                  </a:lnTo>
                  <a:lnTo>
                    <a:pt x="78739" y="60452"/>
                  </a:lnTo>
                  <a:lnTo>
                    <a:pt x="78105" y="61849"/>
                  </a:lnTo>
                  <a:lnTo>
                    <a:pt x="76961" y="63247"/>
                  </a:lnTo>
                  <a:lnTo>
                    <a:pt x="76326" y="64771"/>
                  </a:lnTo>
                  <a:lnTo>
                    <a:pt x="72136" y="69850"/>
                  </a:lnTo>
                  <a:lnTo>
                    <a:pt x="70992" y="70612"/>
                  </a:lnTo>
                  <a:lnTo>
                    <a:pt x="70358" y="71374"/>
                  </a:lnTo>
                  <a:lnTo>
                    <a:pt x="69214" y="72010"/>
                  </a:lnTo>
                  <a:lnTo>
                    <a:pt x="68580" y="72772"/>
                  </a:lnTo>
                  <a:lnTo>
                    <a:pt x="64389" y="72772"/>
                  </a:lnTo>
                  <a:lnTo>
                    <a:pt x="61467" y="69088"/>
                  </a:lnTo>
                  <a:lnTo>
                    <a:pt x="60833" y="67691"/>
                  </a:lnTo>
                  <a:lnTo>
                    <a:pt x="60833" y="66929"/>
                  </a:lnTo>
                  <a:lnTo>
                    <a:pt x="59562" y="64009"/>
                  </a:lnTo>
                  <a:lnTo>
                    <a:pt x="59562" y="63247"/>
                  </a:lnTo>
                  <a:lnTo>
                    <a:pt x="59055" y="61849"/>
                  </a:lnTo>
                  <a:lnTo>
                    <a:pt x="59055" y="60452"/>
                  </a:lnTo>
                  <a:lnTo>
                    <a:pt x="58420" y="58928"/>
                  </a:lnTo>
                  <a:lnTo>
                    <a:pt x="58420" y="57532"/>
                  </a:lnTo>
                  <a:lnTo>
                    <a:pt x="57784" y="56770"/>
                  </a:lnTo>
                  <a:lnTo>
                    <a:pt x="57784" y="53849"/>
                  </a:lnTo>
                  <a:lnTo>
                    <a:pt x="57276" y="52451"/>
                  </a:lnTo>
                  <a:lnTo>
                    <a:pt x="57276" y="45848"/>
                  </a:lnTo>
                  <a:lnTo>
                    <a:pt x="56642" y="45848"/>
                  </a:lnTo>
                  <a:lnTo>
                    <a:pt x="56006" y="46610"/>
                  </a:lnTo>
                  <a:lnTo>
                    <a:pt x="56006" y="47245"/>
                  </a:lnTo>
                  <a:lnTo>
                    <a:pt x="42925" y="63247"/>
                  </a:lnTo>
                  <a:lnTo>
                    <a:pt x="41783" y="64009"/>
                  </a:lnTo>
                  <a:lnTo>
                    <a:pt x="39878" y="66167"/>
                  </a:lnTo>
                  <a:lnTo>
                    <a:pt x="37592" y="67691"/>
                  </a:lnTo>
                  <a:lnTo>
                    <a:pt x="36956" y="68326"/>
                  </a:lnTo>
                  <a:lnTo>
                    <a:pt x="35814" y="69088"/>
                  </a:lnTo>
                  <a:lnTo>
                    <a:pt x="35178" y="69850"/>
                  </a:lnTo>
                  <a:lnTo>
                    <a:pt x="34036" y="69850"/>
                  </a:lnTo>
                  <a:lnTo>
                    <a:pt x="33400" y="70612"/>
                  </a:lnTo>
                  <a:lnTo>
                    <a:pt x="30987" y="70612"/>
                  </a:lnTo>
                  <a:lnTo>
                    <a:pt x="28575" y="67691"/>
                  </a:lnTo>
                  <a:lnTo>
                    <a:pt x="28575" y="66929"/>
                  </a:lnTo>
                  <a:lnTo>
                    <a:pt x="28067" y="65533"/>
                  </a:lnTo>
                  <a:lnTo>
                    <a:pt x="27431" y="64771"/>
                  </a:lnTo>
                  <a:lnTo>
                    <a:pt x="27431" y="63247"/>
                  </a:lnTo>
                  <a:lnTo>
                    <a:pt x="26797" y="61849"/>
                  </a:lnTo>
                  <a:lnTo>
                    <a:pt x="26797" y="60452"/>
                  </a:lnTo>
                  <a:lnTo>
                    <a:pt x="26289" y="58928"/>
                  </a:lnTo>
                  <a:lnTo>
                    <a:pt x="26289" y="54611"/>
                  </a:lnTo>
                  <a:lnTo>
                    <a:pt x="25653" y="53087"/>
                  </a:lnTo>
                  <a:lnTo>
                    <a:pt x="25653" y="51689"/>
                  </a:lnTo>
                  <a:lnTo>
                    <a:pt x="25019" y="50165"/>
                  </a:lnTo>
                  <a:lnTo>
                    <a:pt x="25019" y="38609"/>
                  </a:lnTo>
                  <a:lnTo>
                    <a:pt x="24511" y="38609"/>
                  </a:lnTo>
                  <a:lnTo>
                    <a:pt x="23875" y="39371"/>
                  </a:lnTo>
                  <a:lnTo>
                    <a:pt x="22606" y="40006"/>
                  </a:lnTo>
                  <a:lnTo>
                    <a:pt x="22097" y="40767"/>
                  </a:lnTo>
                  <a:lnTo>
                    <a:pt x="20955" y="41529"/>
                  </a:lnTo>
                  <a:lnTo>
                    <a:pt x="20320" y="42164"/>
                  </a:lnTo>
                  <a:lnTo>
                    <a:pt x="19050" y="42164"/>
                  </a:lnTo>
                  <a:lnTo>
                    <a:pt x="17906" y="43688"/>
                  </a:lnTo>
                  <a:lnTo>
                    <a:pt x="16764" y="43688"/>
                  </a:lnTo>
                  <a:lnTo>
                    <a:pt x="16128" y="44450"/>
                  </a:lnTo>
                  <a:lnTo>
                    <a:pt x="14859" y="45086"/>
                  </a:lnTo>
                  <a:lnTo>
                    <a:pt x="13716" y="45086"/>
                  </a:lnTo>
                  <a:lnTo>
                    <a:pt x="13208" y="45848"/>
                  </a:lnTo>
                  <a:lnTo>
                    <a:pt x="11937" y="46610"/>
                  </a:lnTo>
                  <a:lnTo>
                    <a:pt x="10159" y="46610"/>
                  </a:lnTo>
                  <a:lnTo>
                    <a:pt x="9017" y="47245"/>
                  </a:lnTo>
                  <a:lnTo>
                    <a:pt x="5334" y="47245"/>
                  </a:lnTo>
                  <a:lnTo>
                    <a:pt x="4191" y="46610"/>
                  </a:lnTo>
                  <a:lnTo>
                    <a:pt x="3556" y="46610"/>
                  </a:lnTo>
                  <a:lnTo>
                    <a:pt x="3047" y="45848"/>
                  </a:lnTo>
                  <a:lnTo>
                    <a:pt x="2412" y="45848"/>
                  </a:lnTo>
                  <a:lnTo>
                    <a:pt x="1270" y="44450"/>
                  </a:lnTo>
                  <a:lnTo>
                    <a:pt x="634" y="42926"/>
                  </a:lnTo>
                  <a:lnTo>
                    <a:pt x="634" y="42164"/>
                  </a:lnTo>
                  <a:lnTo>
                    <a:pt x="0" y="40767"/>
                  </a:lnTo>
                  <a:lnTo>
                    <a:pt x="0" y="32004"/>
                  </a:lnTo>
                  <a:lnTo>
                    <a:pt x="634" y="31242"/>
                  </a:lnTo>
                  <a:lnTo>
                    <a:pt x="634" y="29084"/>
                  </a:lnTo>
                  <a:lnTo>
                    <a:pt x="1270" y="28322"/>
                  </a:lnTo>
                  <a:lnTo>
                    <a:pt x="1270" y="26924"/>
                  </a:lnTo>
                  <a:lnTo>
                    <a:pt x="1778" y="25527"/>
                  </a:lnTo>
                  <a:lnTo>
                    <a:pt x="1778" y="24003"/>
                  </a:lnTo>
                  <a:lnTo>
                    <a:pt x="2412" y="22607"/>
                  </a:lnTo>
                  <a:lnTo>
                    <a:pt x="2412" y="21845"/>
                  </a:lnTo>
                  <a:lnTo>
                    <a:pt x="3047" y="21083"/>
                  </a:lnTo>
                  <a:lnTo>
                    <a:pt x="3047" y="18924"/>
                  </a:lnTo>
                  <a:lnTo>
                    <a:pt x="3556" y="18162"/>
                  </a:lnTo>
                  <a:lnTo>
                    <a:pt x="3556" y="17399"/>
                  </a:lnTo>
                  <a:lnTo>
                    <a:pt x="4191" y="16764"/>
                  </a:lnTo>
                  <a:lnTo>
                    <a:pt x="4191" y="15240"/>
                  </a:lnTo>
                  <a:lnTo>
                    <a:pt x="4825" y="14606"/>
                  </a:lnTo>
                  <a:lnTo>
                    <a:pt x="4825" y="13844"/>
                  </a:lnTo>
                  <a:lnTo>
                    <a:pt x="5334" y="13082"/>
                  </a:lnTo>
                  <a:lnTo>
                    <a:pt x="5334" y="12447"/>
                  </a:lnTo>
                  <a:lnTo>
                    <a:pt x="5969" y="11685"/>
                  </a:lnTo>
                  <a:lnTo>
                    <a:pt x="5969" y="9399"/>
                  </a:lnTo>
                  <a:lnTo>
                    <a:pt x="7747" y="5081"/>
                  </a:lnTo>
                  <a:lnTo>
                    <a:pt x="8381" y="4319"/>
                  </a:lnTo>
                  <a:lnTo>
                    <a:pt x="8381" y="2922"/>
                  </a:lnTo>
                  <a:lnTo>
                    <a:pt x="9525" y="1524"/>
                  </a:lnTo>
                  <a:lnTo>
                    <a:pt x="952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0" name="Freeform 499"/>
            <p:cNvSpPr/>
            <p:nvPr/>
          </p:nvSpPr>
          <p:spPr>
            <a:xfrm>
              <a:off x="1037600" y="6604288"/>
              <a:ext cx="10543" cy="29399"/>
            </a:xfrm>
            <a:custGeom>
              <a:avLst/>
              <a:gdLst/>
              <a:ahLst/>
              <a:cxnLst/>
              <a:rect l="0" t="0" r="0" b="0"/>
              <a:pathLst>
                <a:path w="10162" h="29085">
                  <a:moveTo>
                    <a:pt x="0" y="2159"/>
                  </a:moveTo>
                  <a:lnTo>
                    <a:pt x="9017" y="0"/>
                  </a:lnTo>
                  <a:lnTo>
                    <a:pt x="9017" y="2159"/>
                  </a:lnTo>
                  <a:lnTo>
                    <a:pt x="9653" y="3684"/>
                  </a:lnTo>
                  <a:lnTo>
                    <a:pt x="9653" y="9525"/>
                  </a:lnTo>
                  <a:lnTo>
                    <a:pt x="10161" y="10160"/>
                  </a:lnTo>
                  <a:lnTo>
                    <a:pt x="10161" y="18161"/>
                  </a:lnTo>
                  <a:lnTo>
                    <a:pt x="9653" y="19685"/>
                  </a:lnTo>
                  <a:lnTo>
                    <a:pt x="9653" y="22607"/>
                  </a:lnTo>
                  <a:lnTo>
                    <a:pt x="9017" y="23242"/>
                  </a:lnTo>
                  <a:lnTo>
                    <a:pt x="9017" y="24766"/>
                  </a:lnTo>
                  <a:lnTo>
                    <a:pt x="8383" y="25400"/>
                  </a:lnTo>
                  <a:lnTo>
                    <a:pt x="8383" y="26162"/>
                  </a:lnTo>
                  <a:lnTo>
                    <a:pt x="7747" y="26924"/>
                  </a:lnTo>
                  <a:lnTo>
                    <a:pt x="7747" y="27686"/>
                  </a:lnTo>
                  <a:lnTo>
                    <a:pt x="6605" y="28448"/>
                  </a:lnTo>
                  <a:lnTo>
                    <a:pt x="6097" y="29084"/>
                  </a:lnTo>
                  <a:lnTo>
                    <a:pt x="5461" y="29084"/>
                  </a:lnTo>
                  <a:lnTo>
                    <a:pt x="4827" y="28448"/>
                  </a:lnTo>
                  <a:lnTo>
                    <a:pt x="4827" y="25400"/>
                  </a:lnTo>
                  <a:lnTo>
                    <a:pt x="4191" y="24004"/>
                  </a:lnTo>
                  <a:lnTo>
                    <a:pt x="4191" y="10922"/>
                  </a:lnTo>
                  <a:lnTo>
                    <a:pt x="3683" y="9525"/>
                  </a:lnTo>
                  <a:lnTo>
                    <a:pt x="3683" y="8763"/>
                  </a:lnTo>
                  <a:lnTo>
                    <a:pt x="3049" y="7239"/>
                  </a:lnTo>
                  <a:lnTo>
                    <a:pt x="2414" y="6605"/>
                  </a:lnTo>
                  <a:lnTo>
                    <a:pt x="2414" y="5081"/>
                  </a:lnTo>
                  <a:lnTo>
                    <a:pt x="1905" y="5081"/>
                  </a:lnTo>
                  <a:lnTo>
                    <a:pt x="1270" y="368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1" name="Freeform 500"/>
            <p:cNvSpPr/>
            <p:nvPr/>
          </p:nvSpPr>
          <p:spPr>
            <a:xfrm>
              <a:off x="1069231" y="6500413"/>
              <a:ext cx="45688" cy="96035"/>
            </a:xfrm>
            <a:custGeom>
              <a:avLst/>
              <a:gdLst/>
              <a:ahLst/>
              <a:cxnLst/>
              <a:rect l="0" t="0" r="0" b="0"/>
              <a:pathLst>
                <a:path w="44705" h="96774">
                  <a:moveTo>
                    <a:pt x="2412" y="92456"/>
                  </a:moveTo>
                  <a:lnTo>
                    <a:pt x="1778" y="91821"/>
                  </a:lnTo>
                  <a:lnTo>
                    <a:pt x="1778" y="80136"/>
                  </a:lnTo>
                  <a:lnTo>
                    <a:pt x="1270" y="78612"/>
                  </a:lnTo>
                  <a:lnTo>
                    <a:pt x="1270" y="61213"/>
                  </a:lnTo>
                  <a:lnTo>
                    <a:pt x="634" y="59689"/>
                  </a:lnTo>
                  <a:lnTo>
                    <a:pt x="634" y="45973"/>
                  </a:lnTo>
                  <a:lnTo>
                    <a:pt x="0" y="44449"/>
                  </a:lnTo>
                  <a:lnTo>
                    <a:pt x="0" y="21209"/>
                  </a:lnTo>
                  <a:lnTo>
                    <a:pt x="634" y="19685"/>
                  </a:lnTo>
                  <a:lnTo>
                    <a:pt x="634" y="18923"/>
                  </a:lnTo>
                  <a:lnTo>
                    <a:pt x="1270" y="18287"/>
                  </a:lnTo>
                  <a:lnTo>
                    <a:pt x="1270" y="16128"/>
                  </a:lnTo>
                  <a:lnTo>
                    <a:pt x="2412" y="14605"/>
                  </a:lnTo>
                  <a:lnTo>
                    <a:pt x="2412" y="13208"/>
                  </a:lnTo>
                  <a:lnTo>
                    <a:pt x="3048" y="12446"/>
                  </a:lnTo>
                  <a:lnTo>
                    <a:pt x="3048" y="11684"/>
                  </a:lnTo>
                  <a:lnTo>
                    <a:pt x="3556" y="10922"/>
                  </a:lnTo>
                  <a:lnTo>
                    <a:pt x="4190" y="9524"/>
                  </a:lnTo>
                  <a:lnTo>
                    <a:pt x="7746" y="5080"/>
                  </a:lnTo>
                  <a:lnTo>
                    <a:pt x="10159" y="3683"/>
                  </a:lnTo>
                  <a:lnTo>
                    <a:pt x="11303" y="2286"/>
                  </a:lnTo>
                  <a:lnTo>
                    <a:pt x="12573" y="1524"/>
                  </a:lnTo>
                  <a:lnTo>
                    <a:pt x="13715" y="1524"/>
                  </a:lnTo>
                  <a:lnTo>
                    <a:pt x="16129" y="0"/>
                  </a:lnTo>
                  <a:lnTo>
                    <a:pt x="20828" y="0"/>
                  </a:lnTo>
                  <a:lnTo>
                    <a:pt x="21462" y="762"/>
                  </a:lnTo>
                  <a:lnTo>
                    <a:pt x="22732" y="762"/>
                  </a:lnTo>
                  <a:lnTo>
                    <a:pt x="23240" y="1524"/>
                  </a:lnTo>
                  <a:lnTo>
                    <a:pt x="24511" y="1524"/>
                  </a:lnTo>
                  <a:lnTo>
                    <a:pt x="25654" y="2286"/>
                  </a:lnTo>
                  <a:lnTo>
                    <a:pt x="26289" y="2286"/>
                  </a:lnTo>
                  <a:lnTo>
                    <a:pt x="27431" y="2921"/>
                  </a:lnTo>
                  <a:lnTo>
                    <a:pt x="28067" y="3683"/>
                  </a:lnTo>
                  <a:lnTo>
                    <a:pt x="29209" y="4445"/>
                  </a:lnTo>
                  <a:lnTo>
                    <a:pt x="30479" y="4445"/>
                  </a:lnTo>
                  <a:lnTo>
                    <a:pt x="31623" y="5841"/>
                  </a:lnTo>
                  <a:lnTo>
                    <a:pt x="32765" y="6603"/>
                  </a:lnTo>
                  <a:lnTo>
                    <a:pt x="33401" y="7365"/>
                  </a:lnTo>
                  <a:lnTo>
                    <a:pt x="34670" y="8127"/>
                  </a:lnTo>
                  <a:lnTo>
                    <a:pt x="35814" y="9524"/>
                  </a:lnTo>
                  <a:lnTo>
                    <a:pt x="36956" y="10286"/>
                  </a:lnTo>
                  <a:lnTo>
                    <a:pt x="37592" y="10922"/>
                  </a:lnTo>
                  <a:lnTo>
                    <a:pt x="38226" y="10922"/>
                  </a:lnTo>
                  <a:lnTo>
                    <a:pt x="40004" y="13208"/>
                  </a:lnTo>
                  <a:lnTo>
                    <a:pt x="40512" y="14605"/>
                  </a:lnTo>
                  <a:lnTo>
                    <a:pt x="41148" y="15366"/>
                  </a:lnTo>
                  <a:lnTo>
                    <a:pt x="41782" y="16763"/>
                  </a:lnTo>
                  <a:lnTo>
                    <a:pt x="41782" y="18287"/>
                  </a:lnTo>
                  <a:lnTo>
                    <a:pt x="42290" y="19685"/>
                  </a:lnTo>
                  <a:lnTo>
                    <a:pt x="42290" y="24764"/>
                  </a:lnTo>
                  <a:lnTo>
                    <a:pt x="41782" y="25526"/>
                  </a:lnTo>
                  <a:lnTo>
                    <a:pt x="41782" y="27050"/>
                  </a:lnTo>
                  <a:lnTo>
                    <a:pt x="41148" y="27686"/>
                  </a:lnTo>
                  <a:lnTo>
                    <a:pt x="41148" y="29210"/>
                  </a:lnTo>
                  <a:lnTo>
                    <a:pt x="40512" y="29845"/>
                  </a:lnTo>
                  <a:lnTo>
                    <a:pt x="40004" y="31369"/>
                  </a:lnTo>
                  <a:lnTo>
                    <a:pt x="38226" y="33527"/>
                  </a:lnTo>
                  <a:lnTo>
                    <a:pt x="36956" y="33527"/>
                  </a:lnTo>
                  <a:lnTo>
                    <a:pt x="36448" y="34289"/>
                  </a:lnTo>
                  <a:lnTo>
                    <a:pt x="35179" y="35051"/>
                  </a:lnTo>
                  <a:lnTo>
                    <a:pt x="34036" y="35051"/>
                  </a:lnTo>
                  <a:lnTo>
                    <a:pt x="33401" y="35686"/>
                  </a:lnTo>
                  <a:lnTo>
                    <a:pt x="30987" y="35686"/>
                  </a:lnTo>
                  <a:lnTo>
                    <a:pt x="29845" y="36448"/>
                  </a:lnTo>
                  <a:lnTo>
                    <a:pt x="21462" y="36448"/>
                  </a:lnTo>
                  <a:lnTo>
                    <a:pt x="20828" y="35686"/>
                  </a:lnTo>
                  <a:lnTo>
                    <a:pt x="19684" y="35051"/>
                  </a:lnTo>
                  <a:lnTo>
                    <a:pt x="19176" y="35051"/>
                  </a:lnTo>
                  <a:lnTo>
                    <a:pt x="17906" y="34289"/>
                  </a:lnTo>
                  <a:lnTo>
                    <a:pt x="15493" y="31369"/>
                  </a:lnTo>
                  <a:lnTo>
                    <a:pt x="14986" y="29845"/>
                  </a:lnTo>
                  <a:lnTo>
                    <a:pt x="14986" y="27686"/>
                  </a:lnTo>
                  <a:lnTo>
                    <a:pt x="16129" y="27050"/>
                  </a:lnTo>
                  <a:lnTo>
                    <a:pt x="16764" y="26288"/>
                  </a:lnTo>
                  <a:lnTo>
                    <a:pt x="17271" y="27050"/>
                  </a:lnTo>
                  <a:lnTo>
                    <a:pt x="18542" y="27686"/>
                  </a:lnTo>
                  <a:lnTo>
                    <a:pt x="19684" y="27686"/>
                  </a:lnTo>
                  <a:lnTo>
                    <a:pt x="20828" y="28448"/>
                  </a:lnTo>
                  <a:lnTo>
                    <a:pt x="21462" y="29210"/>
                  </a:lnTo>
                  <a:lnTo>
                    <a:pt x="26923" y="29210"/>
                  </a:lnTo>
                  <a:lnTo>
                    <a:pt x="28067" y="28448"/>
                  </a:lnTo>
                  <a:lnTo>
                    <a:pt x="32257" y="28448"/>
                  </a:lnTo>
                  <a:lnTo>
                    <a:pt x="32765" y="27686"/>
                  </a:lnTo>
                  <a:lnTo>
                    <a:pt x="33401" y="27686"/>
                  </a:lnTo>
                  <a:lnTo>
                    <a:pt x="34670" y="27050"/>
                  </a:lnTo>
                  <a:lnTo>
                    <a:pt x="35814" y="25526"/>
                  </a:lnTo>
                  <a:lnTo>
                    <a:pt x="35814" y="22606"/>
                  </a:lnTo>
                  <a:lnTo>
                    <a:pt x="32765" y="15366"/>
                  </a:lnTo>
                  <a:lnTo>
                    <a:pt x="31623" y="14605"/>
                  </a:lnTo>
                  <a:lnTo>
                    <a:pt x="30987" y="13208"/>
                  </a:lnTo>
                  <a:lnTo>
                    <a:pt x="30479" y="12446"/>
                  </a:lnTo>
                  <a:lnTo>
                    <a:pt x="29209" y="11684"/>
                  </a:lnTo>
                  <a:lnTo>
                    <a:pt x="28575" y="10286"/>
                  </a:lnTo>
                  <a:lnTo>
                    <a:pt x="26289" y="8762"/>
                  </a:lnTo>
                  <a:lnTo>
                    <a:pt x="25654" y="8762"/>
                  </a:lnTo>
                  <a:lnTo>
                    <a:pt x="24511" y="8127"/>
                  </a:lnTo>
                  <a:lnTo>
                    <a:pt x="17906" y="8127"/>
                  </a:lnTo>
                  <a:lnTo>
                    <a:pt x="15493" y="9524"/>
                  </a:lnTo>
                  <a:lnTo>
                    <a:pt x="12573" y="13208"/>
                  </a:lnTo>
                  <a:lnTo>
                    <a:pt x="12573" y="13843"/>
                  </a:lnTo>
                  <a:lnTo>
                    <a:pt x="10795" y="16128"/>
                  </a:lnTo>
                  <a:lnTo>
                    <a:pt x="10795" y="16763"/>
                  </a:lnTo>
                  <a:lnTo>
                    <a:pt x="9525" y="18287"/>
                  </a:lnTo>
                  <a:lnTo>
                    <a:pt x="9525" y="19685"/>
                  </a:lnTo>
                  <a:lnTo>
                    <a:pt x="9017" y="21209"/>
                  </a:lnTo>
                  <a:lnTo>
                    <a:pt x="9017" y="25526"/>
                  </a:lnTo>
                  <a:lnTo>
                    <a:pt x="8381" y="26288"/>
                  </a:lnTo>
                  <a:lnTo>
                    <a:pt x="8381" y="33527"/>
                  </a:lnTo>
                  <a:lnTo>
                    <a:pt x="7746" y="34289"/>
                  </a:lnTo>
                  <a:lnTo>
                    <a:pt x="7746" y="63373"/>
                  </a:lnTo>
                  <a:lnTo>
                    <a:pt x="7746" y="62611"/>
                  </a:lnTo>
                  <a:lnTo>
                    <a:pt x="8381" y="62611"/>
                  </a:lnTo>
                  <a:lnTo>
                    <a:pt x="8381" y="61848"/>
                  </a:lnTo>
                  <a:lnTo>
                    <a:pt x="9525" y="60451"/>
                  </a:lnTo>
                  <a:lnTo>
                    <a:pt x="10159" y="59055"/>
                  </a:lnTo>
                  <a:lnTo>
                    <a:pt x="11303" y="58293"/>
                  </a:lnTo>
                  <a:lnTo>
                    <a:pt x="12573" y="56134"/>
                  </a:lnTo>
                  <a:lnTo>
                    <a:pt x="13715" y="55372"/>
                  </a:lnTo>
                  <a:lnTo>
                    <a:pt x="14986" y="53212"/>
                  </a:lnTo>
                  <a:lnTo>
                    <a:pt x="16764" y="50926"/>
                  </a:lnTo>
                  <a:lnTo>
                    <a:pt x="17906" y="50291"/>
                  </a:lnTo>
                  <a:lnTo>
                    <a:pt x="20320" y="47371"/>
                  </a:lnTo>
                  <a:lnTo>
                    <a:pt x="23240" y="45973"/>
                  </a:lnTo>
                  <a:lnTo>
                    <a:pt x="24511" y="45973"/>
                  </a:lnTo>
                  <a:lnTo>
                    <a:pt x="25654" y="45211"/>
                  </a:lnTo>
                  <a:lnTo>
                    <a:pt x="33401" y="45211"/>
                  </a:lnTo>
                  <a:lnTo>
                    <a:pt x="34036" y="45973"/>
                  </a:lnTo>
                  <a:lnTo>
                    <a:pt x="36448" y="45973"/>
                  </a:lnTo>
                  <a:lnTo>
                    <a:pt x="36956" y="46609"/>
                  </a:lnTo>
                  <a:lnTo>
                    <a:pt x="37592" y="46609"/>
                  </a:lnTo>
                  <a:lnTo>
                    <a:pt x="38226" y="47371"/>
                  </a:lnTo>
                  <a:lnTo>
                    <a:pt x="39370" y="47371"/>
                  </a:lnTo>
                  <a:lnTo>
                    <a:pt x="40512" y="48768"/>
                  </a:lnTo>
                  <a:lnTo>
                    <a:pt x="41782" y="49530"/>
                  </a:lnTo>
                  <a:lnTo>
                    <a:pt x="43561" y="51688"/>
                  </a:lnTo>
                  <a:lnTo>
                    <a:pt x="43561" y="53212"/>
                  </a:lnTo>
                  <a:lnTo>
                    <a:pt x="44195" y="54610"/>
                  </a:lnTo>
                  <a:lnTo>
                    <a:pt x="44195" y="56134"/>
                  </a:lnTo>
                  <a:lnTo>
                    <a:pt x="44704" y="57531"/>
                  </a:lnTo>
                  <a:lnTo>
                    <a:pt x="44704" y="62611"/>
                  </a:lnTo>
                  <a:lnTo>
                    <a:pt x="44195" y="64135"/>
                  </a:lnTo>
                  <a:lnTo>
                    <a:pt x="44195" y="64770"/>
                  </a:lnTo>
                  <a:lnTo>
                    <a:pt x="43561" y="65532"/>
                  </a:lnTo>
                  <a:lnTo>
                    <a:pt x="43561" y="66294"/>
                  </a:lnTo>
                  <a:lnTo>
                    <a:pt x="41148" y="69214"/>
                  </a:lnTo>
                  <a:lnTo>
                    <a:pt x="40004" y="69849"/>
                  </a:lnTo>
                  <a:lnTo>
                    <a:pt x="39370" y="71373"/>
                  </a:lnTo>
                  <a:lnTo>
                    <a:pt x="38226" y="72136"/>
                  </a:lnTo>
                  <a:lnTo>
                    <a:pt x="38226" y="72898"/>
                  </a:lnTo>
                  <a:lnTo>
                    <a:pt x="36956" y="74295"/>
                  </a:lnTo>
                  <a:lnTo>
                    <a:pt x="36956" y="85978"/>
                  </a:lnTo>
                  <a:lnTo>
                    <a:pt x="36448" y="86613"/>
                  </a:lnTo>
                  <a:lnTo>
                    <a:pt x="36448" y="91059"/>
                  </a:lnTo>
                  <a:lnTo>
                    <a:pt x="35814" y="91821"/>
                  </a:lnTo>
                  <a:lnTo>
                    <a:pt x="35814" y="93980"/>
                  </a:lnTo>
                  <a:lnTo>
                    <a:pt x="35179" y="95376"/>
                  </a:lnTo>
                  <a:lnTo>
                    <a:pt x="35179" y="96138"/>
                  </a:lnTo>
                  <a:lnTo>
                    <a:pt x="34670" y="96773"/>
                  </a:lnTo>
                  <a:lnTo>
                    <a:pt x="32257" y="96773"/>
                  </a:lnTo>
                  <a:lnTo>
                    <a:pt x="31623" y="95376"/>
                  </a:lnTo>
                  <a:lnTo>
                    <a:pt x="31623" y="94614"/>
                  </a:lnTo>
                  <a:lnTo>
                    <a:pt x="30987" y="93980"/>
                  </a:lnTo>
                  <a:lnTo>
                    <a:pt x="30987" y="88773"/>
                  </a:lnTo>
                  <a:lnTo>
                    <a:pt x="31623" y="87375"/>
                  </a:lnTo>
                  <a:lnTo>
                    <a:pt x="30987" y="86613"/>
                  </a:lnTo>
                  <a:lnTo>
                    <a:pt x="30987" y="84455"/>
                  </a:lnTo>
                  <a:lnTo>
                    <a:pt x="30479" y="82931"/>
                  </a:lnTo>
                  <a:lnTo>
                    <a:pt x="29845" y="82296"/>
                  </a:lnTo>
                  <a:lnTo>
                    <a:pt x="29209" y="80772"/>
                  </a:lnTo>
                  <a:lnTo>
                    <a:pt x="28575" y="80136"/>
                  </a:lnTo>
                  <a:lnTo>
                    <a:pt x="26289" y="80136"/>
                  </a:lnTo>
                  <a:lnTo>
                    <a:pt x="25654" y="80772"/>
                  </a:lnTo>
                  <a:lnTo>
                    <a:pt x="23876" y="80772"/>
                  </a:lnTo>
                  <a:lnTo>
                    <a:pt x="23240" y="81534"/>
                  </a:lnTo>
                  <a:lnTo>
                    <a:pt x="19684" y="81534"/>
                  </a:lnTo>
                  <a:lnTo>
                    <a:pt x="19176" y="80136"/>
                  </a:lnTo>
                  <a:lnTo>
                    <a:pt x="19176" y="77215"/>
                  </a:lnTo>
                  <a:lnTo>
                    <a:pt x="19684" y="76453"/>
                  </a:lnTo>
                  <a:lnTo>
                    <a:pt x="20320" y="75057"/>
                  </a:lnTo>
                  <a:lnTo>
                    <a:pt x="22732" y="73533"/>
                  </a:lnTo>
                  <a:lnTo>
                    <a:pt x="23240" y="72898"/>
                  </a:lnTo>
                  <a:lnTo>
                    <a:pt x="24511" y="72898"/>
                  </a:lnTo>
                  <a:lnTo>
                    <a:pt x="25018" y="72136"/>
                  </a:lnTo>
                  <a:lnTo>
                    <a:pt x="25654" y="72136"/>
                  </a:lnTo>
                  <a:lnTo>
                    <a:pt x="26289" y="71373"/>
                  </a:lnTo>
                  <a:lnTo>
                    <a:pt x="26923" y="71373"/>
                  </a:lnTo>
                  <a:lnTo>
                    <a:pt x="29209" y="69849"/>
                  </a:lnTo>
                  <a:lnTo>
                    <a:pt x="29845" y="69849"/>
                  </a:lnTo>
                  <a:lnTo>
                    <a:pt x="30987" y="69214"/>
                  </a:lnTo>
                  <a:lnTo>
                    <a:pt x="32257" y="69214"/>
                  </a:lnTo>
                  <a:lnTo>
                    <a:pt x="32765" y="67690"/>
                  </a:lnTo>
                  <a:lnTo>
                    <a:pt x="34036" y="67690"/>
                  </a:lnTo>
                  <a:lnTo>
                    <a:pt x="34670" y="66294"/>
                  </a:lnTo>
                  <a:lnTo>
                    <a:pt x="35814" y="66294"/>
                  </a:lnTo>
                  <a:lnTo>
                    <a:pt x="36448" y="64770"/>
                  </a:lnTo>
                  <a:lnTo>
                    <a:pt x="36956" y="64135"/>
                  </a:lnTo>
                  <a:lnTo>
                    <a:pt x="36956" y="62611"/>
                  </a:lnTo>
                  <a:lnTo>
                    <a:pt x="36448" y="61213"/>
                  </a:lnTo>
                  <a:lnTo>
                    <a:pt x="36448" y="60451"/>
                  </a:lnTo>
                  <a:lnTo>
                    <a:pt x="35814" y="59055"/>
                  </a:lnTo>
                  <a:lnTo>
                    <a:pt x="34670" y="57531"/>
                  </a:lnTo>
                  <a:lnTo>
                    <a:pt x="34036" y="56134"/>
                  </a:lnTo>
                  <a:lnTo>
                    <a:pt x="33401" y="55372"/>
                  </a:lnTo>
                  <a:lnTo>
                    <a:pt x="32765" y="55372"/>
                  </a:lnTo>
                  <a:lnTo>
                    <a:pt x="31623" y="54610"/>
                  </a:lnTo>
                  <a:lnTo>
                    <a:pt x="30987" y="53974"/>
                  </a:lnTo>
                  <a:lnTo>
                    <a:pt x="29845" y="53212"/>
                  </a:lnTo>
                  <a:lnTo>
                    <a:pt x="25018" y="53212"/>
                  </a:lnTo>
                  <a:lnTo>
                    <a:pt x="23876" y="53974"/>
                  </a:lnTo>
                  <a:lnTo>
                    <a:pt x="23240" y="53974"/>
                  </a:lnTo>
                  <a:lnTo>
                    <a:pt x="19684" y="56134"/>
                  </a:lnTo>
                  <a:lnTo>
                    <a:pt x="19176" y="57531"/>
                  </a:lnTo>
                  <a:lnTo>
                    <a:pt x="17906" y="58293"/>
                  </a:lnTo>
                  <a:lnTo>
                    <a:pt x="16129" y="60451"/>
                  </a:lnTo>
                  <a:lnTo>
                    <a:pt x="14986" y="61213"/>
                  </a:lnTo>
                  <a:lnTo>
                    <a:pt x="14351" y="62611"/>
                  </a:lnTo>
                  <a:lnTo>
                    <a:pt x="13715" y="63373"/>
                  </a:lnTo>
                  <a:lnTo>
                    <a:pt x="12573" y="64135"/>
                  </a:lnTo>
                  <a:lnTo>
                    <a:pt x="11937" y="65532"/>
                  </a:lnTo>
                  <a:lnTo>
                    <a:pt x="11303" y="66294"/>
                  </a:lnTo>
                  <a:lnTo>
                    <a:pt x="11303" y="67056"/>
                  </a:lnTo>
                  <a:lnTo>
                    <a:pt x="10795" y="67690"/>
                  </a:lnTo>
                  <a:lnTo>
                    <a:pt x="10795" y="69849"/>
                  </a:lnTo>
                  <a:lnTo>
                    <a:pt x="10159" y="70611"/>
                  </a:lnTo>
                  <a:lnTo>
                    <a:pt x="10159" y="77215"/>
                  </a:lnTo>
                  <a:lnTo>
                    <a:pt x="9525" y="78612"/>
                  </a:lnTo>
                  <a:lnTo>
                    <a:pt x="9525" y="953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2" name="Freeform 501"/>
            <p:cNvSpPr/>
            <p:nvPr/>
          </p:nvSpPr>
          <p:spPr>
            <a:xfrm>
              <a:off x="1081532" y="6484734"/>
              <a:ext cx="66775" cy="235190"/>
            </a:xfrm>
            <a:custGeom>
              <a:avLst/>
              <a:gdLst/>
              <a:ahLst/>
              <a:cxnLst/>
              <a:rect l="0" t="0" r="0" b="0"/>
              <a:pathLst>
                <a:path w="66804" h="235078">
                  <a:moveTo>
                    <a:pt x="10161" y="16003"/>
                  </a:moveTo>
                  <a:lnTo>
                    <a:pt x="4192" y="18162"/>
                  </a:lnTo>
                  <a:lnTo>
                    <a:pt x="4192" y="16003"/>
                  </a:lnTo>
                  <a:lnTo>
                    <a:pt x="4827" y="15241"/>
                  </a:lnTo>
                  <a:lnTo>
                    <a:pt x="4827" y="14605"/>
                  </a:lnTo>
                  <a:lnTo>
                    <a:pt x="5334" y="13843"/>
                  </a:lnTo>
                  <a:lnTo>
                    <a:pt x="5334" y="12447"/>
                  </a:lnTo>
                  <a:lnTo>
                    <a:pt x="7239" y="10287"/>
                  </a:lnTo>
                  <a:lnTo>
                    <a:pt x="7239" y="8763"/>
                  </a:lnTo>
                  <a:lnTo>
                    <a:pt x="7747" y="8001"/>
                  </a:lnTo>
                  <a:lnTo>
                    <a:pt x="8891" y="7240"/>
                  </a:lnTo>
                  <a:lnTo>
                    <a:pt x="9525" y="7240"/>
                  </a:lnTo>
                  <a:lnTo>
                    <a:pt x="10795" y="5842"/>
                  </a:lnTo>
                  <a:lnTo>
                    <a:pt x="13081" y="4446"/>
                  </a:lnTo>
                  <a:lnTo>
                    <a:pt x="13717" y="3684"/>
                  </a:lnTo>
                  <a:lnTo>
                    <a:pt x="18542" y="762"/>
                  </a:lnTo>
                  <a:lnTo>
                    <a:pt x="19686" y="762"/>
                  </a:lnTo>
                  <a:lnTo>
                    <a:pt x="20828" y="0"/>
                  </a:lnTo>
                  <a:lnTo>
                    <a:pt x="25655" y="0"/>
                  </a:lnTo>
                  <a:lnTo>
                    <a:pt x="29211" y="2160"/>
                  </a:lnTo>
                  <a:lnTo>
                    <a:pt x="30989" y="4446"/>
                  </a:lnTo>
                  <a:lnTo>
                    <a:pt x="32258" y="5080"/>
                  </a:lnTo>
                  <a:lnTo>
                    <a:pt x="34036" y="7240"/>
                  </a:lnTo>
                  <a:lnTo>
                    <a:pt x="35180" y="8001"/>
                  </a:lnTo>
                  <a:lnTo>
                    <a:pt x="36322" y="9525"/>
                  </a:lnTo>
                  <a:lnTo>
                    <a:pt x="36958" y="10923"/>
                  </a:lnTo>
                  <a:lnTo>
                    <a:pt x="38100" y="11685"/>
                  </a:lnTo>
                  <a:lnTo>
                    <a:pt x="38736" y="12447"/>
                  </a:lnTo>
                  <a:lnTo>
                    <a:pt x="39370" y="13843"/>
                  </a:lnTo>
                  <a:lnTo>
                    <a:pt x="40005" y="14605"/>
                  </a:lnTo>
                  <a:lnTo>
                    <a:pt x="41149" y="15241"/>
                  </a:lnTo>
                  <a:lnTo>
                    <a:pt x="41149" y="16765"/>
                  </a:lnTo>
                  <a:lnTo>
                    <a:pt x="42292" y="17527"/>
                  </a:lnTo>
                  <a:lnTo>
                    <a:pt x="42927" y="18924"/>
                  </a:lnTo>
                  <a:lnTo>
                    <a:pt x="43561" y="19686"/>
                  </a:lnTo>
                  <a:lnTo>
                    <a:pt x="43561" y="20321"/>
                  </a:lnTo>
                  <a:lnTo>
                    <a:pt x="44069" y="21844"/>
                  </a:lnTo>
                  <a:lnTo>
                    <a:pt x="44705" y="22606"/>
                  </a:lnTo>
                  <a:lnTo>
                    <a:pt x="45339" y="24003"/>
                  </a:lnTo>
                  <a:lnTo>
                    <a:pt x="45339" y="24765"/>
                  </a:lnTo>
                  <a:lnTo>
                    <a:pt x="45847" y="26163"/>
                  </a:lnTo>
                  <a:lnTo>
                    <a:pt x="45847" y="26925"/>
                  </a:lnTo>
                  <a:lnTo>
                    <a:pt x="46483" y="28449"/>
                  </a:lnTo>
                  <a:lnTo>
                    <a:pt x="46483" y="38609"/>
                  </a:lnTo>
                  <a:lnTo>
                    <a:pt x="45847" y="40005"/>
                  </a:lnTo>
                  <a:lnTo>
                    <a:pt x="45847" y="40767"/>
                  </a:lnTo>
                  <a:lnTo>
                    <a:pt x="45339" y="42291"/>
                  </a:lnTo>
                  <a:lnTo>
                    <a:pt x="45339" y="42927"/>
                  </a:lnTo>
                  <a:lnTo>
                    <a:pt x="44705" y="44451"/>
                  </a:lnTo>
                  <a:lnTo>
                    <a:pt x="44705" y="45086"/>
                  </a:lnTo>
                  <a:lnTo>
                    <a:pt x="44069" y="45848"/>
                  </a:lnTo>
                  <a:lnTo>
                    <a:pt x="44069" y="46610"/>
                  </a:lnTo>
                  <a:lnTo>
                    <a:pt x="44705" y="47372"/>
                  </a:lnTo>
                  <a:lnTo>
                    <a:pt x="45339" y="48768"/>
                  </a:lnTo>
                  <a:lnTo>
                    <a:pt x="47117" y="50927"/>
                  </a:lnTo>
                  <a:lnTo>
                    <a:pt x="47753" y="50927"/>
                  </a:lnTo>
                  <a:lnTo>
                    <a:pt x="48895" y="52452"/>
                  </a:lnTo>
                  <a:lnTo>
                    <a:pt x="56642" y="52452"/>
                  </a:lnTo>
                  <a:lnTo>
                    <a:pt x="59055" y="53849"/>
                  </a:lnTo>
                  <a:lnTo>
                    <a:pt x="60833" y="56007"/>
                  </a:lnTo>
                  <a:lnTo>
                    <a:pt x="61342" y="57531"/>
                  </a:lnTo>
                  <a:lnTo>
                    <a:pt x="61977" y="58166"/>
                  </a:lnTo>
                  <a:lnTo>
                    <a:pt x="62611" y="59690"/>
                  </a:lnTo>
                  <a:lnTo>
                    <a:pt x="63247" y="60452"/>
                  </a:lnTo>
                  <a:lnTo>
                    <a:pt x="63755" y="61850"/>
                  </a:lnTo>
                  <a:lnTo>
                    <a:pt x="63755" y="63374"/>
                  </a:lnTo>
                  <a:lnTo>
                    <a:pt x="64389" y="64771"/>
                  </a:lnTo>
                  <a:lnTo>
                    <a:pt x="65025" y="65532"/>
                  </a:lnTo>
                  <a:lnTo>
                    <a:pt x="66167" y="68453"/>
                  </a:lnTo>
                  <a:lnTo>
                    <a:pt x="66167" y="69851"/>
                  </a:lnTo>
                  <a:lnTo>
                    <a:pt x="66803" y="70613"/>
                  </a:lnTo>
                  <a:lnTo>
                    <a:pt x="66803" y="75692"/>
                  </a:lnTo>
                  <a:lnTo>
                    <a:pt x="66167" y="76454"/>
                  </a:lnTo>
                  <a:lnTo>
                    <a:pt x="66167" y="80011"/>
                  </a:lnTo>
                  <a:lnTo>
                    <a:pt x="65533" y="80773"/>
                  </a:lnTo>
                  <a:lnTo>
                    <a:pt x="65533" y="82931"/>
                  </a:lnTo>
                  <a:lnTo>
                    <a:pt x="65025" y="84455"/>
                  </a:lnTo>
                  <a:lnTo>
                    <a:pt x="65025" y="85090"/>
                  </a:lnTo>
                  <a:lnTo>
                    <a:pt x="64389" y="86614"/>
                  </a:lnTo>
                  <a:lnTo>
                    <a:pt x="64389" y="87377"/>
                  </a:lnTo>
                  <a:lnTo>
                    <a:pt x="63755" y="88774"/>
                  </a:lnTo>
                  <a:lnTo>
                    <a:pt x="63755" y="89536"/>
                  </a:lnTo>
                  <a:lnTo>
                    <a:pt x="63247" y="90932"/>
                  </a:lnTo>
                  <a:lnTo>
                    <a:pt x="62611" y="91694"/>
                  </a:lnTo>
                  <a:lnTo>
                    <a:pt x="61977" y="93218"/>
                  </a:lnTo>
                  <a:lnTo>
                    <a:pt x="61977" y="93853"/>
                  </a:lnTo>
                  <a:lnTo>
                    <a:pt x="61342" y="95377"/>
                  </a:lnTo>
                  <a:lnTo>
                    <a:pt x="60199" y="96013"/>
                  </a:lnTo>
                  <a:lnTo>
                    <a:pt x="59691" y="97537"/>
                  </a:lnTo>
                  <a:lnTo>
                    <a:pt x="59691" y="98172"/>
                  </a:lnTo>
                  <a:lnTo>
                    <a:pt x="58420" y="98934"/>
                  </a:lnTo>
                  <a:lnTo>
                    <a:pt x="57786" y="100457"/>
                  </a:lnTo>
                  <a:lnTo>
                    <a:pt x="56008" y="102616"/>
                  </a:lnTo>
                  <a:lnTo>
                    <a:pt x="54864" y="103378"/>
                  </a:lnTo>
                  <a:lnTo>
                    <a:pt x="53594" y="104776"/>
                  </a:lnTo>
                  <a:lnTo>
                    <a:pt x="52452" y="105538"/>
                  </a:lnTo>
                  <a:lnTo>
                    <a:pt x="51817" y="106300"/>
                  </a:lnTo>
                  <a:lnTo>
                    <a:pt x="50674" y="107062"/>
                  </a:lnTo>
                  <a:lnTo>
                    <a:pt x="49530" y="108459"/>
                  </a:lnTo>
                  <a:lnTo>
                    <a:pt x="48261" y="108459"/>
                  </a:lnTo>
                  <a:lnTo>
                    <a:pt x="47753" y="109221"/>
                  </a:lnTo>
                  <a:lnTo>
                    <a:pt x="46483" y="109855"/>
                  </a:lnTo>
                  <a:lnTo>
                    <a:pt x="45847" y="110617"/>
                  </a:lnTo>
                  <a:lnTo>
                    <a:pt x="45339" y="110617"/>
                  </a:lnTo>
                  <a:lnTo>
                    <a:pt x="44069" y="111379"/>
                  </a:lnTo>
                  <a:lnTo>
                    <a:pt x="43561" y="112014"/>
                  </a:lnTo>
                  <a:lnTo>
                    <a:pt x="42927" y="112014"/>
                  </a:lnTo>
                  <a:lnTo>
                    <a:pt x="42292" y="112777"/>
                  </a:lnTo>
                  <a:lnTo>
                    <a:pt x="41149" y="112777"/>
                  </a:lnTo>
                  <a:lnTo>
                    <a:pt x="41149" y="113539"/>
                  </a:lnTo>
                  <a:lnTo>
                    <a:pt x="38736" y="114936"/>
                  </a:lnTo>
                  <a:lnTo>
                    <a:pt x="38100" y="114936"/>
                  </a:lnTo>
                  <a:lnTo>
                    <a:pt x="36958" y="115698"/>
                  </a:lnTo>
                  <a:lnTo>
                    <a:pt x="28575" y="235077"/>
                  </a:lnTo>
                  <a:lnTo>
                    <a:pt x="22733" y="230760"/>
                  </a:lnTo>
                  <a:lnTo>
                    <a:pt x="26797" y="134621"/>
                  </a:lnTo>
                  <a:lnTo>
                    <a:pt x="26289" y="134621"/>
                  </a:lnTo>
                  <a:lnTo>
                    <a:pt x="25655" y="135382"/>
                  </a:lnTo>
                  <a:lnTo>
                    <a:pt x="24511" y="135382"/>
                  </a:lnTo>
                  <a:lnTo>
                    <a:pt x="23242" y="136017"/>
                  </a:lnTo>
                  <a:lnTo>
                    <a:pt x="22733" y="136779"/>
                  </a:lnTo>
                  <a:lnTo>
                    <a:pt x="20320" y="136779"/>
                  </a:lnTo>
                  <a:lnTo>
                    <a:pt x="19050" y="137541"/>
                  </a:lnTo>
                  <a:lnTo>
                    <a:pt x="17908" y="137541"/>
                  </a:lnTo>
                  <a:lnTo>
                    <a:pt x="16638" y="138303"/>
                  </a:lnTo>
                  <a:lnTo>
                    <a:pt x="14986" y="138303"/>
                  </a:lnTo>
                  <a:lnTo>
                    <a:pt x="14352" y="139065"/>
                  </a:lnTo>
                  <a:lnTo>
                    <a:pt x="12574" y="139065"/>
                  </a:lnTo>
                  <a:lnTo>
                    <a:pt x="11939" y="139701"/>
                  </a:lnTo>
                  <a:lnTo>
                    <a:pt x="7239" y="139701"/>
                  </a:lnTo>
                  <a:lnTo>
                    <a:pt x="5969" y="139065"/>
                  </a:lnTo>
                  <a:lnTo>
                    <a:pt x="4192" y="139065"/>
                  </a:lnTo>
                  <a:lnTo>
                    <a:pt x="3049" y="138303"/>
                  </a:lnTo>
                  <a:lnTo>
                    <a:pt x="2414" y="138303"/>
                  </a:lnTo>
                  <a:lnTo>
                    <a:pt x="1778" y="137541"/>
                  </a:lnTo>
                  <a:lnTo>
                    <a:pt x="0" y="125857"/>
                  </a:lnTo>
                  <a:lnTo>
                    <a:pt x="3049" y="125857"/>
                  </a:lnTo>
                  <a:lnTo>
                    <a:pt x="3556" y="126619"/>
                  </a:lnTo>
                  <a:lnTo>
                    <a:pt x="4192" y="126619"/>
                  </a:lnTo>
                  <a:lnTo>
                    <a:pt x="4827" y="127381"/>
                  </a:lnTo>
                  <a:lnTo>
                    <a:pt x="7239" y="127381"/>
                  </a:lnTo>
                  <a:lnTo>
                    <a:pt x="8383" y="128143"/>
                  </a:lnTo>
                  <a:lnTo>
                    <a:pt x="12574" y="128143"/>
                  </a:lnTo>
                  <a:lnTo>
                    <a:pt x="13717" y="128778"/>
                  </a:lnTo>
                  <a:lnTo>
                    <a:pt x="18542" y="128778"/>
                  </a:lnTo>
                  <a:lnTo>
                    <a:pt x="19050" y="128143"/>
                  </a:lnTo>
                  <a:lnTo>
                    <a:pt x="21464" y="128143"/>
                  </a:lnTo>
                  <a:lnTo>
                    <a:pt x="22099" y="127381"/>
                  </a:lnTo>
                  <a:lnTo>
                    <a:pt x="23242" y="126619"/>
                  </a:lnTo>
                  <a:lnTo>
                    <a:pt x="23877" y="126619"/>
                  </a:lnTo>
                  <a:lnTo>
                    <a:pt x="25019" y="125857"/>
                  </a:lnTo>
                  <a:lnTo>
                    <a:pt x="25655" y="125223"/>
                  </a:lnTo>
                  <a:lnTo>
                    <a:pt x="26797" y="124461"/>
                  </a:lnTo>
                  <a:lnTo>
                    <a:pt x="27433" y="122937"/>
                  </a:lnTo>
                  <a:lnTo>
                    <a:pt x="27433" y="120777"/>
                  </a:lnTo>
                  <a:lnTo>
                    <a:pt x="28067" y="119380"/>
                  </a:lnTo>
                  <a:lnTo>
                    <a:pt x="28067" y="117094"/>
                  </a:lnTo>
                  <a:lnTo>
                    <a:pt x="28575" y="114936"/>
                  </a:lnTo>
                  <a:lnTo>
                    <a:pt x="28575" y="112777"/>
                  </a:lnTo>
                  <a:lnTo>
                    <a:pt x="29211" y="112014"/>
                  </a:lnTo>
                  <a:lnTo>
                    <a:pt x="29211" y="109855"/>
                  </a:lnTo>
                  <a:lnTo>
                    <a:pt x="29845" y="108459"/>
                  </a:lnTo>
                  <a:lnTo>
                    <a:pt x="29845" y="107697"/>
                  </a:lnTo>
                  <a:lnTo>
                    <a:pt x="30353" y="106300"/>
                  </a:lnTo>
                  <a:lnTo>
                    <a:pt x="30353" y="105538"/>
                  </a:lnTo>
                  <a:lnTo>
                    <a:pt x="30989" y="104776"/>
                  </a:lnTo>
                  <a:lnTo>
                    <a:pt x="30989" y="104014"/>
                  </a:lnTo>
                  <a:lnTo>
                    <a:pt x="34544" y="104014"/>
                  </a:lnTo>
                  <a:lnTo>
                    <a:pt x="35180" y="103378"/>
                  </a:lnTo>
                  <a:lnTo>
                    <a:pt x="37592" y="103378"/>
                  </a:lnTo>
                  <a:lnTo>
                    <a:pt x="38100" y="102616"/>
                  </a:lnTo>
                  <a:lnTo>
                    <a:pt x="40514" y="102616"/>
                  </a:lnTo>
                  <a:lnTo>
                    <a:pt x="41149" y="101854"/>
                  </a:lnTo>
                  <a:lnTo>
                    <a:pt x="42292" y="101854"/>
                  </a:lnTo>
                  <a:lnTo>
                    <a:pt x="42927" y="101219"/>
                  </a:lnTo>
                  <a:lnTo>
                    <a:pt x="44069" y="101219"/>
                  </a:lnTo>
                  <a:lnTo>
                    <a:pt x="44705" y="100457"/>
                  </a:lnTo>
                  <a:lnTo>
                    <a:pt x="46483" y="100457"/>
                  </a:lnTo>
                  <a:lnTo>
                    <a:pt x="47117" y="99696"/>
                  </a:lnTo>
                  <a:lnTo>
                    <a:pt x="47753" y="99696"/>
                  </a:lnTo>
                  <a:lnTo>
                    <a:pt x="48895" y="98172"/>
                  </a:lnTo>
                  <a:lnTo>
                    <a:pt x="49530" y="98172"/>
                  </a:lnTo>
                  <a:lnTo>
                    <a:pt x="50674" y="96775"/>
                  </a:lnTo>
                  <a:lnTo>
                    <a:pt x="51817" y="96013"/>
                  </a:lnTo>
                  <a:lnTo>
                    <a:pt x="52452" y="94615"/>
                  </a:lnTo>
                  <a:lnTo>
                    <a:pt x="53086" y="93853"/>
                  </a:lnTo>
                  <a:lnTo>
                    <a:pt x="53594" y="92456"/>
                  </a:lnTo>
                  <a:lnTo>
                    <a:pt x="54230" y="91694"/>
                  </a:lnTo>
                  <a:lnTo>
                    <a:pt x="54864" y="90298"/>
                  </a:lnTo>
                  <a:lnTo>
                    <a:pt x="56008" y="89536"/>
                  </a:lnTo>
                  <a:lnTo>
                    <a:pt x="56642" y="88139"/>
                  </a:lnTo>
                  <a:lnTo>
                    <a:pt x="57278" y="87377"/>
                  </a:lnTo>
                  <a:lnTo>
                    <a:pt x="57278" y="85852"/>
                  </a:lnTo>
                  <a:lnTo>
                    <a:pt x="57786" y="85090"/>
                  </a:lnTo>
                  <a:lnTo>
                    <a:pt x="58420" y="83693"/>
                  </a:lnTo>
                  <a:lnTo>
                    <a:pt x="58420" y="82297"/>
                  </a:lnTo>
                  <a:lnTo>
                    <a:pt x="59055" y="80773"/>
                  </a:lnTo>
                  <a:lnTo>
                    <a:pt x="59055" y="74930"/>
                  </a:lnTo>
                  <a:lnTo>
                    <a:pt x="58420" y="74296"/>
                  </a:lnTo>
                  <a:lnTo>
                    <a:pt x="58420" y="71375"/>
                  </a:lnTo>
                  <a:lnTo>
                    <a:pt x="57786" y="70613"/>
                  </a:lnTo>
                  <a:lnTo>
                    <a:pt x="57786" y="69215"/>
                  </a:lnTo>
                  <a:lnTo>
                    <a:pt x="56642" y="66167"/>
                  </a:lnTo>
                  <a:lnTo>
                    <a:pt x="56642" y="64771"/>
                  </a:lnTo>
                  <a:lnTo>
                    <a:pt x="56008" y="64009"/>
                  </a:lnTo>
                  <a:lnTo>
                    <a:pt x="55500" y="62612"/>
                  </a:lnTo>
                  <a:lnTo>
                    <a:pt x="55500" y="61850"/>
                  </a:lnTo>
                  <a:lnTo>
                    <a:pt x="54230" y="60452"/>
                  </a:lnTo>
                  <a:lnTo>
                    <a:pt x="50039" y="58928"/>
                  </a:lnTo>
                  <a:lnTo>
                    <a:pt x="48895" y="58928"/>
                  </a:lnTo>
                  <a:lnTo>
                    <a:pt x="47753" y="58166"/>
                  </a:lnTo>
                  <a:lnTo>
                    <a:pt x="46483" y="58166"/>
                  </a:lnTo>
                  <a:lnTo>
                    <a:pt x="45847" y="57531"/>
                  </a:lnTo>
                  <a:lnTo>
                    <a:pt x="44705" y="56769"/>
                  </a:lnTo>
                  <a:lnTo>
                    <a:pt x="42927" y="54611"/>
                  </a:lnTo>
                  <a:lnTo>
                    <a:pt x="42292" y="53087"/>
                  </a:lnTo>
                  <a:lnTo>
                    <a:pt x="42292" y="52452"/>
                  </a:lnTo>
                  <a:lnTo>
                    <a:pt x="41656" y="51689"/>
                  </a:lnTo>
                  <a:lnTo>
                    <a:pt x="41656" y="50927"/>
                  </a:lnTo>
                  <a:lnTo>
                    <a:pt x="41149" y="50292"/>
                  </a:lnTo>
                  <a:lnTo>
                    <a:pt x="41149" y="49530"/>
                  </a:lnTo>
                  <a:lnTo>
                    <a:pt x="37592" y="50927"/>
                  </a:lnTo>
                  <a:lnTo>
                    <a:pt x="36322" y="50927"/>
                  </a:lnTo>
                  <a:lnTo>
                    <a:pt x="35814" y="51689"/>
                  </a:lnTo>
                  <a:lnTo>
                    <a:pt x="34036" y="51689"/>
                  </a:lnTo>
                  <a:lnTo>
                    <a:pt x="32767" y="50927"/>
                  </a:lnTo>
                  <a:lnTo>
                    <a:pt x="31624" y="50927"/>
                  </a:lnTo>
                  <a:lnTo>
                    <a:pt x="30353" y="50292"/>
                  </a:lnTo>
                  <a:lnTo>
                    <a:pt x="29845" y="50292"/>
                  </a:lnTo>
                  <a:lnTo>
                    <a:pt x="28575" y="49530"/>
                  </a:lnTo>
                  <a:lnTo>
                    <a:pt x="28067" y="48768"/>
                  </a:lnTo>
                  <a:lnTo>
                    <a:pt x="27433" y="48768"/>
                  </a:lnTo>
                  <a:lnTo>
                    <a:pt x="26797" y="48006"/>
                  </a:lnTo>
                  <a:lnTo>
                    <a:pt x="25655" y="47372"/>
                  </a:lnTo>
                  <a:lnTo>
                    <a:pt x="28067" y="42291"/>
                  </a:lnTo>
                  <a:lnTo>
                    <a:pt x="28575" y="42291"/>
                  </a:lnTo>
                  <a:lnTo>
                    <a:pt x="29845" y="42927"/>
                  </a:lnTo>
                  <a:lnTo>
                    <a:pt x="30353" y="42927"/>
                  </a:lnTo>
                  <a:lnTo>
                    <a:pt x="31624" y="43689"/>
                  </a:lnTo>
                  <a:lnTo>
                    <a:pt x="32258" y="43689"/>
                  </a:lnTo>
                  <a:lnTo>
                    <a:pt x="32767" y="44451"/>
                  </a:lnTo>
                  <a:lnTo>
                    <a:pt x="34036" y="44451"/>
                  </a:lnTo>
                  <a:lnTo>
                    <a:pt x="36322" y="42927"/>
                  </a:lnTo>
                  <a:lnTo>
                    <a:pt x="38100" y="40767"/>
                  </a:lnTo>
                  <a:lnTo>
                    <a:pt x="38100" y="39243"/>
                  </a:lnTo>
                  <a:lnTo>
                    <a:pt x="38736" y="38609"/>
                  </a:lnTo>
                  <a:lnTo>
                    <a:pt x="38736" y="37085"/>
                  </a:lnTo>
                  <a:lnTo>
                    <a:pt x="39370" y="36450"/>
                  </a:lnTo>
                  <a:lnTo>
                    <a:pt x="39370" y="30607"/>
                  </a:lnTo>
                  <a:lnTo>
                    <a:pt x="38736" y="29084"/>
                  </a:lnTo>
                  <a:lnTo>
                    <a:pt x="38736" y="26925"/>
                  </a:lnTo>
                  <a:lnTo>
                    <a:pt x="38100" y="26163"/>
                  </a:lnTo>
                  <a:lnTo>
                    <a:pt x="37592" y="24765"/>
                  </a:lnTo>
                  <a:lnTo>
                    <a:pt x="37592" y="24003"/>
                  </a:lnTo>
                  <a:lnTo>
                    <a:pt x="36322" y="21082"/>
                  </a:lnTo>
                  <a:lnTo>
                    <a:pt x="34544" y="18924"/>
                  </a:lnTo>
                  <a:lnTo>
                    <a:pt x="34036" y="17527"/>
                  </a:lnTo>
                  <a:lnTo>
                    <a:pt x="32767" y="16765"/>
                  </a:lnTo>
                  <a:lnTo>
                    <a:pt x="30989" y="14605"/>
                  </a:lnTo>
                  <a:lnTo>
                    <a:pt x="28575" y="13081"/>
                  </a:lnTo>
                  <a:lnTo>
                    <a:pt x="28067" y="12447"/>
                  </a:lnTo>
                  <a:lnTo>
                    <a:pt x="25655" y="10923"/>
                  </a:lnTo>
                  <a:lnTo>
                    <a:pt x="19050" y="10923"/>
                  </a:lnTo>
                  <a:lnTo>
                    <a:pt x="17908" y="11685"/>
                  </a:lnTo>
                  <a:lnTo>
                    <a:pt x="17272" y="12447"/>
                  </a:lnTo>
                  <a:lnTo>
                    <a:pt x="16130" y="12447"/>
                  </a:lnTo>
                  <a:lnTo>
                    <a:pt x="13717" y="13843"/>
                  </a:lnTo>
                  <a:lnTo>
                    <a:pt x="13081" y="13843"/>
                  </a:lnTo>
                  <a:lnTo>
                    <a:pt x="11939" y="14605"/>
                  </a:lnTo>
                  <a:lnTo>
                    <a:pt x="11303" y="1524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3" name="Freeform 502"/>
            <p:cNvSpPr/>
            <p:nvPr/>
          </p:nvSpPr>
          <p:spPr>
            <a:xfrm>
              <a:off x="1118433" y="6494533"/>
              <a:ext cx="47446" cy="68598"/>
            </a:xfrm>
            <a:custGeom>
              <a:avLst/>
              <a:gdLst/>
              <a:ahLst/>
              <a:cxnLst/>
              <a:rect l="0" t="0" r="0" b="0"/>
              <a:pathLst>
                <a:path w="48388" h="68328">
                  <a:moveTo>
                    <a:pt x="4827" y="8637"/>
                  </a:moveTo>
                  <a:lnTo>
                    <a:pt x="0" y="2922"/>
                  </a:lnTo>
                  <a:lnTo>
                    <a:pt x="636" y="2922"/>
                  </a:lnTo>
                  <a:lnTo>
                    <a:pt x="1270" y="2160"/>
                  </a:lnTo>
                  <a:lnTo>
                    <a:pt x="1778" y="2160"/>
                  </a:lnTo>
                  <a:lnTo>
                    <a:pt x="3048" y="1398"/>
                  </a:lnTo>
                  <a:lnTo>
                    <a:pt x="4192" y="1398"/>
                  </a:lnTo>
                  <a:lnTo>
                    <a:pt x="4827" y="762"/>
                  </a:lnTo>
                  <a:lnTo>
                    <a:pt x="7747" y="762"/>
                  </a:lnTo>
                  <a:lnTo>
                    <a:pt x="8383" y="0"/>
                  </a:lnTo>
                  <a:lnTo>
                    <a:pt x="17272" y="0"/>
                  </a:lnTo>
                  <a:lnTo>
                    <a:pt x="18542" y="762"/>
                  </a:lnTo>
                  <a:lnTo>
                    <a:pt x="19686" y="762"/>
                  </a:lnTo>
                  <a:lnTo>
                    <a:pt x="20956" y="1398"/>
                  </a:lnTo>
                  <a:lnTo>
                    <a:pt x="21464" y="2922"/>
                  </a:lnTo>
                  <a:lnTo>
                    <a:pt x="23369" y="5080"/>
                  </a:lnTo>
                  <a:lnTo>
                    <a:pt x="24511" y="8637"/>
                  </a:lnTo>
                  <a:lnTo>
                    <a:pt x="25655" y="10161"/>
                  </a:lnTo>
                  <a:lnTo>
                    <a:pt x="25655" y="11557"/>
                  </a:lnTo>
                  <a:lnTo>
                    <a:pt x="26289" y="13081"/>
                  </a:lnTo>
                  <a:lnTo>
                    <a:pt x="26925" y="13843"/>
                  </a:lnTo>
                  <a:lnTo>
                    <a:pt x="27433" y="15240"/>
                  </a:lnTo>
                  <a:lnTo>
                    <a:pt x="27433" y="17400"/>
                  </a:lnTo>
                  <a:lnTo>
                    <a:pt x="28067" y="18162"/>
                  </a:lnTo>
                  <a:lnTo>
                    <a:pt x="28703" y="17400"/>
                  </a:lnTo>
                  <a:lnTo>
                    <a:pt x="29211" y="17400"/>
                  </a:lnTo>
                  <a:lnTo>
                    <a:pt x="30481" y="16638"/>
                  </a:lnTo>
                  <a:lnTo>
                    <a:pt x="35814" y="16638"/>
                  </a:lnTo>
                  <a:lnTo>
                    <a:pt x="36450" y="17400"/>
                  </a:lnTo>
                  <a:lnTo>
                    <a:pt x="36958" y="17400"/>
                  </a:lnTo>
                  <a:lnTo>
                    <a:pt x="38228" y="18162"/>
                  </a:lnTo>
                  <a:lnTo>
                    <a:pt x="38862" y="18924"/>
                  </a:lnTo>
                  <a:lnTo>
                    <a:pt x="40006" y="19559"/>
                  </a:lnTo>
                  <a:lnTo>
                    <a:pt x="41783" y="21844"/>
                  </a:lnTo>
                  <a:lnTo>
                    <a:pt x="42419" y="23241"/>
                  </a:lnTo>
                  <a:lnTo>
                    <a:pt x="43561" y="24639"/>
                  </a:lnTo>
                  <a:lnTo>
                    <a:pt x="43561" y="25401"/>
                  </a:lnTo>
                  <a:lnTo>
                    <a:pt x="44197" y="26163"/>
                  </a:lnTo>
                  <a:lnTo>
                    <a:pt x="44197" y="26925"/>
                  </a:lnTo>
                  <a:lnTo>
                    <a:pt x="44705" y="28322"/>
                  </a:lnTo>
                  <a:lnTo>
                    <a:pt x="45339" y="29084"/>
                  </a:lnTo>
                  <a:lnTo>
                    <a:pt x="45339" y="29718"/>
                  </a:lnTo>
                  <a:lnTo>
                    <a:pt x="45975" y="31242"/>
                  </a:lnTo>
                  <a:lnTo>
                    <a:pt x="46609" y="32004"/>
                  </a:lnTo>
                  <a:lnTo>
                    <a:pt x="46609" y="34164"/>
                  </a:lnTo>
                  <a:lnTo>
                    <a:pt x="47117" y="35561"/>
                  </a:lnTo>
                  <a:lnTo>
                    <a:pt x="47753" y="36323"/>
                  </a:lnTo>
                  <a:lnTo>
                    <a:pt x="47753" y="38481"/>
                  </a:lnTo>
                  <a:lnTo>
                    <a:pt x="48387" y="40005"/>
                  </a:lnTo>
                  <a:lnTo>
                    <a:pt x="48387" y="50927"/>
                  </a:lnTo>
                  <a:lnTo>
                    <a:pt x="47753" y="51689"/>
                  </a:lnTo>
                  <a:lnTo>
                    <a:pt x="47753" y="54484"/>
                  </a:lnTo>
                  <a:lnTo>
                    <a:pt x="45975" y="58928"/>
                  </a:lnTo>
                  <a:lnTo>
                    <a:pt x="44197" y="61088"/>
                  </a:lnTo>
                  <a:lnTo>
                    <a:pt x="43561" y="62485"/>
                  </a:lnTo>
                  <a:lnTo>
                    <a:pt x="42419" y="63247"/>
                  </a:lnTo>
                  <a:lnTo>
                    <a:pt x="41783" y="64771"/>
                  </a:lnTo>
                  <a:lnTo>
                    <a:pt x="41148" y="65405"/>
                  </a:lnTo>
                  <a:lnTo>
                    <a:pt x="40641" y="66929"/>
                  </a:lnTo>
                  <a:lnTo>
                    <a:pt x="39370" y="67564"/>
                  </a:lnTo>
                  <a:lnTo>
                    <a:pt x="38228" y="67564"/>
                  </a:lnTo>
                  <a:lnTo>
                    <a:pt x="36958" y="68327"/>
                  </a:lnTo>
                  <a:lnTo>
                    <a:pt x="35180" y="68327"/>
                  </a:lnTo>
                  <a:lnTo>
                    <a:pt x="34036" y="67564"/>
                  </a:lnTo>
                  <a:lnTo>
                    <a:pt x="32767" y="67564"/>
                  </a:lnTo>
                  <a:lnTo>
                    <a:pt x="31623" y="66929"/>
                  </a:lnTo>
                  <a:lnTo>
                    <a:pt x="30481" y="66929"/>
                  </a:lnTo>
                  <a:lnTo>
                    <a:pt x="28067" y="65405"/>
                  </a:lnTo>
                  <a:lnTo>
                    <a:pt x="27433" y="65405"/>
                  </a:lnTo>
                  <a:lnTo>
                    <a:pt x="26925" y="64771"/>
                  </a:lnTo>
                  <a:lnTo>
                    <a:pt x="26289" y="64771"/>
                  </a:lnTo>
                  <a:lnTo>
                    <a:pt x="26289" y="64009"/>
                  </a:lnTo>
                  <a:lnTo>
                    <a:pt x="27433" y="56642"/>
                  </a:lnTo>
                  <a:lnTo>
                    <a:pt x="27433" y="57404"/>
                  </a:lnTo>
                  <a:lnTo>
                    <a:pt x="28067" y="58166"/>
                  </a:lnTo>
                  <a:lnTo>
                    <a:pt x="28703" y="58166"/>
                  </a:lnTo>
                  <a:lnTo>
                    <a:pt x="29845" y="58928"/>
                  </a:lnTo>
                  <a:lnTo>
                    <a:pt x="31116" y="60326"/>
                  </a:lnTo>
                  <a:lnTo>
                    <a:pt x="32258" y="60326"/>
                  </a:lnTo>
                  <a:lnTo>
                    <a:pt x="32767" y="61088"/>
                  </a:lnTo>
                  <a:lnTo>
                    <a:pt x="36958" y="61088"/>
                  </a:lnTo>
                  <a:lnTo>
                    <a:pt x="40006" y="57404"/>
                  </a:lnTo>
                  <a:lnTo>
                    <a:pt x="40641" y="56007"/>
                  </a:lnTo>
                  <a:lnTo>
                    <a:pt x="41783" y="55246"/>
                  </a:lnTo>
                  <a:lnTo>
                    <a:pt x="42927" y="51689"/>
                  </a:lnTo>
                  <a:lnTo>
                    <a:pt x="42927" y="50927"/>
                  </a:lnTo>
                  <a:lnTo>
                    <a:pt x="43561" y="49403"/>
                  </a:lnTo>
                  <a:lnTo>
                    <a:pt x="43561" y="48641"/>
                  </a:lnTo>
                  <a:lnTo>
                    <a:pt x="44197" y="48006"/>
                  </a:lnTo>
                  <a:lnTo>
                    <a:pt x="44197" y="42164"/>
                  </a:lnTo>
                  <a:lnTo>
                    <a:pt x="43561" y="40767"/>
                  </a:lnTo>
                  <a:lnTo>
                    <a:pt x="43561" y="39243"/>
                  </a:lnTo>
                  <a:lnTo>
                    <a:pt x="42927" y="38481"/>
                  </a:lnTo>
                  <a:lnTo>
                    <a:pt x="42927" y="37085"/>
                  </a:lnTo>
                  <a:lnTo>
                    <a:pt x="41783" y="34164"/>
                  </a:lnTo>
                  <a:lnTo>
                    <a:pt x="41783" y="33402"/>
                  </a:lnTo>
                  <a:lnTo>
                    <a:pt x="41148" y="32004"/>
                  </a:lnTo>
                  <a:lnTo>
                    <a:pt x="40006" y="30480"/>
                  </a:lnTo>
                  <a:lnTo>
                    <a:pt x="39370" y="29084"/>
                  </a:lnTo>
                  <a:lnTo>
                    <a:pt x="38228" y="28322"/>
                  </a:lnTo>
                  <a:lnTo>
                    <a:pt x="36958" y="26925"/>
                  </a:lnTo>
                  <a:lnTo>
                    <a:pt x="35814" y="26163"/>
                  </a:lnTo>
                  <a:lnTo>
                    <a:pt x="35180" y="26163"/>
                  </a:lnTo>
                  <a:lnTo>
                    <a:pt x="34672" y="25401"/>
                  </a:lnTo>
                  <a:lnTo>
                    <a:pt x="33402" y="25401"/>
                  </a:lnTo>
                  <a:lnTo>
                    <a:pt x="32767" y="24639"/>
                  </a:lnTo>
                  <a:lnTo>
                    <a:pt x="32258" y="24639"/>
                  </a:lnTo>
                  <a:lnTo>
                    <a:pt x="31116" y="24003"/>
                  </a:lnTo>
                  <a:lnTo>
                    <a:pt x="29211" y="24003"/>
                  </a:lnTo>
                  <a:lnTo>
                    <a:pt x="29211" y="31242"/>
                  </a:lnTo>
                  <a:lnTo>
                    <a:pt x="29845" y="32766"/>
                  </a:lnTo>
                  <a:lnTo>
                    <a:pt x="29211" y="33402"/>
                  </a:lnTo>
                  <a:lnTo>
                    <a:pt x="29211" y="36323"/>
                  </a:lnTo>
                  <a:lnTo>
                    <a:pt x="28703" y="37085"/>
                  </a:lnTo>
                  <a:lnTo>
                    <a:pt x="28703" y="37847"/>
                  </a:lnTo>
                  <a:lnTo>
                    <a:pt x="28067" y="38481"/>
                  </a:lnTo>
                  <a:lnTo>
                    <a:pt x="27433" y="40005"/>
                  </a:lnTo>
                  <a:lnTo>
                    <a:pt x="27433" y="40767"/>
                  </a:lnTo>
                  <a:lnTo>
                    <a:pt x="26925" y="42164"/>
                  </a:lnTo>
                  <a:lnTo>
                    <a:pt x="25655" y="43562"/>
                  </a:lnTo>
                  <a:lnTo>
                    <a:pt x="25020" y="45086"/>
                  </a:lnTo>
                  <a:lnTo>
                    <a:pt x="23877" y="46482"/>
                  </a:lnTo>
                  <a:lnTo>
                    <a:pt x="23877" y="47244"/>
                  </a:lnTo>
                  <a:lnTo>
                    <a:pt x="22733" y="48641"/>
                  </a:lnTo>
                  <a:lnTo>
                    <a:pt x="16764" y="45086"/>
                  </a:lnTo>
                  <a:lnTo>
                    <a:pt x="16764" y="44324"/>
                  </a:lnTo>
                  <a:lnTo>
                    <a:pt x="19686" y="40767"/>
                  </a:lnTo>
                  <a:lnTo>
                    <a:pt x="19686" y="39243"/>
                  </a:lnTo>
                  <a:lnTo>
                    <a:pt x="20320" y="38481"/>
                  </a:lnTo>
                  <a:lnTo>
                    <a:pt x="21464" y="35561"/>
                  </a:lnTo>
                  <a:lnTo>
                    <a:pt x="21464" y="34926"/>
                  </a:lnTo>
                  <a:lnTo>
                    <a:pt x="22098" y="33402"/>
                  </a:lnTo>
                  <a:lnTo>
                    <a:pt x="22098" y="26925"/>
                  </a:lnTo>
                  <a:lnTo>
                    <a:pt x="21464" y="25401"/>
                  </a:lnTo>
                  <a:lnTo>
                    <a:pt x="21464" y="19559"/>
                  </a:lnTo>
                  <a:lnTo>
                    <a:pt x="20956" y="18162"/>
                  </a:lnTo>
                  <a:lnTo>
                    <a:pt x="20956" y="16638"/>
                  </a:lnTo>
                  <a:lnTo>
                    <a:pt x="19178" y="12319"/>
                  </a:lnTo>
                  <a:lnTo>
                    <a:pt x="18542" y="11557"/>
                  </a:lnTo>
                  <a:lnTo>
                    <a:pt x="17908" y="10161"/>
                  </a:lnTo>
                  <a:lnTo>
                    <a:pt x="15495" y="8637"/>
                  </a:lnTo>
                  <a:lnTo>
                    <a:pt x="14986" y="8002"/>
                  </a:lnTo>
                  <a:lnTo>
                    <a:pt x="13717" y="7240"/>
                  </a:lnTo>
                  <a:lnTo>
                    <a:pt x="12573" y="7240"/>
                  </a:lnTo>
                  <a:lnTo>
                    <a:pt x="11431" y="6478"/>
                  </a:lnTo>
                  <a:lnTo>
                    <a:pt x="7747" y="6478"/>
                  </a:lnTo>
                  <a:lnTo>
                    <a:pt x="7239" y="7240"/>
                  </a:lnTo>
                  <a:lnTo>
                    <a:pt x="5970" y="7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4" name="Freeform 503"/>
            <p:cNvSpPr/>
            <p:nvPr/>
          </p:nvSpPr>
          <p:spPr>
            <a:xfrm>
              <a:off x="918108" y="6712084"/>
              <a:ext cx="10543" cy="11760"/>
            </a:xfrm>
            <a:custGeom>
              <a:avLst/>
              <a:gdLst/>
              <a:ahLst/>
              <a:cxnLst/>
              <a:rect l="0" t="0" r="0" b="0"/>
              <a:pathLst>
                <a:path w="10797" h="10288">
                  <a:moveTo>
                    <a:pt x="1778" y="0"/>
                  </a:moveTo>
                  <a:lnTo>
                    <a:pt x="10796" y="1524"/>
                  </a:lnTo>
                  <a:lnTo>
                    <a:pt x="10161" y="10287"/>
                  </a:lnTo>
                  <a:lnTo>
                    <a:pt x="0" y="87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5" name="Freeform 504"/>
            <p:cNvSpPr/>
            <p:nvPr/>
          </p:nvSpPr>
          <p:spPr>
            <a:xfrm>
              <a:off x="907565" y="6765002"/>
              <a:ext cx="28116" cy="48999"/>
            </a:xfrm>
            <a:custGeom>
              <a:avLst/>
              <a:gdLst/>
              <a:ahLst/>
              <a:cxnLst/>
              <a:rect l="0" t="0" r="0" b="0"/>
              <a:pathLst>
                <a:path w="28576" h="48768">
                  <a:moveTo>
                    <a:pt x="1142" y="0"/>
                  </a:moveTo>
                  <a:lnTo>
                    <a:pt x="1142" y="2921"/>
                  </a:lnTo>
                  <a:lnTo>
                    <a:pt x="1778" y="3683"/>
                  </a:lnTo>
                  <a:lnTo>
                    <a:pt x="1778" y="4317"/>
                  </a:lnTo>
                  <a:lnTo>
                    <a:pt x="2286" y="5841"/>
                  </a:lnTo>
                  <a:lnTo>
                    <a:pt x="2286" y="6476"/>
                  </a:lnTo>
                  <a:lnTo>
                    <a:pt x="2920" y="8001"/>
                  </a:lnTo>
                  <a:lnTo>
                    <a:pt x="2920" y="8763"/>
                  </a:lnTo>
                  <a:lnTo>
                    <a:pt x="6477" y="17399"/>
                  </a:lnTo>
                  <a:lnTo>
                    <a:pt x="7747" y="18923"/>
                  </a:lnTo>
                  <a:lnTo>
                    <a:pt x="8255" y="20319"/>
                  </a:lnTo>
                  <a:lnTo>
                    <a:pt x="10667" y="23240"/>
                  </a:lnTo>
                  <a:lnTo>
                    <a:pt x="11938" y="25400"/>
                  </a:lnTo>
                  <a:lnTo>
                    <a:pt x="14858" y="29083"/>
                  </a:lnTo>
                  <a:lnTo>
                    <a:pt x="16128" y="29844"/>
                  </a:lnTo>
                  <a:lnTo>
                    <a:pt x="17272" y="31241"/>
                  </a:lnTo>
                  <a:lnTo>
                    <a:pt x="18414" y="32003"/>
                  </a:lnTo>
                  <a:lnTo>
                    <a:pt x="19050" y="32765"/>
                  </a:lnTo>
                  <a:lnTo>
                    <a:pt x="20192" y="33527"/>
                  </a:lnTo>
                  <a:lnTo>
                    <a:pt x="21463" y="34925"/>
                  </a:lnTo>
                  <a:lnTo>
                    <a:pt x="25019" y="37084"/>
                  </a:lnTo>
                  <a:lnTo>
                    <a:pt x="28575" y="48767"/>
                  </a:lnTo>
                  <a:lnTo>
                    <a:pt x="28575" y="48005"/>
                  </a:lnTo>
                  <a:lnTo>
                    <a:pt x="26797" y="48005"/>
                  </a:lnTo>
                  <a:lnTo>
                    <a:pt x="26161" y="47371"/>
                  </a:lnTo>
                  <a:lnTo>
                    <a:pt x="25527" y="47371"/>
                  </a:lnTo>
                  <a:lnTo>
                    <a:pt x="24383" y="46609"/>
                  </a:lnTo>
                  <a:lnTo>
                    <a:pt x="23748" y="46609"/>
                  </a:lnTo>
                  <a:lnTo>
                    <a:pt x="22606" y="45847"/>
                  </a:lnTo>
                  <a:lnTo>
                    <a:pt x="21970" y="45847"/>
                  </a:lnTo>
                  <a:lnTo>
                    <a:pt x="19684" y="44323"/>
                  </a:lnTo>
                  <a:lnTo>
                    <a:pt x="19050" y="43688"/>
                  </a:lnTo>
                  <a:lnTo>
                    <a:pt x="16636" y="42164"/>
                  </a:lnTo>
                  <a:lnTo>
                    <a:pt x="15494" y="40766"/>
                  </a:lnTo>
                  <a:lnTo>
                    <a:pt x="14223" y="40004"/>
                  </a:lnTo>
                  <a:lnTo>
                    <a:pt x="13081" y="38480"/>
                  </a:lnTo>
                  <a:lnTo>
                    <a:pt x="11938" y="37846"/>
                  </a:lnTo>
                  <a:lnTo>
                    <a:pt x="5969" y="30606"/>
                  </a:lnTo>
                  <a:lnTo>
                    <a:pt x="5333" y="29083"/>
                  </a:lnTo>
                  <a:lnTo>
                    <a:pt x="3556" y="26924"/>
                  </a:lnTo>
                  <a:lnTo>
                    <a:pt x="2920" y="25400"/>
                  </a:lnTo>
                  <a:lnTo>
                    <a:pt x="2286" y="24764"/>
                  </a:lnTo>
                  <a:lnTo>
                    <a:pt x="2286" y="23240"/>
                  </a:lnTo>
                  <a:lnTo>
                    <a:pt x="1778" y="22605"/>
                  </a:lnTo>
                  <a:lnTo>
                    <a:pt x="1142" y="21081"/>
                  </a:lnTo>
                  <a:lnTo>
                    <a:pt x="508" y="20319"/>
                  </a:lnTo>
                  <a:lnTo>
                    <a:pt x="508" y="18923"/>
                  </a:lnTo>
                  <a:lnTo>
                    <a:pt x="0" y="181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6" name="Freeform 505"/>
            <p:cNvSpPr/>
            <p:nvPr/>
          </p:nvSpPr>
          <p:spPr>
            <a:xfrm>
              <a:off x="835519" y="7002152"/>
              <a:ext cx="223168" cy="258709"/>
            </a:xfrm>
            <a:custGeom>
              <a:avLst/>
              <a:gdLst/>
              <a:ahLst/>
              <a:cxnLst/>
              <a:rect l="0" t="0" r="0" b="0"/>
              <a:pathLst>
                <a:path w="224665" h="257556">
                  <a:moveTo>
                    <a:pt x="17272" y="0"/>
                  </a:moveTo>
                  <a:lnTo>
                    <a:pt x="30353" y="13842"/>
                  </a:lnTo>
                  <a:lnTo>
                    <a:pt x="30353" y="15240"/>
                  </a:lnTo>
                  <a:lnTo>
                    <a:pt x="29845" y="16002"/>
                  </a:lnTo>
                  <a:lnTo>
                    <a:pt x="29845" y="18161"/>
                  </a:lnTo>
                  <a:lnTo>
                    <a:pt x="29211" y="18923"/>
                  </a:lnTo>
                  <a:lnTo>
                    <a:pt x="29211" y="22478"/>
                  </a:lnTo>
                  <a:lnTo>
                    <a:pt x="28703" y="24003"/>
                  </a:lnTo>
                  <a:lnTo>
                    <a:pt x="28703" y="28320"/>
                  </a:lnTo>
                  <a:lnTo>
                    <a:pt x="28067" y="29844"/>
                  </a:lnTo>
                  <a:lnTo>
                    <a:pt x="28067" y="31241"/>
                  </a:lnTo>
                  <a:lnTo>
                    <a:pt x="27433" y="32765"/>
                  </a:lnTo>
                  <a:lnTo>
                    <a:pt x="27433" y="48005"/>
                  </a:lnTo>
                  <a:lnTo>
                    <a:pt x="28067" y="48767"/>
                  </a:lnTo>
                  <a:lnTo>
                    <a:pt x="28067" y="50165"/>
                  </a:lnTo>
                  <a:lnTo>
                    <a:pt x="28703" y="51689"/>
                  </a:lnTo>
                  <a:lnTo>
                    <a:pt x="28703" y="52324"/>
                  </a:lnTo>
                  <a:lnTo>
                    <a:pt x="29845" y="55244"/>
                  </a:lnTo>
                  <a:lnTo>
                    <a:pt x="30353" y="56006"/>
                  </a:lnTo>
                  <a:lnTo>
                    <a:pt x="30353" y="57530"/>
                  </a:lnTo>
                  <a:lnTo>
                    <a:pt x="30989" y="58928"/>
                  </a:lnTo>
                  <a:lnTo>
                    <a:pt x="32258" y="60325"/>
                  </a:lnTo>
                  <a:lnTo>
                    <a:pt x="33402" y="63245"/>
                  </a:lnTo>
                  <a:lnTo>
                    <a:pt x="34544" y="65404"/>
                  </a:lnTo>
                  <a:lnTo>
                    <a:pt x="34544" y="66166"/>
                  </a:lnTo>
                  <a:lnTo>
                    <a:pt x="35180" y="66928"/>
                  </a:lnTo>
                  <a:lnTo>
                    <a:pt x="35180" y="67564"/>
                  </a:lnTo>
                  <a:lnTo>
                    <a:pt x="36958" y="69850"/>
                  </a:lnTo>
                  <a:lnTo>
                    <a:pt x="37592" y="72008"/>
                  </a:lnTo>
                  <a:lnTo>
                    <a:pt x="38736" y="73405"/>
                  </a:lnTo>
                  <a:lnTo>
                    <a:pt x="38736" y="74167"/>
                  </a:lnTo>
                  <a:lnTo>
                    <a:pt x="40005" y="77089"/>
                  </a:lnTo>
                  <a:lnTo>
                    <a:pt x="41149" y="78613"/>
                  </a:lnTo>
                  <a:lnTo>
                    <a:pt x="42291" y="81406"/>
                  </a:lnTo>
                  <a:lnTo>
                    <a:pt x="43561" y="82930"/>
                  </a:lnTo>
                  <a:lnTo>
                    <a:pt x="45339" y="88011"/>
                  </a:lnTo>
                  <a:lnTo>
                    <a:pt x="45847" y="88773"/>
                  </a:lnTo>
                  <a:lnTo>
                    <a:pt x="46483" y="90169"/>
                  </a:lnTo>
                  <a:lnTo>
                    <a:pt x="47117" y="90931"/>
                  </a:lnTo>
                  <a:lnTo>
                    <a:pt x="47625" y="92328"/>
                  </a:lnTo>
                  <a:lnTo>
                    <a:pt x="47625" y="93090"/>
                  </a:lnTo>
                  <a:lnTo>
                    <a:pt x="48261" y="94615"/>
                  </a:lnTo>
                  <a:lnTo>
                    <a:pt x="48261" y="97536"/>
                  </a:lnTo>
                  <a:lnTo>
                    <a:pt x="47625" y="98170"/>
                  </a:lnTo>
                  <a:lnTo>
                    <a:pt x="45847" y="98170"/>
                  </a:lnTo>
                  <a:lnTo>
                    <a:pt x="43561" y="96774"/>
                  </a:lnTo>
                  <a:lnTo>
                    <a:pt x="42927" y="95250"/>
                  </a:lnTo>
                  <a:lnTo>
                    <a:pt x="41783" y="94615"/>
                  </a:lnTo>
                  <a:lnTo>
                    <a:pt x="38736" y="90931"/>
                  </a:lnTo>
                  <a:lnTo>
                    <a:pt x="37592" y="90169"/>
                  </a:lnTo>
                  <a:lnTo>
                    <a:pt x="36958" y="89535"/>
                  </a:lnTo>
                  <a:lnTo>
                    <a:pt x="36958" y="88773"/>
                  </a:lnTo>
                  <a:lnTo>
                    <a:pt x="36322" y="88773"/>
                  </a:lnTo>
                  <a:lnTo>
                    <a:pt x="36322" y="101853"/>
                  </a:lnTo>
                  <a:lnTo>
                    <a:pt x="35814" y="102615"/>
                  </a:lnTo>
                  <a:lnTo>
                    <a:pt x="35814" y="120015"/>
                  </a:lnTo>
                  <a:lnTo>
                    <a:pt x="35180" y="120777"/>
                  </a:lnTo>
                  <a:lnTo>
                    <a:pt x="35180" y="129540"/>
                  </a:lnTo>
                  <a:lnTo>
                    <a:pt x="34544" y="130937"/>
                  </a:lnTo>
                  <a:lnTo>
                    <a:pt x="34544" y="134619"/>
                  </a:lnTo>
                  <a:lnTo>
                    <a:pt x="34036" y="135381"/>
                  </a:lnTo>
                  <a:lnTo>
                    <a:pt x="34036" y="137540"/>
                  </a:lnTo>
                  <a:lnTo>
                    <a:pt x="33402" y="139700"/>
                  </a:lnTo>
                  <a:lnTo>
                    <a:pt x="32766" y="140462"/>
                  </a:lnTo>
                  <a:lnTo>
                    <a:pt x="32766" y="141097"/>
                  </a:lnTo>
                  <a:lnTo>
                    <a:pt x="32258" y="141858"/>
                  </a:lnTo>
                  <a:lnTo>
                    <a:pt x="32258" y="142620"/>
                  </a:lnTo>
                  <a:lnTo>
                    <a:pt x="31624" y="143255"/>
                  </a:lnTo>
                  <a:lnTo>
                    <a:pt x="30989" y="144779"/>
                  </a:lnTo>
                  <a:lnTo>
                    <a:pt x="30989" y="145541"/>
                  </a:lnTo>
                  <a:lnTo>
                    <a:pt x="30353" y="146177"/>
                  </a:lnTo>
                  <a:lnTo>
                    <a:pt x="29845" y="147701"/>
                  </a:lnTo>
                  <a:lnTo>
                    <a:pt x="29845" y="148463"/>
                  </a:lnTo>
                  <a:lnTo>
                    <a:pt x="29211" y="149860"/>
                  </a:lnTo>
                  <a:lnTo>
                    <a:pt x="29211" y="150622"/>
                  </a:lnTo>
                  <a:lnTo>
                    <a:pt x="28703" y="151256"/>
                  </a:lnTo>
                  <a:lnTo>
                    <a:pt x="28067" y="152780"/>
                  </a:lnTo>
                  <a:lnTo>
                    <a:pt x="27433" y="153542"/>
                  </a:lnTo>
                  <a:lnTo>
                    <a:pt x="27433" y="154940"/>
                  </a:lnTo>
                  <a:lnTo>
                    <a:pt x="26797" y="155702"/>
                  </a:lnTo>
                  <a:lnTo>
                    <a:pt x="26289" y="157099"/>
                  </a:lnTo>
                  <a:lnTo>
                    <a:pt x="26289" y="157861"/>
                  </a:lnTo>
                  <a:lnTo>
                    <a:pt x="25655" y="159257"/>
                  </a:lnTo>
                  <a:lnTo>
                    <a:pt x="25019" y="160019"/>
                  </a:lnTo>
                  <a:lnTo>
                    <a:pt x="25019" y="160781"/>
                  </a:lnTo>
                  <a:lnTo>
                    <a:pt x="24511" y="162178"/>
                  </a:lnTo>
                  <a:lnTo>
                    <a:pt x="24511" y="162940"/>
                  </a:lnTo>
                  <a:lnTo>
                    <a:pt x="23877" y="163703"/>
                  </a:lnTo>
                  <a:lnTo>
                    <a:pt x="23241" y="165100"/>
                  </a:lnTo>
                  <a:lnTo>
                    <a:pt x="23241" y="167386"/>
                  </a:lnTo>
                  <a:lnTo>
                    <a:pt x="22099" y="168782"/>
                  </a:lnTo>
                  <a:lnTo>
                    <a:pt x="22099" y="170179"/>
                  </a:lnTo>
                  <a:lnTo>
                    <a:pt x="21464" y="171703"/>
                  </a:lnTo>
                  <a:lnTo>
                    <a:pt x="20828" y="172465"/>
                  </a:lnTo>
                  <a:lnTo>
                    <a:pt x="20828" y="173863"/>
                  </a:lnTo>
                  <a:lnTo>
                    <a:pt x="17908" y="181102"/>
                  </a:lnTo>
                  <a:lnTo>
                    <a:pt x="17908" y="182626"/>
                  </a:lnTo>
                  <a:lnTo>
                    <a:pt x="16764" y="186308"/>
                  </a:lnTo>
                  <a:lnTo>
                    <a:pt x="16130" y="186943"/>
                  </a:lnTo>
                  <a:lnTo>
                    <a:pt x="16130" y="189103"/>
                  </a:lnTo>
                  <a:lnTo>
                    <a:pt x="14352" y="193548"/>
                  </a:lnTo>
                  <a:lnTo>
                    <a:pt x="13716" y="194310"/>
                  </a:lnTo>
                  <a:lnTo>
                    <a:pt x="13716" y="195706"/>
                  </a:lnTo>
                  <a:lnTo>
                    <a:pt x="13081" y="197103"/>
                  </a:lnTo>
                  <a:lnTo>
                    <a:pt x="12574" y="197865"/>
                  </a:lnTo>
                  <a:lnTo>
                    <a:pt x="12574" y="199390"/>
                  </a:lnTo>
                  <a:lnTo>
                    <a:pt x="11939" y="200152"/>
                  </a:lnTo>
                  <a:lnTo>
                    <a:pt x="11939" y="200787"/>
                  </a:lnTo>
                  <a:lnTo>
                    <a:pt x="11303" y="201549"/>
                  </a:lnTo>
                  <a:lnTo>
                    <a:pt x="11303" y="203707"/>
                  </a:lnTo>
                  <a:lnTo>
                    <a:pt x="14352" y="209550"/>
                  </a:lnTo>
                  <a:lnTo>
                    <a:pt x="16130" y="210947"/>
                  </a:lnTo>
                  <a:lnTo>
                    <a:pt x="17272" y="213232"/>
                  </a:lnTo>
                  <a:lnTo>
                    <a:pt x="18542" y="214629"/>
                  </a:lnTo>
                  <a:lnTo>
                    <a:pt x="20320" y="216027"/>
                  </a:lnTo>
                  <a:lnTo>
                    <a:pt x="21464" y="217551"/>
                  </a:lnTo>
                  <a:lnTo>
                    <a:pt x="23241" y="219075"/>
                  </a:lnTo>
                  <a:lnTo>
                    <a:pt x="24511" y="220472"/>
                  </a:lnTo>
                  <a:lnTo>
                    <a:pt x="28067" y="223392"/>
                  </a:lnTo>
                  <a:lnTo>
                    <a:pt x="29845" y="224028"/>
                  </a:lnTo>
                  <a:lnTo>
                    <a:pt x="31624" y="225552"/>
                  </a:lnTo>
                  <a:lnTo>
                    <a:pt x="33402" y="226314"/>
                  </a:lnTo>
                  <a:lnTo>
                    <a:pt x="35180" y="227711"/>
                  </a:lnTo>
                  <a:lnTo>
                    <a:pt x="46483" y="232155"/>
                  </a:lnTo>
                  <a:lnTo>
                    <a:pt x="50674" y="233553"/>
                  </a:lnTo>
                  <a:lnTo>
                    <a:pt x="52452" y="233553"/>
                  </a:lnTo>
                  <a:lnTo>
                    <a:pt x="54864" y="234315"/>
                  </a:lnTo>
                  <a:lnTo>
                    <a:pt x="56642" y="234315"/>
                  </a:lnTo>
                  <a:lnTo>
                    <a:pt x="58420" y="234950"/>
                  </a:lnTo>
                  <a:lnTo>
                    <a:pt x="60833" y="234950"/>
                  </a:lnTo>
                  <a:lnTo>
                    <a:pt x="62611" y="235712"/>
                  </a:lnTo>
                  <a:lnTo>
                    <a:pt x="64389" y="235712"/>
                  </a:lnTo>
                  <a:lnTo>
                    <a:pt x="66803" y="236474"/>
                  </a:lnTo>
                  <a:lnTo>
                    <a:pt x="94235" y="236474"/>
                  </a:lnTo>
                  <a:lnTo>
                    <a:pt x="94742" y="235712"/>
                  </a:lnTo>
                  <a:lnTo>
                    <a:pt x="98933" y="235712"/>
                  </a:lnTo>
                  <a:lnTo>
                    <a:pt x="99569" y="234950"/>
                  </a:lnTo>
                  <a:lnTo>
                    <a:pt x="105538" y="234950"/>
                  </a:lnTo>
                  <a:lnTo>
                    <a:pt x="105538" y="232155"/>
                  </a:lnTo>
                  <a:lnTo>
                    <a:pt x="104903" y="230631"/>
                  </a:lnTo>
                  <a:lnTo>
                    <a:pt x="104903" y="226314"/>
                  </a:lnTo>
                  <a:lnTo>
                    <a:pt x="104267" y="224790"/>
                  </a:lnTo>
                  <a:lnTo>
                    <a:pt x="104267" y="218313"/>
                  </a:lnTo>
                  <a:lnTo>
                    <a:pt x="103760" y="216789"/>
                  </a:lnTo>
                  <a:lnTo>
                    <a:pt x="103760" y="206628"/>
                  </a:lnTo>
                  <a:lnTo>
                    <a:pt x="104267" y="205866"/>
                  </a:lnTo>
                  <a:lnTo>
                    <a:pt x="104267" y="205231"/>
                  </a:lnTo>
                  <a:lnTo>
                    <a:pt x="104903" y="203707"/>
                  </a:lnTo>
                  <a:lnTo>
                    <a:pt x="104903" y="201549"/>
                  </a:lnTo>
                  <a:lnTo>
                    <a:pt x="105538" y="200787"/>
                  </a:lnTo>
                  <a:lnTo>
                    <a:pt x="105538" y="199390"/>
                  </a:lnTo>
                  <a:lnTo>
                    <a:pt x="106172" y="197865"/>
                  </a:lnTo>
                  <a:lnTo>
                    <a:pt x="106172" y="196468"/>
                  </a:lnTo>
                  <a:lnTo>
                    <a:pt x="106680" y="194944"/>
                  </a:lnTo>
                  <a:lnTo>
                    <a:pt x="107316" y="194310"/>
                  </a:lnTo>
                  <a:lnTo>
                    <a:pt x="107316" y="192786"/>
                  </a:lnTo>
                  <a:lnTo>
                    <a:pt x="108458" y="189103"/>
                  </a:lnTo>
                  <a:lnTo>
                    <a:pt x="108458" y="187705"/>
                  </a:lnTo>
                  <a:lnTo>
                    <a:pt x="110236" y="183261"/>
                  </a:lnTo>
                  <a:lnTo>
                    <a:pt x="110236" y="181864"/>
                  </a:lnTo>
                  <a:lnTo>
                    <a:pt x="112650" y="174625"/>
                  </a:lnTo>
                  <a:lnTo>
                    <a:pt x="112650" y="173101"/>
                  </a:lnTo>
                  <a:lnTo>
                    <a:pt x="113285" y="171703"/>
                  </a:lnTo>
                  <a:lnTo>
                    <a:pt x="113919" y="169544"/>
                  </a:lnTo>
                  <a:lnTo>
                    <a:pt x="115063" y="166624"/>
                  </a:lnTo>
                  <a:lnTo>
                    <a:pt x="115063" y="164338"/>
                  </a:lnTo>
                  <a:lnTo>
                    <a:pt x="117475" y="157861"/>
                  </a:lnTo>
                  <a:lnTo>
                    <a:pt x="117475" y="156464"/>
                  </a:lnTo>
                  <a:lnTo>
                    <a:pt x="119253" y="152018"/>
                  </a:lnTo>
                  <a:lnTo>
                    <a:pt x="119253" y="150622"/>
                  </a:lnTo>
                  <a:lnTo>
                    <a:pt x="121031" y="146177"/>
                  </a:lnTo>
                  <a:lnTo>
                    <a:pt x="121031" y="144779"/>
                  </a:lnTo>
                  <a:lnTo>
                    <a:pt x="121666" y="144017"/>
                  </a:lnTo>
                  <a:lnTo>
                    <a:pt x="121666" y="142620"/>
                  </a:lnTo>
                  <a:lnTo>
                    <a:pt x="122175" y="141858"/>
                  </a:lnTo>
                  <a:lnTo>
                    <a:pt x="122810" y="140462"/>
                  </a:lnTo>
                  <a:lnTo>
                    <a:pt x="122810" y="139700"/>
                  </a:lnTo>
                  <a:lnTo>
                    <a:pt x="123317" y="138938"/>
                  </a:lnTo>
                  <a:lnTo>
                    <a:pt x="123317" y="136778"/>
                  </a:lnTo>
                  <a:lnTo>
                    <a:pt x="123953" y="136016"/>
                  </a:lnTo>
                  <a:lnTo>
                    <a:pt x="123953" y="134619"/>
                  </a:lnTo>
                  <a:lnTo>
                    <a:pt x="124588" y="133857"/>
                  </a:lnTo>
                  <a:lnTo>
                    <a:pt x="125222" y="133857"/>
                  </a:lnTo>
                  <a:lnTo>
                    <a:pt x="124588" y="133095"/>
                  </a:lnTo>
                  <a:lnTo>
                    <a:pt x="123317" y="133095"/>
                  </a:lnTo>
                  <a:lnTo>
                    <a:pt x="122175" y="132333"/>
                  </a:lnTo>
                  <a:lnTo>
                    <a:pt x="120397" y="132333"/>
                  </a:lnTo>
                  <a:lnTo>
                    <a:pt x="119761" y="131699"/>
                  </a:lnTo>
                  <a:lnTo>
                    <a:pt x="117983" y="131699"/>
                  </a:lnTo>
                  <a:lnTo>
                    <a:pt x="116841" y="130937"/>
                  </a:lnTo>
                  <a:lnTo>
                    <a:pt x="115063" y="130937"/>
                  </a:lnTo>
                  <a:lnTo>
                    <a:pt x="112014" y="129540"/>
                  </a:lnTo>
                  <a:lnTo>
                    <a:pt x="110872" y="129540"/>
                  </a:lnTo>
                  <a:lnTo>
                    <a:pt x="109728" y="128778"/>
                  </a:lnTo>
                  <a:lnTo>
                    <a:pt x="108458" y="128778"/>
                  </a:lnTo>
                  <a:lnTo>
                    <a:pt x="106680" y="128015"/>
                  </a:lnTo>
                  <a:lnTo>
                    <a:pt x="105538" y="128015"/>
                  </a:lnTo>
                  <a:lnTo>
                    <a:pt x="104267" y="127253"/>
                  </a:lnTo>
                  <a:lnTo>
                    <a:pt x="102489" y="127253"/>
                  </a:lnTo>
                  <a:lnTo>
                    <a:pt x="99569" y="125856"/>
                  </a:lnTo>
                  <a:lnTo>
                    <a:pt x="98299" y="125856"/>
                  </a:lnTo>
                  <a:lnTo>
                    <a:pt x="94742" y="124332"/>
                  </a:lnTo>
                  <a:lnTo>
                    <a:pt x="93600" y="124332"/>
                  </a:lnTo>
                  <a:lnTo>
                    <a:pt x="91822" y="123698"/>
                  </a:lnTo>
                  <a:lnTo>
                    <a:pt x="90552" y="123698"/>
                  </a:lnTo>
                  <a:lnTo>
                    <a:pt x="86995" y="122174"/>
                  </a:lnTo>
                  <a:lnTo>
                    <a:pt x="85853" y="122174"/>
                  </a:lnTo>
                  <a:lnTo>
                    <a:pt x="82297" y="120777"/>
                  </a:lnTo>
                  <a:lnTo>
                    <a:pt x="81027" y="120777"/>
                  </a:lnTo>
                  <a:lnTo>
                    <a:pt x="78105" y="119253"/>
                  </a:lnTo>
                  <a:lnTo>
                    <a:pt x="76328" y="119253"/>
                  </a:lnTo>
                  <a:lnTo>
                    <a:pt x="75058" y="118617"/>
                  </a:lnTo>
                  <a:lnTo>
                    <a:pt x="73280" y="118617"/>
                  </a:lnTo>
                  <a:lnTo>
                    <a:pt x="70994" y="117093"/>
                  </a:lnTo>
                  <a:lnTo>
                    <a:pt x="69724" y="117093"/>
                  </a:lnTo>
                  <a:lnTo>
                    <a:pt x="68580" y="116458"/>
                  </a:lnTo>
                  <a:lnTo>
                    <a:pt x="67311" y="116458"/>
                  </a:lnTo>
                  <a:lnTo>
                    <a:pt x="66167" y="115697"/>
                  </a:lnTo>
                  <a:lnTo>
                    <a:pt x="65025" y="115697"/>
                  </a:lnTo>
                  <a:lnTo>
                    <a:pt x="63755" y="114935"/>
                  </a:lnTo>
                  <a:lnTo>
                    <a:pt x="62611" y="114935"/>
                  </a:lnTo>
                  <a:lnTo>
                    <a:pt x="61977" y="114173"/>
                  </a:lnTo>
                  <a:lnTo>
                    <a:pt x="60199" y="114173"/>
                  </a:lnTo>
                  <a:lnTo>
                    <a:pt x="59055" y="113411"/>
                  </a:lnTo>
                  <a:lnTo>
                    <a:pt x="58420" y="113411"/>
                  </a:lnTo>
                  <a:lnTo>
                    <a:pt x="57786" y="112776"/>
                  </a:lnTo>
                  <a:lnTo>
                    <a:pt x="56642" y="112776"/>
                  </a:lnTo>
                  <a:lnTo>
                    <a:pt x="56008" y="112014"/>
                  </a:lnTo>
                  <a:lnTo>
                    <a:pt x="55372" y="112014"/>
                  </a:lnTo>
                  <a:lnTo>
                    <a:pt x="54864" y="111252"/>
                  </a:lnTo>
                  <a:lnTo>
                    <a:pt x="55372" y="110616"/>
                  </a:lnTo>
                  <a:lnTo>
                    <a:pt x="73280" y="110616"/>
                  </a:lnTo>
                  <a:lnTo>
                    <a:pt x="75058" y="111252"/>
                  </a:lnTo>
                  <a:lnTo>
                    <a:pt x="79249" y="111252"/>
                  </a:lnTo>
                  <a:lnTo>
                    <a:pt x="79883" y="112014"/>
                  </a:lnTo>
                  <a:lnTo>
                    <a:pt x="82297" y="112014"/>
                  </a:lnTo>
                  <a:lnTo>
                    <a:pt x="83439" y="112776"/>
                  </a:lnTo>
                  <a:lnTo>
                    <a:pt x="85853" y="112776"/>
                  </a:lnTo>
                  <a:lnTo>
                    <a:pt x="86995" y="113411"/>
                  </a:lnTo>
                  <a:lnTo>
                    <a:pt x="91186" y="113411"/>
                  </a:lnTo>
                  <a:lnTo>
                    <a:pt x="92456" y="114173"/>
                  </a:lnTo>
                  <a:lnTo>
                    <a:pt x="95378" y="114173"/>
                  </a:lnTo>
                  <a:lnTo>
                    <a:pt x="96520" y="114935"/>
                  </a:lnTo>
                  <a:lnTo>
                    <a:pt x="98299" y="114935"/>
                  </a:lnTo>
                  <a:lnTo>
                    <a:pt x="99569" y="115697"/>
                  </a:lnTo>
                  <a:lnTo>
                    <a:pt x="102489" y="115697"/>
                  </a:lnTo>
                  <a:lnTo>
                    <a:pt x="104267" y="116458"/>
                  </a:lnTo>
                  <a:lnTo>
                    <a:pt x="106172" y="116458"/>
                  </a:lnTo>
                  <a:lnTo>
                    <a:pt x="107316" y="117093"/>
                  </a:lnTo>
                  <a:lnTo>
                    <a:pt x="109094" y="117093"/>
                  </a:lnTo>
                  <a:lnTo>
                    <a:pt x="110872" y="117855"/>
                  </a:lnTo>
                  <a:lnTo>
                    <a:pt x="113919" y="117855"/>
                  </a:lnTo>
                  <a:lnTo>
                    <a:pt x="115063" y="118617"/>
                  </a:lnTo>
                  <a:lnTo>
                    <a:pt x="118619" y="118617"/>
                  </a:lnTo>
                  <a:lnTo>
                    <a:pt x="119761" y="119253"/>
                  </a:lnTo>
                  <a:lnTo>
                    <a:pt x="121666" y="119253"/>
                  </a:lnTo>
                  <a:lnTo>
                    <a:pt x="123317" y="120015"/>
                  </a:lnTo>
                  <a:lnTo>
                    <a:pt x="125730" y="120015"/>
                  </a:lnTo>
                  <a:lnTo>
                    <a:pt x="127508" y="120777"/>
                  </a:lnTo>
                  <a:lnTo>
                    <a:pt x="130556" y="120777"/>
                  </a:lnTo>
                  <a:lnTo>
                    <a:pt x="131700" y="121539"/>
                  </a:lnTo>
                  <a:lnTo>
                    <a:pt x="135891" y="121539"/>
                  </a:lnTo>
                  <a:lnTo>
                    <a:pt x="137161" y="122174"/>
                  </a:lnTo>
                  <a:lnTo>
                    <a:pt x="141860" y="122174"/>
                  </a:lnTo>
                  <a:lnTo>
                    <a:pt x="142494" y="122936"/>
                  </a:lnTo>
                  <a:lnTo>
                    <a:pt x="168022" y="122936"/>
                  </a:lnTo>
                  <a:lnTo>
                    <a:pt x="169291" y="123698"/>
                  </a:lnTo>
                  <a:lnTo>
                    <a:pt x="178181" y="123698"/>
                  </a:lnTo>
                  <a:lnTo>
                    <a:pt x="179960" y="124332"/>
                  </a:lnTo>
                  <a:lnTo>
                    <a:pt x="187706" y="124332"/>
                  </a:lnTo>
                  <a:lnTo>
                    <a:pt x="189611" y="125094"/>
                  </a:lnTo>
                  <a:lnTo>
                    <a:pt x="197358" y="125094"/>
                  </a:lnTo>
                  <a:lnTo>
                    <a:pt x="199136" y="125856"/>
                  </a:lnTo>
                  <a:lnTo>
                    <a:pt x="206249" y="125856"/>
                  </a:lnTo>
                  <a:lnTo>
                    <a:pt x="207391" y="126618"/>
                  </a:lnTo>
                  <a:lnTo>
                    <a:pt x="213995" y="126618"/>
                  </a:lnTo>
                  <a:lnTo>
                    <a:pt x="215139" y="127253"/>
                  </a:lnTo>
                  <a:lnTo>
                    <a:pt x="221742" y="127253"/>
                  </a:lnTo>
                  <a:lnTo>
                    <a:pt x="222378" y="128015"/>
                  </a:lnTo>
                  <a:lnTo>
                    <a:pt x="224664" y="128015"/>
                  </a:lnTo>
                  <a:lnTo>
                    <a:pt x="224664" y="130175"/>
                  </a:lnTo>
                  <a:lnTo>
                    <a:pt x="223520" y="131699"/>
                  </a:lnTo>
                  <a:lnTo>
                    <a:pt x="222886" y="133095"/>
                  </a:lnTo>
                  <a:lnTo>
                    <a:pt x="219330" y="137540"/>
                  </a:lnTo>
                  <a:lnTo>
                    <a:pt x="133478" y="133857"/>
                  </a:lnTo>
                  <a:lnTo>
                    <a:pt x="133478" y="134619"/>
                  </a:lnTo>
                  <a:lnTo>
                    <a:pt x="132969" y="135381"/>
                  </a:lnTo>
                  <a:lnTo>
                    <a:pt x="132969" y="136778"/>
                  </a:lnTo>
                  <a:lnTo>
                    <a:pt x="132335" y="136778"/>
                  </a:lnTo>
                  <a:lnTo>
                    <a:pt x="132335" y="137540"/>
                  </a:lnTo>
                  <a:lnTo>
                    <a:pt x="131700" y="138938"/>
                  </a:lnTo>
                  <a:lnTo>
                    <a:pt x="131700" y="139700"/>
                  </a:lnTo>
                  <a:lnTo>
                    <a:pt x="131191" y="141097"/>
                  </a:lnTo>
                  <a:lnTo>
                    <a:pt x="131191" y="141858"/>
                  </a:lnTo>
                  <a:lnTo>
                    <a:pt x="130556" y="143255"/>
                  </a:lnTo>
                  <a:lnTo>
                    <a:pt x="130556" y="144779"/>
                  </a:lnTo>
                  <a:lnTo>
                    <a:pt x="129922" y="145541"/>
                  </a:lnTo>
                  <a:lnTo>
                    <a:pt x="129414" y="146939"/>
                  </a:lnTo>
                  <a:lnTo>
                    <a:pt x="129414" y="148463"/>
                  </a:lnTo>
                  <a:lnTo>
                    <a:pt x="128144" y="151256"/>
                  </a:lnTo>
                  <a:lnTo>
                    <a:pt x="128144" y="152780"/>
                  </a:lnTo>
                  <a:lnTo>
                    <a:pt x="126366" y="157861"/>
                  </a:lnTo>
                  <a:lnTo>
                    <a:pt x="126366" y="159257"/>
                  </a:lnTo>
                  <a:lnTo>
                    <a:pt x="124588" y="164338"/>
                  </a:lnTo>
                  <a:lnTo>
                    <a:pt x="124588" y="165862"/>
                  </a:lnTo>
                  <a:lnTo>
                    <a:pt x="123953" y="168020"/>
                  </a:lnTo>
                  <a:lnTo>
                    <a:pt x="123317" y="169544"/>
                  </a:lnTo>
                  <a:lnTo>
                    <a:pt x="121666" y="174625"/>
                  </a:lnTo>
                  <a:lnTo>
                    <a:pt x="121666" y="176783"/>
                  </a:lnTo>
                  <a:lnTo>
                    <a:pt x="121031" y="178180"/>
                  </a:lnTo>
                  <a:lnTo>
                    <a:pt x="119253" y="184023"/>
                  </a:lnTo>
                  <a:lnTo>
                    <a:pt x="119253" y="185547"/>
                  </a:lnTo>
                  <a:lnTo>
                    <a:pt x="118619" y="187705"/>
                  </a:lnTo>
                  <a:lnTo>
                    <a:pt x="116841" y="192786"/>
                  </a:lnTo>
                  <a:lnTo>
                    <a:pt x="116841" y="194310"/>
                  </a:lnTo>
                  <a:lnTo>
                    <a:pt x="116205" y="195706"/>
                  </a:lnTo>
                  <a:lnTo>
                    <a:pt x="116205" y="197103"/>
                  </a:lnTo>
                  <a:lnTo>
                    <a:pt x="115063" y="200152"/>
                  </a:lnTo>
                  <a:lnTo>
                    <a:pt x="115063" y="201549"/>
                  </a:lnTo>
                  <a:lnTo>
                    <a:pt x="113919" y="204469"/>
                  </a:lnTo>
                  <a:lnTo>
                    <a:pt x="113919" y="205231"/>
                  </a:lnTo>
                  <a:lnTo>
                    <a:pt x="113285" y="206628"/>
                  </a:lnTo>
                  <a:lnTo>
                    <a:pt x="113285" y="208026"/>
                  </a:lnTo>
                  <a:lnTo>
                    <a:pt x="112650" y="208788"/>
                  </a:lnTo>
                  <a:lnTo>
                    <a:pt x="112650" y="210947"/>
                  </a:lnTo>
                  <a:lnTo>
                    <a:pt x="112014" y="211708"/>
                  </a:lnTo>
                  <a:lnTo>
                    <a:pt x="112014" y="214629"/>
                  </a:lnTo>
                  <a:lnTo>
                    <a:pt x="111506" y="216027"/>
                  </a:lnTo>
                  <a:lnTo>
                    <a:pt x="111506" y="226314"/>
                  </a:lnTo>
                  <a:lnTo>
                    <a:pt x="112014" y="226949"/>
                  </a:lnTo>
                  <a:lnTo>
                    <a:pt x="112014" y="230631"/>
                  </a:lnTo>
                  <a:lnTo>
                    <a:pt x="112650" y="231393"/>
                  </a:lnTo>
                  <a:lnTo>
                    <a:pt x="112650" y="234950"/>
                  </a:lnTo>
                  <a:lnTo>
                    <a:pt x="113285" y="235712"/>
                  </a:lnTo>
                  <a:lnTo>
                    <a:pt x="113285" y="237236"/>
                  </a:lnTo>
                  <a:lnTo>
                    <a:pt x="113919" y="238632"/>
                  </a:lnTo>
                  <a:lnTo>
                    <a:pt x="113919" y="239394"/>
                  </a:lnTo>
                  <a:lnTo>
                    <a:pt x="114428" y="240156"/>
                  </a:lnTo>
                  <a:lnTo>
                    <a:pt x="114428" y="240791"/>
                  </a:lnTo>
                  <a:lnTo>
                    <a:pt x="112650" y="240791"/>
                  </a:lnTo>
                  <a:lnTo>
                    <a:pt x="111506" y="241553"/>
                  </a:lnTo>
                  <a:lnTo>
                    <a:pt x="110236" y="241553"/>
                  </a:lnTo>
                  <a:lnTo>
                    <a:pt x="109728" y="242315"/>
                  </a:lnTo>
                  <a:lnTo>
                    <a:pt x="107824" y="242315"/>
                  </a:lnTo>
                  <a:lnTo>
                    <a:pt x="106680" y="242951"/>
                  </a:lnTo>
                  <a:lnTo>
                    <a:pt x="105538" y="242951"/>
                  </a:lnTo>
                  <a:lnTo>
                    <a:pt x="104267" y="243713"/>
                  </a:lnTo>
                  <a:lnTo>
                    <a:pt x="103125" y="243713"/>
                  </a:lnTo>
                  <a:lnTo>
                    <a:pt x="101981" y="244475"/>
                  </a:lnTo>
                  <a:lnTo>
                    <a:pt x="98933" y="244475"/>
                  </a:lnTo>
                  <a:lnTo>
                    <a:pt x="97791" y="245237"/>
                  </a:lnTo>
                  <a:lnTo>
                    <a:pt x="96013" y="245237"/>
                  </a:lnTo>
                  <a:lnTo>
                    <a:pt x="94742" y="245872"/>
                  </a:lnTo>
                  <a:lnTo>
                    <a:pt x="94235" y="245872"/>
                  </a:lnTo>
                  <a:lnTo>
                    <a:pt x="93600" y="246633"/>
                  </a:lnTo>
                  <a:lnTo>
                    <a:pt x="91822" y="246633"/>
                  </a:lnTo>
                  <a:lnTo>
                    <a:pt x="90552" y="247395"/>
                  </a:lnTo>
                  <a:lnTo>
                    <a:pt x="88266" y="247395"/>
                  </a:lnTo>
                  <a:lnTo>
                    <a:pt x="87630" y="248030"/>
                  </a:lnTo>
                  <a:lnTo>
                    <a:pt x="85853" y="248030"/>
                  </a:lnTo>
                  <a:lnTo>
                    <a:pt x="84710" y="248792"/>
                  </a:lnTo>
                  <a:lnTo>
                    <a:pt x="83439" y="248792"/>
                  </a:lnTo>
                  <a:lnTo>
                    <a:pt x="82297" y="249554"/>
                  </a:lnTo>
                  <a:lnTo>
                    <a:pt x="79883" y="249554"/>
                  </a:lnTo>
                  <a:lnTo>
                    <a:pt x="79249" y="250316"/>
                  </a:lnTo>
                  <a:lnTo>
                    <a:pt x="75692" y="250316"/>
                  </a:lnTo>
                  <a:lnTo>
                    <a:pt x="75058" y="251078"/>
                  </a:lnTo>
                  <a:lnTo>
                    <a:pt x="60199" y="251078"/>
                  </a:lnTo>
                  <a:lnTo>
                    <a:pt x="59055" y="250316"/>
                  </a:lnTo>
                  <a:lnTo>
                    <a:pt x="55372" y="250316"/>
                  </a:lnTo>
                  <a:lnTo>
                    <a:pt x="54864" y="249554"/>
                  </a:lnTo>
                  <a:lnTo>
                    <a:pt x="52452" y="249554"/>
                  </a:lnTo>
                  <a:lnTo>
                    <a:pt x="51816" y="248792"/>
                  </a:lnTo>
                  <a:lnTo>
                    <a:pt x="50674" y="248792"/>
                  </a:lnTo>
                  <a:lnTo>
                    <a:pt x="50039" y="249554"/>
                  </a:lnTo>
                  <a:lnTo>
                    <a:pt x="49530" y="249554"/>
                  </a:lnTo>
                  <a:lnTo>
                    <a:pt x="48895" y="250316"/>
                  </a:lnTo>
                  <a:lnTo>
                    <a:pt x="47117" y="250316"/>
                  </a:lnTo>
                  <a:lnTo>
                    <a:pt x="45847" y="251078"/>
                  </a:lnTo>
                  <a:lnTo>
                    <a:pt x="45339" y="251078"/>
                  </a:lnTo>
                  <a:lnTo>
                    <a:pt x="44705" y="251714"/>
                  </a:lnTo>
                  <a:lnTo>
                    <a:pt x="44069" y="251714"/>
                  </a:lnTo>
                  <a:lnTo>
                    <a:pt x="43561" y="252476"/>
                  </a:lnTo>
                  <a:lnTo>
                    <a:pt x="42291" y="252476"/>
                  </a:lnTo>
                  <a:lnTo>
                    <a:pt x="41783" y="253238"/>
                  </a:lnTo>
                  <a:lnTo>
                    <a:pt x="40514" y="253238"/>
                  </a:lnTo>
                  <a:lnTo>
                    <a:pt x="40005" y="253873"/>
                  </a:lnTo>
                  <a:lnTo>
                    <a:pt x="39370" y="253873"/>
                  </a:lnTo>
                  <a:lnTo>
                    <a:pt x="38100" y="254635"/>
                  </a:lnTo>
                  <a:lnTo>
                    <a:pt x="37592" y="254635"/>
                  </a:lnTo>
                  <a:lnTo>
                    <a:pt x="36958" y="255397"/>
                  </a:lnTo>
                  <a:lnTo>
                    <a:pt x="35180" y="255397"/>
                  </a:lnTo>
                  <a:lnTo>
                    <a:pt x="34544" y="256031"/>
                  </a:lnTo>
                  <a:lnTo>
                    <a:pt x="34036" y="256031"/>
                  </a:lnTo>
                  <a:lnTo>
                    <a:pt x="32766" y="256793"/>
                  </a:lnTo>
                  <a:lnTo>
                    <a:pt x="31624" y="256793"/>
                  </a:lnTo>
                  <a:lnTo>
                    <a:pt x="30989" y="257555"/>
                  </a:lnTo>
                  <a:lnTo>
                    <a:pt x="29845" y="257555"/>
                  </a:lnTo>
                  <a:lnTo>
                    <a:pt x="29845" y="256793"/>
                  </a:lnTo>
                  <a:lnTo>
                    <a:pt x="30353" y="255397"/>
                  </a:lnTo>
                  <a:lnTo>
                    <a:pt x="32258" y="253238"/>
                  </a:lnTo>
                  <a:lnTo>
                    <a:pt x="32258" y="252476"/>
                  </a:lnTo>
                  <a:lnTo>
                    <a:pt x="32766" y="251714"/>
                  </a:lnTo>
                  <a:lnTo>
                    <a:pt x="34036" y="251714"/>
                  </a:lnTo>
                  <a:lnTo>
                    <a:pt x="34544" y="251078"/>
                  </a:lnTo>
                  <a:lnTo>
                    <a:pt x="35180" y="249554"/>
                  </a:lnTo>
                  <a:lnTo>
                    <a:pt x="35814" y="249554"/>
                  </a:lnTo>
                  <a:lnTo>
                    <a:pt x="36322" y="248030"/>
                  </a:lnTo>
                  <a:lnTo>
                    <a:pt x="37592" y="248030"/>
                  </a:lnTo>
                  <a:lnTo>
                    <a:pt x="40005" y="245237"/>
                  </a:lnTo>
                  <a:lnTo>
                    <a:pt x="41149" y="244475"/>
                  </a:lnTo>
                  <a:lnTo>
                    <a:pt x="41783" y="243713"/>
                  </a:lnTo>
                  <a:lnTo>
                    <a:pt x="42927" y="242951"/>
                  </a:lnTo>
                  <a:lnTo>
                    <a:pt x="42291" y="242951"/>
                  </a:lnTo>
                  <a:lnTo>
                    <a:pt x="41149" y="242315"/>
                  </a:lnTo>
                  <a:lnTo>
                    <a:pt x="39370" y="242315"/>
                  </a:lnTo>
                  <a:lnTo>
                    <a:pt x="38736" y="241553"/>
                  </a:lnTo>
                  <a:lnTo>
                    <a:pt x="36958" y="241553"/>
                  </a:lnTo>
                  <a:lnTo>
                    <a:pt x="35814" y="240791"/>
                  </a:lnTo>
                  <a:lnTo>
                    <a:pt x="35180" y="240791"/>
                  </a:lnTo>
                  <a:lnTo>
                    <a:pt x="34036" y="240156"/>
                  </a:lnTo>
                  <a:lnTo>
                    <a:pt x="33402" y="240156"/>
                  </a:lnTo>
                  <a:lnTo>
                    <a:pt x="30989" y="238632"/>
                  </a:lnTo>
                  <a:lnTo>
                    <a:pt x="29845" y="238632"/>
                  </a:lnTo>
                  <a:lnTo>
                    <a:pt x="26289" y="236474"/>
                  </a:lnTo>
                  <a:lnTo>
                    <a:pt x="25019" y="236474"/>
                  </a:lnTo>
                  <a:lnTo>
                    <a:pt x="23877" y="235712"/>
                  </a:lnTo>
                  <a:lnTo>
                    <a:pt x="22099" y="234950"/>
                  </a:lnTo>
                  <a:lnTo>
                    <a:pt x="20828" y="234315"/>
                  </a:lnTo>
                  <a:lnTo>
                    <a:pt x="19686" y="232790"/>
                  </a:lnTo>
                  <a:lnTo>
                    <a:pt x="16130" y="230631"/>
                  </a:lnTo>
                  <a:lnTo>
                    <a:pt x="14860" y="229107"/>
                  </a:lnTo>
                  <a:lnTo>
                    <a:pt x="13716" y="228473"/>
                  </a:lnTo>
                  <a:lnTo>
                    <a:pt x="12574" y="226949"/>
                  </a:lnTo>
                  <a:lnTo>
                    <a:pt x="11303" y="226314"/>
                  </a:lnTo>
                  <a:lnTo>
                    <a:pt x="8383" y="222630"/>
                  </a:lnTo>
                  <a:lnTo>
                    <a:pt x="7113" y="221868"/>
                  </a:lnTo>
                  <a:lnTo>
                    <a:pt x="6605" y="220472"/>
                  </a:lnTo>
                  <a:lnTo>
                    <a:pt x="5969" y="219710"/>
                  </a:lnTo>
                  <a:lnTo>
                    <a:pt x="4827" y="216789"/>
                  </a:lnTo>
                  <a:lnTo>
                    <a:pt x="3556" y="216027"/>
                  </a:lnTo>
                  <a:lnTo>
                    <a:pt x="3556" y="214629"/>
                  </a:lnTo>
                  <a:lnTo>
                    <a:pt x="2414" y="213232"/>
                  </a:lnTo>
                  <a:lnTo>
                    <a:pt x="1778" y="211708"/>
                  </a:lnTo>
                  <a:lnTo>
                    <a:pt x="1778" y="210947"/>
                  </a:lnTo>
                  <a:lnTo>
                    <a:pt x="1270" y="209550"/>
                  </a:lnTo>
                  <a:lnTo>
                    <a:pt x="1270" y="208788"/>
                  </a:lnTo>
                  <a:lnTo>
                    <a:pt x="636" y="208026"/>
                  </a:lnTo>
                  <a:lnTo>
                    <a:pt x="636" y="207390"/>
                  </a:lnTo>
                  <a:lnTo>
                    <a:pt x="0" y="205866"/>
                  </a:lnTo>
                  <a:lnTo>
                    <a:pt x="0" y="200787"/>
                  </a:lnTo>
                  <a:lnTo>
                    <a:pt x="636" y="200152"/>
                  </a:lnTo>
                  <a:lnTo>
                    <a:pt x="1270" y="198628"/>
                  </a:lnTo>
                  <a:lnTo>
                    <a:pt x="1270" y="196468"/>
                  </a:lnTo>
                  <a:lnTo>
                    <a:pt x="1778" y="195706"/>
                  </a:lnTo>
                  <a:lnTo>
                    <a:pt x="1778" y="194944"/>
                  </a:lnTo>
                  <a:lnTo>
                    <a:pt x="2922" y="192024"/>
                  </a:lnTo>
                  <a:lnTo>
                    <a:pt x="3556" y="191389"/>
                  </a:lnTo>
                  <a:lnTo>
                    <a:pt x="3556" y="189865"/>
                  </a:lnTo>
                  <a:lnTo>
                    <a:pt x="5335" y="185547"/>
                  </a:lnTo>
                  <a:lnTo>
                    <a:pt x="5335" y="184023"/>
                  </a:lnTo>
                  <a:lnTo>
                    <a:pt x="9017" y="173101"/>
                  </a:lnTo>
                  <a:lnTo>
                    <a:pt x="9525" y="171703"/>
                  </a:lnTo>
                  <a:lnTo>
                    <a:pt x="10161" y="169544"/>
                  </a:lnTo>
                  <a:lnTo>
                    <a:pt x="10669" y="168020"/>
                  </a:lnTo>
                  <a:lnTo>
                    <a:pt x="19050" y="141097"/>
                  </a:lnTo>
                  <a:lnTo>
                    <a:pt x="19686" y="139700"/>
                  </a:lnTo>
                  <a:lnTo>
                    <a:pt x="20320" y="137540"/>
                  </a:lnTo>
                  <a:lnTo>
                    <a:pt x="20828" y="136016"/>
                  </a:lnTo>
                  <a:lnTo>
                    <a:pt x="21464" y="133857"/>
                  </a:lnTo>
                  <a:lnTo>
                    <a:pt x="22099" y="132333"/>
                  </a:lnTo>
                  <a:lnTo>
                    <a:pt x="22099" y="130937"/>
                  </a:lnTo>
                  <a:lnTo>
                    <a:pt x="23241" y="127253"/>
                  </a:lnTo>
                  <a:lnTo>
                    <a:pt x="23877" y="126618"/>
                  </a:lnTo>
                  <a:lnTo>
                    <a:pt x="23877" y="124332"/>
                  </a:lnTo>
                  <a:lnTo>
                    <a:pt x="24511" y="123698"/>
                  </a:lnTo>
                  <a:lnTo>
                    <a:pt x="25019" y="122174"/>
                  </a:lnTo>
                  <a:lnTo>
                    <a:pt x="25019" y="120777"/>
                  </a:lnTo>
                  <a:lnTo>
                    <a:pt x="25655" y="119253"/>
                  </a:lnTo>
                  <a:lnTo>
                    <a:pt x="26289" y="118617"/>
                  </a:lnTo>
                  <a:lnTo>
                    <a:pt x="26289" y="116458"/>
                  </a:lnTo>
                  <a:lnTo>
                    <a:pt x="26797" y="115697"/>
                  </a:lnTo>
                  <a:lnTo>
                    <a:pt x="26797" y="114173"/>
                  </a:lnTo>
                  <a:lnTo>
                    <a:pt x="27433" y="113411"/>
                  </a:lnTo>
                  <a:lnTo>
                    <a:pt x="27433" y="109854"/>
                  </a:lnTo>
                  <a:lnTo>
                    <a:pt x="28067" y="108457"/>
                  </a:lnTo>
                  <a:lnTo>
                    <a:pt x="28067" y="99694"/>
                  </a:lnTo>
                  <a:lnTo>
                    <a:pt x="28703" y="98932"/>
                  </a:lnTo>
                  <a:lnTo>
                    <a:pt x="28703" y="74167"/>
                  </a:lnTo>
                  <a:lnTo>
                    <a:pt x="28067" y="73405"/>
                  </a:lnTo>
                  <a:lnTo>
                    <a:pt x="27433" y="72008"/>
                  </a:lnTo>
                  <a:lnTo>
                    <a:pt x="26797" y="71247"/>
                  </a:lnTo>
                  <a:lnTo>
                    <a:pt x="26289" y="69850"/>
                  </a:lnTo>
                  <a:lnTo>
                    <a:pt x="24511" y="67564"/>
                  </a:lnTo>
                  <a:lnTo>
                    <a:pt x="23877" y="66166"/>
                  </a:lnTo>
                  <a:lnTo>
                    <a:pt x="23241" y="65404"/>
                  </a:lnTo>
                  <a:lnTo>
                    <a:pt x="23241" y="64007"/>
                  </a:lnTo>
                  <a:lnTo>
                    <a:pt x="22099" y="61087"/>
                  </a:lnTo>
                  <a:lnTo>
                    <a:pt x="21464" y="60325"/>
                  </a:lnTo>
                  <a:lnTo>
                    <a:pt x="20828" y="58165"/>
                  </a:lnTo>
                  <a:lnTo>
                    <a:pt x="18542" y="52324"/>
                  </a:lnTo>
                  <a:lnTo>
                    <a:pt x="18542" y="50927"/>
                  </a:lnTo>
                  <a:lnTo>
                    <a:pt x="17908" y="50165"/>
                  </a:lnTo>
                  <a:lnTo>
                    <a:pt x="17908" y="48767"/>
                  </a:lnTo>
                  <a:lnTo>
                    <a:pt x="17272" y="48005"/>
                  </a:lnTo>
                  <a:lnTo>
                    <a:pt x="17272" y="46481"/>
                  </a:lnTo>
                  <a:lnTo>
                    <a:pt x="16764" y="45085"/>
                  </a:lnTo>
                  <a:lnTo>
                    <a:pt x="16764" y="42926"/>
                  </a:lnTo>
                  <a:lnTo>
                    <a:pt x="16130" y="42164"/>
                  </a:lnTo>
                  <a:lnTo>
                    <a:pt x="16130" y="11683"/>
                  </a:lnTo>
                  <a:lnTo>
                    <a:pt x="16764" y="10160"/>
                  </a:lnTo>
                  <a:lnTo>
                    <a:pt x="16764" y="2158"/>
                  </a:lnTo>
                  <a:lnTo>
                    <a:pt x="17272" y="13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7" name="Freeform 506"/>
            <p:cNvSpPr/>
            <p:nvPr/>
          </p:nvSpPr>
          <p:spPr>
            <a:xfrm>
              <a:off x="1004213" y="7013912"/>
              <a:ext cx="77318" cy="60757"/>
            </a:xfrm>
            <a:custGeom>
              <a:avLst/>
              <a:gdLst/>
              <a:ahLst/>
              <a:cxnLst/>
              <a:rect l="0" t="0" r="0" b="0"/>
              <a:pathLst>
                <a:path w="77472" h="61849">
                  <a:moveTo>
                    <a:pt x="0" y="6477"/>
                  </a:moveTo>
                  <a:lnTo>
                    <a:pt x="9525" y="0"/>
                  </a:lnTo>
                  <a:lnTo>
                    <a:pt x="63247" y="9397"/>
                  </a:lnTo>
                  <a:lnTo>
                    <a:pt x="77471" y="10794"/>
                  </a:lnTo>
                  <a:lnTo>
                    <a:pt x="73914" y="21081"/>
                  </a:lnTo>
                  <a:lnTo>
                    <a:pt x="64389" y="24003"/>
                  </a:lnTo>
                  <a:lnTo>
                    <a:pt x="63247" y="26923"/>
                  </a:lnTo>
                  <a:lnTo>
                    <a:pt x="63247" y="27685"/>
                  </a:lnTo>
                  <a:lnTo>
                    <a:pt x="62611" y="29082"/>
                  </a:lnTo>
                  <a:lnTo>
                    <a:pt x="61977" y="29844"/>
                  </a:lnTo>
                  <a:lnTo>
                    <a:pt x="61977" y="31242"/>
                  </a:lnTo>
                  <a:lnTo>
                    <a:pt x="60833" y="34925"/>
                  </a:lnTo>
                  <a:lnTo>
                    <a:pt x="60199" y="35559"/>
                  </a:lnTo>
                  <a:lnTo>
                    <a:pt x="59563" y="37845"/>
                  </a:lnTo>
                  <a:lnTo>
                    <a:pt x="59563" y="38481"/>
                  </a:lnTo>
                  <a:lnTo>
                    <a:pt x="59055" y="39243"/>
                  </a:lnTo>
                  <a:lnTo>
                    <a:pt x="59055" y="41402"/>
                  </a:lnTo>
                  <a:lnTo>
                    <a:pt x="57913" y="42926"/>
                  </a:lnTo>
                  <a:lnTo>
                    <a:pt x="57277" y="44322"/>
                  </a:lnTo>
                  <a:lnTo>
                    <a:pt x="57277" y="45084"/>
                  </a:lnTo>
                  <a:lnTo>
                    <a:pt x="56643" y="45846"/>
                  </a:lnTo>
                  <a:lnTo>
                    <a:pt x="56643" y="46608"/>
                  </a:lnTo>
                  <a:lnTo>
                    <a:pt x="53086" y="55244"/>
                  </a:lnTo>
                  <a:lnTo>
                    <a:pt x="53086" y="56006"/>
                  </a:lnTo>
                  <a:lnTo>
                    <a:pt x="51944" y="57404"/>
                  </a:lnTo>
                  <a:lnTo>
                    <a:pt x="51944" y="58928"/>
                  </a:lnTo>
                  <a:lnTo>
                    <a:pt x="50674" y="60325"/>
                  </a:lnTo>
                  <a:lnTo>
                    <a:pt x="50674" y="61086"/>
                  </a:lnTo>
                  <a:lnTo>
                    <a:pt x="50166" y="61848"/>
                  </a:lnTo>
                  <a:lnTo>
                    <a:pt x="49530" y="61848"/>
                  </a:lnTo>
                  <a:lnTo>
                    <a:pt x="49530" y="55244"/>
                  </a:lnTo>
                  <a:lnTo>
                    <a:pt x="50166" y="53085"/>
                  </a:lnTo>
                  <a:lnTo>
                    <a:pt x="50166" y="50927"/>
                  </a:lnTo>
                  <a:lnTo>
                    <a:pt x="50674" y="49403"/>
                  </a:lnTo>
                  <a:lnTo>
                    <a:pt x="50674" y="46608"/>
                  </a:lnTo>
                  <a:lnTo>
                    <a:pt x="51308" y="45846"/>
                  </a:lnTo>
                  <a:lnTo>
                    <a:pt x="51308" y="43560"/>
                  </a:lnTo>
                  <a:lnTo>
                    <a:pt x="51944" y="42164"/>
                  </a:lnTo>
                  <a:lnTo>
                    <a:pt x="51944" y="40005"/>
                  </a:lnTo>
                  <a:lnTo>
                    <a:pt x="52452" y="39243"/>
                  </a:lnTo>
                  <a:lnTo>
                    <a:pt x="52452" y="37083"/>
                  </a:lnTo>
                  <a:lnTo>
                    <a:pt x="53086" y="35559"/>
                  </a:lnTo>
                  <a:lnTo>
                    <a:pt x="53086" y="33401"/>
                  </a:lnTo>
                  <a:lnTo>
                    <a:pt x="53722" y="32766"/>
                  </a:lnTo>
                  <a:lnTo>
                    <a:pt x="53722" y="29844"/>
                  </a:lnTo>
                  <a:lnTo>
                    <a:pt x="54230" y="29082"/>
                  </a:lnTo>
                  <a:lnTo>
                    <a:pt x="54230" y="26923"/>
                  </a:lnTo>
                  <a:lnTo>
                    <a:pt x="54864" y="26161"/>
                  </a:lnTo>
                  <a:lnTo>
                    <a:pt x="54864" y="24003"/>
                  </a:lnTo>
                  <a:lnTo>
                    <a:pt x="55499" y="23241"/>
                  </a:lnTo>
                  <a:lnTo>
                    <a:pt x="55499" y="21081"/>
                  </a:lnTo>
                  <a:lnTo>
                    <a:pt x="56008" y="19684"/>
                  </a:lnTo>
                  <a:lnTo>
                    <a:pt x="56008" y="17398"/>
                  </a:lnTo>
                  <a:lnTo>
                    <a:pt x="56643" y="1739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8" name="Freeform 507"/>
            <p:cNvSpPr/>
            <p:nvPr/>
          </p:nvSpPr>
          <p:spPr>
            <a:xfrm>
              <a:off x="1053416" y="7060950"/>
              <a:ext cx="24601" cy="74477"/>
            </a:xfrm>
            <a:custGeom>
              <a:avLst/>
              <a:gdLst/>
              <a:ahLst/>
              <a:cxnLst/>
              <a:rect l="0" t="0" r="0" b="0"/>
              <a:pathLst>
                <a:path w="25656" h="75566">
                  <a:moveTo>
                    <a:pt x="0" y="72010"/>
                  </a:moveTo>
                  <a:lnTo>
                    <a:pt x="0" y="70485"/>
                  </a:lnTo>
                  <a:lnTo>
                    <a:pt x="1144" y="67564"/>
                  </a:lnTo>
                  <a:lnTo>
                    <a:pt x="1144" y="65406"/>
                  </a:lnTo>
                  <a:lnTo>
                    <a:pt x="1778" y="64644"/>
                  </a:lnTo>
                  <a:lnTo>
                    <a:pt x="1778" y="63247"/>
                  </a:lnTo>
                  <a:lnTo>
                    <a:pt x="2414" y="62485"/>
                  </a:lnTo>
                  <a:lnTo>
                    <a:pt x="2414" y="61087"/>
                  </a:lnTo>
                  <a:lnTo>
                    <a:pt x="2922" y="59563"/>
                  </a:lnTo>
                  <a:lnTo>
                    <a:pt x="3556" y="58928"/>
                  </a:lnTo>
                  <a:lnTo>
                    <a:pt x="4192" y="56643"/>
                  </a:lnTo>
                  <a:lnTo>
                    <a:pt x="4192" y="55881"/>
                  </a:lnTo>
                  <a:lnTo>
                    <a:pt x="5969" y="51562"/>
                  </a:lnTo>
                  <a:lnTo>
                    <a:pt x="5969" y="49403"/>
                  </a:lnTo>
                  <a:lnTo>
                    <a:pt x="9525" y="40640"/>
                  </a:lnTo>
                  <a:lnTo>
                    <a:pt x="10033" y="38482"/>
                  </a:lnTo>
                  <a:lnTo>
                    <a:pt x="16638" y="21083"/>
                  </a:lnTo>
                  <a:lnTo>
                    <a:pt x="16638" y="19559"/>
                  </a:lnTo>
                  <a:lnTo>
                    <a:pt x="19050" y="13717"/>
                  </a:lnTo>
                  <a:lnTo>
                    <a:pt x="19686" y="13082"/>
                  </a:lnTo>
                  <a:lnTo>
                    <a:pt x="19686" y="11558"/>
                  </a:lnTo>
                  <a:lnTo>
                    <a:pt x="20194" y="10796"/>
                  </a:lnTo>
                  <a:lnTo>
                    <a:pt x="21464" y="7874"/>
                  </a:lnTo>
                  <a:lnTo>
                    <a:pt x="21464" y="7239"/>
                  </a:lnTo>
                  <a:lnTo>
                    <a:pt x="21972" y="5715"/>
                  </a:lnTo>
                  <a:lnTo>
                    <a:pt x="21972" y="5081"/>
                  </a:lnTo>
                  <a:lnTo>
                    <a:pt x="22606" y="4319"/>
                  </a:lnTo>
                  <a:lnTo>
                    <a:pt x="22606" y="3557"/>
                  </a:lnTo>
                  <a:lnTo>
                    <a:pt x="23242" y="2795"/>
                  </a:lnTo>
                  <a:lnTo>
                    <a:pt x="23877" y="1398"/>
                  </a:lnTo>
                  <a:lnTo>
                    <a:pt x="23877" y="635"/>
                  </a:lnTo>
                  <a:lnTo>
                    <a:pt x="24384" y="0"/>
                  </a:lnTo>
                  <a:lnTo>
                    <a:pt x="25655" y="18161"/>
                  </a:lnTo>
                  <a:lnTo>
                    <a:pt x="6478" y="7556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9" name="Freeform 508"/>
            <p:cNvSpPr/>
            <p:nvPr/>
          </p:nvSpPr>
          <p:spPr>
            <a:xfrm>
              <a:off x="1058687" y="6957074"/>
              <a:ext cx="91376" cy="184232"/>
            </a:xfrm>
            <a:custGeom>
              <a:avLst/>
              <a:gdLst/>
              <a:ahLst/>
              <a:cxnLst/>
              <a:rect l="0" t="0" r="0" b="0"/>
              <a:pathLst>
                <a:path w="91187" h="184024">
                  <a:moveTo>
                    <a:pt x="4064" y="154939"/>
                  </a:moveTo>
                  <a:lnTo>
                    <a:pt x="19686" y="162178"/>
                  </a:lnTo>
                  <a:lnTo>
                    <a:pt x="19686" y="159258"/>
                  </a:lnTo>
                  <a:lnTo>
                    <a:pt x="19050" y="158496"/>
                  </a:lnTo>
                  <a:lnTo>
                    <a:pt x="19050" y="151257"/>
                  </a:lnTo>
                  <a:lnTo>
                    <a:pt x="18415" y="149860"/>
                  </a:lnTo>
                  <a:lnTo>
                    <a:pt x="18415" y="141859"/>
                  </a:lnTo>
                  <a:lnTo>
                    <a:pt x="17908" y="139700"/>
                  </a:lnTo>
                  <a:lnTo>
                    <a:pt x="17908" y="132334"/>
                  </a:lnTo>
                  <a:lnTo>
                    <a:pt x="17273" y="130175"/>
                  </a:lnTo>
                  <a:lnTo>
                    <a:pt x="17273" y="114935"/>
                  </a:lnTo>
                  <a:lnTo>
                    <a:pt x="16637" y="112013"/>
                  </a:lnTo>
                  <a:lnTo>
                    <a:pt x="16637" y="81407"/>
                  </a:lnTo>
                  <a:lnTo>
                    <a:pt x="17273" y="79248"/>
                  </a:lnTo>
                  <a:lnTo>
                    <a:pt x="17273" y="68325"/>
                  </a:lnTo>
                  <a:lnTo>
                    <a:pt x="17908" y="66166"/>
                  </a:lnTo>
                  <a:lnTo>
                    <a:pt x="17908" y="61849"/>
                  </a:lnTo>
                  <a:lnTo>
                    <a:pt x="18415" y="60325"/>
                  </a:lnTo>
                  <a:lnTo>
                    <a:pt x="18415" y="56007"/>
                  </a:lnTo>
                  <a:lnTo>
                    <a:pt x="19050" y="54483"/>
                  </a:lnTo>
                  <a:lnTo>
                    <a:pt x="19050" y="52324"/>
                  </a:lnTo>
                  <a:lnTo>
                    <a:pt x="19686" y="50926"/>
                  </a:lnTo>
                  <a:lnTo>
                    <a:pt x="19686" y="49402"/>
                  </a:lnTo>
                  <a:lnTo>
                    <a:pt x="20828" y="46482"/>
                  </a:lnTo>
                  <a:lnTo>
                    <a:pt x="20828" y="45085"/>
                  </a:lnTo>
                  <a:lnTo>
                    <a:pt x="21972" y="41401"/>
                  </a:lnTo>
                  <a:lnTo>
                    <a:pt x="21972" y="40004"/>
                  </a:lnTo>
                  <a:lnTo>
                    <a:pt x="23242" y="38480"/>
                  </a:lnTo>
                  <a:lnTo>
                    <a:pt x="23242" y="37084"/>
                  </a:lnTo>
                  <a:lnTo>
                    <a:pt x="25020" y="34798"/>
                  </a:lnTo>
                  <a:lnTo>
                    <a:pt x="26798" y="30479"/>
                  </a:lnTo>
                  <a:lnTo>
                    <a:pt x="28575" y="28321"/>
                  </a:lnTo>
                  <a:lnTo>
                    <a:pt x="29211" y="26797"/>
                  </a:lnTo>
                  <a:lnTo>
                    <a:pt x="32131" y="23240"/>
                  </a:lnTo>
                  <a:lnTo>
                    <a:pt x="32767" y="21716"/>
                  </a:lnTo>
                  <a:lnTo>
                    <a:pt x="33909" y="21082"/>
                  </a:lnTo>
                  <a:lnTo>
                    <a:pt x="34545" y="19558"/>
                  </a:lnTo>
                  <a:lnTo>
                    <a:pt x="36958" y="18161"/>
                  </a:lnTo>
                  <a:lnTo>
                    <a:pt x="38100" y="16637"/>
                  </a:lnTo>
                  <a:lnTo>
                    <a:pt x="39244" y="16001"/>
                  </a:lnTo>
                  <a:lnTo>
                    <a:pt x="41148" y="13715"/>
                  </a:lnTo>
                  <a:lnTo>
                    <a:pt x="45848" y="10922"/>
                  </a:lnTo>
                  <a:lnTo>
                    <a:pt x="47625" y="8636"/>
                  </a:lnTo>
                  <a:lnTo>
                    <a:pt x="50039" y="7238"/>
                  </a:lnTo>
                  <a:lnTo>
                    <a:pt x="51181" y="7238"/>
                  </a:lnTo>
                  <a:lnTo>
                    <a:pt x="51817" y="6476"/>
                  </a:lnTo>
                  <a:lnTo>
                    <a:pt x="56642" y="3555"/>
                  </a:lnTo>
                  <a:lnTo>
                    <a:pt x="57150" y="3555"/>
                  </a:lnTo>
                  <a:lnTo>
                    <a:pt x="58420" y="2793"/>
                  </a:lnTo>
                  <a:lnTo>
                    <a:pt x="59564" y="2793"/>
                  </a:lnTo>
                  <a:lnTo>
                    <a:pt x="60706" y="2159"/>
                  </a:lnTo>
                  <a:lnTo>
                    <a:pt x="61342" y="1397"/>
                  </a:lnTo>
                  <a:lnTo>
                    <a:pt x="63755" y="1397"/>
                  </a:lnTo>
                  <a:lnTo>
                    <a:pt x="64898" y="635"/>
                  </a:lnTo>
                  <a:lnTo>
                    <a:pt x="67311" y="635"/>
                  </a:lnTo>
                  <a:lnTo>
                    <a:pt x="68453" y="0"/>
                  </a:lnTo>
                  <a:lnTo>
                    <a:pt x="75692" y="0"/>
                  </a:lnTo>
                  <a:lnTo>
                    <a:pt x="76200" y="635"/>
                  </a:lnTo>
                  <a:lnTo>
                    <a:pt x="78106" y="635"/>
                  </a:lnTo>
                  <a:lnTo>
                    <a:pt x="79248" y="1397"/>
                  </a:lnTo>
                  <a:lnTo>
                    <a:pt x="79884" y="2159"/>
                  </a:lnTo>
                  <a:lnTo>
                    <a:pt x="82297" y="3555"/>
                  </a:lnTo>
                  <a:lnTo>
                    <a:pt x="82805" y="4317"/>
                  </a:lnTo>
                  <a:lnTo>
                    <a:pt x="83948" y="5079"/>
                  </a:lnTo>
                  <a:lnTo>
                    <a:pt x="85217" y="6476"/>
                  </a:lnTo>
                  <a:lnTo>
                    <a:pt x="86361" y="7238"/>
                  </a:lnTo>
                  <a:lnTo>
                    <a:pt x="87631" y="8636"/>
                  </a:lnTo>
                  <a:lnTo>
                    <a:pt x="88139" y="10160"/>
                  </a:lnTo>
                  <a:lnTo>
                    <a:pt x="90044" y="12318"/>
                  </a:lnTo>
                  <a:lnTo>
                    <a:pt x="91186" y="15239"/>
                  </a:lnTo>
                  <a:lnTo>
                    <a:pt x="91186" y="18161"/>
                  </a:lnTo>
                  <a:lnTo>
                    <a:pt x="90551" y="18923"/>
                  </a:lnTo>
                  <a:lnTo>
                    <a:pt x="89409" y="18923"/>
                  </a:lnTo>
                  <a:lnTo>
                    <a:pt x="88139" y="18161"/>
                  </a:lnTo>
                  <a:lnTo>
                    <a:pt x="86995" y="18161"/>
                  </a:lnTo>
                  <a:lnTo>
                    <a:pt x="84583" y="16637"/>
                  </a:lnTo>
                  <a:lnTo>
                    <a:pt x="82805" y="16637"/>
                  </a:lnTo>
                  <a:lnTo>
                    <a:pt x="82297" y="16001"/>
                  </a:lnTo>
                  <a:lnTo>
                    <a:pt x="81026" y="16001"/>
                  </a:lnTo>
                  <a:lnTo>
                    <a:pt x="80392" y="15239"/>
                  </a:lnTo>
                  <a:lnTo>
                    <a:pt x="79884" y="15239"/>
                  </a:lnTo>
                  <a:lnTo>
                    <a:pt x="79248" y="14477"/>
                  </a:lnTo>
                  <a:lnTo>
                    <a:pt x="77470" y="14477"/>
                  </a:lnTo>
                  <a:lnTo>
                    <a:pt x="76836" y="13715"/>
                  </a:lnTo>
                  <a:lnTo>
                    <a:pt x="75058" y="13715"/>
                  </a:lnTo>
                  <a:lnTo>
                    <a:pt x="74423" y="13080"/>
                  </a:lnTo>
                  <a:lnTo>
                    <a:pt x="72136" y="13080"/>
                  </a:lnTo>
                  <a:lnTo>
                    <a:pt x="71501" y="12318"/>
                  </a:lnTo>
                  <a:lnTo>
                    <a:pt x="63120" y="12318"/>
                  </a:lnTo>
                  <a:lnTo>
                    <a:pt x="61976" y="13080"/>
                  </a:lnTo>
                  <a:lnTo>
                    <a:pt x="61342" y="13080"/>
                  </a:lnTo>
                  <a:lnTo>
                    <a:pt x="58928" y="14477"/>
                  </a:lnTo>
                  <a:lnTo>
                    <a:pt x="57786" y="14477"/>
                  </a:lnTo>
                  <a:lnTo>
                    <a:pt x="47117" y="21082"/>
                  </a:lnTo>
                  <a:lnTo>
                    <a:pt x="45848" y="22478"/>
                  </a:lnTo>
                  <a:lnTo>
                    <a:pt x="43434" y="24002"/>
                  </a:lnTo>
                  <a:lnTo>
                    <a:pt x="42292" y="25400"/>
                  </a:lnTo>
                  <a:lnTo>
                    <a:pt x="41148" y="26162"/>
                  </a:lnTo>
                  <a:lnTo>
                    <a:pt x="40514" y="27559"/>
                  </a:lnTo>
                  <a:lnTo>
                    <a:pt x="39244" y="28321"/>
                  </a:lnTo>
                  <a:lnTo>
                    <a:pt x="35687" y="32638"/>
                  </a:lnTo>
                  <a:lnTo>
                    <a:pt x="34545" y="35560"/>
                  </a:lnTo>
                  <a:lnTo>
                    <a:pt x="33909" y="36322"/>
                  </a:lnTo>
                  <a:lnTo>
                    <a:pt x="33401" y="37846"/>
                  </a:lnTo>
                  <a:lnTo>
                    <a:pt x="32767" y="38480"/>
                  </a:lnTo>
                  <a:lnTo>
                    <a:pt x="31497" y="41401"/>
                  </a:lnTo>
                  <a:lnTo>
                    <a:pt x="31497" y="42925"/>
                  </a:lnTo>
                  <a:lnTo>
                    <a:pt x="30989" y="45085"/>
                  </a:lnTo>
                  <a:lnTo>
                    <a:pt x="30353" y="45720"/>
                  </a:lnTo>
                  <a:lnTo>
                    <a:pt x="30353" y="47243"/>
                  </a:lnTo>
                  <a:lnTo>
                    <a:pt x="29845" y="48005"/>
                  </a:lnTo>
                  <a:lnTo>
                    <a:pt x="29845" y="50164"/>
                  </a:lnTo>
                  <a:lnTo>
                    <a:pt x="29211" y="50926"/>
                  </a:lnTo>
                  <a:lnTo>
                    <a:pt x="29211" y="51562"/>
                  </a:lnTo>
                  <a:lnTo>
                    <a:pt x="28575" y="53086"/>
                  </a:lnTo>
                  <a:lnTo>
                    <a:pt x="28575" y="55245"/>
                  </a:lnTo>
                  <a:lnTo>
                    <a:pt x="27940" y="56007"/>
                  </a:lnTo>
                  <a:lnTo>
                    <a:pt x="27940" y="58165"/>
                  </a:lnTo>
                  <a:lnTo>
                    <a:pt x="27433" y="58927"/>
                  </a:lnTo>
                  <a:lnTo>
                    <a:pt x="27433" y="62484"/>
                  </a:lnTo>
                  <a:lnTo>
                    <a:pt x="26798" y="63246"/>
                  </a:lnTo>
                  <a:lnTo>
                    <a:pt x="26798" y="66801"/>
                  </a:lnTo>
                  <a:lnTo>
                    <a:pt x="26162" y="67563"/>
                  </a:lnTo>
                  <a:lnTo>
                    <a:pt x="26162" y="69088"/>
                  </a:lnTo>
                  <a:lnTo>
                    <a:pt x="25655" y="70485"/>
                  </a:lnTo>
                  <a:lnTo>
                    <a:pt x="25655" y="74167"/>
                  </a:lnTo>
                  <a:lnTo>
                    <a:pt x="25020" y="74929"/>
                  </a:lnTo>
                  <a:lnTo>
                    <a:pt x="25020" y="81407"/>
                  </a:lnTo>
                  <a:lnTo>
                    <a:pt x="24384" y="82930"/>
                  </a:lnTo>
                  <a:lnTo>
                    <a:pt x="24384" y="89408"/>
                  </a:lnTo>
                  <a:lnTo>
                    <a:pt x="23750" y="90170"/>
                  </a:lnTo>
                  <a:lnTo>
                    <a:pt x="23750" y="137413"/>
                  </a:lnTo>
                  <a:lnTo>
                    <a:pt x="24384" y="138938"/>
                  </a:lnTo>
                  <a:lnTo>
                    <a:pt x="24384" y="151257"/>
                  </a:lnTo>
                  <a:lnTo>
                    <a:pt x="25020" y="153542"/>
                  </a:lnTo>
                  <a:lnTo>
                    <a:pt x="25020" y="156337"/>
                  </a:lnTo>
                  <a:lnTo>
                    <a:pt x="25655" y="157861"/>
                  </a:lnTo>
                  <a:lnTo>
                    <a:pt x="25655" y="160020"/>
                  </a:lnTo>
                  <a:lnTo>
                    <a:pt x="26162" y="161543"/>
                  </a:lnTo>
                  <a:lnTo>
                    <a:pt x="26798" y="162178"/>
                  </a:lnTo>
                  <a:lnTo>
                    <a:pt x="26798" y="163702"/>
                  </a:lnTo>
                  <a:lnTo>
                    <a:pt x="27940" y="165100"/>
                  </a:lnTo>
                  <a:lnTo>
                    <a:pt x="28575" y="166624"/>
                  </a:lnTo>
                  <a:lnTo>
                    <a:pt x="29845" y="167259"/>
                  </a:lnTo>
                  <a:lnTo>
                    <a:pt x="30353" y="168783"/>
                  </a:lnTo>
                  <a:lnTo>
                    <a:pt x="32131" y="169417"/>
                  </a:lnTo>
                  <a:lnTo>
                    <a:pt x="34545" y="170941"/>
                  </a:lnTo>
                  <a:lnTo>
                    <a:pt x="35180" y="170941"/>
                  </a:lnTo>
                  <a:lnTo>
                    <a:pt x="35687" y="171703"/>
                  </a:lnTo>
                  <a:lnTo>
                    <a:pt x="36323" y="171703"/>
                  </a:lnTo>
                  <a:lnTo>
                    <a:pt x="37592" y="172338"/>
                  </a:lnTo>
                  <a:lnTo>
                    <a:pt x="41148" y="172338"/>
                  </a:lnTo>
                  <a:lnTo>
                    <a:pt x="41656" y="173100"/>
                  </a:lnTo>
                  <a:lnTo>
                    <a:pt x="45339" y="173100"/>
                  </a:lnTo>
                  <a:lnTo>
                    <a:pt x="46483" y="172338"/>
                  </a:lnTo>
                  <a:lnTo>
                    <a:pt x="48261" y="172338"/>
                  </a:lnTo>
                  <a:lnTo>
                    <a:pt x="50673" y="169417"/>
                  </a:lnTo>
                  <a:lnTo>
                    <a:pt x="51181" y="168021"/>
                  </a:lnTo>
                  <a:lnTo>
                    <a:pt x="52451" y="166624"/>
                  </a:lnTo>
                  <a:lnTo>
                    <a:pt x="55373" y="158496"/>
                  </a:lnTo>
                  <a:lnTo>
                    <a:pt x="56642" y="157861"/>
                  </a:lnTo>
                  <a:lnTo>
                    <a:pt x="56642" y="156337"/>
                  </a:lnTo>
                  <a:lnTo>
                    <a:pt x="57786" y="156337"/>
                  </a:lnTo>
                  <a:lnTo>
                    <a:pt x="57786" y="155701"/>
                  </a:lnTo>
                  <a:lnTo>
                    <a:pt x="58928" y="155701"/>
                  </a:lnTo>
                  <a:lnTo>
                    <a:pt x="59564" y="156337"/>
                  </a:lnTo>
                  <a:lnTo>
                    <a:pt x="60198" y="156337"/>
                  </a:lnTo>
                  <a:lnTo>
                    <a:pt x="60706" y="157861"/>
                  </a:lnTo>
                  <a:lnTo>
                    <a:pt x="60706" y="158496"/>
                  </a:lnTo>
                  <a:lnTo>
                    <a:pt x="61342" y="159258"/>
                  </a:lnTo>
                  <a:lnTo>
                    <a:pt x="61976" y="160782"/>
                  </a:lnTo>
                  <a:lnTo>
                    <a:pt x="61976" y="162178"/>
                  </a:lnTo>
                  <a:lnTo>
                    <a:pt x="62611" y="163702"/>
                  </a:lnTo>
                  <a:lnTo>
                    <a:pt x="62611" y="167259"/>
                  </a:lnTo>
                  <a:lnTo>
                    <a:pt x="61976" y="168783"/>
                  </a:lnTo>
                  <a:lnTo>
                    <a:pt x="61976" y="171703"/>
                  </a:lnTo>
                  <a:lnTo>
                    <a:pt x="61342" y="173100"/>
                  </a:lnTo>
                  <a:lnTo>
                    <a:pt x="61342" y="174625"/>
                  </a:lnTo>
                  <a:lnTo>
                    <a:pt x="60706" y="176022"/>
                  </a:lnTo>
                  <a:lnTo>
                    <a:pt x="56008" y="181863"/>
                  </a:lnTo>
                  <a:lnTo>
                    <a:pt x="54864" y="182625"/>
                  </a:lnTo>
                  <a:lnTo>
                    <a:pt x="54230" y="182625"/>
                  </a:lnTo>
                  <a:lnTo>
                    <a:pt x="52959" y="183261"/>
                  </a:lnTo>
                  <a:lnTo>
                    <a:pt x="50673" y="183261"/>
                  </a:lnTo>
                  <a:lnTo>
                    <a:pt x="50039" y="184023"/>
                  </a:lnTo>
                  <a:lnTo>
                    <a:pt x="39244" y="184023"/>
                  </a:lnTo>
                  <a:lnTo>
                    <a:pt x="38100" y="183261"/>
                  </a:lnTo>
                  <a:lnTo>
                    <a:pt x="36958" y="183261"/>
                  </a:lnTo>
                  <a:lnTo>
                    <a:pt x="35687" y="182625"/>
                  </a:lnTo>
                  <a:lnTo>
                    <a:pt x="33909" y="182625"/>
                  </a:lnTo>
                  <a:lnTo>
                    <a:pt x="33401" y="181863"/>
                  </a:lnTo>
                  <a:lnTo>
                    <a:pt x="32131" y="181863"/>
                  </a:lnTo>
                  <a:lnTo>
                    <a:pt x="30353" y="181101"/>
                  </a:lnTo>
                  <a:lnTo>
                    <a:pt x="27940" y="179704"/>
                  </a:lnTo>
                  <a:lnTo>
                    <a:pt x="27433" y="178942"/>
                  </a:lnTo>
                  <a:lnTo>
                    <a:pt x="23750" y="176784"/>
                  </a:lnTo>
                  <a:lnTo>
                    <a:pt x="23242" y="176022"/>
                  </a:lnTo>
                  <a:lnTo>
                    <a:pt x="21972" y="175260"/>
                  </a:lnTo>
                  <a:lnTo>
                    <a:pt x="21464" y="174625"/>
                  </a:lnTo>
                  <a:lnTo>
                    <a:pt x="20194" y="173863"/>
                  </a:lnTo>
                  <a:lnTo>
                    <a:pt x="19050" y="172338"/>
                  </a:lnTo>
                  <a:lnTo>
                    <a:pt x="17908" y="171703"/>
                  </a:lnTo>
                  <a:lnTo>
                    <a:pt x="17273" y="171703"/>
                  </a:lnTo>
                  <a:lnTo>
                    <a:pt x="16637" y="170941"/>
                  </a:lnTo>
                  <a:lnTo>
                    <a:pt x="15495" y="170179"/>
                  </a:lnTo>
                  <a:lnTo>
                    <a:pt x="14859" y="169417"/>
                  </a:lnTo>
                  <a:lnTo>
                    <a:pt x="14859" y="168783"/>
                  </a:lnTo>
                  <a:lnTo>
                    <a:pt x="0" y="16662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0" name="Freeform 509"/>
            <p:cNvSpPr/>
            <p:nvPr/>
          </p:nvSpPr>
          <p:spPr>
            <a:xfrm>
              <a:off x="1113162" y="6966874"/>
              <a:ext cx="36901" cy="166592"/>
            </a:xfrm>
            <a:custGeom>
              <a:avLst/>
              <a:gdLst/>
              <a:ahLst/>
              <a:cxnLst/>
              <a:rect l="0" t="0" r="0" b="0"/>
              <a:pathLst>
                <a:path w="36832" h="166625">
                  <a:moveTo>
                    <a:pt x="0" y="157226"/>
                  </a:moveTo>
                  <a:lnTo>
                    <a:pt x="0" y="156464"/>
                  </a:lnTo>
                  <a:lnTo>
                    <a:pt x="509" y="154940"/>
                  </a:lnTo>
                  <a:lnTo>
                    <a:pt x="509" y="154304"/>
                  </a:lnTo>
                  <a:lnTo>
                    <a:pt x="1144" y="152780"/>
                  </a:lnTo>
                  <a:lnTo>
                    <a:pt x="1144" y="152145"/>
                  </a:lnTo>
                  <a:lnTo>
                    <a:pt x="1778" y="150622"/>
                  </a:lnTo>
                  <a:lnTo>
                    <a:pt x="1778" y="149860"/>
                  </a:lnTo>
                  <a:lnTo>
                    <a:pt x="2286" y="149098"/>
                  </a:lnTo>
                  <a:lnTo>
                    <a:pt x="2286" y="147701"/>
                  </a:lnTo>
                  <a:lnTo>
                    <a:pt x="2922" y="146939"/>
                  </a:lnTo>
                  <a:lnTo>
                    <a:pt x="2922" y="145541"/>
                  </a:lnTo>
                  <a:lnTo>
                    <a:pt x="4064" y="142620"/>
                  </a:lnTo>
                  <a:lnTo>
                    <a:pt x="4064" y="141859"/>
                  </a:lnTo>
                  <a:lnTo>
                    <a:pt x="4700" y="140462"/>
                  </a:lnTo>
                  <a:lnTo>
                    <a:pt x="4700" y="138938"/>
                  </a:lnTo>
                  <a:lnTo>
                    <a:pt x="7112" y="132461"/>
                  </a:lnTo>
                  <a:lnTo>
                    <a:pt x="7112" y="130937"/>
                  </a:lnTo>
                  <a:lnTo>
                    <a:pt x="10034" y="122936"/>
                  </a:lnTo>
                  <a:lnTo>
                    <a:pt x="10034" y="120777"/>
                  </a:lnTo>
                  <a:lnTo>
                    <a:pt x="12447" y="113538"/>
                  </a:lnTo>
                  <a:lnTo>
                    <a:pt x="13081" y="112140"/>
                  </a:lnTo>
                  <a:lnTo>
                    <a:pt x="13081" y="109854"/>
                  </a:lnTo>
                  <a:lnTo>
                    <a:pt x="16637" y="99694"/>
                  </a:lnTo>
                  <a:lnTo>
                    <a:pt x="16637" y="97536"/>
                  </a:lnTo>
                  <a:lnTo>
                    <a:pt x="19050" y="90931"/>
                  </a:lnTo>
                  <a:lnTo>
                    <a:pt x="19050" y="88773"/>
                  </a:lnTo>
                  <a:lnTo>
                    <a:pt x="20828" y="84454"/>
                  </a:lnTo>
                  <a:lnTo>
                    <a:pt x="20828" y="82168"/>
                  </a:lnTo>
                  <a:lnTo>
                    <a:pt x="21336" y="80772"/>
                  </a:lnTo>
                  <a:lnTo>
                    <a:pt x="21336" y="79375"/>
                  </a:lnTo>
                  <a:lnTo>
                    <a:pt x="21972" y="78613"/>
                  </a:lnTo>
                  <a:lnTo>
                    <a:pt x="22606" y="76453"/>
                  </a:lnTo>
                  <a:lnTo>
                    <a:pt x="22606" y="75691"/>
                  </a:lnTo>
                  <a:lnTo>
                    <a:pt x="23242" y="74294"/>
                  </a:lnTo>
                  <a:lnTo>
                    <a:pt x="23242" y="72770"/>
                  </a:lnTo>
                  <a:lnTo>
                    <a:pt x="23750" y="71247"/>
                  </a:lnTo>
                  <a:lnTo>
                    <a:pt x="23750" y="70612"/>
                  </a:lnTo>
                  <a:lnTo>
                    <a:pt x="24384" y="69088"/>
                  </a:lnTo>
                  <a:lnTo>
                    <a:pt x="24384" y="66928"/>
                  </a:lnTo>
                  <a:lnTo>
                    <a:pt x="25020" y="66293"/>
                  </a:lnTo>
                  <a:lnTo>
                    <a:pt x="25020" y="59690"/>
                  </a:lnTo>
                  <a:lnTo>
                    <a:pt x="25528" y="58927"/>
                  </a:lnTo>
                  <a:lnTo>
                    <a:pt x="25528" y="50165"/>
                  </a:lnTo>
                  <a:lnTo>
                    <a:pt x="26162" y="48767"/>
                  </a:lnTo>
                  <a:lnTo>
                    <a:pt x="26162" y="22605"/>
                  </a:lnTo>
                  <a:lnTo>
                    <a:pt x="25528" y="21081"/>
                  </a:lnTo>
                  <a:lnTo>
                    <a:pt x="25528" y="5079"/>
                  </a:lnTo>
                  <a:lnTo>
                    <a:pt x="25020" y="4317"/>
                  </a:lnTo>
                  <a:lnTo>
                    <a:pt x="25020" y="0"/>
                  </a:lnTo>
                  <a:lnTo>
                    <a:pt x="35180" y="6603"/>
                  </a:lnTo>
                  <a:lnTo>
                    <a:pt x="35180" y="13080"/>
                  </a:lnTo>
                  <a:lnTo>
                    <a:pt x="35687" y="13842"/>
                  </a:lnTo>
                  <a:lnTo>
                    <a:pt x="35687" y="22605"/>
                  </a:lnTo>
                  <a:lnTo>
                    <a:pt x="36322" y="24002"/>
                  </a:lnTo>
                  <a:lnTo>
                    <a:pt x="36322" y="36322"/>
                  </a:lnTo>
                  <a:lnTo>
                    <a:pt x="36831" y="37084"/>
                  </a:lnTo>
                  <a:lnTo>
                    <a:pt x="36831" y="43688"/>
                  </a:lnTo>
                  <a:lnTo>
                    <a:pt x="36322" y="45085"/>
                  </a:lnTo>
                  <a:lnTo>
                    <a:pt x="36322" y="48005"/>
                  </a:lnTo>
                  <a:lnTo>
                    <a:pt x="35687" y="49529"/>
                  </a:lnTo>
                  <a:lnTo>
                    <a:pt x="35687" y="51689"/>
                  </a:lnTo>
                  <a:lnTo>
                    <a:pt x="35180" y="53086"/>
                  </a:lnTo>
                  <a:lnTo>
                    <a:pt x="35180" y="54610"/>
                  </a:lnTo>
                  <a:lnTo>
                    <a:pt x="33909" y="58927"/>
                  </a:lnTo>
                  <a:lnTo>
                    <a:pt x="33909" y="61087"/>
                  </a:lnTo>
                  <a:lnTo>
                    <a:pt x="31497" y="70612"/>
                  </a:lnTo>
                  <a:lnTo>
                    <a:pt x="25528" y="96774"/>
                  </a:lnTo>
                  <a:lnTo>
                    <a:pt x="18416" y="123698"/>
                  </a:lnTo>
                  <a:lnTo>
                    <a:pt x="17272" y="126618"/>
                  </a:lnTo>
                  <a:lnTo>
                    <a:pt x="10034" y="153542"/>
                  </a:lnTo>
                  <a:lnTo>
                    <a:pt x="9398" y="154940"/>
                  </a:lnTo>
                  <a:lnTo>
                    <a:pt x="9398" y="156464"/>
                  </a:lnTo>
                  <a:lnTo>
                    <a:pt x="8256" y="159385"/>
                  </a:lnTo>
                  <a:lnTo>
                    <a:pt x="8256" y="160781"/>
                  </a:lnTo>
                  <a:lnTo>
                    <a:pt x="7747" y="162305"/>
                  </a:lnTo>
                  <a:lnTo>
                    <a:pt x="7747" y="162940"/>
                  </a:lnTo>
                  <a:lnTo>
                    <a:pt x="7112" y="164465"/>
                  </a:lnTo>
                  <a:lnTo>
                    <a:pt x="7112" y="165227"/>
                  </a:lnTo>
                  <a:lnTo>
                    <a:pt x="6478" y="165862"/>
                  </a:lnTo>
                  <a:lnTo>
                    <a:pt x="6478" y="16662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1" name="Freeform 510"/>
            <p:cNvSpPr/>
            <p:nvPr/>
          </p:nvSpPr>
          <p:spPr>
            <a:xfrm>
              <a:off x="826732" y="7219703"/>
              <a:ext cx="149365" cy="101916"/>
            </a:xfrm>
            <a:custGeom>
              <a:avLst/>
              <a:gdLst/>
              <a:ahLst/>
              <a:cxnLst/>
              <a:rect l="0" t="0" r="0" b="0"/>
              <a:pathLst>
                <a:path w="149734" h="100457">
                  <a:moveTo>
                    <a:pt x="22097" y="7239"/>
                  </a:moveTo>
                  <a:lnTo>
                    <a:pt x="20955" y="8763"/>
                  </a:lnTo>
                  <a:lnTo>
                    <a:pt x="19684" y="9398"/>
                  </a:lnTo>
                  <a:lnTo>
                    <a:pt x="18542" y="10922"/>
                  </a:lnTo>
                  <a:lnTo>
                    <a:pt x="17906" y="12318"/>
                  </a:lnTo>
                  <a:lnTo>
                    <a:pt x="16764" y="13080"/>
                  </a:lnTo>
                  <a:lnTo>
                    <a:pt x="16764" y="13842"/>
                  </a:lnTo>
                  <a:lnTo>
                    <a:pt x="16128" y="15239"/>
                  </a:lnTo>
                  <a:lnTo>
                    <a:pt x="15494" y="16002"/>
                  </a:lnTo>
                  <a:lnTo>
                    <a:pt x="14350" y="16764"/>
                  </a:lnTo>
                  <a:lnTo>
                    <a:pt x="14350" y="18161"/>
                  </a:lnTo>
                  <a:lnTo>
                    <a:pt x="13716" y="18923"/>
                  </a:lnTo>
                  <a:lnTo>
                    <a:pt x="12572" y="21843"/>
                  </a:lnTo>
                  <a:lnTo>
                    <a:pt x="11937" y="22605"/>
                  </a:lnTo>
                  <a:lnTo>
                    <a:pt x="11303" y="24002"/>
                  </a:lnTo>
                  <a:lnTo>
                    <a:pt x="11303" y="25400"/>
                  </a:lnTo>
                  <a:lnTo>
                    <a:pt x="10159" y="28321"/>
                  </a:lnTo>
                  <a:lnTo>
                    <a:pt x="10159" y="39242"/>
                  </a:lnTo>
                  <a:lnTo>
                    <a:pt x="11937" y="43688"/>
                  </a:lnTo>
                  <a:lnTo>
                    <a:pt x="12572" y="44323"/>
                  </a:lnTo>
                  <a:lnTo>
                    <a:pt x="13208" y="45847"/>
                  </a:lnTo>
                  <a:lnTo>
                    <a:pt x="16128" y="49402"/>
                  </a:lnTo>
                  <a:lnTo>
                    <a:pt x="18542" y="50927"/>
                  </a:lnTo>
                  <a:lnTo>
                    <a:pt x="19684" y="52324"/>
                  </a:lnTo>
                  <a:lnTo>
                    <a:pt x="22733" y="53848"/>
                  </a:lnTo>
                  <a:lnTo>
                    <a:pt x="23241" y="53848"/>
                  </a:lnTo>
                  <a:lnTo>
                    <a:pt x="24511" y="55244"/>
                  </a:lnTo>
                  <a:lnTo>
                    <a:pt x="25653" y="55244"/>
                  </a:lnTo>
                  <a:lnTo>
                    <a:pt x="26289" y="56006"/>
                  </a:lnTo>
                  <a:lnTo>
                    <a:pt x="26923" y="56006"/>
                  </a:lnTo>
                  <a:lnTo>
                    <a:pt x="27431" y="56768"/>
                  </a:lnTo>
                  <a:lnTo>
                    <a:pt x="28067" y="56768"/>
                  </a:lnTo>
                  <a:lnTo>
                    <a:pt x="28701" y="57403"/>
                  </a:lnTo>
                  <a:lnTo>
                    <a:pt x="30480" y="57403"/>
                  </a:lnTo>
                  <a:lnTo>
                    <a:pt x="30987" y="58165"/>
                  </a:lnTo>
                  <a:lnTo>
                    <a:pt x="34036" y="59689"/>
                  </a:lnTo>
                  <a:lnTo>
                    <a:pt x="35178" y="59689"/>
                  </a:lnTo>
                  <a:lnTo>
                    <a:pt x="35814" y="60452"/>
                  </a:lnTo>
                  <a:lnTo>
                    <a:pt x="36448" y="60452"/>
                  </a:lnTo>
                  <a:lnTo>
                    <a:pt x="37592" y="61087"/>
                  </a:lnTo>
                  <a:lnTo>
                    <a:pt x="39370" y="61849"/>
                  </a:lnTo>
                  <a:lnTo>
                    <a:pt x="40639" y="62611"/>
                  </a:lnTo>
                  <a:lnTo>
                    <a:pt x="41147" y="62611"/>
                  </a:lnTo>
                  <a:lnTo>
                    <a:pt x="43561" y="64007"/>
                  </a:lnTo>
                  <a:lnTo>
                    <a:pt x="44195" y="64769"/>
                  </a:lnTo>
                  <a:lnTo>
                    <a:pt x="45339" y="64769"/>
                  </a:lnTo>
                  <a:lnTo>
                    <a:pt x="47117" y="66928"/>
                  </a:lnTo>
                  <a:lnTo>
                    <a:pt x="47751" y="66928"/>
                  </a:lnTo>
                  <a:lnTo>
                    <a:pt x="48895" y="67690"/>
                  </a:lnTo>
                  <a:lnTo>
                    <a:pt x="49530" y="67690"/>
                  </a:lnTo>
                  <a:lnTo>
                    <a:pt x="50672" y="69088"/>
                  </a:lnTo>
                  <a:lnTo>
                    <a:pt x="51942" y="69088"/>
                  </a:lnTo>
                  <a:lnTo>
                    <a:pt x="53086" y="70485"/>
                  </a:lnTo>
                  <a:lnTo>
                    <a:pt x="55498" y="72009"/>
                  </a:lnTo>
                  <a:lnTo>
                    <a:pt x="56006" y="72009"/>
                  </a:lnTo>
                  <a:lnTo>
                    <a:pt x="58420" y="73532"/>
                  </a:lnTo>
                  <a:lnTo>
                    <a:pt x="59055" y="74167"/>
                  </a:lnTo>
                  <a:lnTo>
                    <a:pt x="60197" y="74929"/>
                  </a:lnTo>
                  <a:lnTo>
                    <a:pt x="61467" y="74929"/>
                  </a:lnTo>
                  <a:lnTo>
                    <a:pt x="70358" y="80010"/>
                  </a:lnTo>
                  <a:lnTo>
                    <a:pt x="71500" y="80010"/>
                  </a:lnTo>
                  <a:lnTo>
                    <a:pt x="76961" y="82930"/>
                  </a:lnTo>
                  <a:lnTo>
                    <a:pt x="78105" y="82930"/>
                  </a:lnTo>
                  <a:lnTo>
                    <a:pt x="79375" y="83692"/>
                  </a:lnTo>
                  <a:lnTo>
                    <a:pt x="81153" y="84327"/>
                  </a:lnTo>
                  <a:lnTo>
                    <a:pt x="82295" y="85089"/>
                  </a:lnTo>
                  <a:lnTo>
                    <a:pt x="83439" y="85089"/>
                  </a:lnTo>
                  <a:lnTo>
                    <a:pt x="86486" y="86614"/>
                  </a:lnTo>
                  <a:lnTo>
                    <a:pt x="87630" y="86614"/>
                  </a:lnTo>
                  <a:lnTo>
                    <a:pt x="88900" y="87249"/>
                  </a:lnTo>
                  <a:lnTo>
                    <a:pt x="90042" y="87249"/>
                  </a:lnTo>
                  <a:lnTo>
                    <a:pt x="91820" y="88011"/>
                  </a:lnTo>
                  <a:lnTo>
                    <a:pt x="93091" y="88011"/>
                  </a:lnTo>
                  <a:lnTo>
                    <a:pt x="94234" y="88773"/>
                  </a:lnTo>
                  <a:lnTo>
                    <a:pt x="96011" y="88773"/>
                  </a:lnTo>
                  <a:lnTo>
                    <a:pt x="97281" y="89407"/>
                  </a:lnTo>
                  <a:lnTo>
                    <a:pt x="103123" y="89407"/>
                  </a:lnTo>
                  <a:lnTo>
                    <a:pt x="104394" y="90169"/>
                  </a:lnTo>
                  <a:lnTo>
                    <a:pt x="107950" y="90169"/>
                  </a:lnTo>
                  <a:lnTo>
                    <a:pt x="109092" y="89407"/>
                  </a:lnTo>
                  <a:lnTo>
                    <a:pt x="112141" y="89407"/>
                  </a:lnTo>
                  <a:lnTo>
                    <a:pt x="113284" y="88773"/>
                  </a:lnTo>
                  <a:lnTo>
                    <a:pt x="115061" y="88773"/>
                  </a:lnTo>
                  <a:lnTo>
                    <a:pt x="116205" y="88011"/>
                  </a:lnTo>
                  <a:lnTo>
                    <a:pt x="116839" y="87249"/>
                  </a:lnTo>
                  <a:lnTo>
                    <a:pt x="118109" y="87249"/>
                  </a:lnTo>
                  <a:lnTo>
                    <a:pt x="118617" y="86614"/>
                  </a:lnTo>
                  <a:lnTo>
                    <a:pt x="119253" y="86614"/>
                  </a:lnTo>
                  <a:lnTo>
                    <a:pt x="120395" y="85852"/>
                  </a:lnTo>
                  <a:lnTo>
                    <a:pt x="121031" y="85089"/>
                  </a:lnTo>
                  <a:lnTo>
                    <a:pt x="122300" y="85089"/>
                  </a:lnTo>
                  <a:lnTo>
                    <a:pt x="122809" y="84327"/>
                  </a:lnTo>
                  <a:lnTo>
                    <a:pt x="123444" y="84327"/>
                  </a:lnTo>
                  <a:lnTo>
                    <a:pt x="124586" y="83692"/>
                  </a:lnTo>
                  <a:lnTo>
                    <a:pt x="125222" y="82930"/>
                  </a:lnTo>
                  <a:lnTo>
                    <a:pt x="125856" y="82930"/>
                  </a:lnTo>
                  <a:lnTo>
                    <a:pt x="126364" y="82168"/>
                  </a:lnTo>
                  <a:lnTo>
                    <a:pt x="127634" y="82168"/>
                  </a:lnTo>
                  <a:lnTo>
                    <a:pt x="128142" y="81534"/>
                  </a:lnTo>
                  <a:lnTo>
                    <a:pt x="131191" y="80010"/>
                  </a:lnTo>
                  <a:lnTo>
                    <a:pt x="131698" y="79375"/>
                  </a:lnTo>
                  <a:lnTo>
                    <a:pt x="133603" y="78613"/>
                  </a:lnTo>
                  <a:lnTo>
                    <a:pt x="134111" y="77089"/>
                  </a:lnTo>
                  <a:lnTo>
                    <a:pt x="137795" y="74929"/>
                  </a:lnTo>
                  <a:lnTo>
                    <a:pt x="138303" y="74167"/>
                  </a:lnTo>
                  <a:lnTo>
                    <a:pt x="138937" y="72771"/>
                  </a:lnTo>
                  <a:lnTo>
                    <a:pt x="139572" y="72009"/>
                  </a:lnTo>
                  <a:lnTo>
                    <a:pt x="140081" y="70485"/>
                  </a:lnTo>
                  <a:lnTo>
                    <a:pt x="140716" y="69850"/>
                  </a:lnTo>
                  <a:lnTo>
                    <a:pt x="141350" y="68326"/>
                  </a:lnTo>
                  <a:lnTo>
                    <a:pt x="141859" y="67690"/>
                  </a:lnTo>
                  <a:lnTo>
                    <a:pt x="141859" y="66166"/>
                  </a:lnTo>
                  <a:lnTo>
                    <a:pt x="142494" y="64769"/>
                  </a:lnTo>
                  <a:lnTo>
                    <a:pt x="142494" y="56768"/>
                  </a:lnTo>
                  <a:lnTo>
                    <a:pt x="141859" y="55244"/>
                  </a:lnTo>
                  <a:lnTo>
                    <a:pt x="141859" y="53086"/>
                  </a:lnTo>
                  <a:lnTo>
                    <a:pt x="140716" y="51689"/>
                  </a:lnTo>
                  <a:lnTo>
                    <a:pt x="139572" y="48767"/>
                  </a:lnTo>
                  <a:lnTo>
                    <a:pt x="138303" y="47243"/>
                  </a:lnTo>
                  <a:lnTo>
                    <a:pt x="136525" y="43688"/>
                  </a:lnTo>
                  <a:lnTo>
                    <a:pt x="134111" y="40766"/>
                  </a:lnTo>
                  <a:lnTo>
                    <a:pt x="132334" y="39242"/>
                  </a:lnTo>
                  <a:lnTo>
                    <a:pt x="130556" y="37084"/>
                  </a:lnTo>
                  <a:lnTo>
                    <a:pt x="130047" y="37084"/>
                  </a:lnTo>
                  <a:lnTo>
                    <a:pt x="129412" y="36322"/>
                  </a:lnTo>
                  <a:lnTo>
                    <a:pt x="128142" y="35687"/>
                  </a:lnTo>
                  <a:lnTo>
                    <a:pt x="125856" y="32765"/>
                  </a:lnTo>
                  <a:lnTo>
                    <a:pt x="124586" y="32765"/>
                  </a:lnTo>
                  <a:lnTo>
                    <a:pt x="122809" y="30479"/>
                  </a:lnTo>
                  <a:lnTo>
                    <a:pt x="121666" y="30479"/>
                  </a:lnTo>
                  <a:lnTo>
                    <a:pt x="121031" y="29844"/>
                  </a:lnTo>
                  <a:lnTo>
                    <a:pt x="119887" y="29082"/>
                  </a:lnTo>
                  <a:lnTo>
                    <a:pt x="118617" y="27686"/>
                  </a:lnTo>
                  <a:lnTo>
                    <a:pt x="114553" y="25400"/>
                  </a:lnTo>
                  <a:lnTo>
                    <a:pt x="113919" y="24764"/>
                  </a:lnTo>
                  <a:lnTo>
                    <a:pt x="112648" y="24002"/>
                  </a:lnTo>
                  <a:lnTo>
                    <a:pt x="111506" y="24002"/>
                  </a:lnTo>
                  <a:lnTo>
                    <a:pt x="110870" y="23240"/>
                  </a:lnTo>
                  <a:lnTo>
                    <a:pt x="110362" y="23240"/>
                  </a:lnTo>
                  <a:lnTo>
                    <a:pt x="109728" y="22605"/>
                  </a:lnTo>
                  <a:lnTo>
                    <a:pt x="109092" y="22605"/>
                  </a:lnTo>
                  <a:lnTo>
                    <a:pt x="116839" y="21081"/>
                  </a:lnTo>
                  <a:lnTo>
                    <a:pt x="117475" y="21081"/>
                  </a:lnTo>
                  <a:lnTo>
                    <a:pt x="118109" y="21843"/>
                  </a:lnTo>
                  <a:lnTo>
                    <a:pt x="119253" y="21843"/>
                  </a:lnTo>
                  <a:lnTo>
                    <a:pt x="119887" y="22605"/>
                  </a:lnTo>
                  <a:lnTo>
                    <a:pt x="121031" y="23240"/>
                  </a:lnTo>
                  <a:lnTo>
                    <a:pt x="121666" y="24002"/>
                  </a:lnTo>
                  <a:lnTo>
                    <a:pt x="122809" y="24764"/>
                  </a:lnTo>
                  <a:lnTo>
                    <a:pt x="123951" y="24764"/>
                  </a:lnTo>
                  <a:lnTo>
                    <a:pt x="125856" y="26162"/>
                  </a:lnTo>
                  <a:lnTo>
                    <a:pt x="126364" y="26924"/>
                  </a:lnTo>
                  <a:lnTo>
                    <a:pt x="128142" y="27686"/>
                  </a:lnTo>
                  <a:lnTo>
                    <a:pt x="129412" y="29082"/>
                  </a:lnTo>
                  <a:lnTo>
                    <a:pt x="130047" y="29082"/>
                  </a:lnTo>
                  <a:lnTo>
                    <a:pt x="131191" y="29844"/>
                  </a:lnTo>
                  <a:lnTo>
                    <a:pt x="131698" y="30479"/>
                  </a:lnTo>
                  <a:lnTo>
                    <a:pt x="132334" y="30479"/>
                  </a:lnTo>
                  <a:lnTo>
                    <a:pt x="133603" y="32003"/>
                  </a:lnTo>
                  <a:lnTo>
                    <a:pt x="134111" y="32003"/>
                  </a:lnTo>
                  <a:lnTo>
                    <a:pt x="135381" y="32765"/>
                  </a:lnTo>
                  <a:lnTo>
                    <a:pt x="137795" y="35687"/>
                  </a:lnTo>
                  <a:lnTo>
                    <a:pt x="139572" y="36322"/>
                  </a:lnTo>
                  <a:lnTo>
                    <a:pt x="144272" y="42164"/>
                  </a:lnTo>
                  <a:lnTo>
                    <a:pt x="144906" y="43688"/>
                  </a:lnTo>
                  <a:lnTo>
                    <a:pt x="146050" y="45085"/>
                  </a:lnTo>
                  <a:lnTo>
                    <a:pt x="146684" y="46609"/>
                  </a:lnTo>
                  <a:lnTo>
                    <a:pt x="147828" y="48005"/>
                  </a:lnTo>
                  <a:lnTo>
                    <a:pt x="149097" y="51689"/>
                  </a:lnTo>
                  <a:lnTo>
                    <a:pt x="149097" y="53086"/>
                  </a:lnTo>
                  <a:lnTo>
                    <a:pt x="149733" y="54610"/>
                  </a:lnTo>
                  <a:lnTo>
                    <a:pt x="149733" y="61849"/>
                  </a:lnTo>
                  <a:lnTo>
                    <a:pt x="149097" y="62611"/>
                  </a:lnTo>
                  <a:lnTo>
                    <a:pt x="149097" y="65531"/>
                  </a:lnTo>
                  <a:lnTo>
                    <a:pt x="148462" y="66166"/>
                  </a:lnTo>
                  <a:lnTo>
                    <a:pt x="148462" y="68326"/>
                  </a:lnTo>
                  <a:lnTo>
                    <a:pt x="147828" y="69088"/>
                  </a:lnTo>
                  <a:lnTo>
                    <a:pt x="147828" y="69850"/>
                  </a:lnTo>
                  <a:lnTo>
                    <a:pt x="147320" y="70485"/>
                  </a:lnTo>
                  <a:lnTo>
                    <a:pt x="147320" y="72009"/>
                  </a:lnTo>
                  <a:lnTo>
                    <a:pt x="146684" y="72771"/>
                  </a:lnTo>
                  <a:lnTo>
                    <a:pt x="146684" y="73532"/>
                  </a:lnTo>
                  <a:lnTo>
                    <a:pt x="146050" y="74929"/>
                  </a:lnTo>
                  <a:lnTo>
                    <a:pt x="145542" y="75691"/>
                  </a:lnTo>
                  <a:lnTo>
                    <a:pt x="145542" y="76327"/>
                  </a:lnTo>
                  <a:lnTo>
                    <a:pt x="144906" y="77089"/>
                  </a:lnTo>
                  <a:lnTo>
                    <a:pt x="144272" y="78613"/>
                  </a:lnTo>
                  <a:lnTo>
                    <a:pt x="143636" y="79375"/>
                  </a:lnTo>
                  <a:lnTo>
                    <a:pt x="143636" y="80010"/>
                  </a:lnTo>
                  <a:lnTo>
                    <a:pt x="142494" y="81534"/>
                  </a:lnTo>
                  <a:lnTo>
                    <a:pt x="141350" y="83692"/>
                  </a:lnTo>
                  <a:lnTo>
                    <a:pt x="137795" y="88011"/>
                  </a:lnTo>
                  <a:lnTo>
                    <a:pt x="136525" y="88773"/>
                  </a:lnTo>
                  <a:lnTo>
                    <a:pt x="134747" y="90931"/>
                  </a:lnTo>
                  <a:lnTo>
                    <a:pt x="133603" y="91693"/>
                  </a:lnTo>
                  <a:lnTo>
                    <a:pt x="131698" y="93852"/>
                  </a:lnTo>
                  <a:lnTo>
                    <a:pt x="130556" y="94614"/>
                  </a:lnTo>
                  <a:lnTo>
                    <a:pt x="130047" y="94614"/>
                  </a:lnTo>
                  <a:lnTo>
                    <a:pt x="128778" y="95250"/>
                  </a:lnTo>
                  <a:lnTo>
                    <a:pt x="128142" y="96012"/>
                  </a:lnTo>
                  <a:lnTo>
                    <a:pt x="127000" y="96012"/>
                  </a:lnTo>
                  <a:lnTo>
                    <a:pt x="126364" y="96774"/>
                  </a:lnTo>
                  <a:lnTo>
                    <a:pt x="125222" y="97536"/>
                  </a:lnTo>
                  <a:lnTo>
                    <a:pt x="124586" y="97536"/>
                  </a:lnTo>
                  <a:lnTo>
                    <a:pt x="123444" y="98171"/>
                  </a:lnTo>
                  <a:lnTo>
                    <a:pt x="122809" y="98171"/>
                  </a:lnTo>
                  <a:lnTo>
                    <a:pt x="121666" y="98932"/>
                  </a:lnTo>
                  <a:lnTo>
                    <a:pt x="121031" y="98932"/>
                  </a:lnTo>
                  <a:lnTo>
                    <a:pt x="119887" y="99694"/>
                  </a:lnTo>
                  <a:lnTo>
                    <a:pt x="118109" y="99694"/>
                  </a:lnTo>
                  <a:lnTo>
                    <a:pt x="116839" y="100456"/>
                  </a:lnTo>
                  <a:lnTo>
                    <a:pt x="107950" y="100456"/>
                  </a:lnTo>
                  <a:lnTo>
                    <a:pt x="106172" y="99694"/>
                  </a:lnTo>
                  <a:lnTo>
                    <a:pt x="102616" y="99694"/>
                  </a:lnTo>
                  <a:lnTo>
                    <a:pt x="101345" y="98932"/>
                  </a:lnTo>
                  <a:lnTo>
                    <a:pt x="100203" y="98932"/>
                  </a:lnTo>
                  <a:lnTo>
                    <a:pt x="98933" y="98171"/>
                  </a:lnTo>
                  <a:lnTo>
                    <a:pt x="96011" y="98171"/>
                  </a:lnTo>
                  <a:lnTo>
                    <a:pt x="94869" y="97536"/>
                  </a:lnTo>
                  <a:lnTo>
                    <a:pt x="93598" y="97536"/>
                  </a:lnTo>
                  <a:lnTo>
                    <a:pt x="92456" y="96774"/>
                  </a:lnTo>
                  <a:lnTo>
                    <a:pt x="91186" y="96774"/>
                  </a:lnTo>
                  <a:lnTo>
                    <a:pt x="88264" y="95250"/>
                  </a:lnTo>
                  <a:lnTo>
                    <a:pt x="87122" y="95250"/>
                  </a:lnTo>
                  <a:lnTo>
                    <a:pt x="85851" y="94614"/>
                  </a:lnTo>
                  <a:lnTo>
                    <a:pt x="84709" y="94614"/>
                  </a:lnTo>
                  <a:lnTo>
                    <a:pt x="81661" y="93090"/>
                  </a:lnTo>
                  <a:lnTo>
                    <a:pt x="80517" y="93090"/>
                  </a:lnTo>
                  <a:lnTo>
                    <a:pt x="76961" y="90931"/>
                  </a:lnTo>
                  <a:lnTo>
                    <a:pt x="75184" y="90931"/>
                  </a:lnTo>
                  <a:lnTo>
                    <a:pt x="71500" y="88773"/>
                  </a:lnTo>
                  <a:lnTo>
                    <a:pt x="69850" y="88773"/>
                  </a:lnTo>
                  <a:lnTo>
                    <a:pt x="66167" y="86614"/>
                  </a:lnTo>
                  <a:lnTo>
                    <a:pt x="65023" y="86614"/>
                  </a:lnTo>
                  <a:lnTo>
                    <a:pt x="62611" y="85089"/>
                  </a:lnTo>
                  <a:lnTo>
                    <a:pt x="61467" y="85089"/>
                  </a:lnTo>
                  <a:lnTo>
                    <a:pt x="57911" y="82930"/>
                  </a:lnTo>
                  <a:lnTo>
                    <a:pt x="57276" y="82930"/>
                  </a:lnTo>
                  <a:lnTo>
                    <a:pt x="56006" y="82168"/>
                  </a:lnTo>
                  <a:lnTo>
                    <a:pt x="54864" y="82168"/>
                  </a:lnTo>
                  <a:lnTo>
                    <a:pt x="52450" y="80772"/>
                  </a:lnTo>
                  <a:lnTo>
                    <a:pt x="51942" y="80772"/>
                  </a:lnTo>
                  <a:lnTo>
                    <a:pt x="50672" y="80010"/>
                  </a:lnTo>
                  <a:lnTo>
                    <a:pt x="49530" y="80010"/>
                  </a:lnTo>
                  <a:lnTo>
                    <a:pt x="48895" y="79375"/>
                  </a:lnTo>
                  <a:lnTo>
                    <a:pt x="47117" y="79375"/>
                  </a:lnTo>
                  <a:lnTo>
                    <a:pt x="45973" y="78613"/>
                  </a:lnTo>
                  <a:lnTo>
                    <a:pt x="45339" y="78613"/>
                  </a:lnTo>
                  <a:lnTo>
                    <a:pt x="44703" y="77851"/>
                  </a:lnTo>
                  <a:lnTo>
                    <a:pt x="42417" y="77851"/>
                  </a:lnTo>
                  <a:lnTo>
                    <a:pt x="41783" y="77089"/>
                  </a:lnTo>
                  <a:lnTo>
                    <a:pt x="40005" y="77089"/>
                  </a:lnTo>
                  <a:lnTo>
                    <a:pt x="39370" y="76327"/>
                  </a:lnTo>
                  <a:lnTo>
                    <a:pt x="37084" y="76327"/>
                  </a:lnTo>
                  <a:lnTo>
                    <a:pt x="36448" y="75691"/>
                  </a:lnTo>
                  <a:lnTo>
                    <a:pt x="35178" y="75691"/>
                  </a:lnTo>
                  <a:lnTo>
                    <a:pt x="34670" y="74929"/>
                  </a:lnTo>
                  <a:lnTo>
                    <a:pt x="33400" y="74929"/>
                  </a:lnTo>
                  <a:lnTo>
                    <a:pt x="32892" y="74167"/>
                  </a:lnTo>
                  <a:lnTo>
                    <a:pt x="30987" y="74167"/>
                  </a:lnTo>
                  <a:lnTo>
                    <a:pt x="30480" y="73532"/>
                  </a:lnTo>
                  <a:lnTo>
                    <a:pt x="29845" y="73532"/>
                  </a:lnTo>
                  <a:lnTo>
                    <a:pt x="29209" y="72771"/>
                  </a:lnTo>
                  <a:lnTo>
                    <a:pt x="28067" y="72771"/>
                  </a:lnTo>
                  <a:lnTo>
                    <a:pt x="22733" y="69850"/>
                  </a:lnTo>
                  <a:lnTo>
                    <a:pt x="18542" y="66928"/>
                  </a:lnTo>
                  <a:lnTo>
                    <a:pt x="16128" y="65531"/>
                  </a:lnTo>
                  <a:lnTo>
                    <a:pt x="14350" y="63246"/>
                  </a:lnTo>
                  <a:lnTo>
                    <a:pt x="13208" y="62611"/>
                  </a:lnTo>
                  <a:lnTo>
                    <a:pt x="10795" y="59689"/>
                  </a:lnTo>
                  <a:lnTo>
                    <a:pt x="9651" y="58927"/>
                  </a:lnTo>
                  <a:lnTo>
                    <a:pt x="5461" y="53848"/>
                  </a:lnTo>
                  <a:lnTo>
                    <a:pt x="3556" y="50164"/>
                  </a:lnTo>
                  <a:lnTo>
                    <a:pt x="1778" y="48005"/>
                  </a:lnTo>
                  <a:lnTo>
                    <a:pt x="1270" y="46609"/>
                  </a:lnTo>
                  <a:lnTo>
                    <a:pt x="1270" y="45847"/>
                  </a:lnTo>
                  <a:lnTo>
                    <a:pt x="634" y="45085"/>
                  </a:lnTo>
                  <a:lnTo>
                    <a:pt x="634" y="42926"/>
                  </a:lnTo>
                  <a:lnTo>
                    <a:pt x="0" y="42164"/>
                  </a:lnTo>
                  <a:lnTo>
                    <a:pt x="0" y="36322"/>
                  </a:lnTo>
                  <a:lnTo>
                    <a:pt x="634" y="34925"/>
                  </a:lnTo>
                  <a:lnTo>
                    <a:pt x="634" y="32765"/>
                  </a:lnTo>
                  <a:lnTo>
                    <a:pt x="1270" y="32003"/>
                  </a:lnTo>
                  <a:lnTo>
                    <a:pt x="1270" y="29844"/>
                  </a:lnTo>
                  <a:lnTo>
                    <a:pt x="1778" y="28321"/>
                  </a:lnTo>
                  <a:lnTo>
                    <a:pt x="2412" y="27686"/>
                  </a:lnTo>
                  <a:lnTo>
                    <a:pt x="2412" y="26924"/>
                  </a:lnTo>
                  <a:lnTo>
                    <a:pt x="3047" y="25400"/>
                  </a:lnTo>
                  <a:lnTo>
                    <a:pt x="3047" y="24764"/>
                  </a:lnTo>
                  <a:lnTo>
                    <a:pt x="3556" y="23240"/>
                  </a:lnTo>
                  <a:lnTo>
                    <a:pt x="4191" y="22605"/>
                  </a:lnTo>
                  <a:lnTo>
                    <a:pt x="4191" y="21081"/>
                  </a:lnTo>
                  <a:lnTo>
                    <a:pt x="5969" y="18923"/>
                  </a:lnTo>
                  <a:lnTo>
                    <a:pt x="5969" y="17399"/>
                  </a:lnTo>
                  <a:lnTo>
                    <a:pt x="6603" y="16764"/>
                  </a:lnTo>
                  <a:lnTo>
                    <a:pt x="7239" y="15239"/>
                  </a:lnTo>
                  <a:lnTo>
                    <a:pt x="7747" y="14604"/>
                  </a:lnTo>
                  <a:lnTo>
                    <a:pt x="7747" y="13842"/>
                  </a:lnTo>
                  <a:lnTo>
                    <a:pt x="8381" y="12318"/>
                  </a:lnTo>
                  <a:lnTo>
                    <a:pt x="10159" y="10160"/>
                  </a:lnTo>
                  <a:lnTo>
                    <a:pt x="10159" y="9398"/>
                  </a:lnTo>
                  <a:lnTo>
                    <a:pt x="11303" y="8001"/>
                  </a:lnTo>
                  <a:lnTo>
                    <a:pt x="11937" y="6477"/>
                  </a:lnTo>
                  <a:lnTo>
                    <a:pt x="13208" y="5079"/>
                  </a:lnTo>
                  <a:lnTo>
                    <a:pt x="13716" y="3682"/>
                  </a:lnTo>
                  <a:lnTo>
                    <a:pt x="14350" y="2921"/>
                  </a:lnTo>
                  <a:lnTo>
                    <a:pt x="14986" y="1524"/>
                  </a:lnTo>
                  <a:lnTo>
                    <a:pt x="16128" y="1524"/>
                  </a:lnTo>
                  <a:lnTo>
                    <a:pt x="1676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3" name="Group 564"/>
          <p:cNvGrpSpPr>
            <a:grpSpLocks/>
          </p:cNvGrpSpPr>
          <p:nvPr/>
        </p:nvGrpSpPr>
        <p:grpSpPr bwMode="auto">
          <a:xfrm>
            <a:off x="4427538" y="404813"/>
            <a:ext cx="773112" cy="593725"/>
            <a:chOff x="1803400" y="1348358"/>
            <a:chExt cx="858267" cy="733681"/>
          </a:xfrm>
        </p:grpSpPr>
        <p:sp>
          <p:nvSpPr>
            <p:cNvPr id="513" name="Freeform 512"/>
            <p:cNvSpPr/>
            <p:nvPr/>
          </p:nvSpPr>
          <p:spPr>
            <a:xfrm>
              <a:off x="1803400" y="1348358"/>
              <a:ext cx="858267" cy="733681"/>
            </a:xfrm>
            <a:custGeom>
              <a:avLst/>
              <a:gdLst/>
              <a:ahLst/>
              <a:cxnLst/>
              <a:rect l="0" t="0" r="0" b="0"/>
              <a:pathLst>
                <a:path w="858267" h="733681">
                  <a:moveTo>
                    <a:pt x="282955" y="16511"/>
                  </a:moveTo>
                  <a:lnTo>
                    <a:pt x="304926" y="8891"/>
                  </a:lnTo>
                  <a:lnTo>
                    <a:pt x="326135" y="4827"/>
                  </a:lnTo>
                  <a:lnTo>
                    <a:pt x="350773" y="636"/>
                  </a:lnTo>
                  <a:lnTo>
                    <a:pt x="373379" y="0"/>
                  </a:lnTo>
                  <a:lnTo>
                    <a:pt x="393192" y="1397"/>
                  </a:lnTo>
                  <a:lnTo>
                    <a:pt x="410717" y="4064"/>
                  </a:lnTo>
                  <a:lnTo>
                    <a:pt x="418592" y="6858"/>
                  </a:lnTo>
                  <a:lnTo>
                    <a:pt x="422020" y="7494"/>
                  </a:lnTo>
                  <a:lnTo>
                    <a:pt x="435482" y="13081"/>
                  </a:lnTo>
                  <a:lnTo>
                    <a:pt x="447548" y="19813"/>
                  </a:lnTo>
                  <a:lnTo>
                    <a:pt x="449579" y="21972"/>
                  </a:lnTo>
                  <a:lnTo>
                    <a:pt x="452373" y="23242"/>
                  </a:lnTo>
                  <a:lnTo>
                    <a:pt x="454532" y="25400"/>
                  </a:lnTo>
                  <a:lnTo>
                    <a:pt x="456692" y="26797"/>
                  </a:lnTo>
                  <a:lnTo>
                    <a:pt x="458723" y="28830"/>
                  </a:lnTo>
                  <a:lnTo>
                    <a:pt x="460882" y="30227"/>
                  </a:lnTo>
                  <a:lnTo>
                    <a:pt x="470026" y="39117"/>
                  </a:lnTo>
                  <a:lnTo>
                    <a:pt x="470789" y="41149"/>
                  </a:lnTo>
                  <a:lnTo>
                    <a:pt x="472185" y="42545"/>
                  </a:lnTo>
                  <a:lnTo>
                    <a:pt x="473582" y="44578"/>
                  </a:lnTo>
                  <a:lnTo>
                    <a:pt x="475742" y="45975"/>
                  </a:lnTo>
                  <a:lnTo>
                    <a:pt x="479932" y="54103"/>
                  </a:lnTo>
                  <a:lnTo>
                    <a:pt x="482092" y="56261"/>
                  </a:lnTo>
                  <a:lnTo>
                    <a:pt x="482092" y="57658"/>
                  </a:lnTo>
                  <a:lnTo>
                    <a:pt x="483489" y="58928"/>
                  </a:lnTo>
                  <a:lnTo>
                    <a:pt x="483489" y="60325"/>
                  </a:lnTo>
                  <a:lnTo>
                    <a:pt x="484123" y="59691"/>
                  </a:lnTo>
                  <a:lnTo>
                    <a:pt x="486282" y="59691"/>
                  </a:lnTo>
                  <a:lnTo>
                    <a:pt x="490473" y="57658"/>
                  </a:lnTo>
                  <a:lnTo>
                    <a:pt x="493395" y="57658"/>
                  </a:lnTo>
                  <a:lnTo>
                    <a:pt x="495426" y="56897"/>
                  </a:lnTo>
                  <a:lnTo>
                    <a:pt x="497585" y="55500"/>
                  </a:lnTo>
                  <a:lnTo>
                    <a:pt x="523620" y="48642"/>
                  </a:lnTo>
                  <a:lnTo>
                    <a:pt x="540639" y="44578"/>
                  </a:lnTo>
                  <a:lnTo>
                    <a:pt x="543432" y="44578"/>
                  </a:lnTo>
                  <a:lnTo>
                    <a:pt x="545592" y="43942"/>
                  </a:lnTo>
                  <a:lnTo>
                    <a:pt x="547751" y="43942"/>
                  </a:lnTo>
                  <a:lnTo>
                    <a:pt x="549782" y="43180"/>
                  </a:lnTo>
                  <a:lnTo>
                    <a:pt x="553339" y="43180"/>
                  </a:lnTo>
                  <a:lnTo>
                    <a:pt x="554735" y="43942"/>
                  </a:lnTo>
                  <a:lnTo>
                    <a:pt x="556895" y="43942"/>
                  </a:lnTo>
                  <a:lnTo>
                    <a:pt x="559054" y="44578"/>
                  </a:lnTo>
                  <a:lnTo>
                    <a:pt x="561848" y="44578"/>
                  </a:lnTo>
                  <a:lnTo>
                    <a:pt x="569595" y="46609"/>
                  </a:lnTo>
                  <a:lnTo>
                    <a:pt x="572389" y="46609"/>
                  </a:lnTo>
                  <a:lnTo>
                    <a:pt x="575182" y="47372"/>
                  </a:lnTo>
                  <a:lnTo>
                    <a:pt x="579501" y="47372"/>
                  </a:lnTo>
                  <a:lnTo>
                    <a:pt x="581532" y="48006"/>
                  </a:lnTo>
                  <a:lnTo>
                    <a:pt x="585089" y="48006"/>
                  </a:lnTo>
                  <a:lnTo>
                    <a:pt x="585851" y="48642"/>
                  </a:lnTo>
                  <a:lnTo>
                    <a:pt x="587248" y="48642"/>
                  </a:lnTo>
                  <a:lnTo>
                    <a:pt x="587882" y="48006"/>
                  </a:lnTo>
                  <a:lnTo>
                    <a:pt x="591439" y="46609"/>
                  </a:lnTo>
                  <a:lnTo>
                    <a:pt x="592835" y="44578"/>
                  </a:lnTo>
                  <a:lnTo>
                    <a:pt x="595629" y="43942"/>
                  </a:lnTo>
                  <a:lnTo>
                    <a:pt x="597789" y="42545"/>
                  </a:lnTo>
                  <a:lnTo>
                    <a:pt x="601345" y="41783"/>
                  </a:lnTo>
                  <a:lnTo>
                    <a:pt x="604139" y="40386"/>
                  </a:lnTo>
                  <a:lnTo>
                    <a:pt x="606932" y="39752"/>
                  </a:lnTo>
                  <a:lnTo>
                    <a:pt x="608329" y="38355"/>
                  </a:lnTo>
                  <a:lnTo>
                    <a:pt x="614045" y="38355"/>
                  </a:lnTo>
                  <a:lnTo>
                    <a:pt x="616839" y="36958"/>
                  </a:lnTo>
                  <a:lnTo>
                    <a:pt x="618235" y="36958"/>
                  </a:lnTo>
                  <a:lnTo>
                    <a:pt x="620395" y="37719"/>
                  </a:lnTo>
                  <a:lnTo>
                    <a:pt x="623189" y="37719"/>
                  </a:lnTo>
                  <a:lnTo>
                    <a:pt x="625982" y="38355"/>
                  </a:lnTo>
                  <a:lnTo>
                    <a:pt x="643001" y="49403"/>
                  </a:lnTo>
                  <a:lnTo>
                    <a:pt x="647192" y="53467"/>
                  </a:lnTo>
                  <a:lnTo>
                    <a:pt x="649351" y="54864"/>
                  </a:lnTo>
                  <a:lnTo>
                    <a:pt x="663448" y="67183"/>
                  </a:lnTo>
                  <a:lnTo>
                    <a:pt x="671195" y="67183"/>
                  </a:lnTo>
                  <a:lnTo>
                    <a:pt x="673354" y="67819"/>
                  </a:lnTo>
                  <a:lnTo>
                    <a:pt x="676148" y="67819"/>
                  </a:lnTo>
                  <a:lnTo>
                    <a:pt x="678942" y="68580"/>
                  </a:lnTo>
                  <a:lnTo>
                    <a:pt x="681101" y="68580"/>
                  </a:lnTo>
                  <a:lnTo>
                    <a:pt x="683260" y="69216"/>
                  </a:lnTo>
                  <a:lnTo>
                    <a:pt x="686054" y="69216"/>
                  </a:lnTo>
                  <a:lnTo>
                    <a:pt x="687451" y="69978"/>
                  </a:lnTo>
                  <a:lnTo>
                    <a:pt x="689610" y="69978"/>
                  </a:lnTo>
                  <a:lnTo>
                    <a:pt x="691007" y="70613"/>
                  </a:lnTo>
                  <a:lnTo>
                    <a:pt x="694435" y="70613"/>
                  </a:lnTo>
                  <a:lnTo>
                    <a:pt x="697992" y="72009"/>
                  </a:lnTo>
                  <a:lnTo>
                    <a:pt x="702945" y="72009"/>
                  </a:lnTo>
                  <a:lnTo>
                    <a:pt x="704342" y="72644"/>
                  </a:lnTo>
                  <a:lnTo>
                    <a:pt x="707898" y="72644"/>
                  </a:lnTo>
                  <a:lnTo>
                    <a:pt x="709295" y="73406"/>
                  </a:lnTo>
                  <a:lnTo>
                    <a:pt x="714248" y="73406"/>
                  </a:lnTo>
                  <a:lnTo>
                    <a:pt x="717042" y="74803"/>
                  </a:lnTo>
                  <a:lnTo>
                    <a:pt x="719835" y="74803"/>
                  </a:lnTo>
                  <a:lnTo>
                    <a:pt x="726313" y="76074"/>
                  </a:lnTo>
                  <a:lnTo>
                    <a:pt x="728345" y="76074"/>
                  </a:lnTo>
                  <a:lnTo>
                    <a:pt x="733298" y="77470"/>
                  </a:lnTo>
                  <a:lnTo>
                    <a:pt x="735457" y="77470"/>
                  </a:lnTo>
                  <a:lnTo>
                    <a:pt x="738251" y="78867"/>
                  </a:lnTo>
                  <a:lnTo>
                    <a:pt x="740410" y="78867"/>
                  </a:lnTo>
                  <a:lnTo>
                    <a:pt x="741807" y="79503"/>
                  </a:lnTo>
                  <a:lnTo>
                    <a:pt x="762254" y="79503"/>
                  </a:lnTo>
                  <a:lnTo>
                    <a:pt x="764413" y="78867"/>
                  </a:lnTo>
                  <a:lnTo>
                    <a:pt x="777113" y="78867"/>
                  </a:lnTo>
                  <a:lnTo>
                    <a:pt x="779145" y="78233"/>
                  </a:lnTo>
                  <a:lnTo>
                    <a:pt x="785622" y="78233"/>
                  </a:lnTo>
                  <a:lnTo>
                    <a:pt x="788416" y="77470"/>
                  </a:lnTo>
                  <a:lnTo>
                    <a:pt x="796798" y="77470"/>
                  </a:lnTo>
                  <a:lnTo>
                    <a:pt x="798957" y="76836"/>
                  </a:lnTo>
                  <a:lnTo>
                    <a:pt x="803148" y="76836"/>
                  </a:lnTo>
                  <a:lnTo>
                    <a:pt x="805307" y="76074"/>
                  </a:lnTo>
                  <a:lnTo>
                    <a:pt x="813816" y="76074"/>
                  </a:lnTo>
                  <a:lnTo>
                    <a:pt x="815213" y="75439"/>
                  </a:lnTo>
                  <a:lnTo>
                    <a:pt x="824357" y="75439"/>
                  </a:lnTo>
                  <a:lnTo>
                    <a:pt x="827151" y="74803"/>
                  </a:lnTo>
                  <a:lnTo>
                    <a:pt x="830707" y="74803"/>
                  </a:lnTo>
                  <a:lnTo>
                    <a:pt x="832866" y="74042"/>
                  </a:lnTo>
                  <a:lnTo>
                    <a:pt x="839216" y="74042"/>
                  </a:lnTo>
                  <a:lnTo>
                    <a:pt x="838454" y="74803"/>
                  </a:lnTo>
                  <a:lnTo>
                    <a:pt x="838454" y="78867"/>
                  </a:lnTo>
                  <a:lnTo>
                    <a:pt x="837819" y="80264"/>
                  </a:lnTo>
                  <a:lnTo>
                    <a:pt x="837819" y="87122"/>
                  </a:lnTo>
                  <a:lnTo>
                    <a:pt x="837057" y="89789"/>
                  </a:lnTo>
                  <a:lnTo>
                    <a:pt x="837057" y="95250"/>
                  </a:lnTo>
                  <a:lnTo>
                    <a:pt x="836295" y="98680"/>
                  </a:lnTo>
                  <a:lnTo>
                    <a:pt x="836295" y="105538"/>
                  </a:lnTo>
                  <a:lnTo>
                    <a:pt x="835660" y="109094"/>
                  </a:lnTo>
                  <a:lnTo>
                    <a:pt x="835660" y="113158"/>
                  </a:lnTo>
                  <a:lnTo>
                    <a:pt x="835025" y="116586"/>
                  </a:lnTo>
                  <a:lnTo>
                    <a:pt x="835025" y="120650"/>
                  </a:lnTo>
                  <a:lnTo>
                    <a:pt x="834263" y="124842"/>
                  </a:lnTo>
                  <a:lnTo>
                    <a:pt x="832866" y="147447"/>
                  </a:lnTo>
                  <a:lnTo>
                    <a:pt x="830707" y="171450"/>
                  </a:lnTo>
                  <a:lnTo>
                    <a:pt x="829310" y="196089"/>
                  </a:lnTo>
                  <a:lnTo>
                    <a:pt x="827151" y="220092"/>
                  </a:lnTo>
                  <a:lnTo>
                    <a:pt x="827151" y="224917"/>
                  </a:lnTo>
                  <a:lnTo>
                    <a:pt x="826516" y="228981"/>
                  </a:lnTo>
                  <a:lnTo>
                    <a:pt x="826516" y="233808"/>
                  </a:lnTo>
                  <a:lnTo>
                    <a:pt x="825754" y="237872"/>
                  </a:lnTo>
                  <a:lnTo>
                    <a:pt x="825754" y="251714"/>
                  </a:lnTo>
                  <a:lnTo>
                    <a:pt x="824357" y="258445"/>
                  </a:lnTo>
                  <a:lnTo>
                    <a:pt x="824357" y="269494"/>
                  </a:lnTo>
                  <a:lnTo>
                    <a:pt x="823595" y="272924"/>
                  </a:lnTo>
                  <a:lnTo>
                    <a:pt x="823595" y="281178"/>
                  </a:lnTo>
                  <a:lnTo>
                    <a:pt x="822960" y="283846"/>
                  </a:lnTo>
                  <a:lnTo>
                    <a:pt x="822960" y="303784"/>
                  </a:lnTo>
                  <a:lnTo>
                    <a:pt x="823595" y="306452"/>
                  </a:lnTo>
                  <a:lnTo>
                    <a:pt x="823595" y="309881"/>
                  </a:lnTo>
                  <a:lnTo>
                    <a:pt x="824357" y="313309"/>
                  </a:lnTo>
                  <a:lnTo>
                    <a:pt x="824357" y="316739"/>
                  </a:lnTo>
                  <a:lnTo>
                    <a:pt x="825754" y="324993"/>
                  </a:lnTo>
                  <a:lnTo>
                    <a:pt x="827151" y="344171"/>
                  </a:lnTo>
                  <a:lnTo>
                    <a:pt x="829310" y="355855"/>
                  </a:lnTo>
                  <a:lnTo>
                    <a:pt x="830707" y="373634"/>
                  </a:lnTo>
                  <a:lnTo>
                    <a:pt x="837819" y="432690"/>
                  </a:lnTo>
                  <a:lnTo>
                    <a:pt x="840613" y="453899"/>
                  </a:lnTo>
                  <a:lnTo>
                    <a:pt x="842772" y="474472"/>
                  </a:lnTo>
                  <a:lnTo>
                    <a:pt x="844169" y="481331"/>
                  </a:lnTo>
                  <a:lnTo>
                    <a:pt x="844169" y="487553"/>
                  </a:lnTo>
                  <a:lnTo>
                    <a:pt x="846963" y="507365"/>
                  </a:lnTo>
                  <a:lnTo>
                    <a:pt x="852551" y="554102"/>
                  </a:lnTo>
                  <a:lnTo>
                    <a:pt x="853313" y="563627"/>
                  </a:lnTo>
                  <a:lnTo>
                    <a:pt x="854710" y="571881"/>
                  </a:lnTo>
                  <a:lnTo>
                    <a:pt x="854710" y="575946"/>
                  </a:lnTo>
                  <a:lnTo>
                    <a:pt x="856869" y="586233"/>
                  </a:lnTo>
                  <a:lnTo>
                    <a:pt x="856869" y="591059"/>
                  </a:lnTo>
                  <a:lnTo>
                    <a:pt x="857504" y="593852"/>
                  </a:lnTo>
                  <a:lnTo>
                    <a:pt x="857504" y="597281"/>
                  </a:lnTo>
                  <a:lnTo>
                    <a:pt x="858266" y="597917"/>
                  </a:lnTo>
                  <a:lnTo>
                    <a:pt x="858266" y="598678"/>
                  </a:lnTo>
                  <a:lnTo>
                    <a:pt x="857504" y="598678"/>
                  </a:lnTo>
                  <a:lnTo>
                    <a:pt x="854710" y="599949"/>
                  </a:lnTo>
                  <a:lnTo>
                    <a:pt x="853313" y="599949"/>
                  </a:lnTo>
                  <a:lnTo>
                    <a:pt x="848995" y="601346"/>
                  </a:lnTo>
                  <a:lnTo>
                    <a:pt x="846963" y="602743"/>
                  </a:lnTo>
                  <a:lnTo>
                    <a:pt x="841248" y="604140"/>
                  </a:lnTo>
                  <a:lnTo>
                    <a:pt x="839216" y="604140"/>
                  </a:lnTo>
                  <a:lnTo>
                    <a:pt x="837819" y="605409"/>
                  </a:lnTo>
                  <a:lnTo>
                    <a:pt x="835660" y="605409"/>
                  </a:lnTo>
                  <a:lnTo>
                    <a:pt x="834263" y="606171"/>
                  </a:lnTo>
                  <a:lnTo>
                    <a:pt x="822960" y="610236"/>
                  </a:lnTo>
                  <a:lnTo>
                    <a:pt x="821563" y="610236"/>
                  </a:lnTo>
                  <a:lnTo>
                    <a:pt x="819404" y="611633"/>
                  </a:lnTo>
                  <a:lnTo>
                    <a:pt x="817372" y="611633"/>
                  </a:lnTo>
                  <a:lnTo>
                    <a:pt x="810895" y="613665"/>
                  </a:lnTo>
                  <a:lnTo>
                    <a:pt x="808863" y="613665"/>
                  </a:lnTo>
                  <a:lnTo>
                    <a:pt x="797560" y="617093"/>
                  </a:lnTo>
                  <a:lnTo>
                    <a:pt x="795401" y="617093"/>
                  </a:lnTo>
                  <a:lnTo>
                    <a:pt x="789051" y="619125"/>
                  </a:lnTo>
                  <a:lnTo>
                    <a:pt x="786257" y="619125"/>
                  </a:lnTo>
                  <a:lnTo>
                    <a:pt x="784860" y="619887"/>
                  </a:lnTo>
                  <a:lnTo>
                    <a:pt x="781939" y="620522"/>
                  </a:lnTo>
                  <a:lnTo>
                    <a:pt x="777748" y="620522"/>
                  </a:lnTo>
                  <a:lnTo>
                    <a:pt x="773557" y="621919"/>
                  </a:lnTo>
                  <a:lnTo>
                    <a:pt x="771398" y="621919"/>
                  </a:lnTo>
                  <a:lnTo>
                    <a:pt x="769239" y="622555"/>
                  </a:lnTo>
                  <a:lnTo>
                    <a:pt x="764413" y="622555"/>
                  </a:lnTo>
                  <a:lnTo>
                    <a:pt x="763016" y="623317"/>
                  </a:lnTo>
                  <a:lnTo>
                    <a:pt x="760095" y="623317"/>
                  </a:lnTo>
                  <a:lnTo>
                    <a:pt x="758698" y="623952"/>
                  </a:lnTo>
                  <a:lnTo>
                    <a:pt x="738251" y="623952"/>
                  </a:lnTo>
                  <a:lnTo>
                    <a:pt x="735457" y="623317"/>
                  </a:lnTo>
                  <a:lnTo>
                    <a:pt x="731266" y="623317"/>
                  </a:lnTo>
                  <a:lnTo>
                    <a:pt x="728345" y="622555"/>
                  </a:lnTo>
                  <a:lnTo>
                    <a:pt x="717804" y="622555"/>
                  </a:lnTo>
                  <a:lnTo>
                    <a:pt x="715645" y="621919"/>
                  </a:lnTo>
                  <a:lnTo>
                    <a:pt x="712851" y="621919"/>
                  </a:lnTo>
                  <a:lnTo>
                    <a:pt x="709295" y="621158"/>
                  </a:lnTo>
                  <a:lnTo>
                    <a:pt x="707135" y="621158"/>
                  </a:lnTo>
                  <a:lnTo>
                    <a:pt x="703707" y="620522"/>
                  </a:lnTo>
                  <a:lnTo>
                    <a:pt x="695960" y="620522"/>
                  </a:lnTo>
                  <a:lnTo>
                    <a:pt x="692404" y="619887"/>
                  </a:lnTo>
                  <a:lnTo>
                    <a:pt x="689610" y="619887"/>
                  </a:lnTo>
                  <a:lnTo>
                    <a:pt x="686689" y="619125"/>
                  </a:lnTo>
                  <a:lnTo>
                    <a:pt x="683895" y="619125"/>
                  </a:lnTo>
                  <a:lnTo>
                    <a:pt x="681101" y="618490"/>
                  </a:lnTo>
                  <a:lnTo>
                    <a:pt x="678307" y="618490"/>
                  </a:lnTo>
                  <a:lnTo>
                    <a:pt x="675385" y="617856"/>
                  </a:lnTo>
                  <a:lnTo>
                    <a:pt x="667004" y="617856"/>
                  </a:lnTo>
                  <a:lnTo>
                    <a:pt x="661289" y="616459"/>
                  </a:lnTo>
                  <a:lnTo>
                    <a:pt x="658495" y="616459"/>
                  </a:lnTo>
                  <a:lnTo>
                    <a:pt x="652779" y="615062"/>
                  </a:lnTo>
                  <a:lnTo>
                    <a:pt x="647954" y="615062"/>
                  </a:lnTo>
                  <a:lnTo>
                    <a:pt x="643001" y="613665"/>
                  </a:lnTo>
                  <a:lnTo>
                    <a:pt x="640079" y="613665"/>
                  </a:lnTo>
                  <a:lnTo>
                    <a:pt x="638048" y="613030"/>
                  </a:lnTo>
                  <a:lnTo>
                    <a:pt x="635254" y="613030"/>
                  </a:lnTo>
                  <a:lnTo>
                    <a:pt x="633095" y="612268"/>
                  </a:lnTo>
                  <a:lnTo>
                    <a:pt x="630935" y="612268"/>
                  </a:lnTo>
                  <a:lnTo>
                    <a:pt x="628904" y="611633"/>
                  </a:lnTo>
                  <a:lnTo>
                    <a:pt x="626745" y="611633"/>
                  </a:lnTo>
                  <a:lnTo>
                    <a:pt x="624585" y="610997"/>
                  </a:lnTo>
                  <a:lnTo>
                    <a:pt x="622554" y="610997"/>
                  </a:lnTo>
                  <a:lnTo>
                    <a:pt x="620395" y="610236"/>
                  </a:lnTo>
                  <a:lnTo>
                    <a:pt x="618235" y="610236"/>
                  </a:lnTo>
                  <a:lnTo>
                    <a:pt x="616839" y="609600"/>
                  </a:lnTo>
                  <a:lnTo>
                    <a:pt x="614807" y="609600"/>
                  </a:lnTo>
                  <a:lnTo>
                    <a:pt x="613282" y="608839"/>
                  </a:lnTo>
                  <a:lnTo>
                    <a:pt x="611885" y="608839"/>
                  </a:lnTo>
                  <a:lnTo>
                    <a:pt x="604901" y="606806"/>
                  </a:lnTo>
                  <a:lnTo>
                    <a:pt x="603504" y="606806"/>
                  </a:lnTo>
                  <a:lnTo>
                    <a:pt x="596392" y="604140"/>
                  </a:lnTo>
                  <a:lnTo>
                    <a:pt x="593598" y="604140"/>
                  </a:lnTo>
                  <a:lnTo>
                    <a:pt x="590676" y="603377"/>
                  </a:lnTo>
                  <a:lnTo>
                    <a:pt x="585851" y="603377"/>
                  </a:lnTo>
                  <a:lnTo>
                    <a:pt x="582929" y="602743"/>
                  </a:lnTo>
                  <a:lnTo>
                    <a:pt x="541273" y="602743"/>
                  </a:lnTo>
                  <a:lnTo>
                    <a:pt x="539242" y="603377"/>
                  </a:lnTo>
                  <a:lnTo>
                    <a:pt x="530732" y="603377"/>
                  </a:lnTo>
                  <a:lnTo>
                    <a:pt x="530098" y="604140"/>
                  </a:lnTo>
                  <a:lnTo>
                    <a:pt x="528573" y="625349"/>
                  </a:lnTo>
                  <a:lnTo>
                    <a:pt x="533526" y="626746"/>
                  </a:lnTo>
                  <a:lnTo>
                    <a:pt x="535685" y="626746"/>
                  </a:lnTo>
                  <a:lnTo>
                    <a:pt x="537845" y="628143"/>
                  </a:lnTo>
                  <a:lnTo>
                    <a:pt x="541273" y="628777"/>
                  </a:lnTo>
                  <a:lnTo>
                    <a:pt x="542035" y="628777"/>
                  </a:lnTo>
                  <a:lnTo>
                    <a:pt x="545592" y="630174"/>
                  </a:lnTo>
                  <a:lnTo>
                    <a:pt x="546989" y="630174"/>
                  </a:lnTo>
                  <a:lnTo>
                    <a:pt x="550545" y="631571"/>
                  </a:lnTo>
                  <a:lnTo>
                    <a:pt x="551942" y="631571"/>
                  </a:lnTo>
                  <a:lnTo>
                    <a:pt x="554101" y="632206"/>
                  </a:lnTo>
                  <a:lnTo>
                    <a:pt x="555498" y="632968"/>
                  </a:lnTo>
                  <a:lnTo>
                    <a:pt x="557529" y="632968"/>
                  </a:lnTo>
                  <a:lnTo>
                    <a:pt x="559689" y="633603"/>
                  </a:lnTo>
                  <a:lnTo>
                    <a:pt x="569595" y="637668"/>
                  </a:lnTo>
                  <a:lnTo>
                    <a:pt x="570992" y="637668"/>
                  </a:lnTo>
                  <a:lnTo>
                    <a:pt x="577342" y="639699"/>
                  </a:lnTo>
                  <a:lnTo>
                    <a:pt x="582929" y="641859"/>
                  </a:lnTo>
                  <a:lnTo>
                    <a:pt x="587248" y="643128"/>
                  </a:lnTo>
                  <a:lnTo>
                    <a:pt x="605535" y="652018"/>
                  </a:lnTo>
                  <a:lnTo>
                    <a:pt x="608329" y="654177"/>
                  </a:lnTo>
                  <a:lnTo>
                    <a:pt x="613282" y="656844"/>
                  </a:lnTo>
                  <a:lnTo>
                    <a:pt x="614807" y="658242"/>
                  </a:lnTo>
                  <a:lnTo>
                    <a:pt x="616204" y="660274"/>
                  </a:lnTo>
                  <a:lnTo>
                    <a:pt x="617601" y="661671"/>
                  </a:lnTo>
                  <a:lnTo>
                    <a:pt x="618998" y="665099"/>
                  </a:lnTo>
                  <a:lnTo>
                    <a:pt x="618998" y="666496"/>
                  </a:lnTo>
                  <a:lnTo>
                    <a:pt x="620395" y="669925"/>
                  </a:lnTo>
                  <a:lnTo>
                    <a:pt x="620395" y="671322"/>
                  </a:lnTo>
                  <a:lnTo>
                    <a:pt x="621157" y="673355"/>
                  </a:lnTo>
                  <a:lnTo>
                    <a:pt x="621157" y="687071"/>
                  </a:lnTo>
                  <a:lnTo>
                    <a:pt x="619632" y="689102"/>
                  </a:lnTo>
                  <a:lnTo>
                    <a:pt x="618998" y="691896"/>
                  </a:lnTo>
                  <a:lnTo>
                    <a:pt x="618998" y="693928"/>
                  </a:lnTo>
                  <a:lnTo>
                    <a:pt x="617601" y="697358"/>
                  </a:lnTo>
                  <a:lnTo>
                    <a:pt x="617601" y="698755"/>
                  </a:lnTo>
                  <a:lnTo>
                    <a:pt x="616839" y="698755"/>
                  </a:lnTo>
                  <a:lnTo>
                    <a:pt x="616839" y="699390"/>
                  </a:lnTo>
                  <a:lnTo>
                    <a:pt x="608329" y="707644"/>
                  </a:lnTo>
                  <a:lnTo>
                    <a:pt x="598551" y="713106"/>
                  </a:lnTo>
                  <a:lnTo>
                    <a:pt x="590042" y="715137"/>
                  </a:lnTo>
                  <a:lnTo>
                    <a:pt x="587248" y="716534"/>
                  </a:lnTo>
                  <a:lnTo>
                    <a:pt x="583692" y="716534"/>
                  </a:lnTo>
                  <a:lnTo>
                    <a:pt x="580898" y="717169"/>
                  </a:lnTo>
                  <a:lnTo>
                    <a:pt x="577342" y="717169"/>
                  </a:lnTo>
                  <a:lnTo>
                    <a:pt x="574548" y="717931"/>
                  </a:lnTo>
                  <a:lnTo>
                    <a:pt x="561085" y="717931"/>
                  </a:lnTo>
                  <a:lnTo>
                    <a:pt x="557529" y="717169"/>
                  </a:lnTo>
                  <a:lnTo>
                    <a:pt x="554101" y="717169"/>
                  </a:lnTo>
                  <a:lnTo>
                    <a:pt x="550545" y="716534"/>
                  </a:lnTo>
                  <a:lnTo>
                    <a:pt x="547751" y="716534"/>
                  </a:lnTo>
                  <a:lnTo>
                    <a:pt x="522985" y="711709"/>
                  </a:lnTo>
                  <a:lnTo>
                    <a:pt x="512445" y="709042"/>
                  </a:lnTo>
                  <a:lnTo>
                    <a:pt x="508889" y="707644"/>
                  </a:lnTo>
                  <a:lnTo>
                    <a:pt x="505332" y="707009"/>
                  </a:lnTo>
                  <a:lnTo>
                    <a:pt x="501776" y="705612"/>
                  </a:lnTo>
                  <a:lnTo>
                    <a:pt x="498220" y="704850"/>
                  </a:lnTo>
                  <a:lnTo>
                    <a:pt x="495426" y="703453"/>
                  </a:lnTo>
                  <a:lnTo>
                    <a:pt x="486282" y="700787"/>
                  </a:lnTo>
                  <a:lnTo>
                    <a:pt x="483489" y="699390"/>
                  </a:lnTo>
                  <a:lnTo>
                    <a:pt x="480695" y="698755"/>
                  </a:lnTo>
                  <a:lnTo>
                    <a:pt x="478535" y="697358"/>
                  </a:lnTo>
                  <a:lnTo>
                    <a:pt x="472948" y="695961"/>
                  </a:lnTo>
                  <a:lnTo>
                    <a:pt x="470789" y="694564"/>
                  </a:lnTo>
                  <a:lnTo>
                    <a:pt x="467995" y="693928"/>
                  </a:lnTo>
                  <a:lnTo>
                    <a:pt x="466470" y="692531"/>
                  </a:lnTo>
                  <a:lnTo>
                    <a:pt x="463676" y="691896"/>
                  </a:lnTo>
                  <a:lnTo>
                    <a:pt x="458723" y="689737"/>
                  </a:lnTo>
                  <a:lnTo>
                    <a:pt x="456692" y="689102"/>
                  </a:lnTo>
                  <a:lnTo>
                    <a:pt x="450342" y="685674"/>
                  </a:lnTo>
                  <a:lnTo>
                    <a:pt x="431926" y="693928"/>
                  </a:lnTo>
                  <a:lnTo>
                    <a:pt x="429132" y="694564"/>
                  </a:lnTo>
                  <a:lnTo>
                    <a:pt x="422782" y="697358"/>
                  </a:lnTo>
                  <a:lnTo>
                    <a:pt x="417067" y="698755"/>
                  </a:lnTo>
                  <a:lnTo>
                    <a:pt x="414273" y="700024"/>
                  </a:lnTo>
                  <a:lnTo>
                    <a:pt x="410717" y="700024"/>
                  </a:lnTo>
                  <a:lnTo>
                    <a:pt x="407923" y="701421"/>
                  </a:lnTo>
                  <a:lnTo>
                    <a:pt x="405129" y="701421"/>
                  </a:lnTo>
                  <a:lnTo>
                    <a:pt x="402335" y="702818"/>
                  </a:lnTo>
                  <a:lnTo>
                    <a:pt x="398779" y="702818"/>
                  </a:lnTo>
                  <a:lnTo>
                    <a:pt x="395985" y="703453"/>
                  </a:lnTo>
                  <a:lnTo>
                    <a:pt x="393192" y="703453"/>
                  </a:lnTo>
                  <a:lnTo>
                    <a:pt x="387476" y="704850"/>
                  </a:lnTo>
                  <a:lnTo>
                    <a:pt x="381761" y="704850"/>
                  </a:lnTo>
                  <a:lnTo>
                    <a:pt x="378967" y="705612"/>
                  </a:lnTo>
                  <a:lnTo>
                    <a:pt x="376173" y="705612"/>
                  </a:lnTo>
                  <a:lnTo>
                    <a:pt x="373379" y="706247"/>
                  </a:lnTo>
                  <a:lnTo>
                    <a:pt x="360679" y="706247"/>
                  </a:lnTo>
                  <a:lnTo>
                    <a:pt x="358520" y="707009"/>
                  </a:lnTo>
                  <a:lnTo>
                    <a:pt x="355726" y="706247"/>
                  </a:lnTo>
                  <a:lnTo>
                    <a:pt x="343789" y="706247"/>
                  </a:lnTo>
                  <a:lnTo>
                    <a:pt x="341629" y="705612"/>
                  </a:lnTo>
                  <a:lnTo>
                    <a:pt x="338073" y="705612"/>
                  </a:lnTo>
                  <a:lnTo>
                    <a:pt x="335914" y="704850"/>
                  </a:lnTo>
                  <a:lnTo>
                    <a:pt x="328929" y="704850"/>
                  </a:lnTo>
                  <a:lnTo>
                    <a:pt x="327405" y="704215"/>
                  </a:lnTo>
                  <a:lnTo>
                    <a:pt x="326135" y="704215"/>
                  </a:lnTo>
                  <a:lnTo>
                    <a:pt x="323214" y="703453"/>
                  </a:lnTo>
                  <a:lnTo>
                    <a:pt x="321182" y="703453"/>
                  </a:lnTo>
                  <a:lnTo>
                    <a:pt x="318389" y="702818"/>
                  </a:lnTo>
                  <a:lnTo>
                    <a:pt x="316864" y="702818"/>
                  </a:lnTo>
                  <a:lnTo>
                    <a:pt x="314705" y="702184"/>
                  </a:lnTo>
                  <a:lnTo>
                    <a:pt x="314070" y="702184"/>
                  </a:lnTo>
                  <a:lnTo>
                    <a:pt x="290829" y="713868"/>
                  </a:lnTo>
                  <a:lnTo>
                    <a:pt x="264667" y="724155"/>
                  </a:lnTo>
                  <a:lnTo>
                    <a:pt x="261111" y="725424"/>
                  </a:lnTo>
                  <a:lnTo>
                    <a:pt x="256920" y="726187"/>
                  </a:lnTo>
                  <a:lnTo>
                    <a:pt x="244855" y="729615"/>
                  </a:lnTo>
                  <a:lnTo>
                    <a:pt x="229361" y="732283"/>
                  </a:lnTo>
                  <a:lnTo>
                    <a:pt x="225170" y="732283"/>
                  </a:lnTo>
                  <a:lnTo>
                    <a:pt x="221614" y="732918"/>
                  </a:lnTo>
                  <a:lnTo>
                    <a:pt x="218820" y="732918"/>
                  </a:lnTo>
                  <a:lnTo>
                    <a:pt x="215264" y="733680"/>
                  </a:lnTo>
                  <a:lnTo>
                    <a:pt x="195452" y="733680"/>
                  </a:lnTo>
                  <a:lnTo>
                    <a:pt x="192023" y="732918"/>
                  </a:lnTo>
                  <a:lnTo>
                    <a:pt x="189229" y="732918"/>
                  </a:lnTo>
                  <a:lnTo>
                    <a:pt x="183514" y="731647"/>
                  </a:lnTo>
                  <a:lnTo>
                    <a:pt x="180720" y="731647"/>
                  </a:lnTo>
                  <a:lnTo>
                    <a:pt x="175767" y="730250"/>
                  </a:lnTo>
                  <a:lnTo>
                    <a:pt x="172973" y="728853"/>
                  </a:lnTo>
                  <a:lnTo>
                    <a:pt x="165861" y="726821"/>
                  </a:lnTo>
                  <a:lnTo>
                    <a:pt x="161670" y="724155"/>
                  </a:lnTo>
                  <a:lnTo>
                    <a:pt x="159511" y="723393"/>
                  </a:lnTo>
                  <a:lnTo>
                    <a:pt x="155955" y="721361"/>
                  </a:lnTo>
                  <a:lnTo>
                    <a:pt x="154558" y="719964"/>
                  </a:lnTo>
                  <a:lnTo>
                    <a:pt x="151002" y="717931"/>
                  </a:lnTo>
                  <a:lnTo>
                    <a:pt x="148208" y="715137"/>
                  </a:lnTo>
                  <a:lnTo>
                    <a:pt x="147573" y="713868"/>
                  </a:lnTo>
                  <a:lnTo>
                    <a:pt x="145414" y="711074"/>
                  </a:lnTo>
                  <a:lnTo>
                    <a:pt x="141858" y="703453"/>
                  </a:lnTo>
                  <a:lnTo>
                    <a:pt x="141858" y="692531"/>
                  </a:lnTo>
                  <a:lnTo>
                    <a:pt x="143255" y="689737"/>
                  </a:lnTo>
                  <a:lnTo>
                    <a:pt x="144017" y="686309"/>
                  </a:lnTo>
                  <a:lnTo>
                    <a:pt x="146050" y="683642"/>
                  </a:lnTo>
                  <a:lnTo>
                    <a:pt x="147573" y="680847"/>
                  </a:lnTo>
                  <a:lnTo>
                    <a:pt x="152400" y="675387"/>
                  </a:lnTo>
                  <a:lnTo>
                    <a:pt x="163067" y="666496"/>
                  </a:lnTo>
                  <a:lnTo>
                    <a:pt x="166623" y="664465"/>
                  </a:lnTo>
                  <a:lnTo>
                    <a:pt x="168020" y="663068"/>
                  </a:lnTo>
                  <a:lnTo>
                    <a:pt x="170052" y="662433"/>
                  </a:lnTo>
                  <a:lnTo>
                    <a:pt x="171576" y="661036"/>
                  </a:lnTo>
                  <a:lnTo>
                    <a:pt x="173608" y="659639"/>
                  </a:lnTo>
                  <a:lnTo>
                    <a:pt x="180720" y="656844"/>
                  </a:lnTo>
                  <a:lnTo>
                    <a:pt x="182752" y="655447"/>
                  </a:lnTo>
                  <a:lnTo>
                    <a:pt x="186308" y="654177"/>
                  </a:lnTo>
                  <a:lnTo>
                    <a:pt x="187705" y="652781"/>
                  </a:lnTo>
                  <a:lnTo>
                    <a:pt x="192658" y="650749"/>
                  </a:lnTo>
                  <a:lnTo>
                    <a:pt x="194817" y="649987"/>
                  </a:lnTo>
                  <a:lnTo>
                    <a:pt x="202564" y="646558"/>
                  </a:lnTo>
                  <a:lnTo>
                    <a:pt x="208914" y="645287"/>
                  </a:lnTo>
                  <a:lnTo>
                    <a:pt x="211073" y="643890"/>
                  </a:lnTo>
                  <a:lnTo>
                    <a:pt x="215264" y="642493"/>
                  </a:lnTo>
                  <a:lnTo>
                    <a:pt x="217423" y="642493"/>
                  </a:lnTo>
                  <a:lnTo>
                    <a:pt x="219455" y="641859"/>
                  </a:lnTo>
                  <a:lnTo>
                    <a:pt x="220852" y="641859"/>
                  </a:lnTo>
                  <a:lnTo>
                    <a:pt x="216661" y="584962"/>
                  </a:lnTo>
                  <a:lnTo>
                    <a:pt x="216026" y="584200"/>
                  </a:lnTo>
                  <a:lnTo>
                    <a:pt x="212470" y="582803"/>
                  </a:lnTo>
                  <a:lnTo>
                    <a:pt x="211073" y="582168"/>
                  </a:lnTo>
                  <a:lnTo>
                    <a:pt x="207517" y="580771"/>
                  </a:lnTo>
                  <a:lnTo>
                    <a:pt x="205358" y="579374"/>
                  </a:lnTo>
                  <a:lnTo>
                    <a:pt x="203200" y="578740"/>
                  </a:lnTo>
                  <a:lnTo>
                    <a:pt x="201929" y="577343"/>
                  </a:lnTo>
                  <a:lnTo>
                    <a:pt x="199770" y="576708"/>
                  </a:lnTo>
                  <a:lnTo>
                    <a:pt x="198247" y="575946"/>
                  </a:lnTo>
                  <a:lnTo>
                    <a:pt x="194817" y="572517"/>
                  </a:lnTo>
                  <a:lnTo>
                    <a:pt x="193420" y="571881"/>
                  </a:lnTo>
                  <a:lnTo>
                    <a:pt x="193420" y="570484"/>
                  </a:lnTo>
                  <a:lnTo>
                    <a:pt x="192658" y="569087"/>
                  </a:lnTo>
                  <a:lnTo>
                    <a:pt x="192658" y="565659"/>
                  </a:lnTo>
                  <a:lnTo>
                    <a:pt x="192023" y="563627"/>
                  </a:lnTo>
                  <a:lnTo>
                    <a:pt x="192023" y="536194"/>
                  </a:lnTo>
                  <a:lnTo>
                    <a:pt x="192658" y="534797"/>
                  </a:lnTo>
                  <a:lnTo>
                    <a:pt x="192658" y="519049"/>
                  </a:lnTo>
                  <a:lnTo>
                    <a:pt x="193420" y="516383"/>
                  </a:lnTo>
                  <a:lnTo>
                    <a:pt x="193420" y="505334"/>
                  </a:lnTo>
                  <a:lnTo>
                    <a:pt x="194055" y="504699"/>
                  </a:lnTo>
                  <a:lnTo>
                    <a:pt x="194055" y="502667"/>
                  </a:lnTo>
                  <a:lnTo>
                    <a:pt x="194817" y="501905"/>
                  </a:lnTo>
                  <a:lnTo>
                    <a:pt x="190500" y="501269"/>
                  </a:lnTo>
                  <a:lnTo>
                    <a:pt x="187705" y="501269"/>
                  </a:lnTo>
                  <a:lnTo>
                    <a:pt x="184276" y="500508"/>
                  </a:lnTo>
                  <a:lnTo>
                    <a:pt x="181355" y="500508"/>
                  </a:lnTo>
                  <a:lnTo>
                    <a:pt x="169417" y="497840"/>
                  </a:lnTo>
                  <a:lnTo>
                    <a:pt x="166623" y="496443"/>
                  </a:lnTo>
                  <a:lnTo>
                    <a:pt x="161670" y="495046"/>
                  </a:lnTo>
                  <a:lnTo>
                    <a:pt x="149605" y="488950"/>
                  </a:lnTo>
                  <a:lnTo>
                    <a:pt x="147573" y="486792"/>
                  </a:lnTo>
                  <a:lnTo>
                    <a:pt x="145414" y="485521"/>
                  </a:lnTo>
                  <a:lnTo>
                    <a:pt x="141858" y="481965"/>
                  </a:lnTo>
                  <a:lnTo>
                    <a:pt x="139700" y="480696"/>
                  </a:lnTo>
                  <a:lnTo>
                    <a:pt x="138302" y="478537"/>
                  </a:lnTo>
                  <a:lnTo>
                    <a:pt x="136144" y="477267"/>
                  </a:lnTo>
                  <a:lnTo>
                    <a:pt x="134873" y="475869"/>
                  </a:lnTo>
                  <a:lnTo>
                    <a:pt x="130555" y="469646"/>
                  </a:lnTo>
                  <a:lnTo>
                    <a:pt x="129158" y="468377"/>
                  </a:lnTo>
                  <a:lnTo>
                    <a:pt x="127761" y="466218"/>
                  </a:lnTo>
                  <a:lnTo>
                    <a:pt x="126364" y="464821"/>
                  </a:lnTo>
                  <a:lnTo>
                    <a:pt x="124967" y="462789"/>
                  </a:lnTo>
                  <a:lnTo>
                    <a:pt x="124205" y="460756"/>
                  </a:lnTo>
                  <a:lnTo>
                    <a:pt x="122808" y="459359"/>
                  </a:lnTo>
                  <a:lnTo>
                    <a:pt x="122173" y="457327"/>
                  </a:lnTo>
                  <a:lnTo>
                    <a:pt x="120650" y="455296"/>
                  </a:lnTo>
                  <a:lnTo>
                    <a:pt x="118617" y="449834"/>
                  </a:lnTo>
                  <a:lnTo>
                    <a:pt x="117220" y="447675"/>
                  </a:lnTo>
                  <a:lnTo>
                    <a:pt x="117220" y="446406"/>
                  </a:lnTo>
                  <a:lnTo>
                    <a:pt x="115061" y="442977"/>
                  </a:lnTo>
                  <a:lnTo>
                    <a:pt x="114300" y="440944"/>
                  </a:lnTo>
                  <a:lnTo>
                    <a:pt x="114300" y="439547"/>
                  </a:lnTo>
                  <a:lnTo>
                    <a:pt x="112902" y="436118"/>
                  </a:lnTo>
                  <a:lnTo>
                    <a:pt x="112902" y="434721"/>
                  </a:lnTo>
                  <a:lnTo>
                    <a:pt x="112267" y="433324"/>
                  </a:lnTo>
                  <a:lnTo>
                    <a:pt x="110108" y="425831"/>
                  </a:lnTo>
                  <a:lnTo>
                    <a:pt x="110108" y="424434"/>
                  </a:lnTo>
                  <a:lnTo>
                    <a:pt x="109347" y="421640"/>
                  </a:lnTo>
                  <a:lnTo>
                    <a:pt x="109347" y="421006"/>
                  </a:lnTo>
                  <a:lnTo>
                    <a:pt x="107950" y="421640"/>
                  </a:lnTo>
                  <a:lnTo>
                    <a:pt x="105155" y="421640"/>
                  </a:lnTo>
                  <a:lnTo>
                    <a:pt x="102997" y="423037"/>
                  </a:lnTo>
                  <a:lnTo>
                    <a:pt x="97408" y="423037"/>
                  </a:lnTo>
                  <a:lnTo>
                    <a:pt x="93217" y="424434"/>
                  </a:lnTo>
                  <a:lnTo>
                    <a:pt x="88900" y="424434"/>
                  </a:lnTo>
                  <a:lnTo>
                    <a:pt x="86867" y="425196"/>
                  </a:lnTo>
                  <a:lnTo>
                    <a:pt x="73405" y="425196"/>
                  </a:lnTo>
                  <a:lnTo>
                    <a:pt x="70611" y="424434"/>
                  </a:lnTo>
                  <a:lnTo>
                    <a:pt x="69088" y="424434"/>
                  </a:lnTo>
                  <a:lnTo>
                    <a:pt x="60705" y="421640"/>
                  </a:lnTo>
                  <a:lnTo>
                    <a:pt x="55117" y="416180"/>
                  </a:lnTo>
                  <a:lnTo>
                    <a:pt x="50164" y="408687"/>
                  </a:lnTo>
                  <a:lnTo>
                    <a:pt x="48641" y="403861"/>
                  </a:lnTo>
                  <a:lnTo>
                    <a:pt x="47244" y="401828"/>
                  </a:lnTo>
                  <a:lnTo>
                    <a:pt x="45211" y="394971"/>
                  </a:lnTo>
                  <a:lnTo>
                    <a:pt x="43688" y="392939"/>
                  </a:lnTo>
                  <a:lnTo>
                    <a:pt x="43688" y="390906"/>
                  </a:lnTo>
                  <a:lnTo>
                    <a:pt x="42291" y="388112"/>
                  </a:lnTo>
                  <a:lnTo>
                    <a:pt x="42291" y="386081"/>
                  </a:lnTo>
                  <a:lnTo>
                    <a:pt x="41655" y="383921"/>
                  </a:lnTo>
                  <a:lnTo>
                    <a:pt x="41655" y="381890"/>
                  </a:lnTo>
                  <a:lnTo>
                    <a:pt x="39497" y="375793"/>
                  </a:lnTo>
                  <a:lnTo>
                    <a:pt x="39497" y="371602"/>
                  </a:lnTo>
                  <a:lnTo>
                    <a:pt x="38861" y="370206"/>
                  </a:lnTo>
                  <a:lnTo>
                    <a:pt x="38861" y="366777"/>
                  </a:lnTo>
                  <a:lnTo>
                    <a:pt x="38100" y="364109"/>
                  </a:lnTo>
                  <a:lnTo>
                    <a:pt x="38100" y="361315"/>
                  </a:lnTo>
                  <a:lnTo>
                    <a:pt x="29591" y="361315"/>
                  </a:lnTo>
                  <a:lnTo>
                    <a:pt x="26797" y="362077"/>
                  </a:lnTo>
                  <a:lnTo>
                    <a:pt x="21208" y="362077"/>
                  </a:lnTo>
                  <a:lnTo>
                    <a:pt x="19050" y="361315"/>
                  </a:lnTo>
                  <a:lnTo>
                    <a:pt x="17652" y="361315"/>
                  </a:lnTo>
                  <a:lnTo>
                    <a:pt x="15494" y="360681"/>
                  </a:lnTo>
                  <a:lnTo>
                    <a:pt x="14097" y="360681"/>
                  </a:lnTo>
                  <a:lnTo>
                    <a:pt x="5714" y="357252"/>
                  </a:lnTo>
                  <a:lnTo>
                    <a:pt x="1397" y="353061"/>
                  </a:lnTo>
                  <a:lnTo>
                    <a:pt x="761" y="351028"/>
                  </a:lnTo>
                  <a:lnTo>
                    <a:pt x="761" y="348996"/>
                  </a:lnTo>
                  <a:lnTo>
                    <a:pt x="0" y="347599"/>
                  </a:lnTo>
                  <a:lnTo>
                    <a:pt x="0" y="345568"/>
                  </a:lnTo>
                  <a:lnTo>
                    <a:pt x="761" y="344171"/>
                  </a:lnTo>
                  <a:lnTo>
                    <a:pt x="761" y="340742"/>
                  </a:lnTo>
                  <a:lnTo>
                    <a:pt x="2794" y="335281"/>
                  </a:lnTo>
                  <a:lnTo>
                    <a:pt x="4191" y="333249"/>
                  </a:lnTo>
                  <a:lnTo>
                    <a:pt x="5714" y="329184"/>
                  </a:lnTo>
                  <a:lnTo>
                    <a:pt x="6985" y="327025"/>
                  </a:lnTo>
                  <a:lnTo>
                    <a:pt x="7747" y="324993"/>
                  </a:lnTo>
                  <a:lnTo>
                    <a:pt x="9144" y="323596"/>
                  </a:lnTo>
                  <a:lnTo>
                    <a:pt x="10541" y="321565"/>
                  </a:lnTo>
                  <a:lnTo>
                    <a:pt x="11938" y="318136"/>
                  </a:lnTo>
                  <a:lnTo>
                    <a:pt x="13461" y="316739"/>
                  </a:lnTo>
                  <a:lnTo>
                    <a:pt x="16255" y="312040"/>
                  </a:lnTo>
                  <a:lnTo>
                    <a:pt x="18414" y="309881"/>
                  </a:lnTo>
                  <a:lnTo>
                    <a:pt x="19811" y="307214"/>
                  </a:lnTo>
                  <a:lnTo>
                    <a:pt x="21208" y="305817"/>
                  </a:lnTo>
                  <a:lnTo>
                    <a:pt x="21844" y="304419"/>
                  </a:lnTo>
                  <a:lnTo>
                    <a:pt x="22605" y="304419"/>
                  </a:lnTo>
                  <a:lnTo>
                    <a:pt x="22605" y="302387"/>
                  </a:lnTo>
                  <a:lnTo>
                    <a:pt x="21208" y="297562"/>
                  </a:lnTo>
                  <a:lnTo>
                    <a:pt x="21208" y="295530"/>
                  </a:lnTo>
                  <a:lnTo>
                    <a:pt x="20447" y="294133"/>
                  </a:lnTo>
                  <a:lnTo>
                    <a:pt x="20447" y="292100"/>
                  </a:lnTo>
                  <a:lnTo>
                    <a:pt x="19811" y="290068"/>
                  </a:lnTo>
                  <a:lnTo>
                    <a:pt x="19050" y="288671"/>
                  </a:lnTo>
                  <a:lnTo>
                    <a:pt x="19050" y="286640"/>
                  </a:lnTo>
                  <a:lnTo>
                    <a:pt x="17652" y="282575"/>
                  </a:lnTo>
                  <a:lnTo>
                    <a:pt x="17652" y="281178"/>
                  </a:lnTo>
                  <a:lnTo>
                    <a:pt x="16891" y="280417"/>
                  </a:lnTo>
                  <a:lnTo>
                    <a:pt x="16891" y="279019"/>
                  </a:lnTo>
                  <a:lnTo>
                    <a:pt x="17652" y="277749"/>
                  </a:lnTo>
                  <a:lnTo>
                    <a:pt x="17652" y="275591"/>
                  </a:lnTo>
                  <a:lnTo>
                    <a:pt x="21208" y="265430"/>
                  </a:lnTo>
                  <a:lnTo>
                    <a:pt x="34544" y="244094"/>
                  </a:lnTo>
                  <a:lnTo>
                    <a:pt x="36702" y="242063"/>
                  </a:lnTo>
                  <a:lnTo>
                    <a:pt x="38100" y="239269"/>
                  </a:lnTo>
                  <a:lnTo>
                    <a:pt x="42291" y="234569"/>
                  </a:lnTo>
                  <a:lnTo>
                    <a:pt x="44450" y="233172"/>
                  </a:lnTo>
                  <a:lnTo>
                    <a:pt x="45847" y="231014"/>
                  </a:lnTo>
                  <a:lnTo>
                    <a:pt x="48005" y="229744"/>
                  </a:lnTo>
                  <a:lnTo>
                    <a:pt x="49402" y="227584"/>
                  </a:lnTo>
                  <a:lnTo>
                    <a:pt x="51561" y="226314"/>
                  </a:lnTo>
                  <a:lnTo>
                    <a:pt x="52958" y="224917"/>
                  </a:lnTo>
                  <a:lnTo>
                    <a:pt x="55117" y="224155"/>
                  </a:lnTo>
                  <a:lnTo>
                    <a:pt x="57150" y="222886"/>
                  </a:lnTo>
                  <a:lnTo>
                    <a:pt x="59308" y="222886"/>
                  </a:lnTo>
                  <a:lnTo>
                    <a:pt x="62102" y="221489"/>
                  </a:lnTo>
                  <a:lnTo>
                    <a:pt x="63500" y="221489"/>
                  </a:lnTo>
                  <a:lnTo>
                    <a:pt x="64897" y="220853"/>
                  </a:lnTo>
                  <a:lnTo>
                    <a:pt x="74802" y="220853"/>
                  </a:lnTo>
                  <a:lnTo>
                    <a:pt x="87502" y="224155"/>
                  </a:lnTo>
                  <a:lnTo>
                    <a:pt x="93217" y="227584"/>
                  </a:lnTo>
                  <a:lnTo>
                    <a:pt x="93852" y="227584"/>
                  </a:lnTo>
                  <a:lnTo>
                    <a:pt x="93217" y="226314"/>
                  </a:lnTo>
                  <a:lnTo>
                    <a:pt x="89661" y="215266"/>
                  </a:lnTo>
                  <a:lnTo>
                    <a:pt x="89661" y="213869"/>
                  </a:lnTo>
                  <a:lnTo>
                    <a:pt x="88264" y="210439"/>
                  </a:lnTo>
                  <a:lnTo>
                    <a:pt x="88264" y="207772"/>
                  </a:lnTo>
                  <a:lnTo>
                    <a:pt x="87502" y="206375"/>
                  </a:lnTo>
                  <a:lnTo>
                    <a:pt x="86867" y="204344"/>
                  </a:lnTo>
                  <a:lnTo>
                    <a:pt x="86867" y="202311"/>
                  </a:lnTo>
                  <a:lnTo>
                    <a:pt x="86105" y="200280"/>
                  </a:lnTo>
                  <a:lnTo>
                    <a:pt x="86105" y="194056"/>
                  </a:lnTo>
                  <a:lnTo>
                    <a:pt x="85470" y="192025"/>
                  </a:lnTo>
                  <a:lnTo>
                    <a:pt x="85470" y="187833"/>
                  </a:lnTo>
                  <a:lnTo>
                    <a:pt x="86105" y="185802"/>
                  </a:lnTo>
                  <a:lnTo>
                    <a:pt x="86105" y="181738"/>
                  </a:lnTo>
                  <a:lnTo>
                    <a:pt x="86867" y="180341"/>
                  </a:lnTo>
                  <a:lnTo>
                    <a:pt x="87502" y="178308"/>
                  </a:lnTo>
                  <a:lnTo>
                    <a:pt x="87502" y="176150"/>
                  </a:lnTo>
                  <a:lnTo>
                    <a:pt x="91058" y="168022"/>
                  </a:lnTo>
                  <a:lnTo>
                    <a:pt x="92455" y="166625"/>
                  </a:lnTo>
                  <a:lnTo>
                    <a:pt x="93217" y="165228"/>
                  </a:lnTo>
                  <a:lnTo>
                    <a:pt x="94614" y="161799"/>
                  </a:lnTo>
                  <a:lnTo>
                    <a:pt x="97408" y="159131"/>
                  </a:lnTo>
                  <a:lnTo>
                    <a:pt x="98805" y="156338"/>
                  </a:lnTo>
                  <a:lnTo>
                    <a:pt x="101600" y="154305"/>
                  </a:lnTo>
                  <a:lnTo>
                    <a:pt x="102997" y="151511"/>
                  </a:lnTo>
                  <a:lnTo>
                    <a:pt x="105155" y="150114"/>
                  </a:lnTo>
                  <a:lnTo>
                    <a:pt x="110744" y="144653"/>
                  </a:lnTo>
                  <a:lnTo>
                    <a:pt x="112267" y="144653"/>
                  </a:lnTo>
                  <a:lnTo>
                    <a:pt x="111505" y="143256"/>
                  </a:lnTo>
                  <a:lnTo>
                    <a:pt x="111505" y="141986"/>
                  </a:lnTo>
                  <a:lnTo>
                    <a:pt x="110744" y="140589"/>
                  </a:lnTo>
                  <a:lnTo>
                    <a:pt x="110744" y="138558"/>
                  </a:lnTo>
                  <a:lnTo>
                    <a:pt x="110108" y="136399"/>
                  </a:lnTo>
                  <a:lnTo>
                    <a:pt x="110108" y="116586"/>
                  </a:lnTo>
                  <a:lnTo>
                    <a:pt x="110744" y="114428"/>
                  </a:lnTo>
                  <a:lnTo>
                    <a:pt x="110744" y="113158"/>
                  </a:lnTo>
                  <a:lnTo>
                    <a:pt x="111505" y="111125"/>
                  </a:lnTo>
                  <a:lnTo>
                    <a:pt x="111505" y="109094"/>
                  </a:lnTo>
                  <a:lnTo>
                    <a:pt x="112267" y="107697"/>
                  </a:lnTo>
                  <a:lnTo>
                    <a:pt x="112267" y="105538"/>
                  </a:lnTo>
                  <a:lnTo>
                    <a:pt x="112902" y="103505"/>
                  </a:lnTo>
                  <a:lnTo>
                    <a:pt x="112902" y="101474"/>
                  </a:lnTo>
                  <a:lnTo>
                    <a:pt x="117220" y="89155"/>
                  </a:lnTo>
                  <a:lnTo>
                    <a:pt x="118617" y="87122"/>
                  </a:lnTo>
                  <a:lnTo>
                    <a:pt x="120014" y="82931"/>
                  </a:lnTo>
                  <a:lnTo>
                    <a:pt x="122808" y="78867"/>
                  </a:lnTo>
                  <a:lnTo>
                    <a:pt x="123444" y="76836"/>
                  </a:lnTo>
                  <a:lnTo>
                    <a:pt x="129158" y="67819"/>
                  </a:lnTo>
                  <a:lnTo>
                    <a:pt x="131317" y="65786"/>
                  </a:lnTo>
                  <a:lnTo>
                    <a:pt x="132714" y="63755"/>
                  </a:lnTo>
                  <a:lnTo>
                    <a:pt x="134873" y="61722"/>
                  </a:lnTo>
                  <a:lnTo>
                    <a:pt x="136144" y="59691"/>
                  </a:lnTo>
                  <a:lnTo>
                    <a:pt x="144652" y="50674"/>
                  </a:lnTo>
                  <a:lnTo>
                    <a:pt x="146811" y="49403"/>
                  </a:lnTo>
                  <a:lnTo>
                    <a:pt x="149605" y="46609"/>
                  </a:lnTo>
                  <a:lnTo>
                    <a:pt x="152400" y="45213"/>
                  </a:lnTo>
                  <a:lnTo>
                    <a:pt x="162305" y="36958"/>
                  </a:lnTo>
                  <a:lnTo>
                    <a:pt x="181355" y="26797"/>
                  </a:lnTo>
                  <a:lnTo>
                    <a:pt x="184276" y="26036"/>
                  </a:lnTo>
                  <a:lnTo>
                    <a:pt x="187070" y="24639"/>
                  </a:lnTo>
                  <a:lnTo>
                    <a:pt x="189864" y="24003"/>
                  </a:lnTo>
                  <a:lnTo>
                    <a:pt x="192658" y="22606"/>
                  </a:lnTo>
                  <a:lnTo>
                    <a:pt x="195452" y="21972"/>
                  </a:lnTo>
                  <a:lnTo>
                    <a:pt x="198247" y="20575"/>
                  </a:lnTo>
                  <a:lnTo>
                    <a:pt x="214629" y="16511"/>
                  </a:lnTo>
                  <a:lnTo>
                    <a:pt x="217423" y="16511"/>
                  </a:lnTo>
                  <a:lnTo>
                    <a:pt x="222376" y="15114"/>
                  </a:lnTo>
                  <a:lnTo>
                    <a:pt x="225170" y="15114"/>
                  </a:lnTo>
                  <a:lnTo>
                    <a:pt x="227202" y="14352"/>
                  </a:lnTo>
                  <a:lnTo>
                    <a:pt x="230123" y="14352"/>
                  </a:lnTo>
                  <a:lnTo>
                    <a:pt x="232917" y="13717"/>
                  </a:lnTo>
                  <a:lnTo>
                    <a:pt x="239902" y="13717"/>
                  </a:lnTo>
                  <a:lnTo>
                    <a:pt x="242823" y="13081"/>
                  </a:lnTo>
                  <a:lnTo>
                    <a:pt x="261111" y="13081"/>
                  </a:lnTo>
                  <a:lnTo>
                    <a:pt x="263270" y="13717"/>
                  </a:lnTo>
                  <a:lnTo>
                    <a:pt x="268985" y="13717"/>
                  </a:lnTo>
                  <a:lnTo>
                    <a:pt x="270255" y="14352"/>
                  </a:lnTo>
                  <a:lnTo>
                    <a:pt x="273176" y="14352"/>
                  </a:lnTo>
                  <a:lnTo>
                    <a:pt x="275208" y="15114"/>
                  </a:lnTo>
                  <a:lnTo>
                    <a:pt x="279526" y="15114"/>
                  </a:lnTo>
                  <a:lnTo>
                    <a:pt x="282320" y="15749"/>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4" name="Freeform 513"/>
            <p:cNvSpPr/>
            <p:nvPr/>
          </p:nvSpPr>
          <p:spPr>
            <a:xfrm>
              <a:off x="2182306" y="1436635"/>
              <a:ext cx="442352" cy="508085"/>
            </a:xfrm>
            <a:custGeom>
              <a:avLst/>
              <a:gdLst/>
              <a:ahLst/>
              <a:cxnLst/>
              <a:rect l="0" t="0" r="0" b="0"/>
              <a:pathLst>
                <a:path w="442597" h="507493">
                  <a:moveTo>
                    <a:pt x="43053" y="13082"/>
                  </a:moveTo>
                  <a:lnTo>
                    <a:pt x="108712" y="33655"/>
                  </a:lnTo>
                  <a:lnTo>
                    <a:pt x="262637" y="0"/>
                  </a:lnTo>
                  <a:lnTo>
                    <a:pt x="371984" y="19939"/>
                  </a:lnTo>
                  <a:lnTo>
                    <a:pt x="427102" y="13082"/>
                  </a:lnTo>
                  <a:lnTo>
                    <a:pt x="412243" y="218060"/>
                  </a:lnTo>
                  <a:lnTo>
                    <a:pt x="442596" y="486157"/>
                  </a:lnTo>
                  <a:lnTo>
                    <a:pt x="338075" y="507492"/>
                  </a:lnTo>
                  <a:lnTo>
                    <a:pt x="258318" y="504698"/>
                  </a:lnTo>
                  <a:lnTo>
                    <a:pt x="207518" y="492379"/>
                  </a:lnTo>
                  <a:lnTo>
                    <a:pt x="8509" y="490348"/>
                  </a:lnTo>
                  <a:lnTo>
                    <a:pt x="0" y="20167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5" name="Freeform 514"/>
            <p:cNvSpPr/>
            <p:nvPr/>
          </p:nvSpPr>
          <p:spPr>
            <a:xfrm>
              <a:off x="2272187" y="1522950"/>
              <a:ext cx="281977" cy="288373"/>
            </a:xfrm>
            <a:custGeom>
              <a:avLst/>
              <a:gdLst/>
              <a:ahLst/>
              <a:cxnLst/>
              <a:rect l="0" t="0" r="0" b="0"/>
              <a:pathLst>
                <a:path w="281688" h="287274">
                  <a:moveTo>
                    <a:pt x="124969" y="0"/>
                  </a:moveTo>
                  <a:lnTo>
                    <a:pt x="153925" y="9525"/>
                  </a:lnTo>
                  <a:lnTo>
                    <a:pt x="98806" y="39750"/>
                  </a:lnTo>
                  <a:lnTo>
                    <a:pt x="200534" y="2031"/>
                  </a:lnTo>
                  <a:lnTo>
                    <a:pt x="208916" y="26670"/>
                  </a:lnTo>
                  <a:lnTo>
                    <a:pt x="131319" y="68579"/>
                  </a:lnTo>
                  <a:lnTo>
                    <a:pt x="254128" y="34289"/>
                  </a:lnTo>
                  <a:lnTo>
                    <a:pt x="264034" y="96647"/>
                  </a:lnTo>
                  <a:lnTo>
                    <a:pt x="183516" y="137794"/>
                  </a:lnTo>
                  <a:lnTo>
                    <a:pt x="266066" y="120014"/>
                  </a:lnTo>
                  <a:lnTo>
                    <a:pt x="275972" y="153542"/>
                  </a:lnTo>
                  <a:lnTo>
                    <a:pt x="187834" y="202310"/>
                  </a:lnTo>
                  <a:lnTo>
                    <a:pt x="281687" y="178942"/>
                  </a:lnTo>
                  <a:lnTo>
                    <a:pt x="275972" y="216026"/>
                  </a:lnTo>
                  <a:lnTo>
                    <a:pt x="113666" y="287273"/>
                  </a:lnTo>
                  <a:lnTo>
                    <a:pt x="104522" y="266700"/>
                  </a:lnTo>
                  <a:lnTo>
                    <a:pt x="160910" y="229616"/>
                  </a:lnTo>
                  <a:lnTo>
                    <a:pt x="160275" y="229616"/>
                  </a:lnTo>
                  <a:lnTo>
                    <a:pt x="159513" y="230378"/>
                  </a:lnTo>
                  <a:lnTo>
                    <a:pt x="158116" y="230378"/>
                  </a:lnTo>
                  <a:lnTo>
                    <a:pt x="156719" y="231013"/>
                  </a:lnTo>
                  <a:lnTo>
                    <a:pt x="151766" y="232410"/>
                  </a:lnTo>
                  <a:lnTo>
                    <a:pt x="141860" y="236601"/>
                  </a:lnTo>
                  <a:lnTo>
                    <a:pt x="139700" y="236601"/>
                  </a:lnTo>
                  <a:lnTo>
                    <a:pt x="137669" y="237870"/>
                  </a:lnTo>
                  <a:lnTo>
                    <a:pt x="135510" y="237870"/>
                  </a:lnTo>
                  <a:lnTo>
                    <a:pt x="133478" y="239267"/>
                  </a:lnTo>
                  <a:lnTo>
                    <a:pt x="127000" y="241300"/>
                  </a:lnTo>
                  <a:lnTo>
                    <a:pt x="124969" y="242697"/>
                  </a:lnTo>
                  <a:lnTo>
                    <a:pt x="115825" y="245491"/>
                  </a:lnTo>
                  <a:lnTo>
                    <a:pt x="108713" y="248157"/>
                  </a:lnTo>
                  <a:lnTo>
                    <a:pt x="103760" y="249554"/>
                  </a:lnTo>
                  <a:lnTo>
                    <a:pt x="101600" y="250951"/>
                  </a:lnTo>
                  <a:lnTo>
                    <a:pt x="94616" y="252984"/>
                  </a:lnTo>
                  <a:lnTo>
                    <a:pt x="92456" y="254381"/>
                  </a:lnTo>
                  <a:lnTo>
                    <a:pt x="89663" y="254381"/>
                  </a:lnTo>
                  <a:lnTo>
                    <a:pt x="88266" y="255651"/>
                  </a:lnTo>
                  <a:lnTo>
                    <a:pt x="85472" y="256413"/>
                  </a:lnTo>
                  <a:lnTo>
                    <a:pt x="70613" y="261873"/>
                  </a:lnTo>
                  <a:lnTo>
                    <a:pt x="69216" y="261873"/>
                  </a:lnTo>
                  <a:lnTo>
                    <a:pt x="63500" y="264667"/>
                  </a:lnTo>
                  <a:lnTo>
                    <a:pt x="61469" y="264667"/>
                  </a:lnTo>
                  <a:lnTo>
                    <a:pt x="59944" y="266064"/>
                  </a:lnTo>
                  <a:lnTo>
                    <a:pt x="58675" y="266064"/>
                  </a:lnTo>
                  <a:lnTo>
                    <a:pt x="58675" y="266700"/>
                  </a:lnTo>
                  <a:lnTo>
                    <a:pt x="57150" y="266064"/>
                  </a:lnTo>
                  <a:lnTo>
                    <a:pt x="54991" y="263906"/>
                  </a:lnTo>
                  <a:lnTo>
                    <a:pt x="51563" y="258444"/>
                  </a:lnTo>
                  <a:lnTo>
                    <a:pt x="50800" y="255651"/>
                  </a:lnTo>
                  <a:lnTo>
                    <a:pt x="49403" y="253619"/>
                  </a:lnTo>
                  <a:lnTo>
                    <a:pt x="48769" y="251587"/>
                  </a:lnTo>
                  <a:lnTo>
                    <a:pt x="47244" y="248919"/>
                  </a:lnTo>
                  <a:lnTo>
                    <a:pt x="46610" y="246126"/>
                  </a:lnTo>
                  <a:lnTo>
                    <a:pt x="45213" y="242697"/>
                  </a:lnTo>
                  <a:lnTo>
                    <a:pt x="45213" y="240664"/>
                  </a:lnTo>
                  <a:lnTo>
                    <a:pt x="153925" y="180975"/>
                  </a:lnTo>
                  <a:lnTo>
                    <a:pt x="153163" y="180975"/>
                  </a:lnTo>
                  <a:lnTo>
                    <a:pt x="150369" y="182372"/>
                  </a:lnTo>
                  <a:lnTo>
                    <a:pt x="147575" y="183007"/>
                  </a:lnTo>
                  <a:lnTo>
                    <a:pt x="141225" y="185801"/>
                  </a:lnTo>
                  <a:lnTo>
                    <a:pt x="136906" y="187197"/>
                  </a:lnTo>
                  <a:lnTo>
                    <a:pt x="134875" y="188594"/>
                  </a:lnTo>
                  <a:lnTo>
                    <a:pt x="132716" y="189229"/>
                  </a:lnTo>
                  <a:lnTo>
                    <a:pt x="130556" y="190626"/>
                  </a:lnTo>
                  <a:lnTo>
                    <a:pt x="125603" y="191897"/>
                  </a:lnTo>
                  <a:lnTo>
                    <a:pt x="122810" y="193294"/>
                  </a:lnTo>
                  <a:lnTo>
                    <a:pt x="120016" y="194056"/>
                  </a:lnTo>
                  <a:lnTo>
                    <a:pt x="117222" y="195326"/>
                  </a:lnTo>
                  <a:lnTo>
                    <a:pt x="114300" y="196088"/>
                  </a:lnTo>
                  <a:lnTo>
                    <a:pt x="112269" y="197485"/>
                  </a:lnTo>
                  <a:lnTo>
                    <a:pt x="87503" y="207772"/>
                  </a:lnTo>
                  <a:lnTo>
                    <a:pt x="81153" y="210438"/>
                  </a:lnTo>
                  <a:lnTo>
                    <a:pt x="77597" y="211201"/>
                  </a:lnTo>
                  <a:lnTo>
                    <a:pt x="62866" y="218059"/>
                  </a:lnTo>
                  <a:lnTo>
                    <a:pt x="59310" y="218694"/>
                  </a:lnTo>
                  <a:lnTo>
                    <a:pt x="50800" y="222757"/>
                  </a:lnTo>
                  <a:lnTo>
                    <a:pt x="48006" y="223519"/>
                  </a:lnTo>
                  <a:lnTo>
                    <a:pt x="40260" y="227584"/>
                  </a:lnTo>
                  <a:lnTo>
                    <a:pt x="32513" y="229616"/>
                  </a:lnTo>
                  <a:lnTo>
                    <a:pt x="31116" y="231013"/>
                  </a:lnTo>
                  <a:lnTo>
                    <a:pt x="28194" y="231775"/>
                  </a:lnTo>
                  <a:lnTo>
                    <a:pt x="26797" y="232410"/>
                  </a:lnTo>
                  <a:lnTo>
                    <a:pt x="24766" y="233172"/>
                  </a:lnTo>
                  <a:lnTo>
                    <a:pt x="23369" y="234441"/>
                  </a:lnTo>
                  <a:lnTo>
                    <a:pt x="21844" y="235204"/>
                  </a:lnTo>
                  <a:lnTo>
                    <a:pt x="19813" y="235204"/>
                  </a:lnTo>
                  <a:lnTo>
                    <a:pt x="18416" y="235838"/>
                  </a:lnTo>
                  <a:lnTo>
                    <a:pt x="17653" y="236601"/>
                  </a:lnTo>
                  <a:lnTo>
                    <a:pt x="15494" y="237870"/>
                  </a:lnTo>
                  <a:lnTo>
                    <a:pt x="14860" y="238632"/>
                  </a:lnTo>
                  <a:lnTo>
                    <a:pt x="13463" y="238632"/>
                  </a:lnTo>
                  <a:lnTo>
                    <a:pt x="12066" y="237870"/>
                  </a:lnTo>
                  <a:lnTo>
                    <a:pt x="10541" y="235204"/>
                  </a:lnTo>
                  <a:lnTo>
                    <a:pt x="9144" y="228981"/>
                  </a:lnTo>
                  <a:lnTo>
                    <a:pt x="8510" y="227584"/>
                  </a:lnTo>
                  <a:lnTo>
                    <a:pt x="8510" y="203581"/>
                  </a:lnTo>
                  <a:lnTo>
                    <a:pt x="9144" y="202945"/>
                  </a:lnTo>
                  <a:lnTo>
                    <a:pt x="129160" y="137794"/>
                  </a:lnTo>
                  <a:lnTo>
                    <a:pt x="9144" y="183007"/>
                  </a:lnTo>
                  <a:lnTo>
                    <a:pt x="763" y="136397"/>
                  </a:lnTo>
                  <a:lnTo>
                    <a:pt x="763" y="120014"/>
                  </a:lnTo>
                  <a:lnTo>
                    <a:pt x="88266" y="78104"/>
                  </a:lnTo>
                  <a:lnTo>
                    <a:pt x="2160" y="108966"/>
                  </a:lnTo>
                  <a:lnTo>
                    <a:pt x="0" y="82169"/>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6" name="Freeform 515"/>
            <p:cNvSpPr/>
            <p:nvPr/>
          </p:nvSpPr>
          <p:spPr>
            <a:xfrm>
              <a:off x="1979636" y="1985914"/>
              <a:ext cx="414153" cy="78469"/>
            </a:xfrm>
            <a:custGeom>
              <a:avLst/>
              <a:gdLst/>
              <a:ahLst/>
              <a:cxnLst/>
              <a:rect l="0" t="0" r="0" b="0"/>
              <a:pathLst>
                <a:path w="414910" h="78867">
                  <a:moveTo>
                    <a:pt x="78359" y="19938"/>
                  </a:moveTo>
                  <a:lnTo>
                    <a:pt x="293625" y="0"/>
                  </a:lnTo>
                  <a:lnTo>
                    <a:pt x="385318" y="21971"/>
                  </a:lnTo>
                  <a:lnTo>
                    <a:pt x="414909" y="35687"/>
                  </a:lnTo>
                  <a:lnTo>
                    <a:pt x="405131" y="60325"/>
                  </a:lnTo>
                  <a:lnTo>
                    <a:pt x="382525" y="62356"/>
                  </a:lnTo>
                  <a:lnTo>
                    <a:pt x="332359" y="52069"/>
                  </a:lnTo>
                  <a:lnTo>
                    <a:pt x="282956" y="29463"/>
                  </a:lnTo>
                  <a:lnTo>
                    <a:pt x="132715" y="43179"/>
                  </a:lnTo>
                  <a:lnTo>
                    <a:pt x="71247" y="72009"/>
                  </a:lnTo>
                  <a:lnTo>
                    <a:pt x="11303" y="78866"/>
                  </a:lnTo>
                  <a:lnTo>
                    <a:pt x="0" y="63119"/>
                  </a:lnTo>
                  <a:lnTo>
                    <a:pt x="2794" y="41147"/>
                  </a:lnTo>
                  <a:close/>
                </a:path>
              </a:pathLst>
            </a:custGeom>
            <a:solidFill>
              <a:srgbClr val="EB8080"/>
            </a:solidFill>
            <a:ln w="0" cap="flat" cmpd="sng" algn="ctr">
              <a:solidFill>
                <a:srgbClr val="EB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7" name="Freeform 516"/>
            <p:cNvSpPr/>
            <p:nvPr/>
          </p:nvSpPr>
          <p:spPr>
            <a:xfrm>
              <a:off x="2044842" y="1930986"/>
              <a:ext cx="248493" cy="107895"/>
            </a:xfrm>
            <a:custGeom>
              <a:avLst/>
              <a:gdLst/>
              <a:ahLst/>
              <a:cxnLst/>
              <a:rect l="0" t="0" r="0" b="0"/>
              <a:pathLst>
                <a:path w="248413" h="107570">
                  <a:moveTo>
                    <a:pt x="0" y="2032"/>
                  </a:moveTo>
                  <a:lnTo>
                    <a:pt x="245618" y="0"/>
                  </a:lnTo>
                  <a:lnTo>
                    <a:pt x="248412" y="62357"/>
                  </a:lnTo>
                  <a:lnTo>
                    <a:pt x="179324" y="93981"/>
                  </a:lnTo>
                  <a:lnTo>
                    <a:pt x="128524" y="107569"/>
                  </a:lnTo>
                  <a:lnTo>
                    <a:pt x="49403" y="102871"/>
                  </a:lnTo>
                  <a:lnTo>
                    <a:pt x="9906" y="78868"/>
                  </a:lnTo>
                  <a:close/>
                </a:path>
              </a:pathLst>
            </a:custGeom>
            <a:solidFill>
              <a:srgbClr val="708FF7"/>
            </a:solidFill>
            <a:ln w="0" cap="flat" cmpd="sng" algn="ctr">
              <a:solidFill>
                <a:srgbClr val="708F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8" name="Freeform 517"/>
            <p:cNvSpPr/>
            <p:nvPr/>
          </p:nvSpPr>
          <p:spPr>
            <a:xfrm>
              <a:off x="1937339" y="1634768"/>
              <a:ext cx="343659" cy="319759"/>
            </a:xfrm>
            <a:custGeom>
              <a:avLst/>
              <a:gdLst/>
              <a:ahLst/>
              <a:cxnLst/>
              <a:rect l="0" t="0" r="0" b="0"/>
              <a:pathLst>
                <a:path w="343790" h="318770">
                  <a:moveTo>
                    <a:pt x="74802" y="0"/>
                  </a:moveTo>
                  <a:lnTo>
                    <a:pt x="79755" y="0"/>
                  </a:lnTo>
                  <a:lnTo>
                    <a:pt x="81914" y="634"/>
                  </a:lnTo>
                  <a:lnTo>
                    <a:pt x="86867" y="634"/>
                  </a:lnTo>
                  <a:lnTo>
                    <a:pt x="89661" y="1269"/>
                  </a:lnTo>
                  <a:lnTo>
                    <a:pt x="91820" y="1269"/>
                  </a:lnTo>
                  <a:lnTo>
                    <a:pt x="93852" y="2031"/>
                  </a:lnTo>
                  <a:lnTo>
                    <a:pt x="96773" y="2031"/>
                  </a:lnTo>
                  <a:lnTo>
                    <a:pt x="99567" y="2666"/>
                  </a:lnTo>
                  <a:lnTo>
                    <a:pt x="102361" y="2666"/>
                  </a:lnTo>
                  <a:lnTo>
                    <a:pt x="105155" y="3428"/>
                  </a:lnTo>
                  <a:lnTo>
                    <a:pt x="108076" y="3428"/>
                  </a:lnTo>
                  <a:lnTo>
                    <a:pt x="115061" y="4825"/>
                  </a:lnTo>
                  <a:lnTo>
                    <a:pt x="118617" y="4825"/>
                  </a:lnTo>
                  <a:lnTo>
                    <a:pt x="125729" y="6096"/>
                  </a:lnTo>
                  <a:lnTo>
                    <a:pt x="129158" y="6096"/>
                  </a:lnTo>
                  <a:lnTo>
                    <a:pt x="132714" y="6857"/>
                  </a:lnTo>
                  <a:lnTo>
                    <a:pt x="136270" y="6857"/>
                  </a:lnTo>
                  <a:lnTo>
                    <a:pt x="140461" y="8254"/>
                  </a:lnTo>
                  <a:lnTo>
                    <a:pt x="144017" y="8254"/>
                  </a:lnTo>
                  <a:lnTo>
                    <a:pt x="147573" y="8890"/>
                  </a:lnTo>
                  <a:lnTo>
                    <a:pt x="151764" y="8890"/>
                  </a:lnTo>
                  <a:lnTo>
                    <a:pt x="163067" y="10922"/>
                  </a:lnTo>
                  <a:lnTo>
                    <a:pt x="166623" y="10922"/>
                  </a:lnTo>
                  <a:lnTo>
                    <a:pt x="170814" y="11684"/>
                  </a:lnTo>
                  <a:lnTo>
                    <a:pt x="174370" y="11684"/>
                  </a:lnTo>
                  <a:lnTo>
                    <a:pt x="185673" y="13716"/>
                  </a:lnTo>
                  <a:lnTo>
                    <a:pt x="189229" y="13716"/>
                  </a:lnTo>
                  <a:lnTo>
                    <a:pt x="192023" y="14350"/>
                  </a:lnTo>
                  <a:lnTo>
                    <a:pt x="195579" y="14350"/>
                  </a:lnTo>
                  <a:lnTo>
                    <a:pt x="202564" y="15747"/>
                  </a:lnTo>
                  <a:lnTo>
                    <a:pt x="205485" y="15747"/>
                  </a:lnTo>
                  <a:lnTo>
                    <a:pt x="211835" y="17144"/>
                  </a:lnTo>
                  <a:lnTo>
                    <a:pt x="220217" y="17144"/>
                  </a:lnTo>
                  <a:lnTo>
                    <a:pt x="222376" y="17779"/>
                  </a:lnTo>
                  <a:lnTo>
                    <a:pt x="224535" y="17779"/>
                  </a:lnTo>
                  <a:lnTo>
                    <a:pt x="227329" y="18415"/>
                  </a:lnTo>
                  <a:lnTo>
                    <a:pt x="228726" y="18415"/>
                  </a:lnTo>
                  <a:lnTo>
                    <a:pt x="231520" y="19177"/>
                  </a:lnTo>
                  <a:lnTo>
                    <a:pt x="235711" y="19177"/>
                  </a:lnTo>
                  <a:lnTo>
                    <a:pt x="237235" y="19812"/>
                  </a:lnTo>
                  <a:lnTo>
                    <a:pt x="240029" y="19812"/>
                  </a:lnTo>
                  <a:lnTo>
                    <a:pt x="240029" y="20574"/>
                  </a:lnTo>
                  <a:lnTo>
                    <a:pt x="241426" y="23241"/>
                  </a:lnTo>
                  <a:lnTo>
                    <a:pt x="241426" y="26669"/>
                  </a:lnTo>
                  <a:lnTo>
                    <a:pt x="242189" y="28066"/>
                  </a:lnTo>
                  <a:lnTo>
                    <a:pt x="242189" y="29463"/>
                  </a:lnTo>
                  <a:lnTo>
                    <a:pt x="242823" y="31496"/>
                  </a:lnTo>
                  <a:lnTo>
                    <a:pt x="242823" y="36956"/>
                  </a:lnTo>
                  <a:lnTo>
                    <a:pt x="243585" y="39750"/>
                  </a:lnTo>
                  <a:lnTo>
                    <a:pt x="243585" y="41782"/>
                  </a:lnTo>
                  <a:lnTo>
                    <a:pt x="244220" y="43815"/>
                  </a:lnTo>
                  <a:lnTo>
                    <a:pt x="244220" y="51434"/>
                  </a:lnTo>
                  <a:lnTo>
                    <a:pt x="244982" y="54102"/>
                  </a:lnTo>
                  <a:lnTo>
                    <a:pt x="244982" y="56896"/>
                  </a:lnTo>
                  <a:lnTo>
                    <a:pt x="245617" y="60325"/>
                  </a:lnTo>
                  <a:lnTo>
                    <a:pt x="245617" y="68579"/>
                  </a:lnTo>
                  <a:lnTo>
                    <a:pt x="246379" y="71247"/>
                  </a:lnTo>
                  <a:lnTo>
                    <a:pt x="246379" y="74041"/>
                  </a:lnTo>
                  <a:lnTo>
                    <a:pt x="247142" y="77469"/>
                  </a:lnTo>
                  <a:lnTo>
                    <a:pt x="247142" y="80137"/>
                  </a:lnTo>
                  <a:lnTo>
                    <a:pt x="247776" y="83566"/>
                  </a:lnTo>
                  <a:lnTo>
                    <a:pt x="247776" y="91821"/>
                  </a:lnTo>
                  <a:lnTo>
                    <a:pt x="248411" y="95250"/>
                  </a:lnTo>
                  <a:lnTo>
                    <a:pt x="248411" y="103504"/>
                  </a:lnTo>
                  <a:lnTo>
                    <a:pt x="249173" y="106934"/>
                  </a:lnTo>
                  <a:lnTo>
                    <a:pt x="249173" y="114427"/>
                  </a:lnTo>
                  <a:lnTo>
                    <a:pt x="249935" y="117221"/>
                  </a:lnTo>
                  <a:lnTo>
                    <a:pt x="249935" y="124841"/>
                  </a:lnTo>
                  <a:lnTo>
                    <a:pt x="250570" y="126872"/>
                  </a:lnTo>
                  <a:lnTo>
                    <a:pt x="250570" y="136397"/>
                  </a:lnTo>
                  <a:lnTo>
                    <a:pt x="251332" y="137794"/>
                  </a:lnTo>
                  <a:lnTo>
                    <a:pt x="251332" y="143891"/>
                  </a:lnTo>
                  <a:lnTo>
                    <a:pt x="252095" y="145287"/>
                  </a:lnTo>
                  <a:lnTo>
                    <a:pt x="252095" y="147447"/>
                  </a:lnTo>
                  <a:lnTo>
                    <a:pt x="256285" y="289306"/>
                  </a:lnTo>
                  <a:lnTo>
                    <a:pt x="343789" y="297560"/>
                  </a:lnTo>
                  <a:lnTo>
                    <a:pt x="255523" y="318769"/>
                  </a:lnTo>
                  <a:lnTo>
                    <a:pt x="172973" y="314706"/>
                  </a:lnTo>
                  <a:lnTo>
                    <a:pt x="96011" y="285241"/>
                  </a:lnTo>
                  <a:lnTo>
                    <a:pt x="83311" y="193294"/>
                  </a:lnTo>
                  <a:lnTo>
                    <a:pt x="26923" y="175513"/>
                  </a:lnTo>
                  <a:lnTo>
                    <a:pt x="4952" y="150875"/>
                  </a:lnTo>
                  <a:lnTo>
                    <a:pt x="0" y="89153"/>
                  </a:lnTo>
                  <a:lnTo>
                    <a:pt x="26161" y="36322"/>
                  </a:lnTo>
                  <a:close/>
                </a:path>
              </a:pathLst>
            </a:custGeom>
            <a:solidFill>
              <a:srgbClr val="7AB3A3"/>
            </a:solidFill>
            <a:ln w="0" cap="flat" cmpd="sng" algn="ctr">
              <a:solidFill>
                <a:srgbClr val="7AB3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9" name="Freeform 518"/>
            <p:cNvSpPr/>
            <p:nvPr/>
          </p:nvSpPr>
          <p:spPr>
            <a:xfrm>
              <a:off x="2023694" y="1768165"/>
              <a:ext cx="165661" cy="123587"/>
            </a:xfrm>
            <a:custGeom>
              <a:avLst/>
              <a:gdLst/>
              <a:ahLst/>
              <a:cxnLst/>
              <a:rect l="0" t="0" r="0" b="0"/>
              <a:pathLst>
                <a:path w="165863" h="122682">
                  <a:moveTo>
                    <a:pt x="6350" y="122681"/>
                  </a:moveTo>
                  <a:lnTo>
                    <a:pt x="0" y="60325"/>
                  </a:lnTo>
                  <a:lnTo>
                    <a:pt x="101727" y="32893"/>
                  </a:lnTo>
                  <a:lnTo>
                    <a:pt x="136271" y="0"/>
                  </a:lnTo>
                  <a:lnTo>
                    <a:pt x="165862" y="13716"/>
                  </a:lnTo>
                  <a:lnTo>
                    <a:pt x="164593" y="61594"/>
                  </a:lnTo>
                  <a:lnTo>
                    <a:pt x="161671" y="60960"/>
                  </a:lnTo>
                  <a:lnTo>
                    <a:pt x="158877" y="60960"/>
                  </a:lnTo>
                  <a:lnTo>
                    <a:pt x="156083" y="60325"/>
                  </a:lnTo>
                  <a:lnTo>
                    <a:pt x="144018" y="60325"/>
                  </a:lnTo>
                  <a:lnTo>
                    <a:pt x="141224" y="60960"/>
                  </a:lnTo>
                  <a:lnTo>
                    <a:pt x="137668" y="60960"/>
                  </a:lnTo>
                  <a:lnTo>
                    <a:pt x="121412" y="64388"/>
                  </a:lnTo>
                  <a:lnTo>
                    <a:pt x="118618" y="65785"/>
                  </a:lnTo>
                  <a:lnTo>
                    <a:pt x="112268" y="67182"/>
                  </a:lnTo>
                  <a:lnTo>
                    <a:pt x="108712" y="68579"/>
                  </a:lnTo>
                  <a:lnTo>
                    <a:pt x="105283" y="69215"/>
                  </a:lnTo>
                  <a:lnTo>
                    <a:pt x="75565" y="81534"/>
                  </a:lnTo>
                  <a:lnTo>
                    <a:pt x="72771" y="82931"/>
                  </a:lnTo>
                  <a:lnTo>
                    <a:pt x="69977" y="84963"/>
                  </a:lnTo>
                  <a:lnTo>
                    <a:pt x="66421" y="86360"/>
                  </a:lnTo>
                  <a:lnTo>
                    <a:pt x="63627" y="88391"/>
                  </a:lnTo>
                  <a:lnTo>
                    <a:pt x="48768" y="95250"/>
                  </a:lnTo>
                  <a:lnTo>
                    <a:pt x="45974" y="97281"/>
                  </a:lnTo>
                  <a:lnTo>
                    <a:pt x="33274" y="104140"/>
                  </a:lnTo>
                  <a:lnTo>
                    <a:pt x="31115" y="106172"/>
                  </a:lnTo>
                  <a:lnTo>
                    <a:pt x="28321" y="107569"/>
                  </a:lnTo>
                  <a:lnTo>
                    <a:pt x="26924" y="108966"/>
                  </a:lnTo>
                  <a:lnTo>
                    <a:pt x="22606" y="111760"/>
                  </a:lnTo>
                  <a:lnTo>
                    <a:pt x="20574" y="112394"/>
                  </a:lnTo>
                  <a:lnTo>
                    <a:pt x="19050" y="113791"/>
                  </a:lnTo>
                  <a:lnTo>
                    <a:pt x="17018" y="114426"/>
                  </a:lnTo>
                  <a:lnTo>
                    <a:pt x="15621" y="115823"/>
                  </a:lnTo>
                  <a:lnTo>
                    <a:pt x="12827" y="117221"/>
                  </a:lnTo>
                  <a:lnTo>
                    <a:pt x="10668" y="119253"/>
                  </a:lnTo>
                  <a:lnTo>
                    <a:pt x="7112" y="121285"/>
                  </a:lnTo>
                  <a:lnTo>
                    <a:pt x="6350" y="122047"/>
                  </a:lnTo>
                  <a:close/>
                </a:path>
              </a:pathLst>
            </a:custGeom>
            <a:solidFill>
              <a:srgbClr val="699E91"/>
            </a:solidFill>
            <a:ln w="0" cap="flat" cmpd="sng" algn="ctr">
              <a:solidFill>
                <a:srgbClr val="699E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0" name="Freeform 519"/>
            <p:cNvSpPr/>
            <p:nvPr/>
          </p:nvSpPr>
          <p:spPr>
            <a:xfrm>
              <a:off x="1865082" y="1371899"/>
              <a:ext cx="385957" cy="374687"/>
            </a:xfrm>
            <a:custGeom>
              <a:avLst/>
              <a:gdLst/>
              <a:ahLst/>
              <a:cxnLst/>
              <a:rect l="0" t="0" r="0" b="0"/>
              <a:pathLst>
                <a:path w="386842" h="373635">
                  <a:moveTo>
                    <a:pt x="79756" y="137796"/>
                  </a:moveTo>
                  <a:lnTo>
                    <a:pt x="76961" y="97410"/>
                  </a:lnTo>
                  <a:lnTo>
                    <a:pt x="93217" y="56897"/>
                  </a:lnTo>
                  <a:lnTo>
                    <a:pt x="136270" y="20575"/>
                  </a:lnTo>
                  <a:lnTo>
                    <a:pt x="186435" y="10288"/>
                  </a:lnTo>
                  <a:lnTo>
                    <a:pt x="232917" y="17146"/>
                  </a:lnTo>
                  <a:lnTo>
                    <a:pt x="253364" y="6224"/>
                  </a:lnTo>
                  <a:lnTo>
                    <a:pt x="292988" y="0"/>
                  </a:lnTo>
                  <a:lnTo>
                    <a:pt x="340994" y="12319"/>
                  </a:lnTo>
                  <a:lnTo>
                    <a:pt x="372744" y="29464"/>
                  </a:lnTo>
                  <a:lnTo>
                    <a:pt x="386841" y="51436"/>
                  </a:lnTo>
                  <a:lnTo>
                    <a:pt x="386841" y="78867"/>
                  </a:lnTo>
                  <a:lnTo>
                    <a:pt x="106679" y="245491"/>
                  </a:lnTo>
                  <a:lnTo>
                    <a:pt x="84709" y="272162"/>
                  </a:lnTo>
                  <a:lnTo>
                    <a:pt x="48767" y="296165"/>
                  </a:lnTo>
                  <a:lnTo>
                    <a:pt x="52959" y="321565"/>
                  </a:lnTo>
                  <a:lnTo>
                    <a:pt x="23367" y="373634"/>
                  </a:lnTo>
                  <a:lnTo>
                    <a:pt x="9906" y="369571"/>
                  </a:lnTo>
                  <a:lnTo>
                    <a:pt x="0" y="342774"/>
                  </a:lnTo>
                  <a:lnTo>
                    <a:pt x="3556" y="309881"/>
                  </a:lnTo>
                  <a:lnTo>
                    <a:pt x="59309" y="238633"/>
                  </a:lnTo>
                  <a:lnTo>
                    <a:pt x="72009" y="234442"/>
                  </a:lnTo>
                  <a:lnTo>
                    <a:pt x="72770" y="209805"/>
                  </a:lnTo>
                  <a:close/>
                </a:path>
              </a:pathLst>
            </a:custGeom>
            <a:solidFill>
              <a:srgbClr val="FFFF66"/>
            </a:solidFill>
            <a:ln w="0" cap="flat" cmpd="sng" algn="ctr">
              <a:solidFill>
                <a:srgbClr val="FFFF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1" name="Freeform 520"/>
            <p:cNvSpPr/>
            <p:nvPr/>
          </p:nvSpPr>
          <p:spPr>
            <a:xfrm>
              <a:off x="1831598" y="1593572"/>
              <a:ext cx="140989" cy="111818"/>
            </a:xfrm>
            <a:custGeom>
              <a:avLst/>
              <a:gdLst/>
              <a:ahLst/>
              <a:cxnLst/>
              <a:rect l="0" t="0" r="0" b="0"/>
              <a:pathLst>
                <a:path w="141098" h="113158">
                  <a:moveTo>
                    <a:pt x="76200" y="44576"/>
                  </a:moveTo>
                  <a:lnTo>
                    <a:pt x="88900" y="52197"/>
                  </a:lnTo>
                  <a:lnTo>
                    <a:pt x="141097" y="46735"/>
                  </a:lnTo>
                  <a:lnTo>
                    <a:pt x="131953" y="103632"/>
                  </a:lnTo>
                  <a:lnTo>
                    <a:pt x="107950" y="113157"/>
                  </a:lnTo>
                  <a:lnTo>
                    <a:pt x="91695" y="107695"/>
                  </a:lnTo>
                  <a:lnTo>
                    <a:pt x="74803" y="66547"/>
                  </a:lnTo>
                  <a:lnTo>
                    <a:pt x="68453" y="69976"/>
                  </a:lnTo>
                  <a:lnTo>
                    <a:pt x="8509" y="96773"/>
                  </a:lnTo>
                  <a:lnTo>
                    <a:pt x="0" y="88519"/>
                  </a:lnTo>
                  <a:lnTo>
                    <a:pt x="6986" y="75438"/>
                  </a:lnTo>
                  <a:lnTo>
                    <a:pt x="27433" y="58292"/>
                  </a:lnTo>
                  <a:lnTo>
                    <a:pt x="19686" y="33654"/>
                  </a:lnTo>
                  <a:lnTo>
                    <a:pt x="36703" y="0"/>
                  </a:lnTo>
                  <a:lnTo>
                    <a:pt x="57150" y="4190"/>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2" name="Freeform 521"/>
            <p:cNvSpPr/>
            <p:nvPr/>
          </p:nvSpPr>
          <p:spPr>
            <a:xfrm>
              <a:off x="1921477" y="1405247"/>
              <a:ext cx="400055" cy="372726"/>
            </a:xfrm>
            <a:custGeom>
              <a:avLst/>
              <a:gdLst/>
              <a:ahLst/>
              <a:cxnLst/>
              <a:rect l="0" t="0" r="0" b="0"/>
              <a:pathLst>
                <a:path w="400178" h="373001">
                  <a:moveTo>
                    <a:pt x="67056" y="89789"/>
                  </a:moveTo>
                  <a:lnTo>
                    <a:pt x="174371" y="6858"/>
                  </a:lnTo>
                  <a:lnTo>
                    <a:pt x="206121" y="0"/>
                  </a:lnTo>
                  <a:lnTo>
                    <a:pt x="293624" y="19178"/>
                  </a:lnTo>
                  <a:lnTo>
                    <a:pt x="309880" y="33528"/>
                  </a:lnTo>
                  <a:lnTo>
                    <a:pt x="325374" y="56897"/>
                  </a:lnTo>
                  <a:lnTo>
                    <a:pt x="346584" y="104903"/>
                  </a:lnTo>
                  <a:lnTo>
                    <a:pt x="355093" y="153544"/>
                  </a:lnTo>
                  <a:lnTo>
                    <a:pt x="305562" y="233045"/>
                  </a:lnTo>
                  <a:lnTo>
                    <a:pt x="325374" y="243460"/>
                  </a:lnTo>
                  <a:lnTo>
                    <a:pt x="329693" y="258445"/>
                  </a:lnTo>
                  <a:lnTo>
                    <a:pt x="372618" y="252985"/>
                  </a:lnTo>
                  <a:lnTo>
                    <a:pt x="393065" y="256413"/>
                  </a:lnTo>
                  <a:lnTo>
                    <a:pt x="400177" y="268732"/>
                  </a:lnTo>
                  <a:lnTo>
                    <a:pt x="397384" y="275591"/>
                  </a:lnTo>
                  <a:lnTo>
                    <a:pt x="346584" y="297561"/>
                  </a:lnTo>
                  <a:lnTo>
                    <a:pt x="346584" y="313310"/>
                  </a:lnTo>
                  <a:lnTo>
                    <a:pt x="334518" y="329057"/>
                  </a:lnTo>
                  <a:lnTo>
                    <a:pt x="340868" y="346964"/>
                  </a:lnTo>
                  <a:lnTo>
                    <a:pt x="326771" y="362713"/>
                  </a:lnTo>
                  <a:lnTo>
                    <a:pt x="297815" y="373000"/>
                  </a:lnTo>
                  <a:lnTo>
                    <a:pt x="256921" y="370967"/>
                  </a:lnTo>
                  <a:lnTo>
                    <a:pt x="237871" y="351791"/>
                  </a:lnTo>
                  <a:lnTo>
                    <a:pt x="232918" y="311913"/>
                  </a:lnTo>
                  <a:lnTo>
                    <a:pt x="244984" y="277623"/>
                  </a:lnTo>
                  <a:lnTo>
                    <a:pt x="247777" y="260478"/>
                  </a:lnTo>
                  <a:lnTo>
                    <a:pt x="171577" y="265938"/>
                  </a:lnTo>
                  <a:lnTo>
                    <a:pt x="129159" y="249556"/>
                  </a:lnTo>
                  <a:lnTo>
                    <a:pt x="96012" y="229616"/>
                  </a:lnTo>
                  <a:lnTo>
                    <a:pt x="60706" y="196089"/>
                  </a:lnTo>
                  <a:lnTo>
                    <a:pt x="55753" y="185802"/>
                  </a:lnTo>
                  <a:lnTo>
                    <a:pt x="21209" y="181611"/>
                  </a:lnTo>
                  <a:lnTo>
                    <a:pt x="0" y="158369"/>
                  </a:lnTo>
                  <a:lnTo>
                    <a:pt x="2795" y="126111"/>
                  </a:lnTo>
                  <a:lnTo>
                    <a:pt x="21845" y="108967"/>
                  </a:lnTo>
                  <a:lnTo>
                    <a:pt x="50165" y="112395"/>
                  </a:lnTo>
                  <a:lnTo>
                    <a:pt x="56515" y="120650"/>
                  </a:lnTo>
                  <a:lnTo>
                    <a:pt x="68453" y="102870"/>
                  </a:lnTo>
                  <a:lnTo>
                    <a:pt x="68453" y="96013"/>
                  </a:lnTo>
                  <a:lnTo>
                    <a:pt x="67692" y="93219"/>
                  </a:lnTo>
                  <a:lnTo>
                    <a:pt x="67692" y="91186"/>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3" name="Freeform 522"/>
            <p:cNvSpPr/>
            <p:nvPr/>
          </p:nvSpPr>
          <p:spPr>
            <a:xfrm>
              <a:off x="2310959" y="1415056"/>
              <a:ext cx="155087" cy="70622"/>
            </a:xfrm>
            <a:custGeom>
              <a:avLst/>
              <a:gdLst/>
              <a:ahLst/>
              <a:cxnLst/>
              <a:rect l="0" t="0" r="0" b="0"/>
              <a:pathLst>
                <a:path w="153926" h="71247">
                  <a:moveTo>
                    <a:pt x="0" y="51434"/>
                  </a:moveTo>
                  <a:lnTo>
                    <a:pt x="4319" y="12318"/>
                  </a:lnTo>
                  <a:lnTo>
                    <a:pt x="15494" y="3429"/>
                  </a:lnTo>
                  <a:lnTo>
                    <a:pt x="46609" y="8890"/>
                  </a:lnTo>
                  <a:lnTo>
                    <a:pt x="64897" y="0"/>
                  </a:lnTo>
                  <a:lnTo>
                    <a:pt x="90425" y="7493"/>
                  </a:lnTo>
                  <a:lnTo>
                    <a:pt x="120016" y="634"/>
                  </a:lnTo>
                  <a:lnTo>
                    <a:pt x="136272" y="10921"/>
                  </a:lnTo>
                  <a:lnTo>
                    <a:pt x="152528" y="35559"/>
                  </a:lnTo>
                  <a:lnTo>
                    <a:pt x="153925" y="52070"/>
                  </a:lnTo>
                  <a:lnTo>
                    <a:pt x="115063" y="46609"/>
                  </a:lnTo>
                  <a:lnTo>
                    <a:pt x="116459" y="60325"/>
                  </a:lnTo>
                  <a:lnTo>
                    <a:pt x="103759" y="66420"/>
                  </a:lnTo>
                  <a:lnTo>
                    <a:pt x="74169" y="54864"/>
                  </a:lnTo>
                  <a:lnTo>
                    <a:pt x="74169" y="71246"/>
                  </a:lnTo>
                  <a:lnTo>
                    <a:pt x="59309" y="71246"/>
                  </a:lnTo>
                  <a:lnTo>
                    <a:pt x="40259" y="63754"/>
                  </a:lnTo>
                  <a:lnTo>
                    <a:pt x="23369" y="48640"/>
                  </a:lnTo>
                  <a:close/>
                </a:path>
              </a:pathLst>
            </a:custGeom>
            <a:solidFill>
              <a:srgbClr val="FFC4B8"/>
            </a:solidFill>
            <a:ln w="0" cap="flat" cmpd="sng" algn="ctr">
              <a:solidFill>
                <a:srgbClr val="FFC4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4" name="Freeform 523"/>
            <p:cNvSpPr/>
            <p:nvPr/>
          </p:nvSpPr>
          <p:spPr>
            <a:xfrm>
              <a:off x="2013120" y="1405247"/>
              <a:ext cx="213246" cy="260909"/>
            </a:xfrm>
            <a:custGeom>
              <a:avLst/>
              <a:gdLst/>
              <a:ahLst/>
              <a:cxnLst/>
              <a:rect l="0" t="0" r="0" b="0"/>
              <a:pathLst>
                <a:path w="212472" h="261114">
                  <a:moveTo>
                    <a:pt x="70612" y="14986"/>
                  </a:moveTo>
                  <a:lnTo>
                    <a:pt x="87503" y="3430"/>
                  </a:lnTo>
                  <a:lnTo>
                    <a:pt x="112903" y="0"/>
                  </a:lnTo>
                  <a:lnTo>
                    <a:pt x="142621" y="0"/>
                  </a:lnTo>
                  <a:lnTo>
                    <a:pt x="172212" y="12320"/>
                  </a:lnTo>
                  <a:lnTo>
                    <a:pt x="172212" y="12955"/>
                  </a:lnTo>
                  <a:lnTo>
                    <a:pt x="174371" y="14986"/>
                  </a:lnTo>
                  <a:lnTo>
                    <a:pt x="175134" y="17145"/>
                  </a:lnTo>
                  <a:lnTo>
                    <a:pt x="176403" y="18416"/>
                  </a:lnTo>
                  <a:lnTo>
                    <a:pt x="179324" y="23876"/>
                  </a:lnTo>
                  <a:lnTo>
                    <a:pt x="180721" y="25273"/>
                  </a:lnTo>
                  <a:lnTo>
                    <a:pt x="182118" y="28067"/>
                  </a:lnTo>
                  <a:lnTo>
                    <a:pt x="182881" y="30100"/>
                  </a:lnTo>
                  <a:lnTo>
                    <a:pt x="184150" y="31497"/>
                  </a:lnTo>
                  <a:lnTo>
                    <a:pt x="184912" y="33528"/>
                  </a:lnTo>
                  <a:lnTo>
                    <a:pt x="189103" y="41022"/>
                  </a:lnTo>
                  <a:lnTo>
                    <a:pt x="189865" y="43181"/>
                  </a:lnTo>
                  <a:lnTo>
                    <a:pt x="191262" y="45212"/>
                  </a:lnTo>
                  <a:lnTo>
                    <a:pt x="192024" y="47880"/>
                  </a:lnTo>
                  <a:lnTo>
                    <a:pt x="194818" y="52706"/>
                  </a:lnTo>
                  <a:lnTo>
                    <a:pt x="196215" y="57531"/>
                  </a:lnTo>
                  <a:lnTo>
                    <a:pt x="197612" y="59564"/>
                  </a:lnTo>
                  <a:lnTo>
                    <a:pt x="198374" y="62358"/>
                  </a:lnTo>
                  <a:lnTo>
                    <a:pt x="199771" y="65025"/>
                  </a:lnTo>
                  <a:lnTo>
                    <a:pt x="206756" y="86361"/>
                  </a:lnTo>
                  <a:lnTo>
                    <a:pt x="206756" y="89028"/>
                  </a:lnTo>
                  <a:lnTo>
                    <a:pt x="208281" y="92456"/>
                  </a:lnTo>
                  <a:lnTo>
                    <a:pt x="208281" y="95250"/>
                  </a:lnTo>
                  <a:lnTo>
                    <a:pt x="209678" y="98680"/>
                  </a:lnTo>
                  <a:lnTo>
                    <a:pt x="209678" y="101473"/>
                  </a:lnTo>
                  <a:lnTo>
                    <a:pt x="211709" y="110364"/>
                  </a:lnTo>
                  <a:lnTo>
                    <a:pt x="211709" y="116459"/>
                  </a:lnTo>
                  <a:lnTo>
                    <a:pt x="212471" y="119889"/>
                  </a:lnTo>
                  <a:lnTo>
                    <a:pt x="212471" y="135636"/>
                  </a:lnTo>
                  <a:lnTo>
                    <a:pt x="211709" y="138431"/>
                  </a:lnTo>
                  <a:lnTo>
                    <a:pt x="211709" y="148717"/>
                  </a:lnTo>
                  <a:lnTo>
                    <a:pt x="210312" y="151511"/>
                  </a:lnTo>
                  <a:lnTo>
                    <a:pt x="210312" y="154178"/>
                  </a:lnTo>
                  <a:lnTo>
                    <a:pt x="206121" y="172720"/>
                  </a:lnTo>
                  <a:lnTo>
                    <a:pt x="204724" y="174753"/>
                  </a:lnTo>
                  <a:lnTo>
                    <a:pt x="203962" y="178181"/>
                  </a:lnTo>
                  <a:lnTo>
                    <a:pt x="202565" y="180214"/>
                  </a:lnTo>
                  <a:lnTo>
                    <a:pt x="201803" y="183642"/>
                  </a:lnTo>
                  <a:lnTo>
                    <a:pt x="200406" y="185801"/>
                  </a:lnTo>
                  <a:lnTo>
                    <a:pt x="199009" y="191897"/>
                  </a:lnTo>
                  <a:lnTo>
                    <a:pt x="196215" y="196723"/>
                  </a:lnTo>
                  <a:lnTo>
                    <a:pt x="195581" y="199391"/>
                  </a:lnTo>
                  <a:lnTo>
                    <a:pt x="188468" y="211201"/>
                  </a:lnTo>
                  <a:lnTo>
                    <a:pt x="187834" y="213869"/>
                  </a:lnTo>
                  <a:lnTo>
                    <a:pt x="185674" y="215900"/>
                  </a:lnTo>
                  <a:lnTo>
                    <a:pt x="174371" y="232410"/>
                  </a:lnTo>
                  <a:lnTo>
                    <a:pt x="172212" y="233807"/>
                  </a:lnTo>
                  <a:lnTo>
                    <a:pt x="170815" y="235839"/>
                  </a:lnTo>
                  <a:lnTo>
                    <a:pt x="169418" y="237236"/>
                  </a:lnTo>
                  <a:lnTo>
                    <a:pt x="167259" y="238507"/>
                  </a:lnTo>
                  <a:lnTo>
                    <a:pt x="165862" y="239904"/>
                  </a:lnTo>
                  <a:lnTo>
                    <a:pt x="164465" y="242063"/>
                  </a:lnTo>
                  <a:lnTo>
                    <a:pt x="162306" y="243332"/>
                  </a:lnTo>
                  <a:lnTo>
                    <a:pt x="159512" y="246126"/>
                  </a:lnTo>
                  <a:lnTo>
                    <a:pt x="157353" y="247397"/>
                  </a:lnTo>
                  <a:lnTo>
                    <a:pt x="155956" y="248794"/>
                  </a:lnTo>
                  <a:lnTo>
                    <a:pt x="153924" y="249556"/>
                  </a:lnTo>
                  <a:lnTo>
                    <a:pt x="152528" y="250953"/>
                  </a:lnTo>
                  <a:lnTo>
                    <a:pt x="150368" y="252223"/>
                  </a:lnTo>
                  <a:lnTo>
                    <a:pt x="148971" y="253619"/>
                  </a:lnTo>
                  <a:lnTo>
                    <a:pt x="147574" y="254382"/>
                  </a:lnTo>
                  <a:lnTo>
                    <a:pt x="144018" y="255651"/>
                  </a:lnTo>
                  <a:lnTo>
                    <a:pt x="142621" y="256413"/>
                  </a:lnTo>
                  <a:lnTo>
                    <a:pt x="140462" y="257048"/>
                  </a:lnTo>
                  <a:lnTo>
                    <a:pt x="139065" y="257810"/>
                  </a:lnTo>
                  <a:lnTo>
                    <a:pt x="135509" y="259081"/>
                  </a:lnTo>
                  <a:lnTo>
                    <a:pt x="133478" y="259081"/>
                  </a:lnTo>
                  <a:lnTo>
                    <a:pt x="131953" y="259842"/>
                  </a:lnTo>
                  <a:lnTo>
                    <a:pt x="130556" y="259842"/>
                  </a:lnTo>
                  <a:lnTo>
                    <a:pt x="127000" y="261113"/>
                  </a:lnTo>
                  <a:lnTo>
                    <a:pt x="118618" y="261113"/>
                  </a:lnTo>
                  <a:lnTo>
                    <a:pt x="116459" y="260478"/>
                  </a:lnTo>
                  <a:lnTo>
                    <a:pt x="115062" y="260478"/>
                  </a:lnTo>
                  <a:lnTo>
                    <a:pt x="112903" y="259842"/>
                  </a:lnTo>
                  <a:lnTo>
                    <a:pt x="110871" y="259842"/>
                  </a:lnTo>
                  <a:lnTo>
                    <a:pt x="108712" y="259081"/>
                  </a:lnTo>
                  <a:lnTo>
                    <a:pt x="107315" y="259081"/>
                  </a:lnTo>
                  <a:lnTo>
                    <a:pt x="104394" y="258445"/>
                  </a:lnTo>
                  <a:lnTo>
                    <a:pt x="103124" y="257810"/>
                  </a:lnTo>
                  <a:lnTo>
                    <a:pt x="84709" y="252223"/>
                  </a:lnTo>
                  <a:lnTo>
                    <a:pt x="82550" y="250953"/>
                  </a:lnTo>
                  <a:lnTo>
                    <a:pt x="80518" y="250191"/>
                  </a:lnTo>
                  <a:lnTo>
                    <a:pt x="73406" y="246126"/>
                  </a:lnTo>
                  <a:lnTo>
                    <a:pt x="71247" y="245364"/>
                  </a:lnTo>
                  <a:lnTo>
                    <a:pt x="69215" y="243332"/>
                  </a:lnTo>
                  <a:lnTo>
                    <a:pt x="59944" y="237872"/>
                  </a:lnTo>
                  <a:lnTo>
                    <a:pt x="39497" y="220091"/>
                  </a:lnTo>
                  <a:lnTo>
                    <a:pt x="31115" y="210439"/>
                  </a:lnTo>
                  <a:lnTo>
                    <a:pt x="29591" y="207772"/>
                  </a:lnTo>
                  <a:lnTo>
                    <a:pt x="27559" y="204978"/>
                  </a:lnTo>
                  <a:lnTo>
                    <a:pt x="26162" y="202184"/>
                  </a:lnTo>
                  <a:lnTo>
                    <a:pt x="24003" y="199391"/>
                  </a:lnTo>
                  <a:lnTo>
                    <a:pt x="22606" y="196723"/>
                  </a:lnTo>
                  <a:lnTo>
                    <a:pt x="20447" y="194056"/>
                  </a:lnTo>
                  <a:lnTo>
                    <a:pt x="19050" y="190500"/>
                  </a:lnTo>
                  <a:lnTo>
                    <a:pt x="16891" y="187834"/>
                  </a:lnTo>
                  <a:lnTo>
                    <a:pt x="8509" y="167259"/>
                  </a:lnTo>
                  <a:lnTo>
                    <a:pt x="7112" y="163195"/>
                  </a:lnTo>
                  <a:lnTo>
                    <a:pt x="6350" y="159005"/>
                  </a:lnTo>
                  <a:lnTo>
                    <a:pt x="4953" y="155575"/>
                  </a:lnTo>
                  <a:lnTo>
                    <a:pt x="0" y="126747"/>
                  </a:lnTo>
                  <a:lnTo>
                    <a:pt x="0" y="99442"/>
                  </a:lnTo>
                  <a:lnTo>
                    <a:pt x="2159" y="89789"/>
                  </a:lnTo>
                  <a:lnTo>
                    <a:pt x="3556" y="86361"/>
                  </a:lnTo>
                  <a:lnTo>
                    <a:pt x="4953" y="80137"/>
                  </a:lnTo>
                  <a:lnTo>
                    <a:pt x="6350" y="77470"/>
                  </a:lnTo>
                  <a:lnTo>
                    <a:pt x="7112" y="73914"/>
                  </a:lnTo>
                  <a:lnTo>
                    <a:pt x="18415" y="54103"/>
                  </a:lnTo>
                  <a:lnTo>
                    <a:pt x="26797" y="43816"/>
                  </a:lnTo>
                  <a:lnTo>
                    <a:pt x="28956" y="42419"/>
                  </a:lnTo>
                  <a:lnTo>
                    <a:pt x="31115" y="40386"/>
                  </a:lnTo>
                  <a:lnTo>
                    <a:pt x="32512" y="38355"/>
                  </a:lnTo>
                  <a:lnTo>
                    <a:pt x="37465" y="33528"/>
                  </a:lnTo>
                  <a:lnTo>
                    <a:pt x="39497" y="32131"/>
                  </a:lnTo>
                  <a:lnTo>
                    <a:pt x="41021" y="30734"/>
                  </a:lnTo>
                  <a:lnTo>
                    <a:pt x="46609" y="27306"/>
                  </a:lnTo>
                  <a:lnTo>
                    <a:pt x="49403" y="24639"/>
                  </a:lnTo>
                  <a:lnTo>
                    <a:pt x="52959" y="23242"/>
                  </a:lnTo>
                  <a:lnTo>
                    <a:pt x="54356" y="21845"/>
                  </a:lnTo>
                  <a:lnTo>
                    <a:pt x="68453" y="15748"/>
                  </a:lnTo>
                  <a:lnTo>
                    <a:pt x="69215" y="14986"/>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5" name="Freeform 524"/>
            <p:cNvSpPr/>
            <p:nvPr/>
          </p:nvSpPr>
          <p:spPr>
            <a:xfrm>
              <a:off x="2021932" y="1524912"/>
              <a:ext cx="199146" cy="94162"/>
            </a:xfrm>
            <a:custGeom>
              <a:avLst/>
              <a:gdLst/>
              <a:ahLst/>
              <a:cxnLst/>
              <a:rect l="0" t="0" r="0" b="0"/>
              <a:pathLst>
                <a:path w="199010" h="93220">
                  <a:moveTo>
                    <a:pt x="0" y="13081"/>
                  </a:moveTo>
                  <a:lnTo>
                    <a:pt x="91694" y="17781"/>
                  </a:lnTo>
                  <a:lnTo>
                    <a:pt x="199009" y="0"/>
                  </a:lnTo>
                  <a:lnTo>
                    <a:pt x="174372" y="56261"/>
                  </a:lnTo>
                  <a:lnTo>
                    <a:pt x="173609" y="56261"/>
                  </a:lnTo>
                  <a:lnTo>
                    <a:pt x="172847" y="56897"/>
                  </a:lnTo>
                  <a:lnTo>
                    <a:pt x="170815" y="58294"/>
                  </a:lnTo>
                  <a:lnTo>
                    <a:pt x="169419" y="60325"/>
                  </a:lnTo>
                  <a:lnTo>
                    <a:pt x="166625" y="62358"/>
                  </a:lnTo>
                  <a:lnTo>
                    <a:pt x="164465" y="65152"/>
                  </a:lnTo>
                  <a:lnTo>
                    <a:pt x="162306" y="66548"/>
                  </a:lnTo>
                  <a:lnTo>
                    <a:pt x="160909" y="67819"/>
                  </a:lnTo>
                  <a:lnTo>
                    <a:pt x="158750" y="69216"/>
                  </a:lnTo>
                  <a:lnTo>
                    <a:pt x="157353" y="71247"/>
                  </a:lnTo>
                  <a:lnTo>
                    <a:pt x="141859" y="80900"/>
                  </a:lnTo>
                  <a:lnTo>
                    <a:pt x="139700" y="82931"/>
                  </a:lnTo>
                  <a:lnTo>
                    <a:pt x="136906" y="83694"/>
                  </a:lnTo>
                  <a:lnTo>
                    <a:pt x="129159" y="87758"/>
                  </a:lnTo>
                  <a:lnTo>
                    <a:pt x="126365" y="88519"/>
                  </a:lnTo>
                  <a:lnTo>
                    <a:pt x="123444" y="89789"/>
                  </a:lnTo>
                  <a:lnTo>
                    <a:pt x="112269" y="92583"/>
                  </a:lnTo>
                  <a:lnTo>
                    <a:pt x="108585" y="92583"/>
                  </a:lnTo>
                  <a:lnTo>
                    <a:pt x="106553" y="93219"/>
                  </a:lnTo>
                  <a:lnTo>
                    <a:pt x="91059" y="93219"/>
                  </a:lnTo>
                  <a:lnTo>
                    <a:pt x="88138" y="92583"/>
                  </a:lnTo>
                  <a:lnTo>
                    <a:pt x="81915" y="92583"/>
                  </a:lnTo>
                  <a:lnTo>
                    <a:pt x="79756" y="91948"/>
                  </a:lnTo>
                  <a:lnTo>
                    <a:pt x="78359" y="91948"/>
                  </a:lnTo>
                  <a:lnTo>
                    <a:pt x="76200" y="91186"/>
                  </a:lnTo>
                  <a:lnTo>
                    <a:pt x="74803" y="91186"/>
                  </a:lnTo>
                  <a:lnTo>
                    <a:pt x="64135" y="87758"/>
                  </a:lnTo>
                  <a:lnTo>
                    <a:pt x="62738" y="87758"/>
                  </a:lnTo>
                  <a:lnTo>
                    <a:pt x="62103" y="87122"/>
                  </a:lnTo>
                  <a:lnTo>
                    <a:pt x="24003" y="5689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6" name="Freeform 525"/>
            <p:cNvSpPr/>
            <p:nvPr/>
          </p:nvSpPr>
          <p:spPr>
            <a:xfrm>
              <a:off x="1954963" y="1409171"/>
              <a:ext cx="146275" cy="109856"/>
            </a:xfrm>
            <a:custGeom>
              <a:avLst/>
              <a:gdLst/>
              <a:ahLst/>
              <a:cxnLst/>
              <a:rect l="0" t="0" r="0" b="0"/>
              <a:pathLst>
                <a:path w="145416" h="111126">
                  <a:moveTo>
                    <a:pt x="6350" y="102870"/>
                  </a:moveTo>
                  <a:lnTo>
                    <a:pt x="5588" y="102108"/>
                  </a:lnTo>
                  <a:lnTo>
                    <a:pt x="4191" y="100077"/>
                  </a:lnTo>
                  <a:lnTo>
                    <a:pt x="1397" y="93980"/>
                  </a:lnTo>
                  <a:lnTo>
                    <a:pt x="636" y="91186"/>
                  </a:lnTo>
                  <a:lnTo>
                    <a:pt x="636" y="88392"/>
                  </a:lnTo>
                  <a:lnTo>
                    <a:pt x="0" y="85725"/>
                  </a:lnTo>
                  <a:lnTo>
                    <a:pt x="636" y="82931"/>
                  </a:lnTo>
                  <a:lnTo>
                    <a:pt x="636" y="78233"/>
                  </a:lnTo>
                  <a:lnTo>
                    <a:pt x="2033" y="76074"/>
                  </a:lnTo>
                  <a:lnTo>
                    <a:pt x="2033" y="74803"/>
                  </a:lnTo>
                  <a:lnTo>
                    <a:pt x="4191" y="71247"/>
                  </a:lnTo>
                  <a:lnTo>
                    <a:pt x="5588" y="69978"/>
                  </a:lnTo>
                  <a:lnTo>
                    <a:pt x="6350" y="67183"/>
                  </a:lnTo>
                  <a:lnTo>
                    <a:pt x="7747" y="65152"/>
                  </a:lnTo>
                  <a:lnTo>
                    <a:pt x="9906" y="63119"/>
                  </a:lnTo>
                  <a:lnTo>
                    <a:pt x="11303" y="60325"/>
                  </a:lnTo>
                  <a:lnTo>
                    <a:pt x="16256" y="55500"/>
                  </a:lnTo>
                  <a:lnTo>
                    <a:pt x="19050" y="53467"/>
                  </a:lnTo>
                  <a:lnTo>
                    <a:pt x="28956" y="43942"/>
                  </a:lnTo>
                  <a:lnTo>
                    <a:pt x="30988" y="42545"/>
                  </a:lnTo>
                  <a:lnTo>
                    <a:pt x="32512" y="41149"/>
                  </a:lnTo>
                  <a:lnTo>
                    <a:pt x="34544" y="39752"/>
                  </a:lnTo>
                  <a:lnTo>
                    <a:pt x="37465" y="37084"/>
                  </a:lnTo>
                  <a:lnTo>
                    <a:pt x="45212" y="32258"/>
                  </a:lnTo>
                  <a:lnTo>
                    <a:pt x="46483" y="30861"/>
                  </a:lnTo>
                  <a:lnTo>
                    <a:pt x="48641" y="29464"/>
                  </a:lnTo>
                  <a:lnTo>
                    <a:pt x="50165" y="28067"/>
                  </a:lnTo>
                  <a:lnTo>
                    <a:pt x="52197" y="26797"/>
                  </a:lnTo>
                  <a:lnTo>
                    <a:pt x="53594" y="25400"/>
                  </a:lnTo>
                  <a:lnTo>
                    <a:pt x="55753" y="24639"/>
                  </a:lnTo>
                  <a:lnTo>
                    <a:pt x="58547" y="21972"/>
                  </a:lnTo>
                  <a:lnTo>
                    <a:pt x="60706" y="20575"/>
                  </a:lnTo>
                  <a:lnTo>
                    <a:pt x="62865" y="19939"/>
                  </a:lnTo>
                  <a:lnTo>
                    <a:pt x="64262" y="18542"/>
                  </a:lnTo>
                  <a:lnTo>
                    <a:pt x="66294" y="17145"/>
                  </a:lnTo>
                  <a:lnTo>
                    <a:pt x="67691" y="15749"/>
                  </a:lnTo>
                  <a:lnTo>
                    <a:pt x="69088" y="15114"/>
                  </a:lnTo>
                  <a:lnTo>
                    <a:pt x="71247" y="14478"/>
                  </a:lnTo>
                  <a:lnTo>
                    <a:pt x="72644" y="13081"/>
                  </a:lnTo>
                  <a:lnTo>
                    <a:pt x="74803" y="12319"/>
                  </a:lnTo>
                  <a:lnTo>
                    <a:pt x="84709" y="6224"/>
                  </a:lnTo>
                  <a:lnTo>
                    <a:pt x="88138" y="5461"/>
                  </a:lnTo>
                  <a:lnTo>
                    <a:pt x="90297" y="4064"/>
                  </a:lnTo>
                  <a:lnTo>
                    <a:pt x="92456" y="3430"/>
                  </a:lnTo>
                  <a:lnTo>
                    <a:pt x="94615" y="2033"/>
                  </a:lnTo>
                  <a:lnTo>
                    <a:pt x="98044" y="2033"/>
                  </a:lnTo>
                  <a:lnTo>
                    <a:pt x="101600" y="763"/>
                  </a:lnTo>
                  <a:lnTo>
                    <a:pt x="110744" y="763"/>
                  </a:lnTo>
                  <a:lnTo>
                    <a:pt x="112903" y="0"/>
                  </a:lnTo>
                  <a:lnTo>
                    <a:pt x="124968" y="0"/>
                  </a:lnTo>
                  <a:lnTo>
                    <a:pt x="127762" y="763"/>
                  </a:lnTo>
                  <a:lnTo>
                    <a:pt x="141859" y="763"/>
                  </a:lnTo>
                  <a:lnTo>
                    <a:pt x="144018" y="1397"/>
                  </a:lnTo>
                  <a:lnTo>
                    <a:pt x="145415" y="1397"/>
                  </a:lnTo>
                  <a:lnTo>
                    <a:pt x="30988" y="85725"/>
                  </a:lnTo>
                  <a:lnTo>
                    <a:pt x="34544" y="96775"/>
                  </a:lnTo>
                  <a:lnTo>
                    <a:pt x="25400" y="111125"/>
                  </a:lnTo>
                  <a:close/>
                </a:path>
              </a:pathLst>
            </a:custGeom>
            <a:solidFill>
              <a:srgbClr val="FFE600"/>
            </a:solidFill>
            <a:ln w="0" cap="flat" cmpd="sng" algn="ctr">
              <a:solidFill>
                <a:srgbClr val="FFE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7" name="Freeform 526"/>
            <p:cNvSpPr/>
            <p:nvPr/>
          </p:nvSpPr>
          <p:spPr>
            <a:xfrm>
              <a:off x="2011358" y="1640653"/>
              <a:ext cx="165661" cy="74545"/>
            </a:xfrm>
            <a:custGeom>
              <a:avLst/>
              <a:gdLst/>
              <a:ahLst/>
              <a:cxnLst/>
              <a:rect l="0" t="0" r="0" b="0"/>
              <a:pathLst>
                <a:path w="166498" h="74043">
                  <a:moveTo>
                    <a:pt x="0" y="0"/>
                  </a:moveTo>
                  <a:lnTo>
                    <a:pt x="52959" y="19940"/>
                  </a:lnTo>
                  <a:lnTo>
                    <a:pt x="104394" y="30862"/>
                  </a:lnTo>
                  <a:lnTo>
                    <a:pt x="166497" y="19940"/>
                  </a:lnTo>
                  <a:lnTo>
                    <a:pt x="158115" y="42546"/>
                  </a:lnTo>
                  <a:lnTo>
                    <a:pt x="143256" y="73406"/>
                  </a:lnTo>
                  <a:lnTo>
                    <a:pt x="129159" y="73406"/>
                  </a:lnTo>
                  <a:lnTo>
                    <a:pt x="127000" y="74042"/>
                  </a:lnTo>
                  <a:lnTo>
                    <a:pt x="117094" y="74042"/>
                  </a:lnTo>
                  <a:lnTo>
                    <a:pt x="115062" y="73406"/>
                  </a:lnTo>
                  <a:lnTo>
                    <a:pt x="104394" y="73406"/>
                  </a:lnTo>
                  <a:lnTo>
                    <a:pt x="102362" y="72644"/>
                  </a:lnTo>
                  <a:lnTo>
                    <a:pt x="100965" y="72644"/>
                  </a:lnTo>
                  <a:lnTo>
                    <a:pt x="99441" y="72009"/>
                  </a:lnTo>
                  <a:lnTo>
                    <a:pt x="96012" y="72009"/>
                  </a:lnTo>
                  <a:lnTo>
                    <a:pt x="94615" y="71374"/>
                  </a:lnTo>
                  <a:lnTo>
                    <a:pt x="91059" y="71374"/>
                  </a:lnTo>
                  <a:lnTo>
                    <a:pt x="89662" y="70612"/>
                  </a:lnTo>
                  <a:lnTo>
                    <a:pt x="87503" y="70612"/>
                  </a:lnTo>
                  <a:lnTo>
                    <a:pt x="86106" y="69977"/>
                  </a:lnTo>
                  <a:lnTo>
                    <a:pt x="84709" y="69977"/>
                  </a:lnTo>
                  <a:lnTo>
                    <a:pt x="82550" y="69215"/>
                  </a:lnTo>
                  <a:lnTo>
                    <a:pt x="81153" y="69215"/>
                  </a:lnTo>
                  <a:lnTo>
                    <a:pt x="78994" y="68581"/>
                  </a:lnTo>
                  <a:lnTo>
                    <a:pt x="77597" y="68581"/>
                  </a:lnTo>
                  <a:lnTo>
                    <a:pt x="75438" y="67946"/>
                  </a:lnTo>
                  <a:lnTo>
                    <a:pt x="74041" y="67184"/>
                  </a:lnTo>
                  <a:lnTo>
                    <a:pt x="72009" y="67184"/>
                  </a:lnTo>
                  <a:lnTo>
                    <a:pt x="69215" y="65787"/>
                  </a:lnTo>
                  <a:lnTo>
                    <a:pt x="67056" y="65152"/>
                  </a:lnTo>
                  <a:lnTo>
                    <a:pt x="65659" y="65152"/>
                  </a:lnTo>
                  <a:lnTo>
                    <a:pt x="64262" y="64390"/>
                  </a:lnTo>
                  <a:lnTo>
                    <a:pt x="62103" y="63755"/>
                  </a:lnTo>
                  <a:lnTo>
                    <a:pt x="60706" y="63119"/>
                  </a:lnTo>
                  <a:lnTo>
                    <a:pt x="58547" y="62358"/>
                  </a:lnTo>
                  <a:lnTo>
                    <a:pt x="50800" y="58293"/>
                  </a:lnTo>
                  <a:lnTo>
                    <a:pt x="49403" y="56262"/>
                  </a:lnTo>
                  <a:lnTo>
                    <a:pt x="47244" y="55499"/>
                  </a:lnTo>
                  <a:lnTo>
                    <a:pt x="45847" y="54230"/>
                  </a:lnTo>
                  <a:lnTo>
                    <a:pt x="44450" y="53468"/>
                  </a:lnTo>
                  <a:lnTo>
                    <a:pt x="24638" y="35687"/>
                  </a:lnTo>
                  <a:lnTo>
                    <a:pt x="20447" y="29465"/>
                  </a:lnTo>
                  <a:lnTo>
                    <a:pt x="11938" y="19177"/>
                  </a:lnTo>
                  <a:lnTo>
                    <a:pt x="5588" y="10287"/>
                  </a:lnTo>
                  <a:lnTo>
                    <a:pt x="4953" y="8256"/>
                  </a:lnTo>
                  <a:lnTo>
                    <a:pt x="2794" y="6224"/>
                  </a:lnTo>
                  <a:lnTo>
                    <a:pt x="1397" y="2794"/>
                  </a:lnTo>
                  <a:lnTo>
                    <a:pt x="635" y="2033"/>
                  </a:lnTo>
                  <a:lnTo>
                    <a:pt x="0" y="636"/>
                  </a:lnTo>
                  <a:close/>
                </a:path>
              </a:pathLst>
            </a:custGeom>
            <a:solidFill>
              <a:srgbClr val="699E91"/>
            </a:solidFill>
            <a:ln w="0" cap="flat" cmpd="sng" algn="ctr">
              <a:solidFill>
                <a:srgbClr val="699E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8" name="Freeform 527"/>
            <p:cNvSpPr/>
            <p:nvPr/>
          </p:nvSpPr>
          <p:spPr>
            <a:xfrm>
              <a:off x="2108287" y="1462137"/>
              <a:ext cx="47584" cy="51005"/>
            </a:xfrm>
            <a:custGeom>
              <a:avLst/>
              <a:gdLst/>
              <a:ahLst/>
              <a:cxnLst/>
              <a:rect l="0" t="0" r="0" b="0"/>
              <a:pathLst>
                <a:path w="48769" h="51437">
                  <a:moveTo>
                    <a:pt x="17018" y="4191"/>
                  </a:moveTo>
                  <a:lnTo>
                    <a:pt x="17653" y="2794"/>
                  </a:lnTo>
                  <a:lnTo>
                    <a:pt x="22606" y="0"/>
                  </a:lnTo>
                  <a:lnTo>
                    <a:pt x="25400" y="0"/>
                  </a:lnTo>
                  <a:lnTo>
                    <a:pt x="26925" y="636"/>
                  </a:lnTo>
                  <a:lnTo>
                    <a:pt x="29718" y="2794"/>
                  </a:lnTo>
                  <a:lnTo>
                    <a:pt x="31115" y="3430"/>
                  </a:lnTo>
                  <a:lnTo>
                    <a:pt x="32512" y="4827"/>
                  </a:lnTo>
                  <a:lnTo>
                    <a:pt x="34671" y="6224"/>
                  </a:lnTo>
                  <a:lnTo>
                    <a:pt x="36703" y="8255"/>
                  </a:lnTo>
                  <a:lnTo>
                    <a:pt x="38100" y="10288"/>
                  </a:lnTo>
                  <a:lnTo>
                    <a:pt x="40259" y="11685"/>
                  </a:lnTo>
                  <a:lnTo>
                    <a:pt x="42418" y="13716"/>
                  </a:lnTo>
                  <a:lnTo>
                    <a:pt x="48006" y="24003"/>
                  </a:lnTo>
                  <a:lnTo>
                    <a:pt x="48768" y="26797"/>
                  </a:lnTo>
                  <a:lnTo>
                    <a:pt x="48768" y="32894"/>
                  </a:lnTo>
                  <a:lnTo>
                    <a:pt x="45847" y="37085"/>
                  </a:lnTo>
                  <a:lnTo>
                    <a:pt x="44450" y="38482"/>
                  </a:lnTo>
                  <a:lnTo>
                    <a:pt x="43053" y="40513"/>
                  </a:lnTo>
                  <a:lnTo>
                    <a:pt x="33909" y="45975"/>
                  </a:lnTo>
                  <a:lnTo>
                    <a:pt x="28956" y="47372"/>
                  </a:lnTo>
                  <a:lnTo>
                    <a:pt x="27559" y="48641"/>
                  </a:lnTo>
                  <a:lnTo>
                    <a:pt x="21971" y="50800"/>
                  </a:lnTo>
                  <a:lnTo>
                    <a:pt x="18415" y="50800"/>
                  </a:lnTo>
                  <a:lnTo>
                    <a:pt x="16256" y="51436"/>
                  </a:lnTo>
                  <a:lnTo>
                    <a:pt x="9271" y="51436"/>
                  </a:lnTo>
                  <a:lnTo>
                    <a:pt x="4318" y="49403"/>
                  </a:lnTo>
                  <a:lnTo>
                    <a:pt x="2794" y="49403"/>
                  </a:lnTo>
                  <a:lnTo>
                    <a:pt x="1397" y="47372"/>
                  </a:lnTo>
                  <a:lnTo>
                    <a:pt x="0" y="45975"/>
                  </a:lnTo>
                  <a:lnTo>
                    <a:pt x="0" y="43308"/>
                  </a:lnTo>
                  <a:lnTo>
                    <a:pt x="2794" y="41911"/>
                  </a:lnTo>
                  <a:lnTo>
                    <a:pt x="4318" y="40513"/>
                  </a:lnTo>
                  <a:lnTo>
                    <a:pt x="7112" y="39752"/>
                  </a:lnTo>
                  <a:lnTo>
                    <a:pt x="9906" y="38482"/>
                  </a:lnTo>
                  <a:lnTo>
                    <a:pt x="12700" y="37719"/>
                  </a:lnTo>
                  <a:lnTo>
                    <a:pt x="15494" y="36322"/>
                  </a:lnTo>
                  <a:lnTo>
                    <a:pt x="18415" y="35688"/>
                  </a:lnTo>
                  <a:lnTo>
                    <a:pt x="24003" y="32894"/>
                  </a:lnTo>
                  <a:lnTo>
                    <a:pt x="31115" y="28194"/>
                  </a:lnTo>
                  <a:lnTo>
                    <a:pt x="32512" y="26797"/>
                  </a:lnTo>
                  <a:lnTo>
                    <a:pt x="33909" y="21972"/>
                  </a:lnTo>
                  <a:lnTo>
                    <a:pt x="33909" y="19939"/>
                  </a:lnTo>
                  <a:lnTo>
                    <a:pt x="32512" y="16511"/>
                  </a:lnTo>
                  <a:lnTo>
                    <a:pt x="31115" y="15113"/>
                  </a:lnTo>
                  <a:lnTo>
                    <a:pt x="29718" y="13082"/>
                  </a:lnTo>
                  <a:lnTo>
                    <a:pt x="28194" y="11685"/>
                  </a:lnTo>
                  <a:lnTo>
                    <a:pt x="26162" y="10288"/>
                  </a:lnTo>
                  <a:lnTo>
                    <a:pt x="24765" y="8891"/>
                  </a:lnTo>
                  <a:lnTo>
                    <a:pt x="18415" y="54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9" name="Freeform 528"/>
            <p:cNvSpPr/>
            <p:nvPr/>
          </p:nvSpPr>
          <p:spPr>
            <a:xfrm>
              <a:off x="2178781" y="1450367"/>
              <a:ext cx="51109" cy="19617"/>
            </a:xfrm>
            <a:custGeom>
              <a:avLst/>
              <a:gdLst/>
              <a:ahLst/>
              <a:cxnLst/>
              <a:rect l="0" t="0" r="0" b="0"/>
              <a:pathLst>
                <a:path w="51564" h="19306">
                  <a:moveTo>
                    <a:pt x="0" y="11050"/>
                  </a:moveTo>
                  <a:lnTo>
                    <a:pt x="763" y="10287"/>
                  </a:lnTo>
                  <a:lnTo>
                    <a:pt x="2159" y="9653"/>
                  </a:lnTo>
                  <a:lnTo>
                    <a:pt x="4191" y="7620"/>
                  </a:lnTo>
                  <a:lnTo>
                    <a:pt x="18416" y="762"/>
                  </a:lnTo>
                  <a:lnTo>
                    <a:pt x="25400" y="762"/>
                  </a:lnTo>
                  <a:lnTo>
                    <a:pt x="28194" y="0"/>
                  </a:lnTo>
                  <a:lnTo>
                    <a:pt x="31750" y="762"/>
                  </a:lnTo>
                  <a:lnTo>
                    <a:pt x="34544" y="762"/>
                  </a:lnTo>
                  <a:lnTo>
                    <a:pt x="48641" y="7620"/>
                  </a:lnTo>
                  <a:lnTo>
                    <a:pt x="50800" y="9653"/>
                  </a:lnTo>
                  <a:lnTo>
                    <a:pt x="51563" y="11050"/>
                  </a:lnTo>
                  <a:lnTo>
                    <a:pt x="51563" y="13717"/>
                  </a:lnTo>
                  <a:lnTo>
                    <a:pt x="50166" y="15114"/>
                  </a:lnTo>
                  <a:lnTo>
                    <a:pt x="49403" y="16511"/>
                  </a:lnTo>
                  <a:lnTo>
                    <a:pt x="48641" y="18542"/>
                  </a:lnTo>
                  <a:lnTo>
                    <a:pt x="47244" y="19305"/>
                  </a:lnTo>
                  <a:lnTo>
                    <a:pt x="45847" y="19305"/>
                  </a:lnTo>
                  <a:lnTo>
                    <a:pt x="43816" y="17908"/>
                  </a:lnTo>
                  <a:lnTo>
                    <a:pt x="42291" y="16511"/>
                  </a:lnTo>
                  <a:lnTo>
                    <a:pt x="40894" y="15875"/>
                  </a:lnTo>
                  <a:lnTo>
                    <a:pt x="39497" y="14478"/>
                  </a:lnTo>
                  <a:lnTo>
                    <a:pt x="34544" y="12320"/>
                  </a:lnTo>
                  <a:lnTo>
                    <a:pt x="30353" y="11050"/>
                  </a:lnTo>
                  <a:lnTo>
                    <a:pt x="21209" y="11050"/>
                  </a:lnTo>
                  <a:lnTo>
                    <a:pt x="19050" y="11684"/>
                  </a:lnTo>
                  <a:lnTo>
                    <a:pt x="16256" y="11684"/>
                  </a:lnTo>
                  <a:lnTo>
                    <a:pt x="14097" y="13081"/>
                  </a:lnTo>
                  <a:lnTo>
                    <a:pt x="11938" y="13717"/>
                  </a:lnTo>
                  <a:lnTo>
                    <a:pt x="9906" y="15875"/>
                  </a:lnTo>
                  <a:lnTo>
                    <a:pt x="9144" y="17145"/>
                  </a:lnTo>
                  <a:lnTo>
                    <a:pt x="6350" y="17145"/>
                  </a:lnTo>
                  <a:lnTo>
                    <a:pt x="1397" y="1371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0" name="Freeform 529"/>
            <p:cNvSpPr/>
            <p:nvPr/>
          </p:nvSpPr>
          <p:spPr>
            <a:xfrm>
              <a:off x="2023694" y="1468022"/>
              <a:ext cx="56395" cy="25503"/>
            </a:xfrm>
            <a:custGeom>
              <a:avLst/>
              <a:gdLst/>
              <a:ahLst/>
              <a:cxnLst/>
              <a:rect l="0" t="0" r="0" b="0"/>
              <a:pathLst>
                <a:path w="55119" h="26798">
                  <a:moveTo>
                    <a:pt x="55118" y="11050"/>
                  </a:moveTo>
                  <a:lnTo>
                    <a:pt x="33909" y="11050"/>
                  </a:lnTo>
                  <a:lnTo>
                    <a:pt x="32512" y="11685"/>
                  </a:lnTo>
                  <a:lnTo>
                    <a:pt x="28956" y="11685"/>
                  </a:lnTo>
                  <a:lnTo>
                    <a:pt x="26924" y="12319"/>
                  </a:lnTo>
                  <a:lnTo>
                    <a:pt x="25527" y="13081"/>
                  </a:lnTo>
                  <a:lnTo>
                    <a:pt x="23368" y="13716"/>
                  </a:lnTo>
                  <a:lnTo>
                    <a:pt x="21971" y="14478"/>
                  </a:lnTo>
                  <a:lnTo>
                    <a:pt x="20574" y="15875"/>
                  </a:lnTo>
                  <a:lnTo>
                    <a:pt x="15621" y="18542"/>
                  </a:lnTo>
                  <a:lnTo>
                    <a:pt x="13462" y="21336"/>
                  </a:lnTo>
                  <a:lnTo>
                    <a:pt x="11303" y="22733"/>
                  </a:lnTo>
                  <a:lnTo>
                    <a:pt x="9906" y="24766"/>
                  </a:lnTo>
                  <a:lnTo>
                    <a:pt x="7874" y="26036"/>
                  </a:lnTo>
                  <a:lnTo>
                    <a:pt x="4953" y="26797"/>
                  </a:lnTo>
                  <a:lnTo>
                    <a:pt x="3556" y="26797"/>
                  </a:lnTo>
                  <a:lnTo>
                    <a:pt x="762" y="25400"/>
                  </a:lnTo>
                  <a:lnTo>
                    <a:pt x="0" y="24003"/>
                  </a:lnTo>
                  <a:lnTo>
                    <a:pt x="0" y="17146"/>
                  </a:lnTo>
                  <a:lnTo>
                    <a:pt x="2159" y="12319"/>
                  </a:lnTo>
                  <a:lnTo>
                    <a:pt x="4953" y="8255"/>
                  </a:lnTo>
                  <a:lnTo>
                    <a:pt x="12827" y="4827"/>
                  </a:lnTo>
                  <a:lnTo>
                    <a:pt x="14859" y="4827"/>
                  </a:lnTo>
                  <a:lnTo>
                    <a:pt x="17018" y="3430"/>
                  </a:lnTo>
                  <a:lnTo>
                    <a:pt x="19812" y="3430"/>
                  </a:lnTo>
                  <a:lnTo>
                    <a:pt x="28321" y="1397"/>
                  </a:lnTo>
                  <a:lnTo>
                    <a:pt x="31115" y="1397"/>
                  </a:lnTo>
                  <a:lnTo>
                    <a:pt x="33909" y="763"/>
                  </a:lnTo>
                  <a:lnTo>
                    <a:pt x="36068" y="763"/>
                  </a:lnTo>
                  <a:lnTo>
                    <a:pt x="38862" y="0"/>
                  </a:lnTo>
                  <a:lnTo>
                    <a:pt x="41021" y="0"/>
                  </a:lnTo>
                  <a:lnTo>
                    <a:pt x="45212" y="1397"/>
                  </a:lnTo>
                  <a:lnTo>
                    <a:pt x="46609" y="1397"/>
                  </a:lnTo>
                  <a:lnTo>
                    <a:pt x="48133" y="2160"/>
                  </a:lnTo>
                  <a:lnTo>
                    <a:pt x="49403" y="2160"/>
                  </a:lnTo>
                  <a:lnTo>
                    <a:pt x="50165" y="3430"/>
                  </a:lnTo>
                  <a:lnTo>
                    <a:pt x="52324" y="4191"/>
                  </a:lnTo>
                  <a:lnTo>
                    <a:pt x="54356" y="825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1" name="Freeform 530"/>
            <p:cNvSpPr/>
            <p:nvPr/>
          </p:nvSpPr>
          <p:spPr>
            <a:xfrm>
              <a:off x="2014883" y="1520989"/>
              <a:ext cx="213245" cy="98086"/>
            </a:xfrm>
            <a:custGeom>
              <a:avLst/>
              <a:gdLst/>
              <a:ahLst/>
              <a:cxnLst/>
              <a:rect l="0" t="0" r="0" b="0"/>
              <a:pathLst>
                <a:path w="213235" h="98046">
                  <a:moveTo>
                    <a:pt x="201168" y="2033"/>
                  </a:moveTo>
                  <a:lnTo>
                    <a:pt x="201931" y="1270"/>
                  </a:lnTo>
                  <a:lnTo>
                    <a:pt x="203327" y="636"/>
                  </a:lnTo>
                  <a:lnTo>
                    <a:pt x="204724" y="636"/>
                  </a:lnTo>
                  <a:lnTo>
                    <a:pt x="206884" y="0"/>
                  </a:lnTo>
                  <a:lnTo>
                    <a:pt x="211074" y="1270"/>
                  </a:lnTo>
                  <a:lnTo>
                    <a:pt x="213234" y="2667"/>
                  </a:lnTo>
                  <a:lnTo>
                    <a:pt x="213234" y="8128"/>
                  </a:lnTo>
                  <a:lnTo>
                    <a:pt x="208915" y="19812"/>
                  </a:lnTo>
                  <a:lnTo>
                    <a:pt x="206121" y="24639"/>
                  </a:lnTo>
                  <a:lnTo>
                    <a:pt x="203962" y="29464"/>
                  </a:lnTo>
                  <a:lnTo>
                    <a:pt x="199771" y="36322"/>
                  </a:lnTo>
                  <a:lnTo>
                    <a:pt x="199009" y="38989"/>
                  </a:lnTo>
                  <a:lnTo>
                    <a:pt x="192024" y="50039"/>
                  </a:lnTo>
                  <a:lnTo>
                    <a:pt x="190627" y="51308"/>
                  </a:lnTo>
                  <a:lnTo>
                    <a:pt x="187706" y="55500"/>
                  </a:lnTo>
                  <a:lnTo>
                    <a:pt x="186437" y="56897"/>
                  </a:lnTo>
                  <a:lnTo>
                    <a:pt x="185674" y="58167"/>
                  </a:lnTo>
                  <a:lnTo>
                    <a:pt x="184277" y="59564"/>
                  </a:lnTo>
                  <a:lnTo>
                    <a:pt x="183515" y="60961"/>
                  </a:lnTo>
                  <a:lnTo>
                    <a:pt x="177165" y="65025"/>
                  </a:lnTo>
                  <a:lnTo>
                    <a:pt x="175768" y="66422"/>
                  </a:lnTo>
                  <a:lnTo>
                    <a:pt x="169418" y="69850"/>
                  </a:lnTo>
                  <a:lnTo>
                    <a:pt x="165862" y="71247"/>
                  </a:lnTo>
                  <a:lnTo>
                    <a:pt x="164465" y="71247"/>
                  </a:lnTo>
                  <a:lnTo>
                    <a:pt x="165862" y="68453"/>
                  </a:lnTo>
                  <a:lnTo>
                    <a:pt x="167259" y="67183"/>
                  </a:lnTo>
                  <a:lnTo>
                    <a:pt x="168784" y="65025"/>
                  </a:lnTo>
                  <a:lnTo>
                    <a:pt x="170053" y="61722"/>
                  </a:lnTo>
                  <a:lnTo>
                    <a:pt x="175768" y="52706"/>
                  </a:lnTo>
                  <a:lnTo>
                    <a:pt x="176531" y="50039"/>
                  </a:lnTo>
                  <a:lnTo>
                    <a:pt x="184912" y="36322"/>
                  </a:lnTo>
                  <a:lnTo>
                    <a:pt x="185674" y="33528"/>
                  </a:lnTo>
                  <a:lnTo>
                    <a:pt x="196215" y="12955"/>
                  </a:lnTo>
                  <a:lnTo>
                    <a:pt x="197612" y="11558"/>
                  </a:lnTo>
                  <a:lnTo>
                    <a:pt x="194818" y="10287"/>
                  </a:lnTo>
                  <a:lnTo>
                    <a:pt x="191262" y="10287"/>
                  </a:lnTo>
                  <a:lnTo>
                    <a:pt x="189231" y="10922"/>
                  </a:lnTo>
                  <a:lnTo>
                    <a:pt x="184277" y="10922"/>
                  </a:lnTo>
                  <a:lnTo>
                    <a:pt x="176531" y="12955"/>
                  </a:lnTo>
                  <a:lnTo>
                    <a:pt x="170815" y="12955"/>
                  </a:lnTo>
                  <a:lnTo>
                    <a:pt x="169418" y="13717"/>
                  </a:lnTo>
                  <a:lnTo>
                    <a:pt x="167259" y="13717"/>
                  </a:lnTo>
                  <a:lnTo>
                    <a:pt x="165862" y="14352"/>
                  </a:lnTo>
                  <a:lnTo>
                    <a:pt x="164465" y="14352"/>
                  </a:lnTo>
                  <a:lnTo>
                    <a:pt x="162306" y="14986"/>
                  </a:lnTo>
                  <a:lnTo>
                    <a:pt x="160274" y="14986"/>
                  </a:lnTo>
                  <a:lnTo>
                    <a:pt x="158115" y="15748"/>
                  </a:lnTo>
                  <a:lnTo>
                    <a:pt x="156718" y="15748"/>
                  </a:lnTo>
                  <a:lnTo>
                    <a:pt x="154559" y="16383"/>
                  </a:lnTo>
                  <a:lnTo>
                    <a:pt x="152527" y="16383"/>
                  </a:lnTo>
                  <a:lnTo>
                    <a:pt x="150368" y="17145"/>
                  </a:lnTo>
                  <a:lnTo>
                    <a:pt x="148971" y="17145"/>
                  </a:lnTo>
                  <a:lnTo>
                    <a:pt x="146812" y="17781"/>
                  </a:lnTo>
                  <a:lnTo>
                    <a:pt x="144653" y="17781"/>
                  </a:lnTo>
                  <a:lnTo>
                    <a:pt x="142621" y="18416"/>
                  </a:lnTo>
                  <a:lnTo>
                    <a:pt x="141224" y="18416"/>
                  </a:lnTo>
                  <a:lnTo>
                    <a:pt x="139065" y="19178"/>
                  </a:lnTo>
                  <a:lnTo>
                    <a:pt x="136906" y="19178"/>
                  </a:lnTo>
                  <a:lnTo>
                    <a:pt x="135509" y="19812"/>
                  </a:lnTo>
                  <a:lnTo>
                    <a:pt x="133477" y="19812"/>
                  </a:lnTo>
                  <a:lnTo>
                    <a:pt x="132081" y="20447"/>
                  </a:lnTo>
                  <a:lnTo>
                    <a:pt x="129921" y="20447"/>
                  </a:lnTo>
                  <a:lnTo>
                    <a:pt x="127762" y="21209"/>
                  </a:lnTo>
                  <a:lnTo>
                    <a:pt x="125603" y="21209"/>
                  </a:lnTo>
                  <a:lnTo>
                    <a:pt x="124206" y="21845"/>
                  </a:lnTo>
                  <a:lnTo>
                    <a:pt x="118618" y="21845"/>
                  </a:lnTo>
                  <a:lnTo>
                    <a:pt x="117221" y="22606"/>
                  </a:lnTo>
                  <a:lnTo>
                    <a:pt x="115062" y="22606"/>
                  </a:lnTo>
                  <a:lnTo>
                    <a:pt x="113665" y="23242"/>
                  </a:lnTo>
                  <a:lnTo>
                    <a:pt x="110871" y="23242"/>
                  </a:lnTo>
                  <a:lnTo>
                    <a:pt x="105156" y="24639"/>
                  </a:lnTo>
                  <a:lnTo>
                    <a:pt x="63500" y="24639"/>
                  </a:lnTo>
                  <a:lnTo>
                    <a:pt x="62103" y="23877"/>
                  </a:lnTo>
                  <a:lnTo>
                    <a:pt x="49403" y="23877"/>
                  </a:lnTo>
                  <a:lnTo>
                    <a:pt x="47371" y="23242"/>
                  </a:lnTo>
                  <a:lnTo>
                    <a:pt x="42418" y="23242"/>
                  </a:lnTo>
                  <a:lnTo>
                    <a:pt x="40259" y="22606"/>
                  </a:lnTo>
                  <a:lnTo>
                    <a:pt x="32512" y="22606"/>
                  </a:lnTo>
                  <a:lnTo>
                    <a:pt x="30353" y="21845"/>
                  </a:lnTo>
                  <a:lnTo>
                    <a:pt x="22606" y="21845"/>
                  </a:lnTo>
                  <a:lnTo>
                    <a:pt x="21209" y="21209"/>
                  </a:lnTo>
                  <a:lnTo>
                    <a:pt x="15494" y="21209"/>
                  </a:lnTo>
                  <a:lnTo>
                    <a:pt x="35306" y="50673"/>
                  </a:lnTo>
                  <a:lnTo>
                    <a:pt x="85471" y="58928"/>
                  </a:lnTo>
                  <a:lnTo>
                    <a:pt x="40259" y="58928"/>
                  </a:lnTo>
                  <a:lnTo>
                    <a:pt x="42418" y="62358"/>
                  </a:lnTo>
                  <a:lnTo>
                    <a:pt x="47371" y="67183"/>
                  </a:lnTo>
                  <a:lnTo>
                    <a:pt x="48768" y="69216"/>
                  </a:lnTo>
                  <a:lnTo>
                    <a:pt x="50800" y="70612"/>
                  </a:lnTo>
                  <a:lnTo>
                    <a:pt x="52959" y="72645"/>
                  </a:lnTo>
                  <a:lnTo>
                    <a:pt x="59309" y="76708"/>
                  </a:lnTo>
                  <a:lnTo>
                    <a:pt x="61468" y="78867"/>
                  </a:lnTo>
                  <a:lnTo>
                    <a:pt x="66421" y="81534"/>
                  </a:lnTo>
                  <a:lnTo>
                    <a:pt x="67818" y="82931"/>
                  </a:lnTo>
                  <a:lnTo>
                    <a:pt x="84709" y="92583"/>
                  </a:lnTo>
                  <a:lnTo>
                    <a:pt x="86868" y="93219"/>
                  </a:lnTo>
                  <a:lnTo>
                    <a:pt x="90424" y="95250"/>
                  </a:lnTo>
                  <a:lnTo>
                    <a:pt x="91821" y="95250"/>
                  </a:lnTo>
                  <a:lnTo>
                    <a:pt x="95250" y="96647"/>
                  </a:lnTo>
                  <a:lnTo>
                    <a:pt x="96774" y="98045"/>
                  </a:lnTo>
                  <a:lnTo>
                    <a:pt x="97409" y="98045"/>
                  </a:lnTo>
                  <a:lnTo>
                    <a:pt x="91821" y="98045"/>
                  </a:lnTo>
                  <a:lnTo>
                    <a:pt x="89027" y="97283"/>
                  </a:lnTo>
                  <a:lnTo>
                    <a:pt x="86106" y="97283"/>
                  </a:lnTo>
                  <a:lnTo>
                    <a:pt x="84074" y="96647"/>
                  </a:lnTo>
                  <a:lnTo>
                    <a:pt x="82550" y="96647"/>
                  </a:lnTo>
                  <a:lnTo>
                    <a:pt x="80518" y="96012"/>
                  </a:lnTo>
                  <a:lnTo>
                    <a:pt x="79121" y="96012"/>
                  </a:lnTo>
                  <a:lnTo>
                    <a:pt x="76962" y="95250"/>
                  </a:lnTo>
                  <a:lnTo>
                    <a:pt x="74803" y="95250"/>
                  </a:lnTo>
                  <a:lnTo>
                    <a:pt x="60071" y="90425"/>
                  </a:lnTo>
                  <a:lnTo>
                    <a:pt x="58547" y="89028"/>
                  </a:lnTo>
                  <a:lnTo>
                    <a:pt x="55753" y="88392"/>
                  </a:lnTo>
                  <a:lnTo>
                    <a:pt x="54356" y="87758"/>
                  </a:lnTo>
                  <a:lnTo>
                    <a:pt x="52324" y="85598"/>
                  </a:lnTo>
                  <a:lnTo>
                    <a:pt x="45212" y="81534"/>
                  </a:lnTo>
                  <a:lnTo>
                    <a:pt x="43053" y="78867"/>
                  </a:lnTo>
                  <a:lnTo>
                    <a:pt x="40259" y="76708"/>
                  </a:lnTo>
                  <a:lnTo>
                    <a:pt x="21971" y="54737"/>
                  </a:lnTo>
                  <a:lnTo>
                    <a:pt x="20447" y="52070"/>
                  </a:lnTo>
                  <a:lnTo>
                    <a:pt x="18415" y="49277"/>
                  </a:lnTo>
                  <a:lnTo>
                    <a:pt x="17653" y="47245"/>
                  </a:lnTo>
                  <a:lnTo>
                    <a:pt x="14859" y="44578"/>
                  </a:lnTo>
                  <a:lnTo>
                    <a:pt x="11303" y="36958"/>
                  </a:lnTo>
                  <a:lnTo>
                    <a:pt x="9144" y="34164"/>
                  </a:lnTo>
                  <a:lnTo>
                    <a:pt x="2921" y="21845"/>
                  </a:lnTo>
                  <a:lnTo>
                    <a:pt x="2159" y="19178"/>
                  </a:lnTo>
                  <a:lnTo>
                    <a:pt x="1397" y="17781"/>
                  </a:lnTo>
                  <a:lnTo>
                    <a:pt x="762" y="15748"/>
                  </a:lnTo>
                  <a:lnTo>
                    <a:pt x="0" y="14352"/>
                  </a:lnTo>
                  <a:lnTo>
                    <a:pt x="0" y="12320"/>
                  </a:lnTo>
                  <a:lnTo>
                    <a:pt x="762" y="10287"/>
                  </a:lnTo>
                  <a:lnTo>
                    <a:pt x="2159" y="9525"/>
                  </a:lnTo>
                  <a:lnTo>
                    <a:pt x="2921" y="8891"/>
                  </a:lnTo>
                  <a:lnTo>
                    <a:pt x="12065" y="8891"/>
                  </a:lnTo>
                  <a:lnTo>
                    <a:pt x="14097" y="9525"/>
                  </a:lnTo>
                  <a:lnTo>
                    <a:pt x="19050" y="9525"/>
                  </a:lnTo>
                  <a:lnTo>
                    <a:pt x="24765" y="10922"/>
                  </a:lnTo>
                  <a:lnTo>
                    <a:pt x="26797" y="10922"/>
                  </a:lnTo>
                  <a:lnTo>
                    <a:pt x="35306" y="12955"/>
                  </a:lnTo>
                  <a:lnTo>
                    <a:pt x="38100" y="12955"/>
                  </a:lnTo>
                  <a:lnTo>
                    <a:pt x="47371" y="14986"/>
                  </a:lnTo>
                  <a:lnTo>
                    <a:pt x="50165" y="14986"/>
                  </a:lnTo>
                  <a:lnTo>
                    <a:pt x="52959" y="15748"/>
                  </a:lnTo>
                  <a:lnTo>
                    <a:pt x="62103" y="15748"/>
                  </a:lnTo>
                  <a:lnTo>
                    <a:pt x="65024" y="16383"/>
                  </a:lnTo>
                  <a:lnTo>
                    <a:pt x="70612" y="16383"/>
                  </a:lnTo>
                  <a:lnTo>
                    <a:pt x="73406" y="15748"/>
                  </a:lnTo>
                  <a:lnTo>
                    <a:pt x="79756" y="15748"/>
                  </a:lnTo>
                  <a:lnTo>
                    <a:pt x="81915" y="14986"/>
                  </a:lnTo>
                  <a:lnTo>
                    <a:pt x="86106" y="14986"/>
                  </a:lnTo>
                  <a:lnTo>
                    <a:pt x="88265" y="14352"/>
                  </a:lnTo>
                  <a:lnTo>
                    <a:pt x="92456" y="14352"/>
                  </a:lnTo>
                  <a:lnTo>
                    <a:pt x="95250" y="13717"/>
                  </a:lnTo>
                  <a:lnTo>
                    <a:pt x="102362" y="13717"/>
                  </a:lnTo>
                  <a:lnTo>
                    <a:pt x="104521" y="12955"/>
                  </a:lnTo>
                  <a:lnTo>
                    <a:pt x="107315" y="12955"/>
                  </a:lnTo>
                  <a:lnTo>
                    <a:pt x="110109" y="12320"/>
                  </a:lnTo>
                  <a:lnTo>
                    <a:pt x="112268" y="12320"/>
                  </a:lnTo>
                  <a:lnTo>
                    <a:pt x="115062" y="11558"/>
                  </a:lnTo>
                  <a:lnTo>
                    <a:pt x="117856" y="11558"/>
                  </a:lnTo>
                  <a:lnTo>
                    <a:pt x="120015" y="10922"/>
                  </a:lnTo>
                  <a:lnTo>
                    <a:pt x="122809" y="10922"/>
                  </a:lnTo>
                  <a:lnTo>
                    <a:pt x="125603" y="10287"/>
                  </a:lnTo>
                  <a:lnTo>
                    <a:pt x="128524" y="10287"/>
                  </a:lnTo>
                  <a:lnTo>
                    <a:pt x="131318" y="9525"/>
                  </a:lnTo>
                  <a:lnTo>
                    <a:pt x="139065" y="9525"/>
                  </a:lnTo>
                  <a:lnTo>
                    <a:pt x="141859" y="8891"/>
                  </a:lnTo>
                  <a:lnTo>
                    <a:pt x="144653" y="8891"/>
                  </a:lnTo>
                  <a:lnTo>
                    <a:pt x="147574" y="8128"/>
                  </a:lnTo>
                  <a:lnTo>
                    <a:pt x="149606" y="8128"/>
                  </a:lnTo>
                  <a:lnTo>
                    <a:pt x="155321" y="6731"/>
                  </a:lnTo>
                  <a:lnTo>
                    <a:pt x="159512" y="6731"/>
                  </a:lnTo>
                  <a:lnTo>
                    <a:pt x="162306" y="6097"/>
                  </a:lnTo>
                  <a:lnTo>
                    <a:pt x="165227" y="6097"/>
                  </a:lnTo>
                  <a:lnTo>
                    <a:pt x="169418" y="4700"/>
                  </a:lnTo>
                  <a:lnTo>
                    <a:pt x="176531" y="4700"/>
                  </a:lnTo>
                  <a:lnTo>
                    <a:pt x="177927" y="4064"/>
                  </a:lnTo>
                  <a:lnTo>
                    <a:pt x="182753" y="4064"/>
                  </a:lnTo>
                  <a:lnTo>
                    <a:pt x="184277" y="3303"/>
                  </a:lnTo>
                  <a:lnTo>
                    <a:pt x="185674" y="3303"/>
                  </a:lnTo>
                  <a:lnTo>
                    <a:pt x="187706" y="2667"/>
                  </a:lnTo>
                  <a:lnTo>
                    <a:pt x="190627" y="2667"/>
                  </a:lnTo>
                  <a:lnTo>
                    <a:pt x="192024" y="20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2" name="Freeform 531"/>
            <p:cNvSpPr/>
            <p:nvPr/>
          </p:nvSpPr>
          <p:spPr>
            <a:xfrm>
              <a:off x="1914428" y="1428788"/>
              <a:ext cx="363045" cy="245215"/>
            </a:xfrm>
            <a:custGeom>
              <a:avLst/>
              <a:gdLst/>
              <a:ahLst/>
              <a:cxnLst/>
              <a:rect l="0" t="0" r="0" b="0"/>
              <a:pathLst>
                <a:path w="362078" h="245491">
                  <a:moveTo>
                    <a:pt x="61468" y="104902"/>
                  </a:moveTo>
                  <a:lnTo>
                    <a:pt x="61468" y="102869"/>
                  </a:lnTo>
                  <a:lnTo>
                    <a:pt x="58547" y="98044"/>
                  </a:lnTo>
                  <a:lnTo>
                    <a:pt x="55753" y="95250"/>
                  </a:lnTo>
                  <a:lnTo>
                    <a:pt x="54356" y="94614"/>
                  </a:lnTo>
                  <a:lnTo>
                    <a:pt x="51562" y="93980"/>
                  </a:lnTo>
                  <a:lnTo>
                    <a:pt x="49403" y="92583"/>
                  </a:lnTo>
                  <a:lnTo>
                    <a:pt x="47245" y="92583"/>
                  </a:lnTo>
                  <a:lnTo>
                    <a:pt x="45847" y="91947"/>
                  </a:lnTo>
                  <a:lnTo>
                    <a:pt x="43053" y="91947"/>
                  </a:lnTo>
                  <a:lnTo>
                    <a:pt x="40895" y="91186"/>
                  </a:lnTo>
                  <a:lnTo>
                    <a:pt x="38862" y="91186"/>
                  </a:lnTo>
                  <a:lnTo>
                    <a:pt x="36703" y="90550"/>
                  </a:lnTo>
                  <a:lnTo>
                    <a:pt x="31750" y="90550"/>
                  </a:lnTo>
                  <a:lnTo>
                    <a:pt x="30353" y="91186"/>
                  </a:lnTo>
                  <a:lnTo>
                    <a:pt x="28956" y="91186"/>
                  </a:lnTo>
                  <a:lnTo>
                    <a:pt x="22606" y="92583"/>
                  </a:lnTo>
                  <a:lnTo>
                    <a:pt x="20447" y="93980"/>
                  </a:lnTo>
                  <a:lnTo>
                    <a:pt x="18415" y="96011"/>
                  </a:lnTo>
                  <a:lnTo>
                    <a:pt x="16256" y="97408"/>
                  </a:lnTo>
                  <a:lnTo>
                    <a:pt x="14859" y="100075"/>
                  </a:lnTo>
                  <a:lnTo>
                    <a:pt x="12700" y="102234"/>
                  </a:lnTo>
                  <a:lnTo>
                    <a:pt x="11939" y="105664"/>
                  </a:lnTo>
                  <a:lnTo>
                    <a:pt x="11303" y="106933"/>
                  </a:lnTo>
                  <a:lnTo>
                    <a:pt x="11303" y="108330"/>
                  </a:lnTo>
                  <a:lnTo>
                    <a:pt x="10668" y="110363"/>
                  </a:lnTo>
                  <a:lnTo>
                    <a:pt x="10668" y="122047"/>
                  </a:lnTo>
                  <a:lnTo>
                    <a:pt x="11303" y="124078"/>
                  </a:lnTo>
                  <a:lnTo>
                    <a:pt x="11303" y="126111"/>
                  </a:lnTo>
                  <a:lnTo>
                    <a:pt x="11939" y="128269"/>
                  </a:lnTo>
                  <a:lnTo>
                    <a:pt x="13462" y="130302"/>
                  </a:lnTo>
                  <a:lnTo>
                    <a:pt x="14859" y="133730"/>
                  </a:lnTo>
                  <a:lnTo>
                    <a:pt x="16892" y="135763"/>
                  </a:lnTo>
                  <a:lnTo>
                    <a:pt x="17653" y="137159"/>
                  </a:lnTo>
                  <a:lnTo>
                    <a:pt x="20447" y="139953"/>
                  </a:lnTo>
                  <a:lnTo>
                    <a:pt x="21845" y="141986"/>
                  </a:lnTo>
                  <a:lnTo>
                    <a:pt x="24003" y="143255"/>
                  </a:lnTo>
                  <a:lnTo>
                    <a:pt x="25400" y="144653"/>
                  </a:lnTo>
                  <a:lnTo>
                    <a:pt x="27559" y="146050"/>
                  </a:lnTo>
                  <a:lnTo>
                    <a:pt x="28956" y="147447"/>
                  </a:lnTo>
                  <a:lnTo>
                    <a:pt x="32512" y="149478"/>
                  </a:lnTo>
                  <a:lnTo>
                    <a:pt x="39497" y="152272"/>
                  </a:lnTo>
                  <a:lnTo>
                    <a:pt x="40895" y="153669"/>
                  </a:lnTo>
                  <a:lnTo>
                    <a:pt x="42292" y="154305"/>
                  </a:lnTo>
                  <a:lnTo>
                    <a:pt x="45212" y="154939"/>
                  </a:lnTo>
                  <a:lnTo>
                    <a:pt x="48006" y="156336"/>
                  </a:lnTo>
                  <a:lnTo>
                    <a:pt x="50165" y="156972"/>
                  </a:lnTo>
                  <a:lnTo>
                    <a:pt x="61468" y="156972"/>
                  </a:lnTo>
                  <a:lnTo>
                    <a:pt x="63500" y="156336"/>
                  </a:lnTo>
                  <a:lnTo>
                    <a:pt x="64262" y="156336"/>
                  </a:lnTo>
                  <a:lnTo>
                    <a:pt x="64262" y="156972"/>
                  </a:lnTo>
                  <a:lnTo>
                    <a:pt x="64897" y="157733"/>
                  </a:lnTo>
                  <a:lnTo>
                    <a:pt x="67056" y="162559"/>
                  </a:lnTo>
                  <a:lnTo>
                    <a:pt x="67818" y="163194"/>
                  </a:lnTo>
                  <a:lnTo>
                    <a:pt x="68453" y="165227"/>
                  </a:lnTo>
                  <a:lnTo>
                    <a:pt x="69850" y="166624"/>
                  </a:lnTo>
                  <a:lnTo>
                    <a:pt x="70612" y="168655"/>
                  </a:lnTo>
                  <a:lnTo>
                    <a:pt x="86742" y="189230"/>
                  </a:lnTo>
                  <a:lnTo>
                    <a:pt x="96012" y="196849"/>
                  </a:lnTo>
                  <a:lnTo>
                    <a:pt x="97409" y="197484"/>
                  </a:lnTo>
                  <a:lnTo>
                    <a:pt x="100203" y="200278"/>
                  </a:lnTo>
                  <a:lnTo>
                    <a:pt x="102362" y="201675"/>
                  </a:lnTo>
                  <a:lnTo>
                    <a:pt x="103759" y="202311"/>
                  </a:lnTo>
                  <a:lnTo>
                    <a:pt x="105156" y="203708"/>
                  </a:lnTo>
                  <a:lnTo>
                    <a:pt x="117856" y="211200"/>
                  </a:lnTo>
                  <a:lnTo>
                    <a:pt x="119253" y="212597"/>
                  </a:lnTo>
                  <a:lnTo>
                    <a:pt x="121412" y="213233"/>
                  </a:lnTo>
                  <a:lnTo>
                    <a:pt x="123571" y="214630"/>
                  </a:lnTo>
                  <a:lnTo>
                    <a:pt x="132715" y="218059"/>
                  </a:lnTo>
                  <a:lnTo>
                    <a:pt x="134874" y="219456"/>
                  </a:lnTo>
                  <a:lnTo>
                    <a:pt x="136906" y="220090"/>
                  </a:lnTo>
                  <a:lnTo>
                    <a:pt x="139065" y="221487"/>
                  </a:lnTo>
                  <a:lnTo>
                    <a:pt x="145415" y="223519"/>
                  </a:lnTo>
                  <a:lnTo>
                    <a:pt x="152527" y="226314"/>
                  </a:lnTo>
                  <a:lnTo>
                    <a:pt x="158750" y="228346"/>
                  </a:lnTo>
                  <a:lnTo>
                    <a:pt x="160274" y="228346"/>
                  </a:lnTo>
                  <a:lnTo>
                    <a:pt x="162306" y="228981"/>
                  </a:lnTo>
                  <a:lnTo>
                    <a:pt x="163703" y="228981"/>
                  </a:lnTo>
                  <a:lnTo>
                    <a:pt x="165862" y="229743"/>
                  </a:lnTo>
                  <a:lnTo>
                    <a:pt x="167259" y="230377"/>
                  </a:lnTo>
                  <a:lnTo>
                    <a:pt x="169418" y="230377"/>
                  </a:lnTo>
                  <a:lnTo>
                    <a:pt x="172974" y="231774"/>
                  </a:lnTo>
                  <a:lnTo>
                    <a:pt x="174371" y="231774"/>
                  </a:lnTo>
                  <a:lnTo>
                    <a:pt x="175768" y="232409"/>
                  </a:lnTo>
                  <a:lnTo>
                    <a:pt x="177165" y="232409"/>
                  </a:lnTo>
                  <a:lnTo>
                    <a:pt x="178562" y="233171"/>
                  </a:lnTo>
                  <a:lnTo>
                    <a:pt x="183515" y="233171"/>
                  </a:lnTo>
                  <a:lnTo>
                    <a:pt x="185674" y="233806"/>
                  </a:lnTo>
                  <a:lnTo>
                    <a:pt x="188468" y="233806"/>
                  </a:lnTo>
                  <a:lnTo>
                    <a:pt x="191262" y="234568"/>
                  </a:lnTo>
                  <a:lnTo>
                    <a:pt x="209677" y="234568"/>
                  </a:lnTo>
                  <a:lnTo>
                    <a:pt x="212471" y="233806"/>
                  </a:lnTo>
                  <a:lnTo>
                    <a:pt x="215265" y="233806"/>
                  </a:lnTo>
                  <a:lnTo>
                    <a:pt x="216662" y="233171"/>
                  </a:lnTo>
                  <a:lnTo>
                    <a:pt x="223774" y="233171"/>
                  </a:lnTo>
                  <a:lnTo>
                    <a:pt x="225171" y="232409"/>
                  </a:lnTo>
                  <a:lnTo>
                    <a:pt x="228727" y="232409"/>
                  </a:lnTo>
                  <a:lnTo>
                    <a:pt x="230124" y="231774"/>
                  </a:lnTo>
                  <a:lnTo>
                    <a:pt x="235712" y="231774"/>
                  </a:lnTo>
                  <a:lnTo>
                    <a:pt x="237109" y="231140"/>
                  </a:lnTo>
                  <a:lnTo>
                    <a:pt x="239268" y="231140"/>
                  </a:lnTo>
                  <a:lnTo>
                    <a:pt x="240665" y="230377"/>
                  </a:lnTo>
                  <a:lnTo>
                    <a:pt x="242824" y="230377"/>
                  </a:lnTo>
                  <a:lnTo>
                    <a:pt x="248412" y="228346"/>
                  </a:lnTo>
                  <a:lnTo>
                    <a:pt x="250571" y="228346"/>
                  </a:lnTo>
                  <a:lnTo>
                    <a:pt x="254127" y="226314"/>
                  </a:lnTo>
                  <a:lnTo>
                    <a:pt x="264668" y="222884"/>
                  </a:lnTo>
                  <a:lnTo>
                    <a:pt x="272415" y="218059"/>
                  </a:lnTo>
                  <a:lnTo>
                    <a:pt x="275209" y="217424"/>
                  </a:lnTo>
                  <a:lnTo>
                    <a:pt x="276734" y="216027"/>
                  </a:lnTo>
                  <a:lnTo>
                    <a:pt x="279527" y="215265"/>
                  </a:lnTo>
                  <a:lnTo>
                    <a:pt x="283718" y="212597"/>
                  </a:lnTo>
                  <a:lnTo>
                    <a:pt x="287274" y="209168"/>
                  </a:lnTo>
                  <a:lnTo>
                    <a:pt x="292227" y="206374"/>
                  </a:lnTo>
                  <a:lnTo>
                    <a:pt x="293624" y="204977"/>
                  </a:lnTo>
                  <a:lnTo>
                    <a:pt x="300609" y="200914"/>
                  </a:lnTo>
                  <a:lnTo>
                    <a:pt x="302134" y="198881"/>
                  </a:lnTo>
                  <a:lnTo>
                    <a:pt x="304165" y="197484"/>
                  </a:lnTo>
                  <a:lnTo>
                    <a:pt x="308484" y="193294"/>
                  </a:lnTo>
                  <a:lnTo>
                    <a:pt x="309880" y="191261"/>
                  </a:lnTo>
                  <a:lnTo>
                    <a:pt x="311912" y="189992"/>
                  </a:lnTo>
                  <a:lnTo>
                    <a:pt x="316230" y="185800"/>
                  </a:lnTo>
                  <a:lnTo>
                    <a:pt x="317627" y="183769"/>
                  </a:lnTo>
                  <a:lnTo>
                    <a:pt x="319787" y="181736"/>
                  </a:lnTo>
                  <a:lnTo>
                    <a:pt x="321184" y="178942"/>
                  </a:lnTo>
                  <a:lnTo>
                    <a:pt x="322580" y="177545"/>
                  </a:lnTo>
                  <a:lnTo>
                    <a:pt x="326137" y="172847"/>
                  </a:lnTo>
                  <a:lnTo>
                    <a:pt x="328168" y="170814"/>
                  </a:lnTo>
                  <a:lnTo>
                    <a:pt x="333884" y="161163"/>
                  </a:lnTo>
                  <a:lnTo>
                    <a:pt x="336043" y="159130"/>
                  </a:lnTo>
                  <a:lnTo>
                    <a:pt x="336677" y="156336"/>
                  </a:lnTo>
                  <a:lnTo>
                    <a:pt x="340868" y="149478"/>
                  </a:lnTo>
                  <a:lnTo>
                    <a:pt x="343790" y="140589"/>
                  </a:lnTo>
                  <a:lnTo>
                    <a:pt x="345187" y="138556"/>
                  </a:lnTo>
                  <a:lnTo>
                    <a:pt x="345821" y="135763"/>
                  </a:lnTo>
                  <a:lnTo>
                    <a:pt x="347218" y="132969"/>
                  </a:lnTo>
                  <a:lnTo>
                    <a:pt x="350012" y="121411"/>
                  </a:lnTo>
                  <a:lnTo>
                    <a:pt x="350012" y="118617"/>
                  </a:lnTo>
                  <a:lnTo>
                    <a:pt x="350774" y="115824"/>
                  </a:lnTo>
                  <a:lnTo>
                    <a:pt x="350774" y="101472"/>
                  </a:lnTo>
                  <a:lnTo>
                    <a:pt x="350012" y="98678"/>
                  </a:lnTo>
                  <a:lnTo>
                    <a:pt x="350012" y="95250"/>
                  </a:lnTo>
                  <a:lnTo>
                    <a:pt x="348743" y="89789"/>
                  </a:lnTo>
                  <a:lnTo>
                    <a:pt x="348743" y="87122"/>
                  </a:lnTo>
                  <a:lnTo>
                    <a:pt x="345187" y="73405"/>
                  </a:lnTo>
                  <a:lnTo>
                    <a:pt x="343790" y="70611"/>
                  </a:lnTo>
                  <a:lnTo>
                    <a:pt x="343027" y="67817"/>
                  </a:lnTo>
                  <a:lnTo>
                    <a:pt x="341630" y="65150"/>
                  </a:lnTo>
                  <a:lnTo>
                    <a:pt x="340868" y="62356"/>
                  </a:lnTo>
                  <a:lnTo>
                    <a:pt x="338074" y="57658"/>
                  </a:lnTo>
                  <a:lnTo>
                    <a:pt x="337312" y="54864"/>
                  </a:lnTo>
                  <a:lnTo>
                    <a:pt x="332359" y="45211"/>
                  </a:lnTo>
                  <a:lnTo>
                    <a:pt x="331724" y="43180"/>
                  </a:lnTo>
                  <a:lnTo>
                    <a:pt x="323215" y="29464"/>
                  </a:lnTo>
                  <a:lnTo>
                    <a:pt x="321818" y="28194"/>
                  </a:lnTo>
                  <a:lnTo>
                    <a:pt x="320421" y="26034"/>
                  </a:lnTo>
                  <a:lnTo>
                    <a:pt x="319787" y="24003"/>
                  </a:lnTo>
                  <a:lnTo>
                    <a:pt x="318390" y="21970"/>
                  </a:lnTo>
                  <a:lnTo>
                    <a:pt x="315468" y="19177"/>
                  </a:lnTo>
                  <a:lnTo>
                    <a:pt x="307721" y="8889"/>
                  </a:lnTo>
                  <a:lnTo>
                    <a:pt x="305562" y="6858"/>
                  </a:lnTo>
                  <a:lnTo>
                    <a:pt x="304165" y="4825"/>
                  </a:lnTo>
                  <a:lnTo>
                    <a:pt x="302768" y="3428"/>
                  </a:lnTo>
                  <a:lnTo>
                    <a:pt x="301371" y="1397"/>
                  </a:lnTo>
                  <a:lnTo>
                    <a:pt x="300609" y="634"/>
                  </a:lnTo>
                  <a:lnTo>
                    <a:pt x="300609" y="0"/>
                  </a:lnTo>
                  <a:lnTo>
                    <a:pt x="325374" y="0"/>
                  </a:lnTo>
                  <a:lnTo>
                    <a:pt x="328168" y="1397"/>
                  </a:lnTo>
                  <a:lnTo>
                    <a:pt x="328930" y="2031"/>
                  </a:lnTo>
                  <a:lnTo>
                    <a:pt x="328168" y="2794"/>
                  </a:lnTo>
                  <a:lnTo>
                    <a:pt x="327534" y="4064"/>
                  </a:lnTo>
                  <a:lnTo>
                    <a:pt x="324612" y="4064"/>
                  </a:lnTo>
                  <a:lnTo>
                    <a:pt x="322580" y="4825"/>
                  </a:lnTo>
                  <a:lnTo>
                    <a:pt x="319787" y="4825"/>
                  </a:lnTo>
                  <a:lnTo>
                    <a:pt x="316865" y="5461"/>
                  </a:lnTo>
                  <a:lnTo>
                    <a:pt x="314834" y="5461"/>
                  </a:lnTo>
                  <a:lnTo>
                    <a:pt x="314834" y="6222"/>
                  </a:lnTo>
                  <a:lnTo>
                    <a:pt x="316865" y="8255"/>
                  </a:lnTo>
                  <a:lnTo>
                    <a:pt x="318390" y="8889"/>
                  </a:lnTo>
                  <a:lnTo>
                    <a:pt x="319024" y="10286"/>
                  </a:lnTo>
                  <a:lnTo>
                    <a:pt x="320421" y="12319"/>
                  </a:lnTo>
                  <a:lnTo>
                    <a:pt x="321818" y="13716"/>
                  </a:lnTo>
                  <a:lnTo>
                    <a:pt x="324612" y="17780"/>
                  </a:lnTo>
                  <a:lnTo>
                    <a:pt x="326771" y="19939"/>
                  </a:lnTo>
                  <a:lnTo>
                    <a:pt x="330327" y="25400"/>
                  </a:lnTo>
                  <a:lnTo>
                    <a:pt x="331090" y="26034"/>
                  </a:lnTo>
                  <a:lnTo>
                    <a:pt x="334518" y="32258"/>
                  </a:lnTo>
                  <a:lnTo>
                    <a:pt x="336043" y="33528"/>
                  </a:lnTo>
                  <a:lnTo>
                    <a:pt x="336677" y="35686"/>
                  </a:lnTo>
                  <a:lnTo>
                    <a:pt x="338074" y="37083"/>
                  </a:lnTo>
                  <a:lnTo>
                    <a:pt x="338837" y="38353"/>
                  </a:lnTo>
                  <a:lnTo>
                    <a:pt x="339471" y="40513"/>
                  </a:lnTo>
                  <a:lnTo>
                    <a:pt x="340868" y="41783"/>
                  </a:lnTo>
                  <a:lnTo>
                    <a:pt x="342265" y="45974"/>
                  </a:lnTo>
                  <a:lnTo>
                    <a:pt x="343790" y="47370"/>
                  </a:lnTo>
                  <a:lnTo>
                    <a:pt x="345187" y="51434"/>
                  </a:lnTo>
                  <a:lnTo>
                    <a:pt x="346584" y="52831"/>
                  </a:lnTo>
                  <a:lnTo>
                    <a:pt x="347218" y="54864"/>
                  </a:lnTo>
                  <a:lnTo>
                    <a:pt x="348743" y="56895"/>
                  </a:lnTo>
                  <a:lnTo>
                    <a:pt x="351537" y="65150"/>
                  </a:lnTo>
                  <a:lnTo>
                    <a:pt x="352934" y="67183"/>
                  </a:lnTo>
                  <a:lnTo>
                    <a:pt x="354330" y="71374"/>
                  </a:lnTo>
                  <a:lnTo>
                    <a:pt x="356490" y="76200"/>
                  </a:lnTo>
                  <a:lnTo>
                    <a:pt x="356490" y="78231"/>
                  </a:lnTo>
                  <a:lnTo>
                    <a:pt x="359284" y="87122"/>
                  </a:lnTo>
                  <a:lnTo>
                    <a:pt x="359284" y="89789"/>
                  </a:lnTo>
                  <a:lnTo>
                    <a:pt x="361443" y="96647"/>
                  </a:lnTo>
                  <a:lnTo>
                    <a:pt x="361443" y="99441"/>
                  </a:lnTo>
                  <a:lnTo>
                    <a:pt x="362077" y="101472"/>
                  </a:lnTo>
                  <a:lnTo>
                    <a:pt x="362077" y="119380"/>
                  </a:lnTo>
                  <a:lnTo>
                    <a:pt x="361443" y="122047"/>
                  </a:lnTo>
                  <a:lnTo>
                    <a:pt x="361443" y="125475"/>
                  </a:lnTo>
                  <a:lnTo>
                    <a:pt x="360680" y="127508"/>
                  </a:lnTo>
                  <a:lnTo>
                    <a:pt x="360680" y="130302"/>
                  </a:lnTo>
                  <a:lnTo>
                    <a:pt x="359918" y="132969"/>
                  </a:lnTo>
                  <a:lnTo>
                    <a:pt x="359918" y="136525"/>
                  </a:lnTo>
                  <a:lnTo>
                    <a:pt x="359284" y="139192"/>
                  </a:lnTo>
                  <a:lnTo>
                    <a:pt x="357887" y="141986"/>
                  </a:lnTo>
                  <a:lnTo>
                    <a:pt x="354965" y="152908"/>
                  </a:lnTo>
                  <a:lnTo>
                    <a:pt x="353568" y="155702"/>
                  </a:lnTo>
                  <a:lnTo>
                    <a:pt x="352934" y="159130"/>
                  </a:lnTo>
                  <a:lnTo>
                    <a:pt x="351537" y="161163"/>
                  </a:lnTo>
                  <a:lnTo>
                    <a:pt x="350012" y="164592"/>
                  </a:lnTo>
                  <a:lnTo>
                    <a:pt x="338074" y="185800"/>
                  </a:lnTo>
                  <a:lnTo>
                    <a:pt x="325374" y="200914"/>
                  </a:lnTo>
                  <a:lnTo>
                    <a:pt x="322580" y="202946"/>
                  </a:lnTo>
                  <a:lnTo>
                    <a:pt x="320421" y="205740"/>
                  </a:lnTo>
                  <a:lnTo>
                    <a:pt x="317627" y="207771"/>
                  </a:lnTo>
                  <a:lnTo>
                    <a:pt x="315468" y="210565"/>
                  </a:lnTo>
                  <a:lnTo>
                    <a:pt x="298577" y="222884"/>
                  </a:lnTo>
                  <a:lnTo>
                    <a:pt x="295021" y="224155"/>
                  </a:lnTo>
                  <a:lnTo>
                    <a:pt x="292227" y="226314"/>
                  </a:lnTo>
                  <a:lnTo>
                    <a:pt x="285115" y="228981"/>
                  </a:lnTo>
                  <a:lnTo>
                    <a:pt x="281687" y="231140"/>
                  </a:lnTo>
                  <a:lnTo>
                    <a:pt x="271018" y="235203"/>
                  </a:lnTo>
                  <a:lnTo>
                    <a:pt x="247777" y="242062"/>
                  </a:lnTo>
                  <a:lnTo>
                    <a:pt x="243459" y="242062"/>
                  </a:lnTo>
                  <a:lnTo>
                    <a:pt x="230759" y="244093"/>
                  </a:lnTo>
                  <a:lnTo>
                    <a:pt x="226568" y="244093"/>
                  </a:lnTo>
                  <a:lnTo>
                    <a:pt x="223012" y="244856"/>
                  </a:lnTo>
                  <a:lnTo>
                    <a:pt x="218821" y="244856"/>
                  </a:lnTo>
                  <a:lnTo>
                    <a:pt x="215265" y="245490"/>
                  </a:lnTo>
                  <a:lnTo>
                    <a:pt x="200406" y="245490"/>
                  </a:lnTo>
                  <a:lnTo>
                    <a:pt x="196215" y="244856"/>
                  </a:lnTo>
                  <a:lnTo>
                    <a:pt x="185674" y="244856"/>
                  </a:lnTo>
                  <a:lnTo>
                    <a:pt x="178562" y="243459"/>
                  </a:lnTo>
                  <a:lnTo>
                    <a:pt x="175006" y="243459"/>
                  </a:lnTo>
                  <a:lnTo>
                    <a:pt x="161671" y="240665"/>
                  </a:lnTo>
                  <a:lnTo>
                    <a:pt x="155321" y="238633"/>
                  </a:lnTo>
                  <a:lnTo>
                    <a:pt x="151765" y="237871"/>
                  </a:lnTo>
                  <a:lnTo>
                    <a:pt x="148971" y="236600"/>
                  </a:lnTo>
                  <a:lnTo>
                    <a:pt x="124968" y="226949"/>
                  </a:lnTo>
                  <a:lnTo>
                    <a:pt x="120015" y="223519"/>
                  </a:lnTo>
                  <a:lnTo>
                    <a:pt x="117221" y="222122"/>
                  </a:lnTo>
                  <a:lnTo>
                    <a:pt x="98806" y="209168"/>
                  </a:lnTo>
                  <a:lnTo>
                    <a:pt x="90424" y="200278"/>
                  </a:lnTo>
                  <a:lnTo>
                    <a:pt x="87503" y="198119"/>
                  </a:lnTo>
                  <a:lnTo>
                    <a:pt x="76962" y="186563"/>
                  </a:lnTo>
                  <a:lnTo>
                    <a:pt x="75565" y="183769"/>
                  </a:lnTo>
                  <a:lnTo>
                    <a:pt x="69215" y="176149"/>
                  </a:lnTo>
                  <a:lnTo>
                    <a:pt x="67818" y="173481"/>
                  </a:lnTo>
                  <a:lnTo>
                    <a:pt x="65659" y="170814"/>
                  </a:lnTo>
                  <a:lnTo>
                    <a:pt x="64262" y="168020"/>
                  </a:lnTo>
                  <a:lnTo>
                    <a:pt x="62103" y="165227"/>
                  </a:lnTo>
                  <a:lnTo>
                    <a:pt x="60706" y="162559"/>
                  </a:lnTo>
                  <a:lnTo>
                    <a:pt x="56515" y="162559"/>
                  </a:lnTo>
                  <a:lnTo>
                    <a:pt x="55118" y="161797"/>
                  </a:lnTo>
                  <a:lnTo>
                    <a:pt x="50800" y="161797"/>
                  </a:lnTo>
                  <a:lnTo>
                    <a:pt x="48006" y="161163"/>
                  </a:lnTo>
                  <a:lnTo>
                    <a:pt x="45847" y="161163"/>
                  </a:lnTo>
                  <a:lnTo>
                    <a:pt x="29592" y="156972"/>
                  </a:lnTo>
                  <a:lnTo>
                    <a:pt x="26797" y="155702"/>
                  </a:lnTo>
                  <a:lnTo>
                    <a:pt x="24003" y="154939"/>
                  </a:lnTo>
                  <a:lnTo>
                    <a:pt x="15495" y="150875"/>
                  </a:lnTo>
                  <a:lnTo>
                    <a:pt x="13462" y="148844"/>
                  </a:lnTo>
                  <a:lnTo>
                    <a:pt x="10668" y="147447"/>
                  </a:lnTo>
                  <a:lnTo>
                    <a:pt x="8509" y="145414"/>
                  </a:lnTo>
                  <a:lnTo>
                    <a:pt x="2795" y="138556"/>
                  </a:lnTo>
                  <a:lnTo>
                    <a:pt x="0" y="128269"/>
                  </a:lnTo>
                  <a:lnTo>
                    <a:pt x="0" y="125475"/>
                  </a:lnTo>
                  <a:lnTo>
                    <a:pt x="762" y="124078"/>
                  </a:lnTo>
                  <a:lnTo>
                    <a:pt x="762" y="116586"/>
                  </a:lnTo>
                  <a:lnTo>
                    <a:pt x="1397" y="113792"/>
                  </a:lnTo>
                  <a:lnTo>
                    <a:pt x="1397" y="111125"/>
                  </a:lnTo>
                  <a:lnTo>
                    <a:pt x="2795" y="105664"/>
                  </a:lnTo>
                  <a:lnTo>
                    <a:pt x="2795" y="103505"/>
                  </a:lnTo>
                  <a:lnTo>
                    <a:pt x="4192" y="101472"/>
                  </a:lnTo>
                  <a:lnTo>
                    <a:pt x="4192" y="99441"/>
                  </a:lnTo>
                  <a:lnTo>
                    <a:pt x="8509" y="91947"/>
                  </a:lnTo>
                  <a:lnTo>
                    <a:pt x="11303" y="89789"/>
                  </a:lnTo>
                  <a:lnTo>
                    <a:pt x="12700" y="87756"/>
                  </a:lnTo>
                  <a:lnTo>
                    <a:pt x="19812" y="83692"/>
                  </a:lnTo>
                  <a:lnTo>
                    <a:pt x="36068" y="78867"/>
                  </a:lnTo>
                  <a:lnTo>
                    <a:pt x="45847" y="78867"/>
                  </a:lnTo>
                  <a:lnTo>
                    <a:pt x="48768" y="80264"/>
                  </a:lnTo>
                  <a:lnTo>
                    <a:pt x="50800" y="80264"/>
                  </a:lnTo>
                  <a:lnTo>
                    <a:pt x="55118" y="81533"/>
                  </a:lnTo>
                  <a:lnTo>
                    <a:pt x="56515" y="82295"/>
                  </a:lnTo>
                  <a:lnTo>
                    <a:pt x="57912" y="83692"/>
                  </a:lnTo>
                  <a:lnTo>
                    <a:pt x="60071" y="84328"/>
                  </a:lnTo>
                  <a:lnTo>
                    <a:pt x="62103" y="86359"/>
                  </a:lnTo>
                  <a:lnTo>
                    <a:pt x="68453" y="95250"/>
                  </a:lnTo>
                  <a:lnTo>
                    <a:pt x="69850" y="96647"/>
                  </a:lnTo>
                  <a:lnTo>
                    <a:pt x="69850" y="102869"/>
                  </a:lnTo>
                  <a:lnTo>
                    <a:pt x="68453" y="103505"/>
                  </a:lnTo>
                  <a:lnTo>
                    <a:pt x="67056" y="104902"/>
                  </a:lnTo>
                  <a:lnTo>
                    <a:pt x="65659" y="104902"/>
                  </a:lnTo>
                  <a:lnTo>
                    <a:pt x="64897" y="105664"/>
                  </a:lnTo>
                  <a:lnTo>
                    <a:pt x="62865" y="1049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3" name="Freeform 532"/>
            <p:cNvSpPr/>
            <p:nvPr/>
          </p:nvSpPr>
          <p:spPr>
            <a:xfrm>
              <a:off x="1946150" y="1534720"/>
              <a:ext cx="26436" cy="31387"/>
            </a:xfrm>
            <a:custGeom>
              <a:avLst/>
              <a:gdLst/>
              <a:ahLst/>
              <a:cxnLst/>
              <a:rect l="0" t="0" r="0" b="0"/>
              <a:pathLst>
                <a:path w="26798" h="30862">
                  <a:moveTo>
                    <a:pt x="14097" y="0"/>
                  </a:moveTo>
                  <a:lnTo>
                    <a:pt x="16891" y="0"/>
                  </a:lnTo>
                  <a:lnTo>
                    <a:pt x="18288" y="635"/>
                  </a:lnTo>
                  <a:lnTo>
                    <a:pt x="20447" y="1269"/>
                  </a:lnTo>
                  <a:lnTo>
                    <a:pt x="21844" y="2666"/>
                  </a:lnTo>
                  <a:lnTo>
                    <a:pt x="24638" y="7492"/>
                  </a:lnTo>
                  <a:lnTo>
                    <a:pt x="24003" y="9525"/>
                  </a:lnTo>
                  <a:lnTo>
                    <a:pt x="23241" y="10160"/>
                  </a:lnTo>
                  <a:lnTo>
                    <a:pt x="21844" y="10922"/>
                  </a:lnTo>
                  <a:lnTo>
                    <a:pt x="14097" y="10922"/>
                  </a:lnTo>
                  <a:lnTo>
                    <a:pt x="11938" y="11556"/>
                  </a:lnTo>
                  <a:lnTo>
                    <a:pt x="9780" y="12953"/>
                  </a:lnTo>
                  <a:lnTo>
                    <a:pt x="9144" y="14986"/>
                  </a:lnTo>
                  <a:lnTo>
                    <a:pt x="9780" y="16383"/>
                  </a:lnTo>
                  <a:lnTo>
                    <a:pt x="13335" y="19811"/>
                  </a:lnTo>
                  <a:lnTo>
                    <a:pt x="19050" y="22605"/>
                  </a:lnTo>
                  <a:lnTo>
                    <a:pt x="20447" y="23875"/>
                  </a:lnTo>
                  <a:lnTo>
                    <a:pt x="21844" y="24638"/>
                  </a:lnTo>
                  <a:lnTo>
                    <a:pt x="23241" y="26035"/>
                  </a:lnTo>
                  <a:lnTo>
                    <a:pt x="25400" y="27305"/>
                  </a:lnTo>
                  <a:lnTo>
                    <a:pt x="26797" y="28702"/>
                  </a:lnTo>
                  <a:lnTo>
                    <a:pt x="26035" y="30099"/>
                  </a:lnTo>
                  <a:lnTo>
                    <a:pt x="25400" y="30861"/>
                  </a:lnTo>
                  <a:lnTo>
                    <a:pt x="21082" y="30861"/>
                  </a:lnTo>
                  <a:lnTo>
                    <a:pt x="19050" y="30099"/>
                  </a:lnTo>
                  <a:lnTo>
                    <a:pt x="17653" y="30099"/>
                  </a:lnTo>
                  <a:lnTo>
                    <a:pt x="15494" y="28702"/>
                  </a:lnTo>
                  <a:lnTo>
                    <a:pt x="13335" y="28066"/>
                  </a:lnTo>
                  <a:lnTo>
                    <a:pt x="11177" y="26669"/>
                  </a:lnTo>
                  <a:lnTo>
                    <a:pt x="9144" y="26035"/>
                  </a:lnTo>
                  <a:lnTo>
                    <a:pt x="6985" y="23875"/>
                  </a:lnTo>
                  <a:lnTo>
                    <a:pt x="4953" y="22605"/>
                  </a:lnTo>
                  <a:lnTo>
                    <a:pt x="2794" y="20447"/>
                  </a:lnTo>
                  <a:lnTo>
                    <a:pt x="1397" y="18414"/>
                  </a:lnTo>
                  <a:lnTo>
                    <a:pt x="0" y="14986"/>
                  </a:lnTo>
                  <a:lnTo>
                    <a:pt x="0" y="11556"/>
                  </a:lnTo>
                  <a:lnTo>
                    <a:pt x="1397" y="8889"/>
                  </a:lnTo>
                  <a:lnTo>
                    <a:pt x="3430" y="6095"/>
                  </a:lnTo>
                  <a:lnTo>
                    <a:pt x="6985" y="3428"/>
                  </a:lnTo>
                  <a:lnTo>
                    <a:pt x="8382" y="2666"/>
                  </a:lnTo>
                  <a:lnTo>
                    <a:pt x="9780" y="126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4" name="Freeform 533"/>
            <p:cNvSpPr/>
            <p:nvPr/>
          </p:nvSpPr>
          <p:spPr>
            <a:xfrm>
              <a:off x="1976111" y="1409171"/>
              <a:ext cx="132176" cy="119665"/>
            </a:xfrm>
            <a:custGeom>
              <a:avLst/>
              <a:gdLst/>
              <a:ahLst/>
              <a:cxnLst/>
              <a:rect l="0" t="0" r="0" b="0"/>
              <a:pathLst>
                <a:path w="131192" h="119254">
                  <a:moveTo>
                    <a:pt x="5588" y="119253"/>
                  </a:moveTo>
                  <a:lnTo>
                    <a:pt x="0" y="113158"/>
                  </a:lnTo>
                  <a:lnTo>
                    <a:pt x="9779" y="98806"/>
                  </a:lnTo>
                  <a:lnTo>
                    <a:pt x="9144" y="98044"/>
                  </a:lnTo>
                  <a:lnTo>
                    <a:pt x="7747" y="95378"/>
                  </a:lnTo>
                  <a:lnTo>
                    <a:pt x="6985" y="92583"/>
                  </a:lnTo>
                  <a:lnTo>
                    <a:pt x="5588" y="90552"/>
                  </a:lnTo>
                  <a:lnTo>
                    <a:pt x="4827" y="87758"/>
                  </a:lnTo>
                  <a:lnTo>
                    <a:pt x="4827" y="85725"/>
                  </a:lnTo>
                  <a:lnTo>
                    <a:pt x="5588" y="83694"/>
                  </a:lnTo>
                  <a:lnTo>
                    <a:pt x="5588" y="82297"/>
                  </a:lnTo>
                  <a:lnTo>
                    <a:pt x="11938" y="76074"/>
                  </a:lnTo>
                  <a:lnTo>
                    <a:pt x="14732" y="74042"/>
                  </a:lnTo>
                  <a:lnTo>
                    <a:pt x="17527" y="71247"/>
                  </a:lnTo>
                  <a:lnTo>
                    <a:pt x="21844" y="68580"/>
                  </a:lnTo>
                  <a:lnTo>
                    <a:pt x="23241" y="66549"/>
                  </a:lnTo>
                  <a:lnTo>
                    <a:pt x="25274" y="65152"/>
                  </a:lnTo>
                  <a:lnTo>
                    <a:pt x="26797" y="63755"/>
                  </a:lnTo>
                  <a:lnTo>
                    <a:pt x="29591" y="62358"/>
                  </a:lnTo>
                  <a:lnTo>
                    <a:pt x="31750" y="60325"/>
                  </a:lnTo>
                  <a:lnTo>
                    <a:pt x="33782" y="58928"/>
                  </a:lnTo>
                  <a:lnTo>
                    <a:pt x="35941" y="56897"/>
                  </a:lnTo>
                  <a:lnTo>
                    <a:pt x="38735" y="55500"/>
                  </a:lnTo>
                  <a:lnTo>
                    <a:pt x="43053" y="51436"/>
                  </a:lnTo>
                  <a:lnTo>
                    <a:pt x="47879" y="48006"/>
                  </a:lnTo>
                  <a:lnTo>
                    <a:pt x="52832" y="43942"/>
                  </a:lnTo>
                  <a:lnTo>
                    <a:pt x="57785" y="41149"/>
                  </a:lnTo>
                  <a:lnTo>
                    <a:pt x="60706" y="39117"/>
                  </a:lnTo>
                  <a:lnTo>
                    <a:pt x="64897" y="34925"/>
                  </a:lnTo>
                  <a:lnTo>
                    <a:pt x="67691" y="33655"/>
                  </a:lnTo>
                  <a:lnTo>
                    <a:pt x="72644" y="29464"/>
                  </a:lnTo>
                  <a:lnTo>
                    <a:pt x="77597" y="26797"/>
                  </a:lnTo>
                  <a:lnTo>
                    <a:pt x="79629" y="24639"/>
                  </a:lnTo>
                  <a:lnTo>
                    <a:pt x="81788" y="23369"/>
                  </a:lnTo>
                  <a:lnTo>
                    <a:pt x="83947" y="21209"/>
                  </a:lnTo>
                  <a:lnTo>
                    <a:pt x="86741" y="19939"/>
                  </a:lnTo>
                  <a:lnTo>
                    <a:pt x="88900" y="17908"/>
                  </a:lnTo>
                  <a:lnTo>
                    <a:pt x="93091" y="15114"/>
                  </a:lnTo>
                  <a:lnTo>
                    <a:pt x="95250" y="14478"/>
                  </a:lnTo>
                  <a:lnTo>
                    <a:pt x="98806" y="10922"/>
                  </a:lnTo>
                  <a:lnTo>
                    <a:pt x="100838" y="9653"/>
                  </a:lnTo>
                  <a:lnTo>
                    <a:pt x="102997" y="8891"/>
                  </a:lnTo>
                  <a:lnTo>
                    <a:pt x="104394" y="7494"/>
                  </a:lnTo>
                  <a:lnTo>
                    <a:pt x="105791" y="6858"/>
                  </a:lnTo>
                  <a:lnTo>
                    <a:pt x="107188" y="5461"/>
                  </a:lnTo>
                  <a:lnTo>
                    <a:pt x="109347" y="4827"/>
                  </a:lnTo>
                  <a:lnTo>
                    <a:pt x="113538" y="2033"/>
                  </a:lnTo>
                  <a:lnTo>
                    <a:pt x="115697" y="1397"/>
                  </a:lnTo>
                  <a:lnTo>
                    <a:pt x="117094" y="1397"/>
                  </a:lnTo>
                  <a:lnTo>
                    <a:pt x="118491" y="763"/>
                  </a:lnTo>
                  <a:lnTo>
                    <a:pt x="122809" y="763"/>
                  </a:lnTo>
                  <a:lnTo>
                    <a:pt x="125603" y="0"/>
                  </a:lnTo>
                  <a:lnTo>
                    <a:pt x="131191" y="0"/>
                  </a:lnTo>
                  <a:lnTo>
                    <a:pt x="130556" y="0"/>
                  </a:lnTo>
                  <a:lnTo>
                    <a:pt x="129794" y="763"/>
                  </a:lnTo>
                  <a:lnTo>
                    <a:pt x="127762" y="2033"/>
                  </a:lnTo>
                  <a:lnTo>
                    <a:pt x="126238" y="3430"/>
                  </a:lnTo>
                  <a:lnTo>
                    <a:pt x="124841" y="4064"/>
                  </a:lnTo>
                  <a:lnTo>
                    <a:pt x="123444" y="5461"/>
                  </a:lnTo>
                  <a:lnTo>
                    <a:pt x="122047" y="6224"/>
                  </a:lnTo>
                  <a:lnTo>
                    <a:pt x="120650" y="7494"/>
                  </a:lnTo>
                  <a:lnTo>
                    <a:pt x="118491" y="8255"/>
                  </a:lnTo>
                  <a:lnTo>
                    <a:pt x="114935" y="11684"/>
                  </a:lnTo>
                  <a:lnTo>
                    <a:pt x="106553" y="17145"/>
                  </a:lnTo>
                  <a:lnTo>
                    <a:pt x="104394" y="19178"/>
                  </a:lnTo>
                  <a:lnTo>
                    <a:pt x="101600" y="20575"/>
                  </a:lnTo>
                  <a:lnTo>
                    <a:pt x="99441" y="22606"/>
                  </a:lnTo>
                  <a:lnTo>
                    <a:pt x="94488" y="26036"/>
                  </a:lnTo>
                  <a:lnTo>
                    <a:pt x="92329" y="28067"/>
                  </a:lnTo>
                  <a:lnTo>
                    <a:pt x="89535" y="29464"/>
                  </a:lnTo>
                  <a:lnTo>
                    <a:pt x="74041" y="41783"/>
                  </a:lnTo>
                  <a:lnTo>
                    <a:pt x="71247" y="43180"/>
                  </a:lnTo>
                  <a:lnTo>
                    <a:pt x="57785" y="53467"/>
                  </a:lnTo>
                  <a:lnTo>
                    <a:pt x="54991" y="54864"/>
                  </a:lnTo>
                  <a:lnTo>
                    <a:pt x="50038" y="58928"/>
                  </a:lnTo>
                  <a:lnTo>
                    <a:pt x="47244" y="60325"/>
                  </a:lnTo>
                  <a:lnTo>
                    <a:pt x="45085" y="62358"/>
                  </a:lnTo>
                  <a:lnTo>
                    <a:pt x="43053" y="63755"/>
                  </a:lnTo>
                  <a:lnTo>
                    <a:pt x="40894" y="65786"/>
                  </a:lnTo>
                  <a:lnTo>
                    <a:pt x="35941" y="69216"/>
                  </a:lnTo>
                  <a:lnTo>
                    <a:pt x="34544" y="70613"/>
                  </a:lnTo>
                  <a:lnTo>
                    <a:pt x="30227" y="73406"/>
                  </a:lnTo>
                  <a:lnTo>
                    <a:pt x="28956" y="74803"/>
                  </a:lnTo>
                  <a:lnTo>
                    <a:pt x="26797" y="76074"/>
                  </a:lnTo>
                  <a:lnTo>
                    <a:pt x="24003" y="78867"/>
                  </a:lnTo>
                  <a:lnTo>
                    <a:pt x="22479" y="79630"/>
                  </a:lnTo>
                  <a:lnTo>
                    <a:pt x="21082" y="80900"/>
                  </a:lnTo>
                  <a:lnTo>
                    <a:pt x="19050" y="82297"/>
                  </a:lnTo>
                  <a:lnTo>
                    <a:pt x="17527" y="83694"/>
                  </a:lnTo>
                  <a:lnTo>
                    <a:pt x="16256" y="84328"/>
                  </a:lnTo>
                  <a:lnTo>
                    <a:pt x="16256" y="87758"/>
                  </a:lnTo>
                  <a:lnTo>
                    <a:pt x="16891" y="89789"/>
                  </a:lnTo>
                  <a:lnTo>
                    <a:pt x="17527" y="91186"/>
                  </a:lnTo>
                  <a:lnTo>
                    <a:pt x="17527" y="98044"/>
                  </a:lnTo>
                  <a:lnTo>
                    <a:pt x="15494" y="102870"/>
                  </a:lnTo>
                  <a:lnTo>
                    <a:pt x="14097" y="104267"/>
                  </a:lnTo>
                  <a:lnTo>
                    <a:pt x="11938" y="107697"/>
                  </a:lnTo>
                  <a:lnTo>
                    <a:pt x="11303" y="109728"/>
                  </a:lnTo>
                  <a:lnTo>
                    <a:pt x="6985" y="116586"/>
                  </a:lnTo>
                  <a:lnTo>
                    <a:pt x="6350" y="11861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5" name="Freeform 534"/>
            <p:cNvSpPr/>
            <p:nvPr/>
          </p:nvSpPr>
          <p:spPr>
            <a:xfrm>
              <a:off x="1935576" y="1369936"/>
              <a:ext cx="324274" cy="141243"/>
            </a:xfrm>
            <a:custGeom>
              <a:avLst/>
              <a:gdLst/>
              <a:ahLst/>
              <a:cxnLst/>
              <a:rect l="0" t="0" r="0" b="0"/>
              <a:pathLst>
                <a:path w="323978" h="141224">
                  <a:moveTo>
                    <a:pt x="14859" y="139192"/>
                  </a:moveTo>
                  <a:lnTo>
                    <a:pt x="3556" y="141223"/>
                  </a:lnTo>
                  <a:lnTo>
                    <a:pt x="3556" y="139192"/>
                  </a:lnTo>
                  <a:lnTo>
                    <a:pt x="2159" y="135762"/>
                  </a:lnTo>
                  <a:lnTo>
                    <a:pt x="2159" y="134366"/>
                  </a:lnTo>
                  <a:lnTo>
                    <a:pt x="1398" y="132333"/>
                  </a:lnTo>
                  <a:lnTo>
                    <a:pt x="1398" y="130302"/>
                  </a:lnTo>
                  <a:lnTo>
                    <a:pt x="762" y="128905"/>
                  </a:lnTo>
                  <a:lnTo>
                    <a:pt x="762" y="123317"/>
                  </a:lnTo>
                  <a:lnTo>
                    <a:pt x="0" y="121284"/>
                  </a:lnTo>
                  <a:lnTo>
                    <a:pt x="0" y="104139"/>
                  </a:lnTo>
                  <a:lnTo>
                    <a:pt x="762" y="102108"/>
                  </a:lnTo>
                  <a:lnTo>
                    <a:pt x="762" y="100711"/>
                  </a:lnTo>
                  <a:lnTo>
                    <a:pt x="1398" y="98678"/>
                  </a:lnTo>
                  <a:lnTo>
                    <a:pt x="1398" y="97281"/>
                  </a:lnTo>
                  <a:lnTo>
                    <a:pt x="2159" y="95250"/>
                  </a:lnTo>
                  <a:lnTo>
                    <a:pt x="2159" y="93853"/>
                  </a:lnTo>
                  <a:lnTo>
                    <a:pt x="3556" y="90423"/>
                  </a:lnTo>
                  <a:lnTo>
                    <a:pt x="3556" y="88392"/>
                  </a:lnTo>
                  <a:lnTo>
                    <a:pt x="7112" y="79502"/>
                  </a:lnTo>
                  <a:lnTo>
                    <a:pt x="8509" y="78105"/>
                  </a:lnTo>
                  <a:lnTo>
                    <a:pt x="8509" y="76072"/>
                  </a:lnTo>
                  <a:lnTo>
                    <a:pt x="9906" y="74675"/>
                  </a:lnTo>
                  <a:lnTo>
                    <a:pt x="10668" y="72644"/>
                  </a:lnTo>
                  <a:lnTo>
                    <a:pt x="12065" y="71247"/>
                  </a:lnTo>
                  <a:lnTo>
                    <a:pt x="13462" y="67817"/>
                  </a:lnTo>
                  <a:lnTo>
                    <a:pt x="14859" y="65786"/>
                  </a:lnTo>
                  <a:lnTo>
                    <a:pt x="16256" y="64389"/>
                  </a:lnTo>
                  <a:lnTo>
                    <a:pt x="17653" y="62356"/>
                  </a:lnTo>
                  <a:lnTo>
                    <a:pt x="19050" y="60959"/>
                  </a:lnTo>
                  <a:lnTo>
                    <a:pt x="20448" y="58928"/>
                  </a:lnTo>
                  <a:lnTo>
                    <a:pt x="21845" y="57531"/>
                  </a:lnTo>
                  <a:lnTo>
                    <a:pt x="23368" y="55498"/>
                  </a:lnTo>
                  <a:lnTo>
                    <a:pt x="24765" y="54102"/>
                  </a:lnTo>
                  <a:lnTo>
                    <a:pt x="26162" y="52070"/>
                  </a:lnTo>
                  <a:lnTo>
                    <a:pt x="28321" y="50672"/>
                  </a:lnTo>
                  <a:lnTo>
                    <a:pt x="29718" y="48641"/>
                  </a:lnTo>
                  <a:lnTo>
                    <a:pt x="33148" y="45211"/>
                  </a:lnTo>
                  <a:lnTo>
                    <a:pt x="36068" y="43814"/>
                  </a:lnTo>
                  <a:lnTo>
                    <a:pt x="37465" y="41783"/>
                  </a:lnTo>
                  <a:lnTo>
                    <a:pt x="41656" y="39116"/>
                  </a:lnTo>
                  <a:lnTo>
                    <a:pt x="43815" y="36956"/>
                  </a:lnTo>
                  <a:lnTo>
                    <a:pt x="70612" y="19811"/>
                  </a:lnTo>
                  <a:lnTo>
                    <a:pt x="73406" y="19177"/>
                  </a:lnTo>
                  <a:lnTo>
                    <a:pt x="78359" y="16383"/>
                  </a:lnTo>
                  <a:lnTo>
                    <a:pt x="97409" y="10922"/>
                  </a:lnTo>
                  <a:lnTo>
                    <a:pt x="101727" y="10922"/>
                  </a:lnTo>
                  <a:lnTo>
                    <a:pt x="105918" y="9525"/>
                  </a:lnTo>
                  <a:lnTo>
                    <a:pt x="112903" y="9525"/>
                  </a:lnTo>
                  <a:lnTo>
                    <a:pt x="115062" y="8889"/>
                  </a:lnTo>
                  <a:lnTo>
                    <a:pt x="124968" y="8889"/>
                  </a:lnTo>
                  <a:lnTo>
                    <a:pt x="127762" y="9525"/>
                  </a:lnTo>
                  <a:lnTo>
                    <a:pt x="137668" y="9525"/>
                  </a:lnTo>
                  <a:lnTo>
                    <a:pt x="139827" y="10286"/>
                  </a:lnTo>
                  <a:lnTo>
                    <a:pt x="141224" y="10286"/>
                  </a:lnTo>
                  <a:lnTo>
                    <a:pt x="144018" y="10922"/>
                  </a:lnTo>
                  <a:lnTo>
                    <a:pt x="146812" y="10922"/>
                  </a:lnTo>
                  <a:lnTo>
                    <a:pt x="152527" y="12319"/>
                  </a:lnTo>
                  <a:lnTo>
                    <a:pt x="155956" y="13716"/>
                  </a:lnTo>
                  <a:lnTo>
                    <a:pt x="157480" y="13716"/>
                  </a:lnTo>
                  <a:lnTo>
                    <a:pt x="160909" y="14986"/>
                  </a:lnTo>
                  <a:lnTo>
                    <a:pt x="161671" y="14986"/>
                  </a:lnTo>
                  <a:lnTo>
                    <a:pt x="182118" y="6095"/>
                  </a:lnTo>
                  <a:lnTo>
                    <a:pt x="189230" y="4825"/>
                  </a:lnTo>
                  <a:lnTo>
                    <a:pt x="192024" y="3428"/>
                  </a:lnTo>
                  <a:lnTo>
                    <a:pt x="199137" y="2031"/>
                  </a:lnTo>
                  <a:lnTo>
                    <a:pt x="202565" y="2031"/>
                  </a:lnTo>
                  <a:lnTo>
                    <a:pt x="208915" y="634"/>
                  </a:lnTo>
                  <a:lnTo>
                    <a:pt x="216027" y="634"/>
                  </a:lnTo>
                  <a:lnTo>
                    <a:pt x="218821" y="0"/>
                  </a:lnTo>
                  <a:lnTo>
                    <a:pt x="232283" y="0"/>
                  </a:lnTo>
                  <a:lnTo>
                    <a:pt x="241427" y="2031"/>
                  </a:lnTo>
                  <a:lnTo>
                    <a:pt x="244221" y="2031"/>
                  </a:lnTo>
                  <a:lnTo>
                    <a:pt x="273177" y="9525"/>
                  </a:lnTo>
                  <a:lnTo>
                    <a:pt x="275337" y="10922"/>
                  </a:lnTo>
                  <a:lnTo>
                    <a:pt x="278130" y="11556"/>
                  </a:lnTo>
                  <a:lnTo>
                    <a:pt x="285115" y="15747"/>
                  </a:lnTo>
                  <a:lnTo>
                    <a:pt x="287274" y="16383"/>
                  </a:lnTo>
                  <a:lnTo>
                    <a:pt x="290068" y="17780"/>
                  </a:lnTo>
                  <a:lnTo>
                    <a:pt x="291465" y="19177"/>
                  </a:lnTo>
                  <a:lnTo>
                    <a:pt x="295783" y="21208"/>
                  </a:lnTo>
                  <a:lnTo>
                    <a:pt x="297943" y="23241"/>
                  </a:lnTo>
                  <a:lnTo>
                    <a:pt x="302133" y="26034"/>
                  </a:lnTo>
                  <a:lnTo>
                    <a:pt x="303530" y="27431"/>
                  </a:lnTo>
                  <a:lnTo>
                    <a:pt x="305690" y="28702"/>
                  </a:lnTo>
                  <a:lnTo>
                    <a:pt x="318390" y="42417"/>
                  </a:lnTo>
                  <a:lnTo>
                    <a:pt x="321818" y="50037"/>
                  </a:lnTo>
                  <a:lnTo>
                    <a:pt x="323343" y="54864"/>
                  </a:lnTo>
                  <a:lnTo>
                    <a:pt x="323343" y="59562"/>
                  </a:lnTo>
                  <a:lnTo>
                    <a:pt x="323977" y="61722"/>
                  </a:lnTo>
                  <a:lnTo>
                    <a:pt x="323977" y="67817"/>
                  </a:lnTo>
                  <a:lnTo>
                    <a:pt x="323343" y="69977"/>
                  </a:lnTo>
                  <a:lnTo>
                    <a:pt x="323343" y="73278"/>
                  </a:lnTo>
                  <a:lnTo>
                    <a:pt x="321183" y="78867"/>
                  </a:lnTo>
                  <a:lnTo>
                    <a:pt x="321183" y="80136"/>
                  </a:lnTo>
                  <a:lnTo>
                    <a:pt x="316230" y="89789"/>
                  </a:lnTo>
                  <a:lnTo>
                    <a:pt x="314071" y="91820"/>
                  </a:lnTo>
                  <a:lnTo>
                    <a:pt x="313437" y="93217"/>
                  </a:lnTo>
                  <a:lnTo>
                    <a:pt x="307721" y="80898"/>
                  </a:lnTo>
                  <a:lnTo>
                    <a:pt x="308483" y="80136"/>
                  </a:lnTo>
                  <a:lnTo>
                    <a:pt x="308483" y="78867"/>
                  </a:lnTo>
                  <a:lnTo>
                    <a:pt x="309880" y="77470"/>
                  </a:lnTo>
                  <a:lnTo>
                    <a:pt x="309880" y="75437"/>
                  </a:lnTo>
                  <a:lnTo>
                    <a:pt x="311912" y="67817"/>
                  </a:lnTo>
                  <a:lnTo>
                    <a:pt x="311912" y="59562"/>
                  </a:lnTo>
                  <a:lnTo>
                    <a:pt x="311277" y="58292"/>
                  </a:lnTo>
                  <a:lnTo>
                    <a:pt x="311277" y="54864"/>
                  </a:lnTo>
                  <a:lnTo>
                    <a:pt x="309880" y="52831"/>
                  </a:lnTo>
                  <a:lnTo>
                    <a:pt x="307721" y="46608"/>
                  </a:lnTo>
                  <a:lnTo>
                    <a:pt x="306324" y="44577"/>
                  </a:lnTo>
                  <a:lnTo>
                    <a:pt x="304927" y="43180"/>
                  </a:lnTo>
                  <a:lnTo>
                    <a:pt x="303530" y="40386"/>
                  </a:lnTo>
                  <a:lnTo>
                    <a:pt x="292990" y="30861"/>
                  </a:lnTo>
                  <a:lnTo>
                    <a:pt x="290068" y="29464"/>
                  </a:lnTo>
                  <a:lnTo>
                    <a:pt x="287274" y="27431"/>
                  </a:lnTo>
                  <a:lnTo>
                    <a:pt x="273177" y="19811"/>
                  </a:lnTo>
                  <a:lnTo>
                    <a:pt x="268224" y="18414"/>
                  </a:lnTo>
                  <a:lnTo>
                    <a:pt x="263271" y="16383"/>
                  </a:lnTo>
                  <a:lnTo>
                    <a:pt x="261874" y="16383"/>
                  </a:lnTo>
                  <a:lnTo>
                    <a:pt x="258318" y="14986"/>
                  </a:lnTo>
                  <a:lnTo>
                    <a:pt x="256921" y="14986"/>
                  </a:lnTo>
                  <a:lnTo>
                    <a:pt x="253493" y="13716"/>
                  </a:lnTo>
                  <a:lnTo>
                    <a:pt x="251333" y="13716"/>
                  </a:lnTo>
                  <a:lnTo>
                    <a:pt x="248540" y="12319"/>
                  </a:lnTo>
                  <a:lnTo>
                    <a:pt x="246380" y="12319"/>
                  </a:lnTo>
                  <a:lnTo>
                    <a:pt x="244983" y="11556"/>
                  </a:lnTo>
                  <a:lnTo>
                    <a:pt x="242824" y="11556"/>
                  </a:lnTo>
                  <a:lnTo>
                    <a:pt x="241427" y="10922"/>
                  </a:lnTo>
                  <a:lnTo>
                    <a:pt x="236474" y="10922"/>
                  </a:lnTo>
                  <a:lnTo>
                    <a:pt x="234315" y="10286"/>
                  </a:lnTo>
                  <a:lnTo>
                    <a:pt x="232918" y="10286"/>
                  </a:lnTo>
                  <a:lnTo>
                    <a:pt x="230887" y="9525"/>
                  </a:lnTo>
                  <a:lnTo>
                    <a:pt x="225933" y="9525"/>
                  </a:lnTo>
                  <a:lnTo>
                    <a:pt x="223774" y="8889"/>
                  </a:lnTo>
                  <a:lnTo>
                    <a:pt x="206883" y="8889"/>
                  </a:lnTo>
                  <a:lnTo>
                    <a:pt x="205359" y="9525"/>
                  </a:lnTo>
                  <a:lnTo>
                    <a:pt x="195453" y="9525"/>
                  </a:lnTo>
                  <a:lnTo>
                    <a:pt x="192659" y="10286"/>
                  </a:lnTo>
                  <a:lnTo>
                    <a:pt x="190627" y="10286"/>
                  </a:lnTo>
                  <a:lnTo>
                    <a:pt x="187706" y="10922"/>
                  </a:lnTo>
                  <a:lnTo>
                    <a:pt x="184277" y="10922"/>
                  </a:lnTo>
                  <a:lnTo>
                    <a:pt x="180721" y="12319"/>
                  </a:lnTo>
                  <a:lnTo>
                    <a:pt x="178562" y="12319"/>
                  </a:lnTo>
                  <a:lnTo>
                    <a:pt x="177165" y="12953"/>
                  </a:lnTo>
                  <a:lnTo>
                    <a:pt x="176530" y="13716"/>
                  </a:lnTo>
                  <a:lnTo>
                    <a:pt x="174371" y="14350"/>
                  </a:lnTo>
                  <a:lnTo>
                    <a:pt x="173609" y="14986"/>
                  </a:lnTo>
                  <a:lnTo>
                    <a:pt x="171577" y="16383"/>
                  </a:lnTo>
                  <a:lnTo>
                    <a:pt x="170815" y="17780"/>
                  </a:lnTo>
                  <a:lnTo>
                    <a:pt x="170815" y="18414"/>
                  </a:lnTo>
                  <a:lnTo>
                    <a:pt x="171577" y="19177"/>
                  </a:lnTo>
                  <a:lnTo>
                    <a:pt x="175006" y="28067"/>
                  </a:lnTo>
                  <a:lnTo>
                    <a:pt x="174371" y="27431"/>
                  </a:lnTo>
                  <a:lnTo>
                    <a:pt x="168021" y="24637"/>
                  </a:lnTo>
                  <a:lnTo>
                    <a:pt x="166624" y="24637"/>
                  </a:lnTo>
                  <a:lnTo>
                    <a:pt x="163830" y="23241"/>
                  </a:lnTo>
                  <a:lnTo>
                    <a:pt x="155956" y="21208"/>
                  </a:lnTo>
                  <a:lnTo>
                    <a:pt x="154559" y="20573"/>
                  </a:lnTo>
                  <a:lnTo>
                    <a:pt x="152527" y="19811"/>
                  </a:lnTo>
                  <a:lnTo>
                    <a:pt x="149606" y="19811"/>
                  </a:lnTo>
                  <a:lnTo>
                    <a:pt x="147574" y="19177"/>
                  </a:lnTo>
                  <a:lnTo>
                    <a:pt x="146177" y="19177"/>
                  </a:lnTo>
                  <a:lnTo>
                    <a:pt x="144780" y="18414"/>
                  </a:lnTo>
                  <a:lnTo>
                    <a:pt x="140462" y="18414"/>
                  </a:lnTo>
                  <a:lnTo>
                    <a:pt x="138303" y="17780"/>
                  </a:lnTo>
                  <a:lnTo>
                    <a:pt x="118618" y="17780"/>
                  </a:lnTo>
                  <a:lnTo>
                    <a:pt x="115824" y="18414"/>
                  </a:lnTo>
                  <a:lnTo>
                    <a:pt x="113665" y="18414"/>
                  </a:lnTo>
                  <a:lnTo>
                    <a:pt x="110871" y="19177"/>
                  </a:lnTo>
                  <a:lnTo>
                    <a:pt x="108712" y="19177"/>
                  </a:lnTo>
                  <a:lnTo>
                    <a:pt x="86868" y="25400"/>
                  </a:lnTo>
                  <a:lnTo>
                    <a:pt x="84074" y="26670"/>
                  </a:lnTo>
                  <a:lnTo>
                    <a:pt x="80518" y="27431"/>
                  </a:lnTo>
                  <a:lnTo>
                    <a:pt x="62865" y="36322"/>
                  </a:lnTo>
                  <a:lnTo>
                    <a:pt x="56515" y="40386"/>
                  </a:lnTo>
                  <a:lnTo>
                    <a:pt x="50165" y="43814"/>
                  </a:lnTo>
                  <a:lnTo>
                    <a:pt x="42418" y="50037"/>
                  </a:lnTo>
                  <a:lnTo>
                    <a:pt x="40259" y="51434"/>
                  </a:lnTo>
                  <a:lnTo>
                    <a:pt x="38100" y="54102"/>
                  </a:lnTo>
                  <a:lnTo>
                    <a:pt x="35306" y="55498"/>
                  </a:lnTo>
                  <a:lnTo>
                    <a:pt x="24765" y="68580"/>
                  </a:lnTo>
                  <a:lnTo>
                    <a:pt x="24003" y="70611"/>
                  </a:lnTo>
                  <a:lnTo>
                    <a:pt x="21845" y="72644"/>
                  </a:lnTo>
                  <a:lnTo>
                    <a:pt x="19050" y="76708"/>
                  </a:lnTo>
                  <a:lnTo>
                    <a:pt x="17653" y="80898"/>
                  </a:lnTo>
                  <a:lnTo>
                    <a:pt x="16256" y="82931"/>
                  </a:lnTo>
                  <a:lnTo>
                    <a:pt x="12700" y="93217"/>
                  </a:lnTo>
                  <a:lnTo>
                    <a:pt x="12700" y="95250"/>
                  </a:lnTo>
                  <a:lnTo>
                    <a:pt x="12065" y="97281"/>
                  </a:lnTo>
                  <a:lnTo>
                    <a:pt x="12065" y="99441"/>
                  </a:lnTo>
                  <a:lnTo>
                    <a:pt x="11303" y="101472"/>
                  </a:lnTo>
                  <a:lnTo>
                    <a:pt x="11303" y="104902"/>
                  </a:lnTo>
                  <a:lnTo>
                    <a:pt x="10668" y="106933"/>
                  </a:lnTo>
                  <a:lnTo>
                    <a:pt x="10668" y="120014"/>
                  </a:lnTo>
                  <a:lnTo>
                    <a:pt x="11303" y="123317"/>
                  </a:lnTo>
                  <a:lnTo>
                    <a:pt x="11303" y="126111"/>
                  </a:lnTo>
                  <a:lnTo>
                    <a:pt x="12700" y="130936"/>
                  </a:lnTo>
                  <a:lnTo>
                    <a:pt x="12700" y="132969"/>
                  </a:lnTo>
                  <a:lnTo>
                    <a:pt x="13462" y="135128"/>
                  </a:lnTo>
                  <a:lnTo>
                    <a:pt x="14098" y="136397"/>
                  </a:lnTo>
                  <a:lnTo>
                    <a:pt x="14859" y="1384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6" name="Freeform 535"/>
            <p:cNvSpPr/>
            <p:nvPr/>
          </p:nvSpPr>
          <p:spPr>
            <a:xfrm>
              <a:off x="2113575" y="1401324"/>
              <a:ext cx="118077" cy="31387"/>
            </a:xfrm>
            <a:custGeom>
              <a:avLst/>
              <a:gdLst/>
              <a:ahLst/>
              <a:cxnLst/>
              <a:rect l="0" t="0" r="0" b="0"/>
              <a:pathLst>
                <a:path w="117857" h="30862">
                  <a:moveTo>
                    <a:pt x="0" y="7492"/>
                  </a:moveTo>
                  <a:lnTo>
                    <a:pt x="0" y="6858"/>
                  </a:lnTo>
                  <a:lnTo>
                    <a:pt x="1397" y="6095"/>
                  </a:lnTo>
                  <a:lnTo>
                    <a:pt x="2921" y="4825"/>
                  </a:lnTo>
                  <a:lnTo>
                    <a:pt x="7875" y="2667"/>
                  </a:lnTo>
                  <a:lnTo>
                    <a:pt x="10668" y="2031"/>
                  </a:lnTo>
                  <a:lnTo>
                    <a:pt x="11303" y="1270"/>
                  </a:lnTo>
                  <a:lnTo>
                    <a:pt x="12700" y="1270"/>
                  </a:lnTo>
                  <a:lnTo>
                    <a:pt x="14097" y="634"/>
                  </a:lnTo>
                  <a:lnTo>
                    <a:pt x="19050" y="634"/>
                  </a:lnTo>
                  <a:lnTo>
                    <a:pt x="21209" y="0"/>
                  </a:lnTo>
                  <a:lnTo>
                    <a:pt x="29718" y="0"/>
                  </a:lnTo>
                  <a:lnTo>
                    <a:pt x="32512" y="634"/>
                  </a:lnTo>
                  <a:lnTo>
                    <a:pt x="39497" y="634"/>
                  </a:lnTo>
                  <a:lnTo>
                    <a:pt x="43053" y="1270"/>
                  </a:lnTo>
                  <a:lnTo>
                    <a:pt x="44450" y="1270"/>
                  </a:lnTo>
                  <a:lnTo>
                    <a:pt x="47371" y="2667"/>
                  </a:lnTo>
                  <a:lnTo>
                    <a:pt x="49403" y="2667"/>
                  </a:lnTo>
                  <a:lnTo>
                    <a:pt x="52959" y="4064"/>
                  </a:lnTo>
                  <a:lnTo>
                    <a:pt x="54356" y="4064"/>
                  </a:lnTo>
                  <a:lnTo>
                    <a:pt x="57912" y="5461"/>
                  </a:lnTo>
                  <a:lnTo>
                    <a:pt x="59309" y="5461"/>
                  </a:lnTo>
                  <a:lnTo>
                    <a:pt x="61468" y="6095"/>
                  </a:lnTo>
                  <a:lnTo>
                    <a:pt x="62865" y="6858"/>
                  </a:lnTo>
                  <a:lnTo>
                    <a:pt x="65025" y="6858"/>
                  </a:lnTo>
                  <a:lnTo>
                    <a:pt x="69978" y="8889"/>
                  </a:lnTo>
                  <a:lnTo>
                    <a:pt x="72009" y="9525"/>
                  </a:lnTo>
                  <a:lnTo>
                    <a:pt x="87631" y="15747"/>
                  </a:lnTo>
                  <a:lnTo>
                    <a:pt x="89662" y="15747"/>
                  </a:lnTo>
                  <a:lnTo>
                    <a:pt x="100203" y="20573"/>
                  </a:lnTo>
                  <a:lnTo>
                    <a:pt x="103125" y="21209"/>
                  </a:lnTo>
                  <a:lnTo>
                    <a:pt x="105156" y="22606"/>
                  </a:lnTo>
                  <a:lnTo>
                    <a:pt x="112268" y="24637"/>
                  </a:lnTo>
                  <a:lnTo>
                    <a:pt x="113665" y="26034"/>
                  </a:lnTo>
                  <a:lnTo>
                    <a:pt x="117221" y="27431"/>
                  </a:lnTo>
                  <a:lnTo>
                    <a:pt x="117856" y="28067"/>
                  </a:lnTo>
                  <a:lnTo>
                    <a:pt x="107315" y="30861"/>
                  </a:lnTo>
                  <a:lnTo>
                    <a:pt x="106553" y="30098"/>
                  </a:lnTo>
                  <a:lnTo>
                    <a:pt x="105156" y="29464"/>
                  </a:lnTo>
                  <a:lnTo>
                    <a:pt x="103759" y="29464"/>
                  </a:lnTo>
                  <a:lnTo>
                    <a:pt x="98171" y="27431"/>
                  </a:lnTo>
                  <a:lnTo>
                    <a:pt x="96012" y="26034"/>
                  </a:lnTo>
                  <a:lnTo>
                    <a:pt x="88265" y="24003"/>
                  </a:lnTo>
                  <a:lnTo>
                    <a:pt x="85471" y="22606"/>
                  </a:lnTo>
                  <a:lnTo>
                    <a:pt x="82678" y="21970"/>
                  </a:lnTo>
                  <a:lnTo>
                    <a:pt x="79756" y="20573"/>
                  </a:lnTo>
                  <a:lnTo>
                    <a:pt x="76962" y="19811"/>
                  </a:lnTo>
                  <a:lnTo>
                    <a:pt x="75565" y="19176"/>
                  </a:lnTo>
                  <a:lnTo>
                    <a:pt x="73406" y="19176"/>
                  </a:lnTo>
                  <a:lnTo>
                    <a:pt x="72009" y="17780"/>
                  </a:lnTo>
                  <a:lnTo>
                    <a:pt x="70612" y="17780"/>
                  </a:lnTo>
                  <a:lnTo>
                    <a:pt x="68453" y="17145"/>
                  </a:lnTo>
                  <a:lnTo>
                    <a:pt x="65659" y="15747"/>
                  </a:lnTo>
                  <a:lnTo>
                    <a:pt x="64262" y="15747"/>
                  </a:lnTo>
                  <a:lnTo>
                    <a:pt x="62103" y="14986"/>
                  </a:lnTo>
                  <a:lnTo>
                    <a:pt x="60706" y="14350"/>
                  </a:lnTo>
                  <a:lnTo>
                    <a:pt x="59309" y="14350"/>
                  </a:lnTo>
                  <a:lnTo>
                    <a:pt x="38100" y="8255"/>
                  </a:lnTo>
                  <a:lnTo>
                    <a:pt x="35306" y="8255"/>
                  </a:lnTo>
                  <a:lnTo>
                    <a:pt x="33275" y="7492"/>
                  </a:lnTo>
                  <a:lnTo>
                    <a:pt x="28956" y="7492"/>
                  </a:lnTo>
                  <a:lnTo>
                    <a:pt x="26797" y="6858"/>
                  </a:lnTo>
                  <a:lnTo>
                    <a:pt x="2159" y="6858"/>
                  </a:lnTo>
                  <a:lnTo>
                    <a:pt x="762" y="749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7" name="Freeform 536"/>
            <p:cNvSpPr/>
            <p:nvPr/>
          </p:nvSpPr>
          <p:spPr>
            <a:xfrm>
              <a:off x="1909141" y="1581801"/>
              <a:ext cx="35247" cy="66698"/>
            </a:xfrm>
            <a:custGeom>
              <a:avLst/>
              <a:gdLst/>
              <a:ahLst/>
              <a:cxnLst/>
              <a:rect l="0" t="0" r="0" b="0"/>
              <a:pathLst>
                <a:path w="35181" h="67819">
                  <a:moveTo>
                    <a:pt x="35180" y="3430"/>
                  </a:moveTo>
                  <a:lnTo>
                    <a:pt x="34544" y="3430"/>
                  </a:lnTo>
                  <a:lnTo>
                    <a:pt x="34544" y="4700"/>
                  </a:lnTo>
                  <a:lnTo>
                    <a:pt x="33147" y="7494"/>
                  </a:lnTo>
                  <a:lnTo>
                    <a:pt x="32385" y="10287"/>
                  </a:lnTo>
                  <a:lnTo>
                    <a:pt x="32385" y="14986"/>
                  </a:lnTo>
                  <a:lnTo>
                    <a:pt x="33783" y="18542"/>
                  </a:lnTo>
                  <a:lnTo>
                    <a:pt x="34544" y="21209"/>
                  </a:lnTo>
                  <a:lnTo>
                    <a:pt x="35180" y="22606"/>
                  </a:lnTo>
                  <a:lnTo>
                    <a:pt x="34544" y="23877"/>
                  </a:lnTo>
                  <a:lnTo>
                    <a:pt x="34544" y="25273"/>
                  </a:lnTo>
                  <a:lnTo>
                    <a:pt x="33783" y="26036"/>
                  </a:lnTo>
                  <a:lnTo>
                    <a:pt x="33783" y="26670"/>
                  </a:lnTo>
                  <a:lnTo>
                    <a:pt x="33147" y="26036"/>
                  </a:lnTo>
                  <a:lnTo>
                    <a:pt x="26035" y="30100"/>
                  </a:lnTo>
                  <a:lnTo>
                    <a:pt x="24638" y="31497"/>
                  </a:lnTo>
                  <a:lnTo>
                    <a:pt x="22480" y="32894"/>
                  </a:lnTo>
                  <a:lnTo>
                    <a:pt x="21083" y="34925"/>
                  </a:lnTo>
                  <a:lnTo>
                    <a:pt x="16891" y="37720"/>
                  </a:lnTo>
                  <a:lnTo>
                    <a:pt x="15494" y="39752"/>
                  </a:lnTo>
                  <a:lnTo>
                    <a:pt x="13335" y="45212"/>
                  </a:lnTo>
                  <a:lnTo>
                    <a:pt x="12700" y="46609"/>
                  </a:lnTo>
                  <a:lnTo>
                    <a:pt x="12700" y="52705"/>
                  </a:lnTo>
                  <a:lnTo>
                    <a:pt x="13335" y="54102"/>
                  </a:lnTo>
                  <a:lnTo>
                    <a:pt x="13335" y="55499"/>
                  </a:lnTo>
                  <a:lnTo>
                    <a:pt x="14097" y="56134"/>
                  </a:lnTo>
                  <a:lnTo>
                    <a:pt x="10541" y="67818"/>
                  </a:lnTo>
                  <a:lnTo>
                    <a:pt x="2033" y="60961"/>
                  </a:lnTo>
                  <a:lnTo>
                    <a:pt x="2033" y="58928"/>
                  </a:lnTo>
                  <a:lnTo>
                    <a:pt x="1397" y="57531"/>
                  </a:lnTo>
                  <a:lnTo>
                    <a:pt x="0" y="54102"/>
                  </a:lnTo>
                  <a:lnTo>
                    <a:pt x="0" y="45847"/>
                  </a:lnTo>
                  <a:lnTo>
                    <a:pt x="635" y="43816"/>
                  </a:lnTo>
                  <a:lnTo>
                    <a:pt x="635" y="41022"/>
                  </a:lnTo>
                  <a:lnTo>
                    <a:pt x="3430" y="36958"/>
                  </a:lnTo>
                  <a:lnTo>
                    <a:pt x="5588" y="34925"/>
                  </a:lnTo>
                  <a:lnTo>
                    <a:pt x="8383" y="30100"/>
                  </a:lnTo>
                  <a:lnTo>
                    <a:pt x="12700" y="27433"/>
                  </a:lnTo>
                  <a:lnTo>
                    <a:pt x="14097" y="26036"/>
                  </a:lnTo>
                  <a:lnTo>
                    <a:pt x="15494" y="25273"/>
                  </a:lnTo>
                  <a:lnTo>
                    <a:pt x="16891" y="23877"/>
                  </a:lnTo>
                  <a:lnTo>
                    <a:pt x="19050" y="23877"/>
                  </a:lnTo>
                  <a:lnTo>
                    <a:pt x="21083" y="22606"/>
                  </a:lnTo>
                  <a:lnTo>
                    <a:pt x="25400" y="22606"/>
                  </a:lnTo>
                  <a:lnTo>
                    <a:pt x="24003" y="19812"/>
                  </a:lnTo>
                  <a:lnTo>
                    <a:pt x="24003" y="18542"/>
                  </a:lnTo>
                  <a:lnTo>
                    <a:pt x="23241" y="17781"/>
                  </a:lnTo>
                  <a:lnTo>
                    <a:pt x="22480" y="15748"/>
                  </a:lnTo>
                  <a:lnTo>
                    <a:pt x="22480" y="12320"/>
                  </a:lnTo>
                  <a:lnTo>
                    <a:pt x="21844" y="10922"/>
                  </a:lnTo>
                  <a:lnTo>
                    <a:pt x="21844" y="4700"/>
                  </a:lnTo>
                  <a:lnTo>
                    <a:pt x="2400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8" name="Freeform 537"/>
            <p:cNvSpPr/>
            <p:nvPr/>
          </p:nvSpPr>
          <p:spPr>
            <a:xfrm>
              <a:off x="1935576" y="1589648"/>
              <a:ext cx="51109" cy="58851"/>
            </a:xfrm>
            <a:custGeom>
              <a:avLst/>
              <a:gdLst/>
              <a:ahLst/>
              <a:cxnLst/>
              <a:rect l="0" t="0" r="0" b="0"/>
              <a:pathLst>
                <a:path w="50801" h="59691">
                  <a:moveTo>
                    <a:pt x="36703" y="0"/>
                  </a:moveTo>
                  <a:lnTo>
                    <a:pt x="48006" y="4064"/>
                  </a:lnTo>
                  <a:lnTo>
                    <a:pt x="48006" y="4826"/>
                  </a:lnTo>
                  <a:lnTo>
                    <a:pt x="48641" y="6223"/>
                  </a:lnTo>
                  <a:lnTo>
                    <a:pt x="48641" y="6858"/>
                  </a:lnTo>
                  <a:lnTo>
                    <a:pt x="49403" y="8254"/>
                  </a:lnTo>
                  <a:lnTo>
                    <a:pt x="50038" y="10287"/>
                  </a:lnTo>
                  <a:lnTo>
                    <a:pt x="50038" y="13715"/>
                  </a:lnTo>
                  <a:lnTo>
                    <a:pt x="50800" y="15112"/>
                  </a:lnTo>
                  <a:lnTo>
                    <a:pt x="50800" y="20573"/>
                  </a:lnTo>
                  <a:lnTo>
                    <a:pt x="50038" y="21970"/>
                  </a:lnTo>
                  <a:lnTo>
                    <a:pt x="50038" y="24003"/>
                  </a:lnTo>
                  <a:lnTo>
                    <a:pt x="49403" y="25400"/>
                  </a:lnTo>
                  <a:lnTo>
                    <a:pt x="42291" y="32258"/>
                  </a:lnTo>
                  <a:lnTo>
                    <a:pt x="40259" y="32892"/>
                  </a:lnTo>
                  <a:lnTo>
                    <a:pt x="39497" y="33528"/>
                  </a:lnTo>
                  <a:lnTo>
                    <a:pt x="39497" y="34289"/>
                  </a:lnTo>
                  <a:lnTo>
                    <a:pt x="38100" y="37718"/>
                  </a:lnTo>
                  <a:lnTo>
                    <a:pt x="36703" y="39751"/>
                  </a:lnTo>
                  <a:lnTo>
                    <a:pt x="35941" y="41909"/>
                  </a:lnTo>
                  <a:lnTo>
                    <a:pt x="31750" y="48640"/>
                  </a:lnTo>
                  <a:lnTo>
                    <a:pt x="28956" y="51434"/>
                  </a:lnTo>
                  <a:lnTo>
                    <a:pt x="24003" y="54228"/>
                  </a:lnTo>
                  <a:lnTo>
                    <a:pt x="18288" y="55499"/>
                  </a:lnTo>
                  <a:lnTo>
                    <a:pt x="16256" y="56896"/>
                  </a:lnTo>
                  <a:lnTo>
                    <a:pt x="13336" y="57658"/>
                  </a:lnTo>
                  <a:lnTo>
                    <a:pt x="10541" y="57658"/>
                  </a:lnTo>
                  <a:lnTo>
                    <a:pt x="7747" y="58293"/>
                  </a:lnTo>
                  <a:lnTo>
                    <a:pt x="5588" y="58293"/>
                  </a:lnTo>
                  <a:lnTo>
                    <a:pt x="4191" y="59055"/>
                  </a:lnTo>
                  <a:lnTo>
                    <a:pt x="2159" y="59055"/>
                  </a:lnTo>
                  <a:lnTo>
                    <a:pt x="636" y="59690"/>
                  </a:lnTo>
                  <a:lnTo>
                    <a:pt x="0" y="59690"/>
                  </a:lnTo>
                  <a:lnTo>
                    <a:pt x="0" y="52831"/>
                  </a:lnTo>
                  <a:lnTo>
                    <a:pt x="636" y="52831"/>
                  </a:lnTo>
                  <a:lnTo>
                    <a:pt x="1397" y="52070"/>
                  </a:lnTo>
                  <a:lnTo>
                    <a:pt x="4953" y="50799"/>
                  </a:lnTo>
                  <a:lnTo>
                    <a:pt x="6986" y="49402"/>
                  </a:lnTo>
                  <a:lnTo>
                    <a:pt x="11303" y="48005"/>
                  </a:lnTo>
                  <a:lnTo>
                    <a:pt x="13336" y="46608"/>
                  </a:lnTo>
                  <a:lnTo>
                    <a:pt x="15494" y="44577"/>
                  </a:lnTo>
                  <a:lnTo>
                    <a:pt x="19686" y="41909"/>
                  </a:lnTo>
                  <a:lnTo>
                    <a:pt x="21083" y="39751"/>
                  </a:lnTo>
                  <a:lnTo>
                    <a:pt x="23241" y="38353"/>
                  </a:lnTo>
                  <a:lnTo>
                    <a:pt x="24638" y="36322"/>
                  </a:lnTo>
                  <a:lnTo>
                    <a:pt x="26036" y="34925"/>
                  </a:lnTo>
                  <a:lnTo>
                    <a:pt x="26797" y="32892"/>
                  </a:lnTo>
                  <a:lnTo>
                    <a:pt x="26797" y="28193"/>
                  </a:lnTo>
                  <a:lnTo>
                    <a:pt x="26036" y="25400"/>
                  </a:lnTo>
                  <a:lnTo>
                    <a:pt x="24638" y="24003"/>
                  </a:lnTo>
                  <a:lnTo>
                    <a:pt x="19686" y="21209"/>
                  </a:lnTo>
                  <a:lnTo>
                    <a:pt x="21083" y="21209"/>
                  </a:lnTo>
                  <a:lnTo>
                    <a:pt x="23241" y="20573"/>
                  </a:lnTo>
                  <a:lnTo>
                    <a:pt x="26036" y="20573"/>
                  </a:lnTo>
                  <a:lnTo>
                    <a:pt x="28956" y="19176"/>
                  </a:lnTo>
                  <a:lnTo>
                    <a:pt x="32386" y="18542"/>
                  </a:lnTo>
                  <a:lnTo>
                    <a:pt x="35306" y="17145"/>
                  </a:lnTo>
                  <a:lnTo>
                    <a:pt x="38100" y="15112"/>
                  </a:lnTo>
                  <a:lnTo>
                    <a:pt x="39497" y="11684"/>
                  </a:lnTo>
                  <a:lnTo>
                    <a:pt x="39497" y="10287"/>
                  </a:lnTo>
                  <a:lnTo>
                    <a:pt x="40259" y="8889"/>
                  </a:lnTo>
                  <a:lnTo>
                    <a:pt x="40259" y="622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9" name="Freeform 538"/>
            <p:cNvSpPr/>
            <p:nvPr/>
          </p:nvSpPr>
          <p:spPr>
            <a:xfrm>
              <a:off x="1828073" y="1585725"/>
              <a:ext cx="89880" cy="164784"/>
            </a:xfrm>
            <a:custGeom>
              <a:avLst/>
              <a:gdLst/>
              <a:ahLst/>
              <a:cxnLst/>
              <a:rect l="0" t="0" r="0" b="0"/>
              <a:pathLst>
                <a:path w="88901" h="164593">
                  <a:moveTo>
                    <a:pt x="79120" y="61088"/>
                  </a:moveTo>
                  <a:lnTo>
                    <a:pt x="66294" y="30861"/>
                  </a:lnTo>
                  <a:lnTo>
                    <a:pt x="65658" y="29464"/>
                  </a:lnTo>
                  <a:lnTo>
                    <a:pt x="57911" y="22606"/>
                  </a:lnTo>
                  <a:lnTo>
                    <a:pt x="55752" y="21209"/>
                  </a:lnTo>
                  <a:lnTo>
                    <a:pt x="54355" y="19813"/>
                  </a:lnTo>
                  <a:lnTo>
                    <a:pt x="48005" y="16511"/>
                  </a:lnTo>
                  <a:lnTo>
                    <a:pt x="45847" y="16511"/>
                  </a:lnTo>
                  <a:lnTo>
                    <a:pt x="45211" y="17145"/>
                  </a:lnTo>
                  <a:lnTo>
                    <a:pt x="43688" y="17781"/>
                  </a:lnTo>
                  <a:lnTo>
                    <a:pt x="42417" y="19178"/>
                  </a:lnTo>
                  <a:lnTo>
                    <a:pt x="41655" y="21209"/>
                  </a:lnTo>
                  <a:lnTo>
                    <a:pt x="39497" y="22606"/>
                  </a:lnTo>
                  <a:lnTo>
                    <a:pt x="36702" y="28194"/>
                  </a:lnTo>
                  <a:lnTo>
                    <a:pt x="35941" y="30861"/>
                  </a:lnTo>
                  <a:lnTo>
                    <a:pt x="33147" y="34925"/>
                  </a:lnTo>
                  <a:lnTo>
                    <a:pt x="30988" y="41783"/>
                  </a:lnTo>
                  <a:lnTo>
                    <a:pt x="30988" y="46610"/>
                  </a:lnTo>
                  <a:lnTo>
                    <a:pt x="32511" y="49404"/>
                  </a:lnTo>
                  <a:lnTo>
                    <a:pt x="32511" y="51435"/>
                  </a:lnTo>
                  <a:lnTo>
                    <a:pt x="33908" y="54864"/>
                  </a:lnTo>
                  <a:lnTo>
                    <a:pt x="33908" y="58294"/>
                  </a:lnTo>
                  <a:lnTo>
                    <a:pt x="34670" y="60326"/>
                  </a:lnTo>
                  <a:lnTo>
                    <a:pt x="34670" y="66548"/>
                  </a:lnTo>
                  <a:lnTo>
                    <a:pt x="33908" y="69216"/>
                  </a:lnTo>
                  <a:lnTo>
                    <a:pt x="32511" y="71375"/>
                  </a:lnTo>
                  <a:lnTo>
                    <a:pt x="30988" y="71375"/>
                  </a:lnTo>
                  <a:lnTo>
                    <a:pt x="24764" y="75438"/>
                  </a:lnTo>
                  <a:lnTo>
                    <a:pt x="18288" y="81535"/>
                  </a:lnTo>
                  <a:lnTo>
                    <a:pt x="16255" y="84329"/>
                  </a:lnTo>
                  <a:lnTo>
                    <a:pt x="14097" y="85726"/>
                  </a:lnTo>
                  <a:lnTo>
                    <a:pt x="11302" y="89789"/>
                  </a:lnTo>
                  <a:lnTo>
                    <a:pt x="11302" y="91948"/>
                  </a:lnTo>
                  <a:lnTo>
                    <a:pt x="10541" y="93219"/>
                  </a:lnTo>
                  <a:lnTo>
                    <a:pt x="13461" y="96013"/>
                  </a:lnTo>
                  <a:lnTo>
                    <a:pt x="15494" y="97410"/>
                  </a:lnTo>
                  <a:lnTo>
                    <a:pt x="18288" y="97410"/>
                  </a:lnTo>
                  <a:lnTo>
                    <a:pt x="20447" y="96648"/>
                  </a:lnTo>
                  <a:lnTo>
                    <a:pt x="22605" y="96648"/>
                  </a:lnTo>
                  <a:lnTo>
                    <a:pt x="24002" y="96013"/>
                  </a:lnTo>
                  <a:lnTo>
                    <a:pt x="33908" y="93219"/>
                  </a:lnTo>
                  <a:lnTo>
                    <a:pt x="38100" y="90551"/>
                  </a:lnTo>
                  <a:lnTo>
                    <a:pt x="40894" y="89789"/>
                  </a:lnTo>
                  <a:lnTo>
                    <a:pt x="58547" y="80264"/>
                  </a:lnTo>
                  <a:lnTo>
                    <a:pt x="60705" y="79503"/>
                  </a:lnTo>
                  <a:lnTo>
                    <a:pt x="62864" y="78232"/>
                  </a:lnTo>
                  <a:lnTo>
                    <a:pt x="64261" y="76835"/>
                  </a:lnTo>
                  <a:lnTo>
                    <a:pt x="69850" y="74041"/>
                  </a:lnTo>
                  <a:lnTo>
                    <a:pt x="71247" y="72645"/>
                  </a:lnTo>
                  <a:lnTo>
                    <a:pt x="75564" y="70613"/>
                  </a:lnTo>
                  <a:lnTo>
                    <a:pt x="76200" y="70613"/>
                  </a:lnTo>
                  <a:lnTo>
                    <a:pt x="75564" y="78232"/>
                  </a:lnTo>
                  <a:lnTo>
                    <a:pt x="47370" y="97410"/>
                  </a:lnTo>
                  <a:lnTo>
                    <a:pt x="46608" y="97410"/>
                  </a:lnTo>
                  <a:lnTo>
                    <a:pt x="44450" y="99441"/>
                  </a:lnTo>
                  <a:lnTo>
                    <a:pt x="43688" y="101473"/>
                  </a:lnTo>
                  <a:lnTo>
                    <a:pt x="43052" y="102108"/>
                  </a:lnTo>
                  <a:lnTo>
                    <a:pt x="41655" y="105664"/>
                  </a:lnTo>
                  <a:lnTo>
                    <a:pt x="41655" y="108332"/>
                  </a:lnTo>
                  <a:lnTo>
                    <a:pt x="40258" y="113157"/>
                  </a:lnTo>
                  <a:lnTo>
                    <a:pt x="40258" y="122810"/>
                  </a:lnTo>
                  <a:lnTo>
                    <a:pt x="40894" y="124841"/>
                  </a:lnTo>
                  <a:lnTo>
                    <a:pt x="40894" y="126238"/>
                  </a:lnTo>
                  <a:lnTo>
                    <a:pt x="41655" y="128270"/>
                  </a:lnTo>
                  <a:lnTo>
                    <a:pt x="41655" y="130303"/>
                  </a:lnTo>
                  <a:lnTo>
                    <a:pt x="43052" y="132335"/>
                  </a:lnTo>
                  <a:lnTo>
                    <a:pt x="44450" y="135763"/>
                  </a:lnTo>
                  <a:lnTo>
                    <a:pt x="45211" y="137160"/>
                  </a:lnTo>
                  <a:lnTo>
                    <a:pt x="46608" y="141225"/>
                  </a:lnTo>
                  <a:lnTo>
                    <a:pt x="48005" y="142622"/>
                  </a:lnTo>
                  <a:lnTo>
                    <a:pt x="50800" y="147448"/>
                  </a:lnTo>
                  <a:lnTo>
                    <a:pt x="58547" y="157735"/>
                  </a:lnTo>
                  <a:lnTo>
                    <a:pt x="60070" y="159132"/>
                  </a:lnTo>
                  <a:lnTo>
                    <a:pt x="60705" y="160401"/>
                  </a:lnTo>
                  <a:lnTo>
                    <a:pt x="62102" y="161798"/>
                  </a:lnTo>
                  <a:lnTo>
                    <a:pt x="61467" y="161798"/>
                  </a:lnTo>
                  <a:lnTo>
                    <a:pt x="61467" y="162433"/>
                  </a:lnTo>
                  <a:lnTo>
                    <a:pt x="60070" y="163831"/>
                  </a:lnTo>
                  <a:lnTo>
                    <a:pt x="58547" y="164592"/>
                  </a:lnTo>
                  <a:lnTo>
                    <a:pt x="55117" y="164592"/>
                  </a:lnTo>
                  <a:lnTo>
                    <a:pt x="51561" y="163195"/>
                  </a:lnTo>
                  <a:lnTo>
                    <a:pt x="49402" y="161798"/>
                  </a:lnTo>
                  <a:lnTo>
                    <a:pt x="47370" y="159766"/>
                  </a:lnTo>
                  <a:lnTo>
                    <a:pt x="44450" y="157735"/>
                  </a:lnTo>
                  <a:lnTo>
                    <a:pt x="41655" y="154941"/>
                  </a:lnTo>
                  <a:lnTo>
                    <a:pt x="39497" y="151511"/>
                  </a:lnTo>
                  <a:lnTo>
                    <a:pt x="34670" y="135763"/>
                  </a:lnTo>
                  <a:lnTo>
                    <a:pt x="34670" y="133732"/>
                  </a:lnTo>
                  <a:lnTo>
                    <a:pt x="33908" y="130938"/>
                  </a:lnTo>
                  <a:lnTo>
                    <a:pt x="33908" y="100838"/>
                  </a:lnTo>
                  <a:lnTo>
                    <a:pt x="34670" y="100838"/>
                  </a:lnTo>
                  <a:lnTo>
                    <a:pt x="33908" y="100838"/>
                  </a:lnTo>
                  <a:lnTo>
                    <a:pt x="33147" y="101473"/>
                  </a:lnTo>
                  <a:lnTo>
                    <a:pt x="27558" y="103506"/>
                  </a:lnTo>
                  <a:lnTo>
                    <a:pt x="19811" y="107697"/>
                  </a:lnTo>
                  <a:lnTo>
                    <a:pt x="16891" y="108332"/>
                  </a:lnTo>
                  <a:lnTo>
                    <a:pt x="9144" y="108332"/>
                  </a:lnTo>
                  <a:lnTo>
                    <a:pt x="4191" y="106935"/>
                  </a:lnTo>
                  <a:lnTo>
                    <a:pt x="1397" y="102870"/>
                  </a:lnTo>
                  <a:lnTo>
                    <a:pt x="761" y="100838"/>
                  </a:lnTo>
                  <a:lnTo>
                    <a:pt x="761" y="99441"/>
                  </a:lnTo>
                  <a:lnTo>
                    <a:pt x="0" y="98045"/>
                  </a:lnTo>
                  <a:lnTo>
                    <a:pt x="761" y="96648"/>
                  </a:lnTo>
                  <a:lnTo>
                    <a:pt x="761" y="94616"/>
                  </a:lnTo>
                  <a:lnTo>
                    <a:pt x="1397" y="93219"/>
                  </a:lnTo>
                  <a:lnTo>
                    <a:pt x="1397" y="91186"/>
                  </a:lnTo>
                  <a:lnTo>
                    <a:pt x="2794" y="89789"/>
                  </a:lnTo>
                  <a:lnTo>
                    <a:pt x="3555" y="88520"/>
                  </a:lnTo>
                  <a:lnTo>
                    <a:pt x="4191" y="86360"/>
                  </a:lnTo>
                  <a:lnTo>
                    <a:pt x="7111" y="83694"/>
                  </a:lnTo>
                  <a:lnTo>
                    <a:pt x="9144" y="80264"/>
                  </a:lnTo>
                  <a:lnTo>
                    <a:pt x="20447" y="69978"/>
                  </a:lnTo>
                  <a:lnTo>
                    <a:pt x="23241" y="68581"/>
                  </a:lnTo>
                  <a:lnTo>
                    <a:pt x="24764" y="66548"/>
                  </a:lnTo>
                  <a:lnTo>
                    <a:pt x="26797" y="65786"/>
                  </a:lnTo>
                  <a:lnTo>
                    <a:pt x="27558" y="65151"/>
                  </a:lnTo>
                  <a:lnTo>
                    <a:pt x="28194" y="65151"/>
                  </a:lnTo>
                  <a:lnTo>
                    <a:pt x="27558" y="64516"/>
                  </a:lnTo>
                  <a:lnTo>
                    <a:pt x="20447" y="52070"/>
                  </a:lnTo>
                  <a:lnTo>
                    <a:pt x="19050" y="46610"/>
                  </a:lnTo>
                  <a:lnTo>
                    <a:pt x="19050" y="38355"/>
                  </a:lnTo>
                  <a:lnTo>
                    <a:pt x="19811" y="36958"/>
                  </a:lnTo>
                  <a:lnTo>
                    <a:pt x="19811" y="34925"/>
                  </a:lnTo>
                  <a:lnTo>
                    <a:pt x="24764" y="24003"/>
                  </a:lnTo>
                  <a:lnTo>
                    <a:pt x="26161" y="19813"/>
                  </a:lnTo>
                  <a:lnTo>
                    <a:pt x="27558" y="17145"/>
                  </a:lnTo>
                  <a:lnTo>
                    <a:pt x="28955" y="15748"/>
                  </a:lnTo>
                  <a:lnTo>
                    <a:pt x="29717" y="14478"/>
                  </a:lnTo>
                  <a:lnTo>
                    <a:pt x="30352" y="12319"/>
                  </a:lnTo>
                  <a:lnTo>
                    <a:pt x="30988" y="10922"/>
                  </a:lnTo>
                  <a:lnTo>
                    <a:pt x="32511" y="9653"/>
                  </a:lnTo>
                  <a:lnTo>
                    <a:pt x="33908" y="7494"/>
                  </a:lnTo>
                  <a:lnTo>
                    <a:pt x="35941" y="5461"/>
                  </a:lnTo>
                  <a:lnTo>
                    <a:pt x="37464" y="3430"/>
                  </a:lnTo>
                  <a:lnTo>
                    <a:pt x="41655" y="636"/>
                  </a:lnTo>
                  <a:lnTo>
                    <a:pt x="43688" y="636"/>
                  </a:lnTo>
                  <a:lnTo>
                    <a:pt x="45847" y="0"/>
                  </a:lnTo>
                  <a:lnTo>
                    <a:pt x="48005" y="0"/>
                  </a:lnTo>
                  <a:lnTo>
                    <a:pt x="53594" y="1397"/>
                  </a:lnTo>
                  <a:lnTo>
                    <a:pt x="56514" y="2794"/>
                  </a:lnTo>
                  <a:lnTo>
                    <a:pt x="62864" y="8891"/>
                  </a:lnTo>
                  <a:lnTo>
                    <a:pt x="64261" y="10922"/>
                  </a:lnTo>
                  <a:lnTo>
                    <a:pt x="65658" y="12319"/>
                  </a:lnTo>
                  <a:lnTo>
                    <a:pt x="66294" y="14478"/>
                  </a:lnTo>
                  <a:lnTo>
                    <a:pt x="67817" y="15748"/>
                  </a:lnTo>
                  <a:lnTo>
                    <a:pt x="72008" y="21972"/>
                  </a:lnTo>
                  <a:lnTo>
                    <a:pt x="72644" y="24003"/>
                  </a:lnTo>
                  <a:lnTo>
                    <a:pt x="74167" y="26036"/>
                  </a:lnTo>
                  <a:lnTo>
                    <a:pt x="75564" y="27433"/>
                  </a:lnTo>
                  <a:lnTo>
                    <a:pt x="77597" y="33656"/>
                  </a:lnTo>
                  <a:lnTo>
                    <a:pt x="79120" y="34925"/>
                  </a:lnTo>
                  <a:lnTo>
                    <a:pt x="83947" y="45975"/>
                  </a:lnTo>
                  <a:lnTo>
                    <a:pt x="83947" y="46610"/>
                  </a:lnTo>
                  <a:lnTo>
                    <a:pt x="88900" y="596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0" name="Freeform 539"/>
            <p:cNvSpPr/>
            <p:nvPr/>
          </p:nvSpPr>
          <p:spPr>
            <a:xfrm>
              <a:off x="1903854" y="1636729"/>
              <a:ext cx="79307" cy="70622"/>
            </a:xfrm>
            <a:custGeom>
              <a:avLst/>
              <a:gdLst/>
              <a:ahLst/>
              <a:cxnLst/>
              <a:rect l="0" t="0" r="0" b="0"/>
              <a:pathLst>
                <a:path w="78995" h="70614">
                  <a:moveTo>
                    <a:pt x="0" y="23369"/>
                  </a:moveTo>
                  <a:lnTo>
                    <a:pt x="636" y="19178"/>
                  </a:lnTo>
                  <a:lnTo>
                    <a:pt x="1397" y="18543"/>
                  </a:lnTo>
                  <a:lnTo>
                    <a:pt x="3556" y="17781"/>
                  </a:lnTo>
                  <a:lnTo>
                    <a:pt x="4953" y="17781"/>
                  </a:lnTo>
                  <a:lnTo>
                    <a:pt x="9144" y="19178"/>
                  </a:lnTo>
                  <a:lnTo>
                    <a:pt x="11938" y="21210"/>
                  </a:lnTo>
                  <a:lnTo>
                    <a:pt x="12700" y="21972"/>
                  </a:lnTo>
                  <a:lnTo>
                    <a:pt x="13336" y="23369"/>
                  </a:lnTo>
                  <a:lnTo>
                    <a:pt x="14733" y="24638"/>
                  </a:lnTo>
                  <a:lnTo>
                    <a:pt x="15494" y="26797"/>
                  </a:lnTo>
                  <a:lnTo>
                    <a:pt x="15494" y="28068"/>
                  </a:lnTo>
                  <a:lnTo>
                    <a:pt x="17653" y="34925"/>
                  </a:lnTo>
                  <a:lnTo>
                    <a:pt x="17653" y="39751"/>
                  </a:lnTo>
                  <a:lnTo>
                    <a:pt x="19050" y="44578"/>
                  </a:lnTo>
                  <a:lnTo>
                    <a:pt x="19050" y="46610"/>
                  </a:lnTo>
                  <a:lnTo>
                    <a:pt x="21209" y="54229"/>
                  </a:lnTo>
                  <a:lnTo>
                    <a:pt x="24003" y="58928"/>
                  </a:lnTo>
                  <a:lnTo>
                    <a:pt x="28956" y="61722"/>
                  </a:lnTo>
                  <a:lnTo>
                    <a:pt x="30988" y="62357"/>
                  </a:lnTo>
                  <a:lnTo>
                    <a:pt x="34544" y="62357"/>
                  </a:lnTo>
                  <a:lnTo>
                    <a:pt x="36703" y="61722"/>
                  </a:lnTo>
                  <a:lnTo>
                    <a:pt x="38736" y="61722"/>
                  </a:lnTo>
                  <a:lnTo>
                    <a:pt x="40894" y="61088"/>
                  </a:lnTo>
                  <a:lnTo>
                    <a:pt x="43053" y="59691"/>
                  </a:lnTo>
                  <a:lnTo>
                    <a:pt x="48006" y="58294"/>
                  </a:lnTo>
                  <a:lnTo>
                    <a:pt x="52197" y="55500"/>
                  </a:lnTo>
                  <a:lnTo>
                    <a:pt x="54991" y="52832"/>
                  </a:lnTo>
                  <a:lnTo>
                    <a:pt x="55753" y="51435"/>
                  </a:lnTo>
                  <a:lnTo>
                    <a:pt x="55753" y="49403"/>
                  </a:lnTo>
                  <a:lnTo>
                    <a:pt x="56388" y="48006"/>
                  </a:lnTo>
                  <a:lnTo>
                    <a:pt x="55753" y="46610"/>
                  </a:lnTo>
                  <a:lnTo>
                    <a:pt x="55753" y="45213"/>
                  </a:lnTo>
                  <a:lnTo>
                    <a:pt x="54991" y="43181"/>
                  </a:lnTo>
                  <a:lnTo>
                    <a:pt x="54991" y="41784"/>
                  </a:lnTo>
                  <a:lnTo>
                    <a:pt x="54356" y="40513"/>
                  </a:lnTo>
                  <a:lnTo>
                    <a:pt x="53594" y="39751"/>
                  </a:lnTo>
                  <a:lnTo>
                    <a:pt x="52833" y="37719"/>
                  </a:lnTo>
                  <a:lnTo>
                    <a:pt x="45847" y="37719"/>
                  </a:lnTo>
                  <a:lnTo>
                    <a:pt x="43688" y="37085"/>
                  </a:lnTo>
                  <a:lnTo>
                    <a:pt x="40894" y="37085"/>
                  </a:lnTo>
                  <a:lnTo>
                    <a:pt x="38736" y="35688"/>
                  </a:lnTo>
                  <a:lnTo>
                    <a:pt x="37338" y="35688"/>
                  </a:lnTo>
                  <a:lnTo>
                    <a:pt x="35941" y="34291"/>
                  </a:lnTo>
                  <a:lnTo>
                    <a:pt x="36703" y="32894"/>
                  </a:lnTo>
                  <a:lnTo>
                    <a:pt x="45847" y="28068"/>
                  </a:lnTo>
                  <a:lnTo>
                    <a:pt x="46609" y="28068"/>
                  </a:lnTo>
                  <a:lnTo>
                    <a:pt x="47244" y="27432"/>
                  </a:lnTo>
                  <a:lnTo>
                    <a:pt x="48641" y="26797"/>
                  </a:lnTo>
                  <a:lnTo>
                    <a:pt x="54991" y="20575"/>
                  </a:lnTo>
                  <a:lnTo>
                    <a:pt x="56388" y="17781"/>
                  </a:lnTo>
                  <a:lnTo>
                    <a:pt x="56388" y="15748"/>
                  </a:lnTo>
                  <a:lnTo>
                    <a:pt x="54991" y="13716"/>
                  </a:lnTo>
                  <a:lnTo>
                    <a:pt x="52833" y="12319"/>
                  </a:lnTo>
                  <a:lnTo>
                    <a:pt x="50800" y="11685"/>
                  </a:lnTo>
                  <a:lnTo>
                    <a:pt x="45847" y="11685"/>
                  </a:lnTo>
                  <a:lnTo>
                    <a:pt x="43688" y="11050"/>
                  </a:lnTo>
                  <a:lnTo>
                    <a:pt x="35941" y="11050"/>
                  </a:lnTo>
                  <a:lnTo>
                    <a:pt x="34544" y="11685"/>
                  </a:lnTo>
                  <a:lnTo>
                    <a:pt x="26797" y="11685"/>
                  </a:lnTo>
                  <a:lnTo>
                    <a:pt x="25400" y="12319"/>
                  </a:lnTo>
                  <a:lnTo>
                    <a:pt x="21844" y="12319"/>
                  </a:lnTo>
                  <a:lnTo>
                    <a:pt x="19686" y="13081"/>
                  </a:lnTo>
                  <a:lnTo>
                    <a:pt x="18288" y="13081"/>
                  </a:lnTo>
                  <a:lnTo>
                    <a:pt x="17653" y="13716"/>
                  </a:lnTo>
                  <a:lnTo>
                    <a:pt x="13336" y="13716"/>
                  </a:lnTo>
                  <a:lnTo>
                    <a:pt x="11938" y="14351"/>
                  </a:lnTo>
                  <a:lnTo>
                    <a:pt x="11938" y="6223"/>
                  </a:lnTo>
                  <a:lnTo>
                    <a:pt x="51436" y="2794"/>
                  </a:lnTo>
                  <a:lnTo>
                    <a:pt x="51436" y="2032"/>
                  </a:lnTo>
                  <a:lnTo>
                    <a:pt x="54356" y="1397"/>
                  </a:lnTo>
                  <a:lnTo>
                    <a:pt x="57786" y="1397"/>
                  </a:lnTo>
                  <a:lnTo>
                    <a:pt x="59944" y="635"/>
                  </a:lnTo>
                  <a:lnTo>
                    <a:pt x="62103" y="635"/>
                  </a:lnTo>
                  <a:lnTo>
                    <a:pt x="64136" y="0"/>
                  </a:lnTo>
                  <a:lnTo>
                    <a:pt x="69088" y="0"/>
                  </a:lnTo>
                  <a:lnTo>
                    <a:pt x="74803" y="2032"/>
                  </a:lnTo>
                  <a:lnTo>
                    <a:pt x="77597" y="4826"/>
                  </a:lnTo>
                  <a:lnTo>
                    <a:pt x="78994" y="8256"/>
                  </a:lnTo>
                  <a:lnTo>
                    <a:pt x="78994" y="9653"/>
                  </a:lnTo>
                  <a:lnTo>
                    <a:pt x="77597" y="13081"/>
                  </a:lnTo>
                  <a:lnTo>
                    <a:pt x="76200" y="15113"/>
                  </a:lnTo>
                  <a:lnTo>
                    <a:pt x="74803" y="16384"/>
                  </a:lnTo>
                  <a:lnTo>
                    <a:pt x="74041" y="17781"/>
                  </a:lnTo>
                  <a:lnTo>
                    <a:pt x="65659" y="26035"/>
                  </a:lnTo>
                  <a:lnTo>
                    <a:pt x="64136" y="28829"/>
                  </a:lnTo>
                  <a:lnTo>
                    <a:pt x="64136" y="30100"/>
                  </a:lnTo>
                  <a:lnTo>
                    <a:pt x="65659" y="35688"/>
                  </a:lnTo>
                  <a:lnTo>
                    <a:pt x="65659" y="37085"/>
                  </a:lnTo>
                  <a:lnTo>
                    <a:pt x="66294" y="39116"/>
                  </a:lnTo>
                  <a:lnTo>
                    <a:pt x="66294" y="40513"/>
                  </a:lnTo>
                  <a:lnTo>
                    <a:pt x="67056" y="43181"/>
                  </a:lnTo>
                  <a:lnTo>
                    <a:pt x="67056" y="53468"/>
                  </a:lnTo>
                  <a:lnTo>
                    <a:pt x="62103" y="63119"/>
                  </a:lnTo>
                  <a:lnTo>
                    <a:pt x="58547" y="66548"/>
                  </a:lnTo>
                  <a:lnTo>
                    <a:pt x="55753" y="67184"/>
                  </a:lnTo>
                  <a:lnTo>
                    <a:pt x="53594" y="68581"/>
                  </a:lnTo>
                  <a:lnTo>
                    <a:pt x="50038" y="69216"/>
                  </a:lnTo>
                  <a:lnTo>
                    <a:pt x="47244" y="70613"/>
                  </a:lnTo>
                  <a:lnTo>
                    <a:pt x="27433" y="70613"/>
                  </a:lnTo>
                  <a:lnTo>
                    <a:pt x="24003" y="68581"/>
                  </a:lnTo>
                  <a:lnTo>
                    <a:pt x="20447" y="67184"/>
                  </a:lnTo>
                  <a:lnTo>
                    <a:pt x="14733" y="61722"/>
                  </a:lnTo>
                  <a:lnTo>
                    <a:pt x="13336" y="59691"/>
                  </a:lnTo>
                  <a:lnTo>
                    <a:pt x="12700" y="57659"/>
                  </a:lnTo>
                  <a:lnTo>
                    <a:pt x="11303" y="55500"/>
                  </a:lnTo>
                  <a:lnTo>
                    <a:pt x="10541" y="53468"/>
                  </a:lnTo>
                  <a:lnTo>
                    <a:pt x="9144" y="51435"/>
                  </a:lnTo>
                  <a:lnTo>
                    <a:pt x="8383" y="49403"/>
                  </a:lnTo>
                  <a:lnTo>
                    <a:pt x="6986" y="47244"/>
                  </a:lnTo>
                  <a:lnTo>
                    <a:pt x="3556" y="37085"/>
                  </a:lnTo>
                  <a:lnTo>
                    <a:pt x="2033" y="34925"/>
                  </a:lnTo>
                  <a:lnTo>
                    <a:pt x="2033" y="32894"/>
                  </a:lnTo>
                  <a:lnTo>
                    <a:pt x="1397" y="31497"/>
                  </a:lnTo>
                  <a:lnTo>
                    <a:pt x="1397" y="30100"/>
                  </a:lnTo>
                  <a:lnTo>
                    <a:pt x="636" y="28068"/>
                  </a:lnTo>
                  <a:lnTo>
                    <a:pt x="636" y="26797"/>
                  </a:lnTo>
                  <a:lnTo>
                    <a:pt x="0" y="2540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1" name="Freeform 540"/>
            <p:cNvSpPr/>
            <p:nvPr/>
          </p:nvSpPr>
          <p:spPr>
            <a:xfrm>
              <a:off x="1884468" y="1685773"/>
              <a:ext cx="40534" cy="68659"/>
            </a:xfrm>
            <a:custGeom>
              <a:avLst/>
              <a:gdLst/>
              <a:ahLst/>
              <a:cxnLst/>
              <a:rect l="0" t="0" r="0" b="0"/>
              <a:pathLst>
                <a:path w="41657" h="69979">
                  <a:moveTo>
                    <a:pt x="28830" y="6859"/>
                  </a:moveTo>
                  <a:lnTo>
                    <a:pt x="33147" y="0"/>
                  </a:lnTo>
                  <a:lnTo>
                    <a:pt x="41656" y="17781"/>
                  </a:lnTo>
                  <a:lnTo>
                    <a:pt x="40894" y="18542"/>
                  </a:lnTo>
                  <a:lnTo>
                    <a:pt x="38735" y="19813"/>
                  </a:lnTo>
                  <a:lnTo>
                    <a:pt x="35941" y="22607"/>
                  </a:lnTo>
                  <a:lnTo>
                    <a:pt x="33147" y="26797"/>
                  </a:lnTo>
                  <a:lnTo>
                    <a:pt x="26797" y="32894"/>
                  </a:lnTo>
                  <a:lnTo>
                    <a:pt x="25400" y="35688"/>
                  </a:lnTo>
                  <a:lnTo>
                    <a:pt x="19685" y="43181"/>
                  </a:lnTo>
                  <a:lnTo>
                    <a:pt x="16891" y="48641"/>
                  </a:lnTo>
                  <a:lnTo>
                    <a:pt x="16891" y="50673"/>
                  </a:lnTo>
                  <a:lnTo>
                    <a:pt x="15494" y="53467"/>
                  </a:lnTo>
                  <a:lnTo>
                    <a:pt x="15494" y="60960"/>
                  </a:lnTo>
                  <a:lnTo>
                    <a:pt x="16891" y="64390"/>
                  </a:lnTo>
                  <a:lnTo>
                    <a:pt x="16891" y="65787"/>
                  </a:lnTo>
                  <a:lnTo>
                    <a:pt x="17527" y="67184"/>
                  </a:lnTo>
                  <a:lnTo>
                    <a:pt x="18288" y="67819"/>
                  </a:lnTo>
                  <a:lnTo>
                    <a:pt x="19050" y="69216"/>
                  </a:lnTo>
                  <a:lnTo>
                    <a:pt x="19685" y="69978"/>
                  </a:lnTo>
                  <a:lnTo>
                    <a:pt x="0" y="65151"/>
                  </a:lnTo>
                  <a:lnTo>
                    <a:pt x="0" y="56897"/>
                  </a:lnTo>
                  <a:lnTo>
                    <a:pt x="635" y="55500"/>
                  </a:lnTo>
                  <a:lnTo>
                    <a:pt x="635" y="52832"/>
                  </a:lnTo>
                  <a:lnTo>
                    <a:pt x="4953" y="41784"/>
                  </a:lnTo>
                  <a:lnTo>
                    <a:pt x="6350" y="39116"/>
                  </a:lnTo>
                  <a:lnTo>
                    <a:pt x="8383" y="37719"/>
                  </a:lnTo>
                  <a:lnTo>
                    <a:pt x="11177" y="32894"/>
                  </a:lnTo>
                  <a:lnTo>
                    <a:pt x="16891" y="25400"/>
                  </a:lnTo>
                  <a:lnTo>
                    <a:pt x="18288" y="22607"/>
                  </a:lnTo>
                  <a:lnTo>
                    <a:pt x="21844" y="17781"/>
                  </a:lnTo>
                  <a:lnTo>
                    <a:pt x="23241" y="15113"/>
                  </a:lnTo>
                  <a:lnTo>
                    <a:pt x="24638" y="13716"/>
                  </a:lnTo>
                  <a:lnTo>
                    <a:pt x="28194" y="74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2" name="Freeform 541"/>
            <p:cNvSpPr/>
            <p:nvPr/>
          </p:nvSpPr>
          <p:spPr>
            <a:xfrm>
              <a:off x="2018407" y="1703428"/>
              <a:ext cx="139226" cy="43158"/>
            </a:xfrm>
            <a:custGeom>
              <a:avLst/>
              <a:gdLst/>
              <a:ahLst/>
              <a:cxnLst/>
              <a:rect l="0" t="0" r="0" b="0"/>
              <a:pathLst>
                <a:path w="139701" h="44577">
                  <a:moveTo>
                    <a:pt x="139700" y="0"/>
                  </a:moveTo>
                  <a:lnTo>
                    <a:pt x="136144" y="25400"/>
                  </a:lnTo>
                  <a:lnTo>
                    <a:pt x="135382" y="25400"/>
                  </a:lnTo>
                  <a:lnTo>
                    <a:pt x="134747" y="26161"/>
                  </a:lnTo>
                  <a:lnTo>
                    <a:pt x="132588" y="26797"/>
                  </a:lnTo>
                  <a:lnTo>
                    <a:pt x="129160" y="28829"/>
                  </a:lnTo>
                  <a:lnTo>
                    <a:pt x="127000" y="29463"/>
                  </a:lnTo>
                  <a:lnTo>
                    <a:pt x="122047" y="32257"/>
                  </a:lnTo>
                  <a:lnTo>
                    <a:pt x="98806" y="39878"/>
                  </a:lnTo>
                  <a:lnTo>
                    <a:pt x="95250" y="40513"/>
                  </a:lnTo>
                  <a:lnTo>
                    <a:pt x="92329" y="41910"/>
                  </a:lnTo>
                  <a:lnTo>
                    <a:pt x="87503" y="41910"/>
                  </a:lnTo>
                  <a:lnTo>
                    <a:pt x="85344" y="42544"/>
                  </a:lnTo>
                  <a:lnTo>
                    <a:pt x="83947" y="42544"/>
                  </a:lnTo>
                  <a:lnTo>
                    <a:pt x="81788" y="43179"/>
                  </a:lnTo>
                  <a:lnTo>
                    <a:pt x="80391" y="43179"/>
                  </a:lnTo>
                  <a:lnTo>
                    <a:pt x="78994" y="43941"/>
                  </a:lnTo>
                  <a:lnTo>
                    <a:pt x="73279" y="43941"/>
                  </a:lnTo>
                  <a:lnTo>
                    <a:pt x="71247" y="44576"/>
                  </a:lnTo>
                  <a:lnTo>
                    <a:pt x="52832" y="44576"/>
                  </a:lnTo>
                  <a:lnTo>
                    <a:pt x="51435" y="43941"/>
                  </a:lnTo>
                  <a:lnTo>
                    <a:pt x="47879" y="43941"/>
                  </a:lnTo>
                  <a:lnTo>
                    <a:pt x="46482" y="43179"/>
                  </a:lnTo>
                  <a:lnTo>
                    <a:pt x="40132" y="43179"/>
                  </a:lnTo>
                  <a:lnTo>
                    <a:pt x="29591" y="40513"/>
                  </a:lnTo>
                  <a:lnTo>
                    <a:pt x="27432" y="40513"/>
                  </a:lnTo>
                  <a:lnTo>
                    <a:pt x="24638" y="39116"/>
                  </a:lnTo>
                  <a:lnTo>
                    <a:pt x="22479" y="39116"/>
                  </a:lnTo>
                  <a:lnTo>
                    <a:pt x="20447" y="37719"/>
                  </a:lnTo>
                  <a:lnTo>
                    <a:pt x="19050" y="37719"/>
                  </a:lnTo>
                  <a:lnTo>
                    <a:pt x="11938" y="33654"/>
                  </a:lnTo>
                  <a:lnTo>
                    <a:pt x="9779" y="31623"/>
                  </a:lnTo>
                  <a:lnTo>
                    <a:pt x="6985" y="30226"/>
                  </a:lnTo>
                  <a:lnTo>
                    <a:pt x="5588" y="28194"/>
                  </a:lnTo>
                  <a:lnTo>
                    <a:pt x="3429" y="26161"/>
                  </a:lnTo>
                  <a:lnTo>
                    <a:pt x="1397" y="22732"/>
                  </a:lnTo>
                  <a:lnTo>
                    <a:pt x="635" y="20573"/>
                  </a:lnTo>
                  <a:lnTo>
                    <a:pt x="635" y="19176"/>
                  </a:lnTo>
                  <a:lnTo>
                    <a:pt x="0" y="17144"/>
                  </a:lnTo>
                  <a:lnTo>
                    <a:pt x="635" y="16510"/>
                  </a:lnTo>
                  <a:lnTo>
                    <a:pt x="635" y="13716"/>
                  </a:lnTo>
                  <a:lnTo>
                    <a:pt x="2794" y="12319"/>
                  </a:lnTo>
                  <a:lnTo>
                    <a:pt x="4191" y="11048"/>
                  </a:lnTo>
                  <a:lnTo>
                    <a:pt x="6985" y="9651"/>
                  </a:lnTo>
                  <a:lnTo>
                    <a:pt x="7747" y="9651"/>
                  </a:lnTo>
                  <a:lnTo>
                    <a:pt x="9779" y="13081"/>
                  </a:lnTo>
                  <a:lnTo>
                    <a:pt x="11176" y="14478"/>
                  </a:lnTo>
                  <a:lnTo>
                    <a:pt x="12573" y="16510"/>
                  </a:lnTo>
                  <a:lnTo>
                    <a:pt x="14097" y="17907"/>
                  </a:lnTo>
                  <a:lnTo>
                    <a:pt x="16129" y="19176"/>
                  </a:lnTo>
                  <a:lnTo>
                    <a:pt x="17526" y="20573"/>
                  </a:lnTo>
                  <a:lnTo>
                    <a:pt x="22479" y="23367"/>
                  </a:lnTo>
                  <a:lnTo>
                    <a:pt x="24638" y="24003"/>
                  </a:lnTo>
                  <a:lnTo>
                    <a:pt x="29591" y="26797"/>
                  </a:lnTo>
                  <a:lnTo>
                    <a:pt x="41529" y="30226"/>
                  </a:lnTo>
                  <a:lnTo>
                    <a:pt x="43688" y="30226"/>
                  </a:lnTo>
                  <a:lnTo>
                    <a:pt x="47244" y="30860"/>
                  </a:lnTo>
                  <a:lnTo>
                    <a:pt x="50038" y="30860"/>
                  </a:lnTo>
                  <a:lnTo>
                    <a:pt x="51435" y="31623"/>
                  </a:lnTo>
                  <a:lnTo>
                    <a:pt x="57785" y="31623"/>
                  </a:lnTo>
                  <a:lnTo>
                    <a:pt x="59944" y="32257"/>
                  </a:lnTo>
                  <a:lnTo>
                    <a:pt x="72644" y="32257"/>
                  </a:lnTo>
                  <a:lnTo>
                    <a:pt x="74041" y="31623"/>
                  </a:lnTo>
                  <a:lnTo>
                    <a:pt x="80391" y="31623"/>
                  </a:lnTo>
                  <a:lnTo>
                    <a:pt x="82550" y="30860"/>
                  </a:lnTo>
                  <a:lnTo>
                    <a:pt x="85344" y="30860"/>
                  </a:lnTo>
                  <a:lnTo>
                    <a:pt x="86741" y="30226"/>
                  </a:lnTo>
                  <a:lnTo>
                    <a:pt x="91694" y="30226"/>
                  </a:lnTo>
                  <a:lnTo>
                    <a:pt x="94488" y="28829"/>
                  </a:lnTo>
                  <a:lnTo>
                    <a:pt x="97282" y="28194"/>
                  </a:lnTo>
                  <a:lnTo>
                    <a:pt x="100076" y="26797"/>
                  </a:lnTo>
                  <a:lnTo>
                    <a:pt x="105029" y="25400"/>
                  </a:lnTo>
                  <a:lnTo>
                    <a:pt x="120650" y="17144"/>
                  </a:lnTo>
                  <a:lnTo>
                    <a:pt x="122047" y="15748"/>
                  </a:lnTo>
                  <a:lnTo>
                    <a:pt x="124206" y="14478"/>
                  </a:lnTo>
                  <a:lnTo>
                    <a:pt x="125603" y="13081"/>
                  </a:lnTo>
                  <a:lnTo>
                    <a:pt x="127635" y="11684"/>
                  </a:lnTo>
                  <a:lnTo>
                    <a:pt x="134747" y="4826"/>
                  </a:lnTo>
                  <a:lnTo>
                    <a:pt x="136906" y="3429"/>
                  </a:lnTo>
                  <a:lnTo>
                    <a:pt x="138303" y="13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3" name="Freeform 542"/>
            <p:cNvSpPr/>
            <p:nvPr/>
          </p:nvSpPr>
          <p:spPr>
            <a:xfrm>
              <a:off x="1962012" y="1632806"/>
              <a:ext cx="54632" cy="60814"/>
            </a:xfrm>
            <a:custGeom>
              <a:avLst/>
              <a:gdLst/>
              <a:ahLst/>
              <a:cxnLst/>
              <a:rect l="0" t="0" r="0" b="0"/>
              <a:pathLst>
                <a:path w="54356" h="61723">
                  <a:moveTo>
                    <a:pt x="54355" y="6222"/>
                  </a:moveTo>
                  <a:lnTo>
                    <a:pt x="53720" y="6222"/>
                  </a:lnTo>
                  <a:lnTo>
                    <a:pt x="50164" y="8254"/>
                  </a:lnTo>
                  <a:lnTo>
                    <a:pt x="48005" y="11048"/>
                  </a:lnTo>
                  <a:lnTo>
                    <a:pt x="43179" y="13716"/>
                  </a:lnTo>
                  <a:lnTo>
                    <a:pt x="37464" y="19176"/>
                  </a:lnTo>
                  <a:lnTo>
                    <a:pt x="35305" y="20573"/>
                  </a:lnTo>
                  <a:lnTo>
                    <a:pt x="18414" y="37719"/>
                  </a:lnTo>
                  <a:lnTo>
                    <a:pt x="17017" y="40513"/>
                  </a:lnTo>
                  <a:lnTo>
                    <a:pt x="14223" y="42544"/>
                  </a:lnTo>
                  <a:lnTo>
                    <a:pt x="12064" y="45338"/>
                  </a:lnTo>
                  <a:lnTo>
                    <a:pt x="9270" y="50800"/>
                  </a:lnTo>
                  <a:lnTo>
                    <a:pt x="7111" y="52831"/>
                  </a:lnTo>
                  <a:lnTo>
                    <a:pt x="2920" y="61722"/>
                  </a:lnTo>
                  <a:lnTo>
                    <a:pt x="0" y="39116"/>
                  </a:lnTo>
                  <a:lnTo>
                    <a:pt x="0" y="38353"/>
                  </a:lnTo>
                  <a:lnTo>
                    <a:pt x="761" y="37719"/>
                  </a:lnTo>
                  <a:lnTo>
                    <a:pt x="1523" y="35687"/>
                  </a:lnTo>
                  <a:lnTo>
                    <a:pt x="3555" y="33654"/>
                  </a:lnTo>
                  <a:lnTo>
                    <a:pt x="4317" y="32257"/>
                  </a:lnTo>
                  <a:lnTo>
                    <a:pt x="5714" y="30860"/>
                  </a:lnTo>
                  <a:lnTo>
                    <a:pt x="6350" y="29463"/>
                  </a:lnTo>
                  <a:lnTo>
                    <a:pt x="17652" y="18541"/>
                  </a:lnTo>
                  <a:lnTo>
                    <a:pt x="19811" y="17144"/>
                  </a:lnTo>
                  <a:lnTo>
                    <a:pt x="21208" y="15113"/>
                  </a:lnTo>
                  <a:lnTo>
                    <a:pt x="25526" y="12319"/>
                  </a:lnTo>
                  <a:lnTo>
                    <a:pt x="27558" y="10287"/>
                  </a:lnTo>
                  <a:lnTo>
                    <a:pt x="41655" y="2031"/>
                  </a:lnTo>
                  <a:lnTo>
                    <a:pt x="44450" y="1397"/>
                  </a:lnTo>
                  <a:lnTo>
                    <a:pt x="46608" y="0"/>
                  </a:lnTo>
                  <a:lnTo>
                    <a:pt x="4940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4" name="Freeform 543"/>
            <p:cNvSpPr/>
            <p:nvPr/>
          </p:nvSpPr>
          <p:spPr>
            <a:xfrm>
              <a:off x="1923240" y="1701467"/>
              <a:ext cx="244967" cy="133397"/>
            </a:xfrm>
            <a:custGeom>
              <a:avLst/>
              <a:gdLst/>
              <a:ahLst/>
              <a:cxnLst/>
              <a:rect l="0" t="0" r="0" b="0"/>
              <a:pathLst>
                <a:path w="243586" h="133096">
                  <a:moveTo>
                    <a:pt x="33147" y="3429"/>
                  </a:moveTo>
                  <a:lnTo>
                    <a:pt x="32511" y="4191"/>
                  </a:lnTo>
                  <a:lnTo>
                    <a:pt x="31750" y="6223"/>
                  </a:lnTo>
                  <a:lnTo>
                    <a:pt x="30352" y="6985"/>
                  </a:lnTo>
                  <a:lnTo>
                    <a:pt x="30352" y="9016"/>
                  </a:lnTo>
                  <a:lnTo>
                    <a:pt x="28955" y="10413"/>
                  </a:lnTo>
                  <a:lnTo>
                    <a:pt x="28955" y="13081"/>
                  </a:lnTo>
                  <a:lnTo>
                    <a:pt x="27558" y="15113"/>
                  </a:lnTo>
                  <a:lnTo>
                    <a:pt x="26923" y="17907"/>
                  </a:lnTo>
                  <a:lnTo>
                    <a:pt x="24002" y="24764"/>
                  </a:lnTo>
                  <a:lnTo>
                    <a:pt x="24002" y="26161"/>
                  </a:lnTo>
                  <a:lnTo>
                    <a:pt x="23367" y="27558"/>
                  </a:lnTo>
                  <a:lnTo>
                    <a:pt x="23367" y="29591"/>
                  </a:lnTo>
                  <a:lnTo>
                    <a:pt x="22605" y="30860"/>
                  </a:lnTo>
                  <a:lnTo>
                    <a:pt x="22605" y="33020"/>
                  </a:lnTo>
                  <a:lnTo>
                    <a:pt x="21970" y="34289"/>
                  </a:lnTo>
                  <a:lnTo>
                    <a:pt x="21970" y="36448"/>
                  </a:lnTo>
                  <a:lnTo>
                    <a:pt x="21208" y="37845"/>
                  </a:lnTo>
                  <a:lnTo>
                    <a:pt x="21208" y="41275"/>
                  </a:lnTo>
                  <a:lnTo>
                    <a:pt x="20447" y="43307"/>
                  </a:lnTo>
                  <a:lnTo>
                    <a:pt x="20447" y="50800"/>
                  </a:lnTo>
                  <a:lnTo>
                    <a:pt x="19811" y="52197"/>
                  </a:lnTo>
                  <a:lnTo>
                    <a:pt x="19811" y="56260"/>
                  </a:lnTo>
                  <a:lnTo>
                    <a:pt x="20447" y="58420"/>
                  </a:lnTo>
                  <a:lnTo>
                    <a:pt x="20447" y="61722"/>
                  </a:lnTo>
                  <a:lnTo>
                    <a:pt x="21208" y="63881"/>
                  </a:lnTo>
                  <a:lnTo>
                    <a:pt x="21208" y="67310"/>
                  </a:lnTo>
                  <a:lnTo>
                    <a:pt x="21970" y="68579"/>
                  </a:lnTo>
                  <a:lnTo>
                    <a:pt x="23367" y="72770"/>
                  </a:lnTo>
                  <a:lnTo>
                    <a:pt x="23367" y="74167"/>
                  </a:lnTo>
                  <a:lnTo>
                    <a:pt x="24002" y="76200"/>
                  </a:lnTo>
                  <a:lnTo>
                    <a:pt x="25400" y="77470"/>
                  </a:lnTo>
                  <a:lnTo>
                    <a:pt x="26923" y="81660"/>
                  </a:lnTo>
                  <a:lnTo>
                    <a:pt x="28955" y="85089"/>
                  </a:lnTo>
                  <a:lnTo>
                    <a:pt x="30352" y="86486"/>
                  </a:lnTo>
                  <a:lnTo>
                    <a:pt x="31114" y="88519"/>
                  </a:lnTo>
                  <a:lnTo>
                    <a:pt x="32511" y="89916"/>
                  </a:lnTo>
                  <a:lnTo>
                    <a:pt x="33908" y="91948"/>
                  </a:lnTo>
                  <a:lnTo>
                    <a:pt x="36067" y="93345"/>
                  </a:lnTo>
                  <a:lnTo>
                    <a:pt x="40258" y="97408"/>
                  </a:lnTo>
                  <a:lnTo>
                    <a:pt x="42417" y="98806"/>
                  </a:lnTo>
                  <a:lnTo>
                    <a:pt x="43814" y="100203"/>
                  </a:lnTo>
                  <a:lnTo>
                    <a:pt x="45973" y="100838"/>
                  </a:lnTo>
                  <a:lnTo>
                    <a:pt x="47370" y="102235"/>
                  </a:lnTo>
                  <a:lnTo>
                    <a:pt x="49402" y="103632"/>
                  </a:lnTo>
                  <a:lnTo>
                    <a:pt x="53720" y="105029"/>
                  </a:lnTo>
                  <a:lnTo>
                    <a:pt x="55117" y="106298"/>
                  </a:lnTo>
                  <a:lnTo>
                    <a:pt x="68579" y="110489"/>
                  </a:lnTo>
                  <a:lnTo>
                    <a:pt x="70611" y="110489"/>
                  </a:lnTo>
                  <a:lnTo>
                    <a:pt x="74802" y="111760"/>
                  </a:lnTo>
                  <a:lnTo>
                    <a:pt x="76961" y="111760"/>
                  </a:lnTo>
                  <a:lnTo>
                    <a:pt x="84073" y="113919"/>
                  </a:lnTo>
                  <a:lnTo>
                    <a:pt x="96011" y="113919"/>
                  </a:lnTo>
                  <a:lnTo>
                    <a:pt x="98170" y="114554"/>
                  </a:lnTo>
                  <a:lnTo>
                    <a:pt x="108076" y="114554"/>
                  </a:lnTo>
                  <a:lnTo>
                    <a:pt x="110108" y="113919"/>
                  </a:lnTo>
                  <a:lnTo>
                    <a:pt x="117220" y="113919"/>
                  </a:lnTo>
                  <a:lnTo>
                    <a:pt x="120014" y="113157"/>
                  </a:lnTo>
                  <a:lnTo>
                    <a:pt x="122173" y="113157"/>
                  </a:lnTo>
                  <a:lnTo>
                    <a:pt x="124967" y="112522"/>
                  </a:lnTo>
                  <a:lnTo>
                    <a:pt x="127126" y="112522"/>
                  </a:lnTo>
                  <a:lnTo>
                    <a:pt x="129158" y="111760"/>
                  </a:lnTo>
                  <a:lnTo>
                    <a:pt x="136270" y="111760"/>
                  </a:lnTo>
                  <a:lnTo>
                    <a:pt x="138429" y="111125"/>
                  </a:lnTo>
                  <a:lnTo>
                    <a:pt x="140461" y="111125"/>
                  </a:lnTo>
                  <a:lnTo>
                    <a:pt x="142620" y="110489"/>
                  </a:lnTo>
                  <a:lnTo>
                    <a:pt x="144652" y="110489"/>
                  </a:lnTo>
                  <a:lnTo>
                    <a:pt x="148970" y="109092"/>
                  </a:lnTo>
                  <a:lnTo>
                    <a:pt x="151129" y="109092"/>
                  </a:lnTo>
                  <a:lnTo>
                    <a:pt x="155320" y="107695"/>
                  </a:lnTo>
                  <a:lnTo>
                    <a:pt x="157479" y="107695"/>
                  </a:lnTo>
                  <a:lnTo>
                    <a:pt x="158876" y="107060"/>
                  </a:lnTo>
                  <a:lnTo>
                    <a:pt x="160908" y="107060"/>
                  </a:lnTo>
                  <a:lnTo>
                    <a:pt x="162305" y="106298"/>
                  </a:lnTo>
                  <a:lnTo>
                    <a:pt x="164464" y="106298"/>
                  </a:lnTo>
                  <a:lnTo>
                    <a:pt x="166623" y="105663"/>
                  </a:lnTo>
                  <a:lnTo>
                    <a:pt x="168020" y="105029"/>
                  </a:lnTo>
                  <a:lnTo>
                    <a:pt x="169417" y="105029"/>
                  </a:lnTo>
                  <a:lnTo>
                    <a:pt x="174370" y="102870"/>
                  </a:lnTo>
                  <a:lnTo>
                    <a:pt x="177164" y="102235"/>
                  </a:lnTo>
                  <a:lnTo>
                    <a:pt x="197739" y="92582"/>
                  </a:lnTo>
                  <a:lnTo>
                    <a:pt x="210439" y="83692"/>
                  </a:lnTo>
                  <a:lnTo>
                    <a:pt x="215264" y="81026"/>
                  </a:lnTo>
                  <a:lnTo>
                    <a:pt x="217423" y="78866"/>
                  </a:lnTo>
                  <a:lnTo>
                    <a:pt x="219582" y="77470"/>
                  </a:lnTo>
                  <a:lnTo>
                    <a:pt x="220979" y="75438"/>
                  </a:lnTo>
                  <a:lnTo>
                    <a:pt x="223139" y="74167"/>
                  </a:lnTo>
                  <a:lnTo>
                    <a:pt x="224535" y="72770"/>
                  </a:lnTo>
                  <a:lnTo>
                    <a:pt x="226567" y="71373"/>
                  </a:lnTo>
                  <a:lnTo>
                    <a:pt x="231520" y="66548"/>
                  </a:lnTo>
                  <a:lnTo>
                    <a:pt x="233679" y="65151"/>
                  </a:lnTo>
                  <a:lnTo>
                    <a:pt x="234314" y="63881"/>
                  </a:lnTo>
                  <a:lnTo>
                    <a:pt x="235076" y="63881"/>
                  </a:lnTo>
                  <a:lnTo>
                    <a:pt x="243585" y="72770"/>
                  </a:lnTo>
                  <a:lnTo>
                    <a:pt x="242823" y="72770"/>
                  </a:lnTo>
                  <a:lnTo>
                    <a:pt x="241426" y="74167"/>
                  </a:lnTo>
                  <a:lnTo>
                    <a:pt x="239267" y="75438"/>
                  </a:lnTo>
                  <a:lnTo>
                    <a:pt x="237235" y="78232"/>
                  </a:lnTo>
                  <a:lnTo>
                    <a:pt x="223139" y="89281"/>
                  </a:lnTo>
                  <a:lnTo>
                    <a:pt x="221614" y="91313"/>
                  </a:lnTo>
                  <a:lnTo>
                    <a:pt x="213232" y="97408"/>
                  </a:lnTo>
                  <a:lnTo>
                    <a:pt x="210439" y="98806"/>
                  </a:lnTo>
                  <a:lnTo>
                    <a:pt x="199008" y="107060"/>
                  </a:lnTo>
                  <a:lnTo>
                    <a:pt x="196976" y="107695"/>
                  </a:lnTo>
                  <a:lnTo>
                    <a:pt x="194055" y="109092"/>
                  </a:lnTo>
                  <a:lnTo>
                    <a:pt x="192785" y="110489"/>
                  </a:lnTo>
                  <a:lnTo>
                    <a:pt x="191261" y="111125"/>
                  </a:lnTo>
                  <a:lnTo>
                    <a:pt x="189229" y="111760"/>
                  </a:lnTo>
                  <a:lnTo>
                    <a:pt x="187832" y="112522"/>
                  </a:lnTo>
                  <a:lnTo>
                    <a:pt x="186308" y="113919"/>
                  </a:lnTo>
                  <a:lnTo>
                    <a:pt x="184911" y="113919"/>
                  </a:lnTo>
                  <a:lnTo>
                    <a:pt x="183514" y="115316"/>
                  </a:lnTo>
                  <a:lnTo>
                    <a:pt x="181482" y="115316"/>
                  </a:lnTo>
                  <a:lnTo>
                    <a:pt x="180085" y="116585"/>
                  </a:lnTo>
                  <a:lnTo>
                    <a:pt x="178561" y="116585"/>
                  </a:lnTo>
                  <a:lnTo>
                    <a:pt x="171576" y="119379"/>
                  </a:lnTo>
                  <a:lnTo>
                    <a:pt x="170179" y="120141"/>
                  </a:lnTo>
                  <a:lnTo>
                    <a:pt x="168020" y="120141"/>
                  </a:lnTo>
                  <a:lnTo>
                    <a:pt x="158876" y="123444"/>
                  </a:lnTo>
                  <a:lnTo>
                    <a:pt x="156082" y="124206"/>
                  </a:lnTo>
                  <a:lnTo>
                    <a:pt x="153923" y="124206"/>
                  </a:lnTo>
                  <a:lnTo>
                    <a:pt x="144652" y="126873"/>
                  </a:lnTo>
                  <a:lnTo>
                    <a:pt x="142620" y="126873"/>
                  </a:lnTo>
                  <a:lnTo>
                    <a:pt x="140461" y="128270"/>
                  </a:lnTo>
                  <a:lnTo>
                    <a:pt x="137667" y="128270"/>
                  </a:lnTo>
                  <a:lnTo>
                    <a:pt x="135508" y="128904"/>
                  </a:lnTo>
                  <a:lnTo>
                    <a:pt x="132714" y="128904"/>
                  </a:lnTo>
                  <a:lnTo>
                    <a:pt x="127126" y="130301"/>
                  </a:lnTo>
                  <a:lnTo>
                    <a:pt x="124967" y="130301"/>
                  </a:lnTo>
                  <a:lnTo>
                    <a:pt x="119252" y="131698"/>
                  </a:lnTo>
                  <a:lnTo>
                    <a:pt x="111505" y="131698"/>
                  </a:lnTo>
                  <a:lnTo>
                    <a:pt x="108711" y="132460"/>
                  </a:lnTo>
                  <a:lnTo>
                    <a:pt x="103123" y="132460"/>
                  </a:lnTo>
                  <a:lnTo>
                    <a:pt x="100202" y="133095"/>
                  </a:lnTo>
                  <a:lnTo>
                    <a:pt x="91820" y="133095"/>
                  </a:lnTo>
                  <a:lnTo>
                    <a:pt x="89026" y="132460"/>
                  </a:lnTo>
                  <a:lnTo>
                    <a:pt x="84073" y="132460"/>
                  </a:lnTo>
                  <a:lnTo>
                    <a:pt x="81279" y="131698"/>
                  </a:lnTo>
                  <a:lnTo>
                    <a:pt x="75564" y="131698"/>
                  </a:lnTo>
                  <a:lnTo>
                    <a:pt x="56514" y="126873"/>
                  </a:lnTo>
                  <a:lnTo>
                    <a:pt x="51561" y="124841"/>
                  </a:lnTo>
                  <a:lnTo>
                    <a:pt x="48767" y="124206"/>
                  </a:lnTo>
                  <a:lnTo>
                    <a:pt x="29717" y="112522"/>
                  </a:lnTo>
                  <a:lnTo>
                    <a:pt x="21208" y="104266"/>
                  </a:lnTo>
                  <a:lnTo>
                    <a:pt x="18414" y="100203"/>
                  </a:lnTo>
                  <a:lnTo>
                    <a:pt x="14223" y="95376"/>
                  </a:lnTo>
                  <a:lnTo>
                    <a:pt x="8508" y="85089"/>
                  </a:lnTo>
                  <a:lnTo>
                    <a:pt x="7747" y="83057"/>
                  </a:lnTo>
                  <a:lnTo>
                    <a:pt x="6350" y="81026"/>
                  </a:lnTo>
                  <a:lnTo>
                    <a:pt x="5714" y="78232"/>
                  </a:lnTo>
                  <a:lnTo>
                    <a:pt x="4317" y="75438"/>
                  </a:lnTo>
                  <a:lnTo>
                    <a:pt x="2158" y="68579"/>
                  </a:lnTo>
                  <a:lnTo>
                    <a:pt x="2158" y="66548"/>
                  </a:lnTo>
                  <a:lnTo>
                    <a:pt x="1523" y="64516"/>
                  </a:lnTo>
                  <a:lnTo>
                    <a:pt x="1523" y="62483"/>
                  </a:lnTo>
                  <a:lnTo>
                    <a:pt x="761" y="59689"/>
                  </a:lnTo>
                  <a:lnTo>
                    <a:pt x="761" y="53594"/>
                  </a:lnTo>
                  <a:lnTo>
                    <a:pt x="0" y="50800"/>
                  </a:lnTo>
                  <a:lnTo>
                    <a:pt x="0" y="49403"/>
                  </a:lnTo>
                  <a:lnTo>
                    <a:pt x="761" y="46608"/>
                  </a:lnTo>
                  <a:lnTo>
                    <a:pt x="761" y="43307"/>
                  </a:lnTo>
                  <a:lnTo>
                    <a:pt x="1523" y="41275"/>
                  </a:lnTo>
                  <a:lnTo>
                    <a:pt x="1523" y="37845"/>
                  </a:lnTo>
                  <a:lnTo>
                    <a:pt x="2794" y="33654"/>
                  </a:lnTo>
                  <a:lnTo>
                    <a:pt x="2794" y="32257"/>
                  </a:lnTo>
                  <a:lnTo>
                    <a:pt x="4317" y="28194"/>
                  </a:lnTo>
                  <a:lnTo>
                    <a:pt x="4317" y="26797"/>
                  </a:lnTo>
                  <a:lnTo>
                    <a:pt x="8508" y="17907"/>
                  </a:lnTo>
                  <a:lnTo>
                    <a:pt x="9270" y="15113"/>
                  </a:lnTo>
                  <a:lnTo>
                    <a:pt x="12064" y="9651"/>
                  </a:lnTo>
                  <a:lnTo>
                    <a:pt x="13461" y="8254"/>
                  </a:lnTo>
                  <a:lnTo>
                    <a:pt x="14858" y="6223"/>
                  </a:lnTo>
                  <a:lnTo>
                    <a:pt x="15494" y="4191"/>
                  </a:lnTo>
                  <a:lnTo>
                    <a:pt x="16255" y="2794"/>
                  </a:lnTo>
                  <a:lnTo>
                    <a:pt x="17652" y="2158"/>
                  </a:lnTo>
                  <a:lnTo>
                    <a:pt x="19050" y="0"/>
                  </a:lnTo>
                  <a:lnTo>
                    <a:pt x="1981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5" name="Freeform 544"/>
            <p:cNvSpPr/>
            <p:nvPr/>
          </p:nvSpPr>
          <p:spPr>
            <a:xfrm>
              <a:off x="2014883" y="1827016"/>
              <a:ext cx="287264" cy="131434"/>
            </a:xfrm>
            <a:custGeom>
              <a:avLst/>
              <a:gdLst/>
              <a:ahLst/>
              <a:cxnLst/>
              <a:rect l="0" t="0" r="0" b="0"/>
              <a:pathLst>
                <a:path w="287275" h="130302">
                  <a:moveTo>
                    <a:pt x="55753" y="0"/>
                  </a:moveTo>
                  <a:lnTo>
                    <a:pt x="55118" y="635"/>
                  </a:lnTo>
                  <a:lnTo>
                    <a:pt x="53594" y="1397"/>
                  </a:lnTo>
                  <a:lnTo>
                    <a:pt x="52324" y="3428"/>
                  </a:lnTo>
                  <a:lnTo>
                    <a:pt x="50165" y="4825"/>
                  </a:lnTo>
                  <a:lnTo>
                    <a:pt x="48006" y="6857"/>
                  </a:lnTo>
                  <a:lnTo>
                    <a:pt x="45212" y="8890"/>
                  </a:lnTo>
                  <a:lnTo>
                    <a:pt x="43053" y="11684"/>
                  </a:lnTo>
                  <a:lnTo>
                    <a:pt x="24765" y="29463"/>
                  </a:lnTo>
                  <a:lnTo>
                    <a:pt x="22606" y="30860"/>
                  </a:lnTo>
                  <a:lnTo>
                    <a:pt x="21209" y="32893"/>
                  </a:lnTo>
                  <a:lnTo>
                    <a:pt x="19812" y="34290"/>
                  </a:lnTo>
                  <a:lnTo>
                    <a:pt x="19050" y="36322"/>
                  </a:lnTo>
                  <a:lnTo>
                    <a:pt x="23368" y="82295"/>
                  </a:lnTo>
                  <a:lnTo>
                    <a:pt x="28956" y="87122"/>
                  </a:lnTo>
                  <a:lnTo>
                    <a:pt x="31115" y="87757"/>
                  </a:lnTo>
                  <a:lnTo>
                    <a:pt x="32512" y="89153"/>
                  </a:lnTo>
                  <a:lnTo>
                    <a:pt x="40894" y="93979"/>
                  </a:lnTo>
                  <a:lnTo>
                    <a:pt x="54356" y="100075"/>
                  </a:lnTo>
                  <a:lnTo>
                    <a:pt x="55753" y="101472"/>
                  </a:lnTo>
                  <a:lnTo>
                    <a:pt x="57912" y="101472"/>
                  </a:lnTo>
                  <a:lnTo>
                    <a:pt x="69215" y="105663"/>
                  </a:lnTo>
                  <a:lnTo>
                    <a:pt x="71247" y="106934"/>
                  </a:lnTo>
                  <a:lnTo>
                    <a:pt x="73406" y="107695"/>
                  </a:lnTo>
                  <a:lnTo>
                    <a:pt x="75565" y="107695"/>
                  </a:lnTo>
                  <a:lnTo>
                    <a:pt x="94615" y="113157"/>
                  </a:lnTo>
                  <a:lnTo>
                    <a:pt x="97409" y="113157"/>
                  </a:lnTo>
                  <a:lnTo>
                    <a:pt x="100203" y="114553"/>
                  </a:lnTo>
                  <a:lnTo>
                    <a:pt x="102997" y="114553"/>
                  </a:lnTo>
                  <a:lnTo>
                    <a:pt x="111506" y="116585"/>
                  </a:lnTo>
                  <a:lnTo>
                    <a:pt x="114427" y="116585"/>
                  </a:lnTo>
                  <a:lnTo>
                    <a:pt x="117221" y="117220"/>
                  </a:lnTo>
                  <a:lnTo>
                    <a:pt x="120015" y="117220"/>
                  </a:lnTo>
                  <a:lnTo>
                    <a:pt x="123571" y="117982"/>
                  </a:lnTo>
                  <a:lnTo>
                    <a:pt x="132715" y="117982"/>
                  </a:lnTo>
                  <a:lnTo>
                    <a:pt x="136271" y="118618"/>
                  </a:lnTo>
                  <a:lnTo>
                    <a:pt x="139065" y="117982"/>
                  </a:lnTo>
                  <a:lnTo>
                    <a:pt x="162306" y="117982"/>
                  </a:lnTo>
                  <a:lnTo>
                    <a:pt x="165227" y="117220"/>
                  </a:lnTo>
                  <a:lnTo>
                    <a:pt x="168784" y="117220"/>
                  </a:lnTo>
                  <a:lnTo>
                    <a:pt x="171577" y="116585"/>
                  </a:lnTo>
                  <a:lnTo>
                    <a:pt x="175006" y="116585"/>
                  </a:lnTo>
                  <a:lnTo>
                    <a:pt x="177927" y="115823"/>
                  </a:lnTo>
                  <a:lnTo>
                    <a:pt x="184277" y="115823"/>
                  </a:lnTo>
                  <a:lnTo>
                    <a:pt x="190627" y="114553"/>
                  </a:lnTo>
                  <a:lnTo>
                    <a:pt x="194184" y="114553"/>
                  </a:lnTo>
                  <a:lnTo>
                    <a:pt x="196977" y="113791"/>
                  </a:lnTo>
                  <a:lnTo>
                    <a:pt x="200406" y="113791"/>
                  </a:lnTo>
                  <a:lnTo>
                    <a:pt x="203327" y="113157"/>
                  </a:lnTo>
                  <a:lnTo>
                    <a:pt x="206121" y="113157"/>
                  </a:lnTo>
                  <a:lnTo>
                    <a:pt x="214631" y="110997"/>
                  </a:lnTo>
                  <a:lnTo>
                    <a:pt x="218187" y="110997"/>
                  </a:lnTo>
                  <a:lnTo>
                    <a:pt x="225934" y="108966"/>
                  </a:lnTo>
                  <a:lnTo>
                    <a:pt x="228727" y="108966"/>
                  </a:lnTo>
                  <a:lnTo>
                    <a:pt x="235840" y="106934"/>
                  </a:lnTo>
                  <a:lnTo>
                    <a:pt x="237871" y="106934"/>
                  </a:lnTo>
                  <a:lnTo>
                    <a:pt x="242062" y="105663"/>
                  </a:lnTo>
                  <a:lnTo>
                    <a:pt x="244221" y="105663"/>
                  </a:lnTo>
                  <a:lnTo>
                    <a:pt x="248540" y="104266"/>
                  </a:lnTo>
                  <a:lnTo>
                    <a:pt x="250571" y="104266"/>
                  </a:lnTo>
                  <a:lnTo>
                    <a:pt x="251968" y="103504"/>
                  </a:lnTo>
                  <a:lnTo>
                    <a:pt x="253365" y="103504"/>
                  </a:lnTo>
                  <a:lnTo>
                    <a:pt x="254762" y="102869"/>
                  </a:lnTo>
                  <a:lnTo>
                    <a:pt x="256921" y="102869"/>
                  </a:lnTo>
                  <a:lnTo>
                    <a:pt x="259081" y="101472"/>
                  </a:lnTo>
                  <a:lnTo>
                    <a:pt x="261874" y="101472"/>
                  </a:lnTo>
                  <a:lnTo>
                    <a:pt x="263271" y="100838"/>
                  </a:lnTo>
                  <a:lnTo>
                    <a:pt x="287274" y="101472"/>
                  </a:lnTo>
                  <a:lnTo>
                    <a:pt x="285877" y="101472"/>
                  </a:lnTo>
                  <a:lnTo>
                    <a:pt x="280924" y="104266"/>
                  </a:lnTo>
                  <a:lnTo>
                    <a:pt x="275971" y="105663"/>
                  </a:lnTo>
                  <a:lnTo>
                    <a:pt x="274574" y="105663"/>
                  </a:lnTo>
                  <a:lnTo>
                    <a:pt x="271018" y="107695"/>
                  </a:lnTo>
                  <a:lnTo>
                    <a:pt x="259715" y="110997"/>
                  </a:lnTo>
                  <a:lnTo>
                    <a:pt x="254762" y="113157"/>
                  </a:lnTo>
                  <a:lnTo>
                    <a:pt x="243587" y="115823"/>
                  </a:lnTo>
                  <a:lnTo>
                    <a:pt x="240665" y="117220"/>
                  </a:lnTo>
                  <a:lnTo>
                    <a:pt x="231521" y="119379"/>
                  </a:lnTo>
                  <a:lnTo>
                    <a:pt x="228727" y="120650"/>
                  </a:lnTo>
                  <a:lnTo>
                    <a:pt x="225934" y="120650"/>
                  </a:lnTo>
                  <a:lnTo>
                    <a:pt x="222377" y="122047"/>
                  </a:lnTo>
                  <a:lnTo>
                    <a:pt x="218821" y="122047"/>
                  </a:lnTo>
                  <a:lnTo>
                    <a:pt x="215265" y="123444"/>
                  </a:lnTo>
                  <a:lnTo>
                    <a:pt x="211709" y="123444"/>
                  </a:lnTo>
                  <a:lnTo>
                    <a:pt x="207518" y="124841"/>
                  </a:lnTo>
                  <a:lnTo>
                    <a:pt x="203962" y="124841"/>
                  </a:lnTo>
                  <a:lnTo>
                    <a:pt x="200406" y="126110"/>
                  </a:lnTo>
                  <a:lnTo>
                    <a:pt x="196215" y="126110"/>
                  </a:lnTo>
                  <a:lnTo>
                    <a:pt x="185674" y="128143"/>
                  </a:lnTo>
                  <a:lnTo>
                    <a:pt x="181484" y="128143"/>
                  </a:lnTo>
                  <a:lnTo>
                    <a:pt x="173737" y="129540"/>
                  </a:lnTo>
                  <a:lnTo>
                    <a:pt x="165227" y="129540"/>
                  </a:lnTo>
                  <a:lnTo>
                    <a:pt x="160909" y="130301"/>
                  </a:lnTo>
                  <a:lnTo>
                    <a:pt x="136271" y="130301"/>
                  </a:lnTo>
                  <a:lnTo>
                    <a:pt x="132081" y="129540"/>
                  </a:lnTo>
                  <a:lnTo>
                    <a:pt x="123571" y="129540"/>
                  </a:lnTo>
                  <a:lnTo>
                    <a:pt x="115062" y="128143"/>
                  </a:lnTo>
                  <a:lnTo>
                    <a:pt x="110871" y="128143"/>
                  </a:lnTo>
                  <a:lnTo>
                    <a:pt x="86868" y="123444"/>
                  </a:lnTo>
                  <a:lnTo>
                    <a:pt x="63500" y="117982"/>
                  </a:lnTo>
                  <a:lnTo>
                    <a:pt x="60706" y="116585"/>
                  </a:lnTo>
                  <a:lnTo>
                    <a:pt x="52324" y="114553"/>
                  </a:lnTo>
                  <a:lnTo>
                    <a:pt x="50165" y="114553"/>
                  </a:lnTo>
                  <a:lnTo>
                    <a:pt x="48006" y="113157"/>
                  </a:lnTo>
                  <a:lnTo>
                    <a:pt x="43053" y="111760"/>
                  </a:lnTo>
                  <a:lnTo>
                    <a:pt x="40894" y="111760"/>
                  </a:lnTo>
                  <a:lnTo>
                    <a:pt x="38862" y="110363"/>
                  </a:lnTo>
                  <a:lnTo>
                    <a:pt x="37465" y="110363"/>
                  </a:lnTo>
                  <a:lnTo>
                    <a:pt x="31750" y="108331"/>
                  </a:lnTo>
                  <a:lnTo>
                    <a:pt x="30353" y="107695"/>
                  </a:lnTo>
                  <a:lnTo>
                    <a:pt x="22606" y="104901"/>
                  </a:lnTo>
                  <a:lnTo>
                    <a:pt x="20447" y="103504"/>
                  </a:lnTo>
                  <a:lnTo>
                    <a:pt x="18415" y="102869"/>
                  </a:lnTo>
                  <a:lnTo>
                    <a:pt x="17018" y="101472"/>
                  </a:lnTo>
                  <a:lnTo>
                    <a:pt x="15494" y="101472"/>
                  </a:lnTo>
                  <a:lnTo>
                    <a:pt x="10668" y="96647"/>
                  </a:lnTo>
                  <a:lnTo>
                    <a:pt x="0" y="68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6" name="Freeform 545"/>
            <p:cNvSpPr/>
            <p:nvPr/>
          </p:nvSpPr>
          <p:spPr>
            <a:xfrm>
              <a:off x="2039556" y="1921178"/>
              <a:ext cx="262591" cy="121626"/>
            </a:xfrm>
            <a:custGeom>
              <a:avLst/>
              <a:gdLst/>
              <a:ahLst/>
              <a:cxnLst/>
              <a:rect l="0" t="0" r="0" b="0"/>
              <a:pathLst>
                <a:path w="261748" h="121412">
                  <a:moveTo>
                    <a:pt x="0" y="0"/>
                  </a:moveTo>
                  <a:lnTo>
                    <a:pt x="12700" y="3429"/>
                  </a:lnTo>
                  <a:lnTo>
                    <a:pt x="20447" y="82930"/>
                  </a:lnTo>
                  <a:lnTo>
                    <a:pt x="21844" y="83692"/>
                  </a:lnTo>
                  <a:lnTo>
                    <a:pt x="22606" y="85089"/>
                  </a:lnTo>
                  <a:lnTo>
                    <a:pt x="24638" y="87122"/>
                  </a:lnTo>
                  <a:lnTo>
                    <a:pt x="26035" y="87757"/>
                  </a:lnTo>
                  <a:lnTo>
                    <a:pt x="28829" y="90551"/>
                  </a:lnTo>
                  <a:lnTo>
                    <a:pt x="30988" y="91948"/>
                  </a:lnTo>
                  <a:lnTo>
                    <a:pt x="33147" y="92582"/>
                  </a:lnTo>
                  <a:lnTo>
                    <a:pt x="35306" y="94614"/>
                  </a:lnTo>
                  <a:lnTo>
                    <a:pt x="38100" y="95376"/>
                  </a:lnTo>
                  <a:lnTo>
                    <a:pt x="40894" y="97408"/>
                  </a:lnTo>
                  <a:lnTo>
                    <a:pt x="41656" y="98044"/>
                  </a:lnTo>
                  <a:lnTo>
                    <a:pt x="43053" y="98044"/>
                  </a:lnTo>
                  <a:lnTo>
                    <a:pt x="45085" y="98805"/>
                  </a:lnTo>
                  <a:lnTo>
                    <a:pt x="48006" y="100076"/>
                  </a:lnTo>
                  <a:lnTo>
                    <a:pt x="50038" y="100838"/>
                  </a:lnTo>
                  <a:lnTo>
                    <a:pt x="51435" y="101473"/>
                  </a:lnTo>
                  <a:lnTo>
                    <a:pt x="61341" y="104901"/>
                  </a:lnTo>
                  <a:lnTo>
                    <a:pt x="63500" y="104901"/>
                  </a:lnTo>
                  <a:lnTo>
                    <a:pt x="75438" y="108330"/>
                  </a:lnTo>
                  <a:lnTo>
                    <a:pt x="78232" y="108330"/>
                  </a:lnTo>
                  <a:lnTo>
                    <a:pt x="81153" y="109092"/>
                  </a:lnTo>
                  <a:lnTo>
                    <a:pt x="83185" y="109092"/>
                  </a:lnTo>
                  <a:lnTo>
                    <a:pt x="86106" y="109727"/>
                  </a:lnTo>
                  <a:lnTo>
                    <a:pt x="88900" y="109727"/>
                  </a:lnTo>
                  <a:lnTo>
                    <a:pt x="95250" y="111125"/>
                  </a:lnTo>
                  <a:lnTo>
                    <a:pt x="101600" y="111125"/>
                  </a:lnTo>
                  <a:lnTo>
                    <a:pt x="105156" y="111760"/>
                  </a:lnTo>
                  <a:lnTo>
                    <a:pt x="111506" y="111760"/>
                  </a:lnTo>
                  <a:lnTo>
                    <a:pt x="115062" y="112522"/>
                  </a:lnTo>
                  <a:lnTo>
                    <a:pt x="125603" y="112522"/>
                  </a:lnTo>
                  <a:lnTo>
                    <a:pt x="129159" y="111760"/>
                  </a:lnTo>
                  <a:lnTo>
                    <a:pt x="132588" y="111760"/>
                  </a:lnTo>
                  <a:lnTo>
                    <a:pt x="136144" y="111125"/>
                  </a:lnTo>
                  <a:lnTo>
                    <a:pt x="143256" y="111125"/>
                  </a:lnTo>
                  <a:lnTo>
                    <a:pt x="155956" y="108330"/>
                  </a:lnTo>
                  <a:lnTo>
                    <a:pt x="159512" y="108330"/>
                  </a:lnTo>
                  <a:lnTo>
                    <a:pt x="162306" y="107060"/>
                  </a:lnTo>
                  <a:lnTo>
                    <a:pt x="165862" y="107060"/>
                  </a:lnTo>
                  <a:lnTo>
                    <a:pt x="172212" y="105664"/>
                  </a:lnTo>
                  <a:lnTo>
                    <a:pt x="174244" y="104267"/>
                  </a:lnTo>
                  <a:lnTo>
                    <a:pt x="183516" y="102235"/>
                  </a:lnTo>
                  <a:lnTo>
                    <a:pt x="185547" y="100838"/>
                  </a:lnTo>
                  <a:lnTo>
                    <a:pt x="188469" y="100076"/>
                  </a:lnTo>
                  <a:lnTo>
                    <a:pt x="191262" y="98805"/>
                  </a:lnTo>
                  <a:lnTo>
                    <a:pt x="194056" y="98044"/>
                  </a:lnTo>
                  <a:lnTo>
                    <a:pt x="196216" y="96647"/>
                  </a:lnTo>
                  <a:lnTo>
                    <a:pt x="199009" y="96011"/>
                  </a:lnTo>
                  <a:lnTo>
                    <a:pt x="225044" y="82930"/>
                  </a:lnTo>
                  <a:lnTo>
                    <a:pt x="226569" y="81660"/>
                  </a:lnTo>
                  <a:lnTo>
                    <a:pt x="228600" y="80898"/>
                  </a:lnTo>
                  <a:lnTo>
                    <a:pt x="229997" y="79501"/>
                  </a:lnTo>
                  <a:lnTo>
                    <a:pt x="231522" y="78867"/>
                  </a:lnTo>
                  <a:lnTo>
                    <a:pt x="232919" y="77470"/>
                  </a:lnTo>
                  <a:lnTo>
                    <a:pt x="234950" y="76835"/>
                  </a:lnTo>
                  <a:lnTo>
                    <a:pt x="240666" y="73405"/>
                  </a:lnTo>
                  <a:lnTo>
                    <a:pt x="242062" y="72008"/>
                  </a:lnTo>
                  <a:lnTo>
                    <a:pt x="244222" y="70611"/>
                  </a:lnTo>
                  <a:lnTo>
                    <a:pt x="245619" y="69342"/>
                  </a:lnTo>
                  <a:lnTo>
                    <a:pt x="247650" y="67945"/>
                  </a:lnTo>
                  <a:lnTo>
                    <a:pt x="249175" y="66548"/>
                  </a:lnTo>
                  <a:lnTo>
                    <a:pt x="249809" y="66548"/>
                  </a:lnTo>
                  <a:lnTo>
                    <a:pt x="244856" y="11683"/>
                  </a:lnTo>
                  <a:lnTo>
                    <a:pt x="258953" y="8254"/>
                  </a:lnTo>
                  <a:lnTo>
                    <a:pt x="261747" y="69342"/>
                  </a:lnTo>
                  <a:lnTo>
                    <a:pt x="261112" y="69342"/>
                  </a:lnTo>
                  <a:lnTo>
                    <a:pt x="259716" y="71373"/>
                  </a:lnTo>
                  <a:lnTo>
                    <a:pt x="257556" y="72008"/>
                  </a:lnTo>
                  <a:lnTo>
                    <a:pt x="256159" y="74041"/>
                  </a:lnTo>
                  <a:lnTo>
                    <a:pt x="254000" y="75438"/>
                  </a:lnTo>
                  <a:lnTo>
                    <a:pt x="252603" y="77470"/>
                  </a:lnTo>
                  <a:lnTo>
                    <a:pt x="249809" y="78867"/>
                  </a:lnTo>
                  <a:lnTo>
                    <a:pt x="247016" y="81660"/>
                  </a:lnTo>
                  <a:lnTo>
                    <a:pt x="242062" y="84327"/>
                  </a:lnTo>
                  <a:lnTo>
                    <a:pt x="240666" y="85725"/>
                  </a:lnTo>
                  <a:lnTo>
                    <a:pt x="238506" y="87122"/>
                  </a:lnTo>
                  <a:lnTo>
                    <a:pt x="237109" y="88519"/>
                  </a:lnTo>
                  <a:lnTo>
                    <a:pt x="234950" y="89154"/>
                  </a:lnTo>
                  <a:lnTo>
                    <a:pt x="222250" y="97408"/>
                  </a:lnTo>
                  <a:lnTo>
                    <a:pt x="219456" y="98044"/>
                  </a:lnTo>
                  <a:lnTo>
                    <a:pt x="211709" y="102235"/>
                  </a:lnTo>
                  <a:lnTo>
                    <a:pt x="208916" y="102870"/>
                  </a:lnTo>
                  <a:lnTo>
                    <a:pt x="203962" y="105664"/>
                  </a:lnTo>
                  <a:lnTo>
                    <a:pt x="194819" y="108330"/>
                  </a:lnTo>
                  <a:lnTo>
                    <a:pt x="191897" y="109727"/>
                  </a:lnTo>
                  <a:lnTo>
                    <a:pt x="188469" y="110363"/>
                  </a:lnTo>
                  <a:lnTo>
                    <a:pt x="182119" y="113157"/>
                  </a:lnTo>
                  <a:lnTo>
                    <a:pt x="164466" y="117220"/>
                  </a:lnTo>
                  <a:lnTo>
                    <a:pt x="160909" y="117220"/>
                  </a:lnTo>
                  <a:lnTo>
                    <a:pt x="157353" y="118617"/>
                  </a:lnTo>
                  <a:lnTo>
                    <a:pt x="153162" y="118617"/>
                  </a:lnTo>
                  <a:lnTo>
                    <a:pt x="145288" y="120014"/>
                  </a:lnTo>
                  <a:lnTo>
                    <a:pt x="137541" y="120014"/>
                  </a:lnTo>
                  <a:lnTo>
                    <a:pt x="133350" y="120776"/>
                  </a:lnTo>
                  <a:lnTo>
                    <a:pt x="120650" y="120776"/>
                  </a:lnTo>
                  <a:lnTo>
                    <a:pt x="116459" y="121411"/>
                  </a:lnTo>
                  <a:lnTo>
                    <a:pt x="112141" y="120776"/>
                  </a:lnTo>
                  <a:lnTo>
                    <a:pt x="107950" y="120776"/>
                  </a:lnTo>
                  <a:lnTo>
                    <a:pt x="103759" y="120014"/>
                  </a:lnTo>
                  <a:lnTo>
                    <a:pt x="99441" y="120014"/>
                  </a:lnTo>
                  <a:lnTo>
                    <a:pt x="95250" y="119379"/>
                  </a:lnTo>
                  <a:lnTo>
                    <a:pt x="91694" y="119379"/>
                  </a:lnTo>
                  <a:lnTo>
                    <a:pt x="88138" y="118617"/>
                  </a:lnTo>
                  <a:lnTo>
                    <a:pt x="84709" y="118617"/>
                  </a:lnTo>
                  <a:lnTo>
                    <a:pt x="77597" y="117220"/>
                  </a:lnTo>
                  <a:lnTo>
                    <a:pt x="74803" y="117220"/>
                  </a:lnTo>
                  <a:lnTo>
                    <a:pt x="68453" y="115951"/>
                  </a:lnTo>
                  <a:lnTo>
                    <a:pt x="65659" y="115951"/>
                  </a:lnTo>
                  <a:lnTo>
                    <a:pt x="43053" y="109727"/>
                  </a:lnTo>
                  <a:lnTo>
                    <a:pt x="41656" y="109092"/>
                  </a:lnTo>
                  <a:lnTo>
                    <a:pt x="38735" y="108330"/>
                  </a:lnTo>
                  <a:lnTo>
                    <a:pt x="37338" y="107695"/>
                  </a:lnTo>
                  <a:lnTo>
                    <a:pt x="33782" y="106298"/>
                  </a:lnTo>
                  <a:lnTo>
                    <a:pt x="30988" y="104901"/>
                  </a:lnTo>
                  <a:lnTo>
                    <a:pt x="28829" y="104267"/>
                  </a:lnTo>
                  <a:lnTo>
                    <a:pt x="28194" y="103632"/>
                  </a:lnTo>
                  <a:lnTo>
                    <a:pt x="20447" y="99441"/>
                  </a:lnTo>
                  <a:lnTo>
                    <a:pt x="19050" y="98044"/>
                  </a:lnTo>
                  <a:lnTo>
                    <a:pt x="16891" y="96647"/>
                  </a:lnTo>
                  <a:lnTo>
                    <a:pt x="15494" y="95376"/>
                  </a:lnTo>
                  <a:lnTo>
                    <a:pt x="14859" y="93979"/>
                  </a:lnTo>
                  <a:lnTo>
                    <a:pt x="11938" y="91185"/>
                  </a:lnTo>
                  <a:lnTo>
                    <a:pt x="11303" y="89916"/>
                  </a:lnTo>
                  <a:lnTo>
                    <a:pt x="11303" y="8851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7" name="Freeform 546"/>
            <p:cNvSpPr/>
            <p:nvPr/>
          </p:nvSpPr>
          <p:spPr>
            <a:xfrm>
              <a:off x="1967299" y="2003570"/>
              <a:ext cx="144513" cy="66698"/>
            </a:xfrm>
            <a:custGeom>
              <a:avLst/>
              <a:gdLst/>
              <a:ahLst/>
              <a:cxnLst/>
              <a:rect l="0" t="0" r="0" b="0"/>
              <a:pathLst>
                <a:path w="144019" h="65915">
                  <a:moveTo>
                    <a:pt x="86868" y="9018"/>
                  </a:moveTo>
                  <a:lnTo>
                    <a:pt x="85471" y="9018"/>
                  </a:lnTo>
                  <a:lnTo>
                    <a:pt x="83312" y="9652"/>
                  </a:lnTo>
                  <a:lnTo>
                    <a:pt x="79756" y="9652"/>
                  </a:lnTo>
                  <a:lnTo>
                    <a:pt x="77724" y="10415"/>
                  </a:lnTo>
                  <a:lnTo>
                    <a:pt x="74803" y="10415"/>
                  </a:lnTo>
                  <a:lnTo>
                    <a:pt x="69215" y="11684"/>
                  </a:lnTo>
                  <a:lnTo>
                    <a:pt x="66421" y="11684"/>
                  </a:lnTo>
                  <a:lnTo>
                    <a:pt x="63500" y="12446"/>
                  </a:lnTo>
                  <a:lnTo>
                    <a:pt x="62103" y="12446"/>
                  </a:lnTo>
                  <a:lnTo>
                    <a:pt x="60071" y="13081"/>
                  </a:lnTo>
                  <a:lnTo>
                    <a:pt x="58674" y="13717"/>
                  </a:lnTo>
                  <a:lnTo>
                    <a:pt x="57150" y="13717"/>
                  </a:lnTo>
                  <a:lnTo>
                    <a:pt x="53721" y="15114"/>
                  </a:lnTo>
                  <a:lnTo>
                    <a:pt x="52324" y="15114"/>
                  </a:lnTo>
                  <a:lnTo>
                    <a:pt x="48768" y="16511"/>
                  </a:lnTo>
                  <a:lnTo>
                    <a:pt x="47371" y="16511"/>
                  </a:lnTo>
                  <a:lnTo>
                    <a:pt x="45212" y="17146"/>
                  </a:lnTo>
                  <a:lnTo>
                    <a:pt x="43815" y="17908"/>
                  </a:lnTo>
                  <a:lnTo>
                    <a:pt x="42418" y="17908"/>
                  </a:lnTo>
                  <a:lnTo>
                    <a:pt x="38862" y="19305"/>
                  </a:lnTo>
                  <a:lnTo>
                    <a:pt x="26798" y="26162"/>
                  </a:lnTo>
                  <a:lnTo>
                    <a:pt x="21209" y="30862"/>
                  </a:lnTo>
                  <a:lnTo>
                    <a:pt x="18415" y="37846"/>
                  </a:lnTo>
                  <a:lnTo>
                    <a:pt x="18415" y="40514"/>
                  </a:lnTo>
                  <a:lnTo>
                    <a:pt x="19050" y="42546"/>
                  </a:lnTo>
                  <a:lnTo>
                    <a:pt x="19050" y="44577"/>
                  </a:lnTo>
                  <a:lnTo>
                    <a:pt x="20574" y="46737"/>
                  </a:lnTo>
                  <a:lnTo>
                    <a:pt x="24765" y="49403"/>
                  </a:lnTo>
                  <a:lnTo>
                    <a:pt x="25527" y="50165"/>
                  </a:lnTo>
                  <a:lnTo>
                    <a:pt x="26798" y="50165"/>
                  </a:lnTo>
                  <a:lnTo>
                    <a:pt x="28321" y="50800"/>
                  </a:lnTo>
                  <a:lnTo>
                    <a:pt x="31750" y="50800"/>
                  </a:lnTo>
                  <a:lnTo>
                    <a:pt x="33274" y="51562"/>
                  </a:lnTo>
                  <a:lnTo>
                    <a:pt x="41021" y="51562"/>
                  </a:lnTo>
                  <a:lnTo>
                    <a:pt x="43053" y="50800"/>
                  </a:lnTo>
                  <a:lnTo>
                    <a:pt x="47371" y="50800"/>
                  </a:lnTo>
                  <a:lnTo>
                    <a:pt x="50165" y="50165"/>
                  </a:lnTo>
                  <a:lnTo>
                    <a:pt x="52324" y="50165"/>
                  </a:lnTo>
                  <a:lnTo>
                    <a:pt x="55118" y="49403"/>
                  </a:lnTo>
                  <a:lnTo>
                    <a:pt x="57150" y="49403"/>
                  </a:lnTo>
                  <a:lnTo>
                    <a:pt x="61468" y="48006"/>
                  </a:lnTo>
                  <a:lnTo>
                    <a:pt x="64262" y="48006"/>
                  </a:lnTo>
                  <a:lnTo>
                    <a:pt x="66421" y="46737"/>
                  </a:lnTo>
                  <a:lnTo>
                    <a:pt x="69215" y="46737"/>
                  </a:lnTo>
                  <a:lnTo>
                    <a:pt x="79121" y="43943"/>
                  </a:lnTo>
                  <a:lnTo>
                    <a:pt x="107315" y="34290"/>
                  </a:lnTo>
                  <a:lnTo>
                    <a:pt x="109474" y="34290"/>
                  </a:lnTo>
                  <a:lnTo>
                    <a:pt x="110871" y="33021"/>
                  </a:lnTo>
                  <a:lnTo>
                    <a:pt x="113030" y="33021"/>
                  </a:lnTo>
                  <a:lnTo>
                    <a:pt x="118618" y="30227"/>
                  </a:lnTo>
                  <a:lnTo>
                    <a:pt x="120777" y="30227"/>
                  </a:lnTo>
                  <a:lnTo>
                    <a:pt x="124206" y="28195"/>
                  </a:lnTo>
                  <a:lnTo>
                    <a:pt x="125730" y="28195"/>
                  </a:lnTo>
                  <a:lnTo>
                    <a:pt x="144018" y="33021"/>
                  </a:lnTo>
                  <a:lnTo>
                    <a:pt x="143256" y="33021"/>
                  </a:lnTo>
                  <a:lnTo>
                    <a:pt x="143256" y="33655"/>
                  </a:lnTo>
                  <a:lnTo>
                    <a:pt x="140462" y="35052"/>
                  </a:lnTo>
                  <a:lnTo>
                    <a:pt x="135509" y="36449"/>
                  </a:lnTo>
                  <a:lnTo>
                    <a:pt x="130556" y="39117"/>
                  </a:lnTo>
                  <a:lnTo>
                    <a:pt x="128524" y="39878"/>
                  </a:lnTo>
                  <a:lnTo>
                    <a:pt x="102362" y="50800"/>
                  </a:lnTo>
                  <a:lnTo>
                    <a:pt x="93218" y="53595"/>
                  </a:lnTo>
                  <a:lnTo>
                    <a:pt x="91059" y="54992"/>
                  </a:lnTo>
                  <a:lnTo>
                    <a:pt x="84074" y="57024"/>
                  </a:lnTo>
                  <a:lnTo>
                    <a:pt x="81153" y="58293"/>
                  </a:lnTo>
                  <a:lnTo>
                    <a:pt x="76200" y="59690"/>
                  </a:lnTo>
                  <a:lnTo>
                    <a:pt x="73406" y="59690"/>
                  </a:lnTo>
                  <a:lnTo>
                    <a:pt x="57150" y="64517"/>
                  </a:lnTo>
                  <a:lnTo>
                    <a:pt x="52324" y="64517"/>
                  </a:lnTo>
                  <a:lnTo>
                    <a:pt x="50165" y="65152"/>
                  </a:lnTo>
                  <a:lnTo>
                    <a:pt x="48006" y="65152"/>
                  </a:lnTo>
                  <a:lnTo>
                    <a:pt x="45974" y="65914"/>
                  </a:lnTo>
                  <a:lnTo>
                    <a:pt x="29718" y="65914"/>
                  </a:lnTo>
                  <a:lnTo>
                    <a:pt x="28321" y="65152"/>
                  </a:lnTo>
                  <a:lnTo>
                    <a:pt x="26798" y="65152"/>
                  </a:lnTo>
                  <a:lnTo>
                    <a:pt x="21209" y="62484"/>
                  </a:lnTo>
                  <a:lnTo>
                    <a:pt x="15621" y="61087"/>
                  </a:lnTo>
                  <a:lnTo>
                    <a:pt x="9271" y="57024"/>
                  </a:lnTo>
                  <a:lnTo>
                    <a:pt x="2921" y="50165"/>
                  </a:lnTo>
                  <a:lnTo>
                    <a:pt x="1398" y="47371"/>
                  </a:lnTo>
                  <a:lnTo>
                    <a:pt x="762" y="44577"/>
                  </a:lnTo>
                  <a:lnTo>
                    <a:pt x="0" y="43308"/>
                  </a:lnTo>
                  <a:lnTo>
                    <a:pt x="0" y="38481"/>
                  </a:lnTo>
                  <a:lnTo>
                    <a:pt x="2159" y="29592"/>
                  </a:lnTo>
                  <a:lnTo>
                    <a:pt x="3556" y="26797"/>
                  </a:lnTo>
                  <a:lnTo>
                    <a:pt x="5715" y="24765"/>
                  </a:lnTo>
                  <a:lnTo>
                    <a:pt x="7874" y="20702"/>
                  </a:lnTo>
                  <a:lnTo>
                    <a:pt x="9271" y="19940"/>
                  </a:lnTo>
                  <a:lnTo>
                    <a:pt x="10668" y="18543"/>
                  </a:lnTo>
                  <a:lnTo>
                    <a:pt x="12700" y="17908"/>
                  </a:lnTo>
                  <a:lnTo>
                    <a:pt x="17018" y="15114"/>
                  </a:lnTo>
                  <a:lnTo>
                    <a:pt x="22606" y="13717"/>
                  </a:lnTo>
                  <a:lnTo>
                    <a:pt x="30353" y="10415"/>
                  </a:lnTo>
                  <a:lnTo>
                    <a:pt x="32512" y="10415"/>
                  </a:lnTo>
                  <a:lnTo>
                    <a:pt x="33909" y="9652"/>
                  </a:lnTo>
                  <a:lnTo>
                    <a:pt x="36068" y="9652"/>
                  </a:lnTo>
                  <a:lnTo>
                    <a:pt x="37465" y="9018"/>
                  </a:lnTo>
                  <a:lnTo>
                    <a:pt x="39498" y="9018"/>
                  </a:lnTo>
                  <a:lnTo>
                    <a:pt x="42418" y="7621"/>
                  </a:lnTo>
                  <a:lnTo>
                    <a:pt x="44450" y="7621"/>
                  </a:lnTo>
                  <a:lnTo>
                    <a:pt x="48006" y="6224"/>
                  </a:lnTo>
                  <a:lnTo>
                    <a:pt x="50165" y="6224"/>
                  </a:lnTo>
                  <a:lnTo>
                    <a:pt x="51562" y="5589"/>
                  </a:lnTo>
                  <a:lnTo>
                    <a:pt x="52959" y="5589"/>
                  </a:lnTo>
                  <a:lnTo>
                    <a:pt x="55118" y="4827"/>
                  </a:lnTo>
                  <a:lnTo>
                    <a:pt x="56515" y="4827"/>
                  </a:lnTo>
                  <a:lnTo>
                    <a:pt x="57912" y="4192"/>
                  </a:lnTo>
                  <a:lnTo>
                    <a:pt x="59309" y="4192"/>
                  </a:lnTo>
                  <a:lnTo>
                    <a:pt x="61468" y="3556"/>
                  </a:lnTo>
                  <a:lnTo>
                    <a:pt x="62865" y="3556"/>
                  </a:lnTo>
                  <a:lnTo>
                    <a:pt x="72009" y="1397"/>
                  </a:lnTo>
                  <a:lnTo>
                    <a:pt x="74803" y="1397"/>
                  </a:lnTo>
                  <a:lnTo>
                    <a:pt x="76962" y="762"/>
                  </a:lnTo>
                  <a:lnTo>
                    <a:pt x="79121" y="762"/>
                  </a:lnTo>
                  <a:lnTo>
                    <a:pt x="80518" y="0"/>
                  </a:lnTo>
                  <a:lnTo>
                    <a:pt x="8610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8" name="Freeform 547"/>
            <p:cNvSpPr/>
            <p:nvPr/>
          </p:nvSpPr>
          <p:spPr>
            <a:xfrm>
              <a:off x="2256325" y="1987877"/>
              <a:ext cx="149801" cy="66698"/>
            </a:xfrm>
            <a:custGeom>
              <a:avLst/>
              <a:gdLst/>
              <a:ahLst/>
              <a:cxnLst/>
              <a:rect l="0" t="0" r="0" b="0"/>
              <a:pathLst>
                <a:path w="148973" h="67183">
                  <a:moveTo>
                    <a:pt x="12700" y="26797"/>
                  </a:moveTo>
                  <a:lnTo>
                    <a:pt x="13335" y="26797"/>
                  </a:lnTo>
                  <a:lnTo>
                    <a:pt x="19050" y="28828"/>
                  </a:lnTo>
                  <a:lnTo>
                    <a:pt x="26797" y="32893"/>
                  </a:lnTo>
                  <a:lnTo>
                    <a:pt x="28957" y="33528"/>
                  </a:lnTo>
                  <a:lnTo>
                    <a:pt x="30354" y="34290"/>
                  </a:lnTo>
                  <a:lnTo>
                    <a:pt x="38100" y="37084"/>
                  </a:lnTo>
                  <a:lnTo>
                    <a:pt x="40260" y="38353"/>
                  </a:lnTo>
                  <a:lnTo>
                    <a:pt x="47244" y="40512"/>
                  </a:lnTo>
                  <a:lnTo>
                    <a:pt x="49404" y="41782"/>
                  </a:lnTo>
                  <a:lnTo>
                    <a:pt x="54357" y="43179"/>
                  </a:lnTo>
                  <a:lnTo>
                    <a:pt x="57150" y="44577"/>
                  </a:lnTo>
                  <a:lnTo>
                    <a:pt x="62104" y="45974"/>
                  </a:lnTo>
                  <a:lnTo>
                    <a:pt x="64897" y="47244"/>
                  </a:lnTo>
                  <a:lnTo>
                    <a:pt x="67057" y="47244"/>
                  </a:lnTo>
                  <a:lnTo>
                    <a:pt x="69850" y="48641"/>
                  </a:lnTo>
                  <a:lnTo>
                    <a:pt x="89663" y="54228"/>
                  </a:lnTo>
                  <a:lnTo>
                    <a:pt x="91694" y="54228"/>
                  </a:lnTo>
                  <a:lnTo>
                    <a:pt x="94616" y="55499"/>
                  </a:lnTo>
                  <a:lnTo>
                    <a:pt x="98807" y="55499"/>
                  </a:lnTo>
                  <a:lnTo>
                    <a:pt x="103760" y="56896"/>
                  </a:lnTo>
                  <a:lnTo>
                    <a:pt x="111507" y="56896"/>
                  </a:lnTo>
                  <a:lnTo>
                    <a:pt x="113666" y="56260"/>
                  </a:lnTo>
                  <a:lnTo>
                    <a:pt x="118619" y="56260"/>
                  </a:lnTo>
                  <a:lnTo>
                    <a:pt x="124841" y="53466"/>
                  </a:lnTo>
                  <a:lnTo>
                    <a:pt x="129160" y="50672"/>
                  </a:lnTo>
                  <a:lnTo>
                    <a:pt x="129794" y="48006"/>
                  </a:lnTo>
                  <a:lnTo>
                    <a:pt x="129794" y="43179"/>
                  </a:lnTo>
                  <a:lnTo>
                    <a:pt x="129160" y="41147"/>
                  </a:lnTo>
                  <a:lnTo>
                    <a:pt x="126366" y="37084"/>
                  </a:lnTo>
                  <a:lnTo>
                    <a:pt x="121413" y="32893"/>
                  </a:lnTo>
                  <a:lnTo>
                    <a:pt x="114300" y="28828"/>
                  </a:lnTo>
                  <a:lnTo>
                    <a:pt x="108713" y="26797"/>
                  </a:lnTo>
                  <a:lnTo>
                    <a:pt x="107316" y="25400"/>
                  </a:lnTo>
                  <a:lnTo>
                    <a:pt x="102997" y="24003"/>
                  </a:lnTo>
                  <a:lnTo>
                    <a:pt x="98807" y="21971"/>
                  </a:lnTo>
                  <a:lnTo>
                    <a:pt x="96013" y="21209"/>
                  </a:lnTo>
                  <a:lnTo>
                    <a:pt x="94616" y="20574"/>
                  </a:lnTo>
                  <a:lnTo>
                    <a:pt x="69216" y="12319"/>
                  </a:lnTo>
                  <a:lnTo>
                    <a:pt x="67057" y="12319"/>
                  </a:lnTo>
                  <a:lnTo>
                    <a:pt x="60707" y="10287"/>
                  </a:lnTo>
                  <a:lnTo>
                    <a:pt x="59310" y="10287"/>
                  </a:lnTo>
                  <a:lnTo>
                    <a:pt x="57150" y="9652"/>
                  </a:lnTo>
                  <a:lnTo>
                    <a:pt x="55754" y="9652"/>
                  </a:lnTo>
                  <a:lnTo>
                    <a:pt x="53594" y="8890"/>
                  </a:lnTo>
                  <a:lnTo>
                    <a:pt x="51563" y="8890"/>
                  </a:lnTo>
                  <a:lnTo>
                    <a:pt x="48641" y="7493"/>
                  </a:lnTo>
                  <a:lnTo>
                    <a:pt x="45847" y="7493"/>
                  </a:lnTo>
                  <a:lnTo>
                    <a:pt x="41657" y="6222"/>
                  </a:lnTo>
                  <a:lnTo>
                    <a:pt x="39497" y="6222"/>
                  </a:lnTo>
                  <a:lnTo>
                    <a:pt x="40894" y="0"/>
                  </a:lnTo>
                  <a:lnTo>
                    <a:pt x="45847" y="0"/>
                  </a:lnTo>
                  <a:lnTo>
                    <a:pt x="53594" y="2031"/>
                  </a:lnTo>
                  <a:lnTo>
                    <a:pt x="54991" y="2031"/>
                  </a:lnTo>
                  <a:lnTo>
                    <a:pt x="56516" y="2794"/>
                  </a:lnTo>
                  <a:lnTo>
                    <a:pt x="59944" y="2794"/>
                  </a:lnTo>
                  <a:lnTo>
                    <a:pt x="63500" y="4063"/>
                  </a:lnTo>
                  <a:lnTo>
                    <a:pt x="64897" y="4063"/>
                  </a:lnTo>
                  <a:lnTo>
                    <a:pt x="67057" y="4825"/>
                  </a:lnTo>
                  <a:lnTo>
                    <a:pt x="68454" y="4825"/>
                  </a:lnTo>
                  <a:lnTo>
                    <a:pt x="70485" y="5460"/>
                  </a:lnTo>
                  <a:lnTo>
                    <a:pt x="72644" y="5460"/>
                  </a:lnTo>
                  <a:lnTo>
                    <a:pt x="78994" y="7493"/>
                  </a:lnTo>
                  <a:lnTo>
                    <a:pt x="81154" y="7493"/>
                  </a:lnTo>
                  <a:lnTo>
                    <a:pt x="85344" y="8890"/>
                  </a:lnTo>
                  <a:lnTo>
                    <a:pt x="87504" y="8890"/>
                  </a:lnTo>
                  <a:lnTo>
                    <a:pt x="91694" y="10287"/>
                  </a:lnTo>
                  <a:lnTo>
                    <a:pt x="93854" y="10287"/>
                  </a:lnTo>
                  <a:lnTo>
                    <a:pt x="100204" y="12319"/>
                  </a:lnTo>
                  <a:lnTo>
                    <a:pt x="102363" y="12319"/>
                  </a:lnTo>
                  <a:lnTo>
                    <a:pt x="116460" y="17144"/>
                  </a:lnTo>
                  <a:lnTo>
                    <a:pt x="117857" y="17144"/>
                  </a:lnTo>
                  <a:lnTo>
                    <a:pt x="126366" y="20574"/>
                  </a:lnTo>
                  <a:lnTo>
                    <a:pt x="127763" y="20574"/>
                  </a:lnTo>
                  <a:lnTo>
                    <a:pt x="129794" y="21971"/>
                  </a:lnTo>
                  <a:lnTo>
                    <a:pt x="132716" y="22606"/>
                  </a:lnTo>
                  <a:lnTo>
                    <a:pt x="141860" y="28066"/>
                  </a:lnTo>
                  <a:lnTo>
                    <a:pt x="146813" y="32893"/>
                  </a:lnTo>
                  <a:lnTo>
                    <a:pt x="148972" y="40512"/>
                  </a:lnTo>
                  <a:lnTo>
                    <a:pt x="148972" y="43179"/>
                  </a:lnTo>
                  <a:lnTo>
                    <a:pt x="147447" y="48641"/>
                  </a:lnTo>
                  <a:lnTo>
                    <a:pt x="143257" y="56260"/>
                  </a:lnTo>
                  <a:lnTo>
                    <a:pt x="134747" y="64388"/>
                  </a:lnTo>
                  <a:lnTo>
                    <a:pt x="133350" y="64388"/>
                  </a:lnTo>
                  <a:lnTo>
                    <a:pt x="128397" y="66547"/>
                  </a:lnTo>
                  <a:lnTo>
                    <a:pt x="119888" y="66547"/>
                  </a:lnTo>
                  <a:lnTo>
                    <a:pt x="117094" y="67182"/>
                  </a:lnTo>
                  <a:lnTo>
                    <a:pt x="115697" y="66547"/>
                  </a:lnTo>
                  <a:lnTo>
                    <a:pt x="110744" y="66547"/>
                  </a:lnTo>
                  <a:lnTo>
                    <a:pt x="108713" y="65785"/>
                  </a:lnTo>
                  <a:lnTo>
                    <a:pt x="102997" y="65785"/>
                  </a:lnTo>
                  <a:lnTo>
                    <a:pt x="100966" y="65150"/>
                  </a:lnTo>
                  <a:lnTo>
                    <a:pt x="98807" y="65150"/>
                  </a:lnTo>
                  <a:lnTo>
                    <a:pt x="96647" y="64388"/>
                  </a:lnTo>
                  <a:lnTo>
                    <a:pt x="94616" y="64388"/>
                  </a:lnTo>
                  <a:lnTo>
                    <a:pt x="92457" y="63753"/>
                  </a:lnTo>
                  <a:lnTo>
                    <a:pt x="90297" y="63753"/>
                  </a:lnTo>
                  <a:lnTo>
                    <a:pt x="88138" y="63119"/>
                  </a:lnTo>
                  <a:lnTo>
                    <a:pt x="86107" y="63119"/>
                  </a:lnTo>
                  <a:lnTo>
                    <a:pt x="69216" y="58293"/>
                  </a:lnTo>
                  <a:lnTo>
                    <a:pt x="67057" y="58293"/>
                  </a:lnTo>
                  <a:lnTo>
                    <a:pt x="63500" y="56896"/>
                  </a:lnTo>
                  <a:lnTo>
                    <a:pt x="52960" y="54228"/>
                  </a:lnTo>
                  <a:lnTo>
                    <a:pt x="48007" y="52069"/>
                  </a:lnTo>
                  <a:lnTo>
                    <a:pt x="42291" y="50672"/>
                  </a:lnTo>
                  <a:lnTo>
                    <a:pt x="36704" y="48006"/>
                  </a:lnTo>
                  <a:lnTo>
                    <a:pt x="30988" y="46609"/>
                  </a:lnTo>
                  <a:lnTo>
                    <a:pt x="28194" y="45212"/>
                  </a:lnTo>
                  <a:lnTo>
                    <a:pt x="2160" y="34290"/>
                  </a:lnTo>
                  <a:lnTo>
                    <a:pt x="0" y="3289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9" name="Freeform 548"/>
            <p:cNvSpPr/>
            <p:nvPr/>
          </p:nvSpPr>
          <p:spPr>
            <a:xfrm>
              <a:off x="2307434" y="1409171"/>
              <a:ext cx="167423" cy="82392"/>
            </a:xfrm>
            <a:custGeom>
              <a:avLst/>
              <a:gdLst/>
              <a:ahLst/>
              <a:cxnLst/>
              <a:rect l="0" t="0" r="0" b="0"/>
              <a:pathLst>
                <a:path w="168023" h="82298">
                  <a:moveTo>
                    <a:pt x="15622" y="50673"/>
                  </a:moveTo>
                  <a:lnTo>
                    <a:pt x="3556" y="58294"/>
                  </a:lnTo>
                  <a:lnTo>
                    <a:pt x="2922" y="57531"/>
                  </a:lnTo>
                  <a:lnTo>
                    <a:pt x="2922" y="55500"/>
                  </a:lnTo>
                  <a:lnTo>
                    <a:pt x="1525" y="52706"/>
                  </a:lnTo>
                  <a:lnTo>
                    <a:pt x="1525" y="48642"/>
                  </a:lnTo>
                  <a:lnTo>
                    <a:pt x="0" y="44578"/>
                  </a:lnTo>
                  <a:lnTo>
                    <a:pt x="0" y="36322"/>
                  </a:lnTo>
                  <a:lnTo>
                    <a:pt x="2159" y="28067"/>
                  </a:lnTo>
                  <a:lnTo>
                    <a:pt x="2159" y="26036"/>
                  </a:lnTo>
                  <a:lnTo>
                    <a:pt x="2922" y="24639"/>
                  </a:lnTo>
                  <a:lnTo>
                    <a:pt x="2922" y="21972"/>
                  </a:lnTo>
                  <a:lnTo>
                    <a:pt x="4953" y="18542"/>
                  </a:lnTo>
                  <a:lnTo>
                    <a:pt x="6478" y="15114"/>
                  </a:lnTo>
                  <a:lnTo>
                    <a:pt x="10669" y="10922"/>
                  </a:lnTo>
                  <a:lnTo>
                    <a:pt x="12700" y="9525"/>
                  </a:lnTo>
                  <a:lnTo>
                    <a:pt x="15622" y="8256"/>
                  </a:lnTo>
                  <a:lnTo>
                    <a:pt x="17653" y="6858"/>
                  </a:lnTo>
                  <a:lnTo>
                    <a:pt x="19178" y="6858"/>
                  </a:lnTo>
                  <a:lnTo>
                    <a:pt x="20447" y="5461"/>
                  </a:lnTo>
                  <a:lnTo>
                    <a:pt x="22606" y="5461"/>
                  </a:lnTo>
                  <a:lnTo>
                    <a:pt x="24766" y="4827"/>
                  </a:lnTo>
                  <a:lnTo>
                    <a:pt x="27559" y="5461"/>
                  </a:lnTo>
                  <a:lnTo>
                    <a:pt x="32512" y="5461"/>
                  </a:lnTo>
                  <a:lnTo>
                    <a:pt x="35306" y="6858"/>
                  </a:lnTo>
                  <a:lnTo>
                    <a:pt x="42419" y="8891"/>
                  </a:lnTo>
                  <a:lnTo>
                    <a:pt x="43816" y="10287"/>
                  </a:lnTo>
                  <a:lnTo>
                    <a:pt x="45975" y="10922"/>
                  </a:lnTo>
                  <a:lnTo>
                    <a:pt x="47372" y="11684"/>
                  </a:lnTo>
                  <a:lnTo>
                    <a:pt x="48769" y="11684"/>
                  </a:lnTo>
                  <a:lnTo>
                    <a:pt x="48769" y="12320"/>
                  </a:lnTo>
                  <a:lnTo>
                    <a:pt x="49403" y="12320"/>
                  </a:lnTo>
                  <a:lnTo>
                    <a:pt x="50166" y="11684"/>
                  </a:lnTo>
                  <a:lnTo>
                    <a:pt x="52325" y="10287"/>
                  </a:lnTo>
                  <a:lnTo>
                    <a:pt x="52959" y="8891"/>
                  </a:lnTo>
                  <a:lnTo>
                    <a:pt x="54356" y="8256"/>
                  </a:lnTo>
                  <a:lnTo>
                    <a:pt x="55881" y="6858"/>
                  </a:lnTo>
                  <a:lnTo>
                    <a:pt x="57912" y="5461"/>
                  </a:lnTo>
                  <a:lnTo>
                    <a:pt x="59309" y="4064"/>
                  </a:lnTo>
                  <a:lnTo>
                    <a:pt x="61469" y="3430"/>
                  </a:lnTo>
                  <a:lnTo>
                    <a:pt x="63628" y="2033"/>
                  </a:lnTo>
                  <a:lnTo>
                    <a:pt x="69850" y="0"/>
                  </a:lnTo>
                  <a:lnTo>
                    <a:pt x="76328" y="0"/>
                  </a:lnTo>
                  <a:lnTo>
                    <a:pt x="86234" y="4064"/>
                  </a:lnTo>
                  <a:lnTo>
                    <a:pt x="87503" y="5461"/>
                  </a:lnTo>
                  <a:lnTo>
                    <a:pt x="93981" y="8891"/>
                  </a:lnTo>
                  <a:lnTo>
                    <a:pt x="94616" y="9525"/>
                  </a:lnTo>
                  <a:lnTo>
                    <a:pt x="94616" y="8891"/>
                  </a:lnTo>
                  <a:lnTo>
                    <a:pt x="100966" y="6097"/>
                  </a:lnTo>
                  <a:lnTo>
                    <a:pt x="103125" y="5461"/>
                  </a:lnTo>
                  <a:lnTo>
                    <a:pt x="105156" y="4064"/>
                  </a:lnTo>
                  <a:lnTo>
                    <a:pt x="117222" y="636"/>
                  </a:lnTo>
                  <a:lnTo>
                    <a:pt x="121412" y="636"/>
                  </a:lnTo>
                  <a:lnTo>
                    <a:pt x="127128" y="2667"/>
                  </a:lnTo>
                  <a:lnTo>
                    <a:pt x="147575" y="15748"/>
                  </a:lnTo>
                  <a:lnTo>
                    <a:pt x="149606" y="18542"/>
                  </a:lnTo>
                  <a:lnTo>
                    <a:pt x="152528" y="20575"/>
                  </a:lnTo>
                  <a:lnTo>
                    <a:pt x="153925" y="23242"/>
                  </a:lnTo>
                  <a:lnTo>
                    <a:pt x="156084" y="25400"/>
                  </a:lnTo>
                  <a:lnTo>
                    <a:pt x="164466" y="40386"/>
                  </a:lnTo>
                  <a:lnTo>
                    <a:pt x="165228" y="42545"/>
                  </a:lnTo>
                  <a:lnTo>
                    <a:pt x="166625" y="43816"/>
                  </a:lnTo>
                  <a:lnTo>
                    <a:pt x="168022" y="48642"/>
                  </a:lnTo>
                  <a:lnTo>
                    <a:pt x="167387" y="51436"/>
                  </a:lnTo>
                  <a:lnTo>
                    <a:pt x="166625" y="52706"/>
                  </a:lnTo>
                  <a:lnTo>
                    <a:pt x="165862" y="54864"/>
                  </a:lnTo>
                  <a:lnTo>
                    <a:pt x="164466" y="56261"/>
                  </a:lnTo>
                  <a:lnTo>
                    <a:pt x="163069" y="58294"/>
                  </a:lnTo>
                  <a:lnTo>
                    <a:pt x="158116" y="60961"/>
                  </a:lnTo>
                  <a:lnTo>
                    <a:pt x="155322" y="60961"/>
                  </a:lnTo>
                  <a:lnTo>
                    <a:pt x="152528" y="61722"/>
                  </a:lnTo>
                  <a:lnTo>
                    <a:pt x="146178" y="61722"/>
                  </a:lnTo>
                  <a:lnTo>
                    <a:pt x="142622" y="60961"/>
                  </a:lnTo>
                  <a:lnTo>
                    <a:pt x="139828" y="60961"/>
                  </a:lnTo>
                  <a:lnTo>
                    <a:pt x="131319" y="58928"/>
                  </a:lnTo>
                  <a:lnTo>
                    <a:pt x="126366" y="56897"/>
                  </a:lnTo>
                  <a:lnTo>
                    <a:pt x="125731" y="56897"/>
                  </a:lnTo>
                  <a:lnTo>
                    <a:pt x="125731" y="58294"/>
                  </a:lnTo>
                  <a:lnTo>
                    <a:pt x="126366" y="60325"/>
                  </a:lnTo>
                  <a:lnTo>
                    <a:pt x="126366" y="62358"/>
                  </a:lnTo>
                  <a:lnTo>
                    <a:pt x="124969" y="68581"/>
                  </a:lnTo>
                  <a:lnTo>
                    <a:pt x="124206" y="69850"/>
                  </a:lnTo>
                  <a:lnTo>
                    <a:pt x="120016" y="74042"/>
                  </a:lnTo>
                  <a:lnTo>
                    <a:pt x="115062" y="75439"/>
                  </a:lnTo>
                  <a:lnTo>
                    <a:pt x="112269" y="75439"/>
                  </a:lnTo>
                  <a:lnTo>
                    <a:pt x="100966" y="72645"/>
                  </a:lnTo>
                  <a:lnTo>
                    <a:pt x="91059" y="67183"/>
                  </a:lnTo>
                  <a:lnTo>
                    <a:pt x="89028" y="66548"/>
                  </a:lnTo>
                  <a:lnTo>
                    <a:pt x="87503" y="65152"/>
                  </a:lnTo>
                  <a:lnTo>
                    <a:pt x="86234" y="64389"/>
                  </a:lnTo>
                  <a:lnTo>
                    <a:pt x="85472" y="63755"/>
                  </a:lnTo>
                  <a:lnTo>
                    <a:pt x="85472" y="64389"/>
                  </a:lnTo>
                  <a:lnTo>
                    <a:pt x="86234" y="65786"/>
                  </a:lnTo>
                  <a:lnTo>
                    <a:pt x="86869" y="67819"/>
                  </a:lnTo>
                  <a:lnTo>
                    <a:pt x="86869" y="74042"/>
                  </a:lnTo>
                  <a:lnTo>
                    <a:pt x="85472" y="76836"/>
                  </a:lnTo>
                  <a:lnTo>
                    <a:pt x="84075" y="78233"/>
                  </a:lnTo>
                  <a:lnTo>
                    <a:pt x="77725" y="82297"/>
                  </a:lnTo>
                  <a:lnTo>
                    <a:pt x="69850" y="82297"/>
                  </a:lnTo>
                  <a:lnTo>
                    <a:pt x="67819" y="81534"/>
                  </a:lnTo>
                  <a:lnTo>
                    <a:pt x="65659" y="81534"/>
                  </a:lnTo>
                  <a:lnTo>
                    <a:pt x="63628" y="80264"/>
                  </a:lnTo>
                  <a:lnTo>
                    <a:pt x="61469" y="80264"/>
                  </a:lnTo>
                  <a:lnTo>
                    <a:pt x="59309" y="78867"/>
                  </a:lnTo>
                  <a:lnTo>
                    <a:pt x="56516" y="78233"/>
                  </a:lnTo>
                  <a:lnTo>
                    <a:pt x="54356" y="76836"/>
                  </a:lnTo>
                  <a:lnTo>
                    <a:pt x="52325" y="76073"/>
                  </a:lnTo>
                  <a:lnTo>
                    <a:pt x="49403" y="74042"/>
                  </a:lnTo>
                  <a:lnTo>
                    <a:pt x="47372" y="73406"/>
                  </a:lnTo>
                  <a:lnTo>
                    <a:pt x="34672" y="65152"/>
                  </a:lnTo>
                  <a:lnTo>
                    <a:pt x="33275" y="63755"/>
                  </a:lnTo>
                  <a:lnTo>
                    <a:pt x="28322" y="60961"/>
                  </a:lnTo>
                  <a:lnTo>
                    <a:pt x="25400" y="58294"/>
                  </a:lnTo>
                  <a:lnTo>
                    <a:pt x="23369" y="56897"/>
                  </a:lnTo>
                  <a:lnTo>
                    <a:pt x="22606" y="56261"/>
                  </a:lnTo>
                  <a:lnTo>
                    <a:pt x="21972" y="56261"/>
                  </a:lnTo>
                  <a:lnTo>
                    <a:pt x="22606" y="36322"/>
                  </a:lnTo>
                  <a:lnTo>
                    <a:pt x="25400" y="41148"/>
                  </a:lnTo>
                  <a:lnTo>
                    <a:pt x="29719" y="45975"/>
                  </a:lnTo>
                  <a:lnTo>
                    <a:pt x="30353" y="47372"/>
                  </a:lnTo>
                  <a:lnTo>
                    <a:pt x="31878" y="48642"/>
                  </a:lnTo>
                  <a:lnTo>
                    <a:pt x="33275" y="50673"/>
                  </a:lnTo>
                  <a:lnTo>
                    <a:pt x="43816" y="60961"/>
                  </a:lnTo>
                  <a:lnTo>
                    <a:pt x="45975" y="62358"/>
                  </a:lnTo>
                  <a:lnTo>
                    <a:pt x="47372" y="63755"/>
                  </a:lnTo>
                  <a:lnTo>
                    <a:pt x="49403" y="65152"/>
                  </a:lnTo>
                  <a:lnTo>
                    <a:pt x="50928" y="66548"/>
                  </a:lnTo>
                  <a:lnTo>
                    <a:pt x="55119" y="69216"/>
                  </a:lnTo>
                  <a:lnTo>
                    <a:pt x="57278" y="69850"/>
                  </a:lnTo>
                  <a:lnTo>
                    <a:pt x="59309" y="71247"/>
                  </a:lnTo>
                  <a:lnTo>
                    <a:pt x="64262" y="72645"/>
                  </a:lnTo>
                  <a:lnTo>
                    <a:pt x="70612" y="72645"/>
                  </a:lnTo>
                  <a:lnTo>
                    <a:pt x="73534" y="72009"/>
                  </a:lnTo>
                  <a:lnTo>
                    <a:pt x="74803" y="70612"/>
                  </a:lnTo>
                  <a:lnTo>
                    <a:pt x="76328" y="68581"/>
                  </a:lnTo>
                  <a:lnTo>
                    <a:pt x="76328" y="63755"/>
                  </a:lnTo>
                  <a:lnTo>
                    <a:pt x="76962" y="60961"/>
                  </a:lnTo>
                  <a:lnTo>
                    <a:pt x="73534" y="48642"/>
                  </a:lnTo>
                  <a:lnTo>
                    <a:pt x="72009" y="45975"/>
                  </a:lnTo>
                  <a:lnTo>
                    <a:pt x="72772" y="46609"/>
                  </a:lnTo>
                  <a:lnTo>
                    <a:pt x="76328" y="48642"/>
                  </a:lnTo>
                  <a:lnTo>
                    <a:pt x="80519" y="52070"/>
                  </a:lnTo>
                  <a:lnTo>
                    <a:pt x="84709" y="54103"/>
                  </a:lnTo>
                  <a:lnTo>
                    <a:pt x="88266" y="56261"/>
                  </a:lnTo>
                  <a:lnTo>
                    <a:pt x="91059" y="57531"/>
                  </a:lnTo>
                  <a:lnTo>
                    <a:pt x="93219" y="58928"/>
                  </a:lnTo>
                  <a:lnTo>
                    <a:pt x="94616" y="58928"/>
                  </a:lnTo>
                  <a:lnTo>
                    <a:pt x="96775" y="60325"/>
                  </a:lnTo>
                  <a:lnTo>
                    <a:pt x="100966" y="62358"/>
                  </a:lnTo>
                  <a:lnTo>
                    <a:pt x="103125" y="62358"/>
                  </a:lnTo>
                  <a:lnTo>
                    <a:pt x="106681" y="63755"/>
                  </a:lnTo>
                  <a:lnTo>
                    <a:pt x="109475" y="64389"/>
                  </a:lnTo>
                  <a:lnTo>
                    <a:pt x="112269" y="64389"/>
                  </a:lnTo>
                  <a:lnTo>
                    <a:pt x="116459" y="63120"/>
                  </a:lnTo>
                  <a:lnTo>
                    <a:pt x="117222" y="62358"/>
                  </a:lnTo>
                  <a:lnTo>
                    <a:pt x="117984" y="60961"/>
                  </a:lnTo>
                  <a:lnTo>
                    <a:pt x="117984" y="56897"/>
                  </a:lnTo>
                  <a:lnTo>
                    <a:pt x="115825" y="51436"/>
                  </a:lnTo>
                  <a:lnTo>
                    <a:pt x="110872" y="43181"/>
                  </a:lnTo>
                  <a:lnTo>
                    <a:pt x="110109" y="42545"/>
                  </a:lnTo>
                  <a:lnTo>
                    <a:pt x="111634" y="43181"/>
                  </a:lnTo>
                  <a:lnTo>
                    <a:pt x="112269" y="43816"/>
                  </a:lnTo>
                  <a:lnTo>
                    <a:pt x="119381" y="46609"/>
                  </a:lnTo>
                  <a:lnTo>
                    <a:pt x="120778" y="46609"/>
                  </a:lnTo>
                  <a:lnTo>
                    <a:pt x="122175" y="47372"/>
                  </a:lnTo>
                  <a:lnTo>
                    <a:pt x="124206" y="48006"/>
                  </a:lnTo>
                  <a:lnTo>
                    <a:pt x="125731" y="48642"/>
                  </a:lnTo>
                  <a:lnTo>
                    <a:pt x="127128" y="48642"/>
                  </a:lnTo>
                  <a:lnTo>
                    <a:pt x="129922" y="50039"/>
                  </a:lnTo>
                  <a:lnTo>
                    <a:pt x="132081" y="50673"/>
                  </a:lnTo>
                  <a:lnTo>
                    <a:pt x="133478" y="50673"/>
                  </a:lnTo>
                  <a:lnTo>
                    <a:pt x="134875" y="51436"/>
                  </a:lnTo>
                  <a:lnTo>
                    <a:pt x="136906" y="51436"/>
                  </a:lnTo>
                  <a:lnTo>
                    <a:pt x="138431" y="52070"/>
                  </a:lnTo>
                  <a:lnTo>
                    <a:pt x="141225" y="52706"/>
                  </a:lnTo>
                  <a:lnTo>
                    <a:pt x="146812" y="52706"/>
                  </a:lnTo>
                  <a:lnTo>
                    <a:pt x="149606" y="53467"/>
                  </a:lnTo>
                  <a:lnTo>
                    <a:pt x="151131" y="52070"/>
                  </a:lnTo>
                  <a:lnTo>
                    <a:pt x="153290" y="52070"/>
                  </a:lnTo>
                  <a:lnTo>
                    <a:pt x="154559" y="49403"/>
                  </a:lnTo>
                  <a:lnTo>
                    <a:pt x="154559" y="43816"/>
                  </a:lnTo>
                  <a:lnTo>
                    <a:pt x="151131" y="36958"/>
                  </a:lnTo>
                  <a:lnTo>
                    <a:pt x="149606" y="35687"/>
                  </a:lnTo>
                  <a:lnTo>
                    <a:pt x="145416" y="28067"/>
                  </a:lnTo>
                  <a:lnTo>
                    <a:pt x="143384" y="26036"/>
                  </a:lnTo>
                  <a:lnTo>
                    <a:pt x="141859" y="23242"/>
                  </a:lnTo>
                  <a:lnTo>
                    <a:pt x="140590" y="21972"/>
                  </a:lnTo>
                  <a:lnTo>
                    <a:pt x="135637" y="15114"/>
                  </a:lnTo>
                  <a:lnTo>
                    <a:pt x="127762" y="11684"/>
                  </a:lnTo>
                  <a:lnTo>
                    <a:pt x="117984" y="11684"/>
                  </a:lnTo>
                  <a:lnTo>
                    <a:pt x="115825" y="12320"/>
                  </a:lnTo>
                  <a:lnTo>
                    <a:pt x="112269" y="12320"/>
                  </a:lnTo>
                  <a:lnTo>
                    <a:pt x="110109" y="13081"/>
                  </a:lnTo>
                  <a:lnTo>
                    <a:pt x="107316" y="13081"/>
                  </a:lnTo>
                  <a:lnTo>
                    <a:pt x="102362" y="14352"/>
                  </a:lnTo>
                  <a:lnTo>
                    <a:pt x="97409" y="17145"/>
                  </a:lnTo>
                  <a:lnTo>
                    <a:pt x="97409" y="17781"/>
                  </a:lnTo>
                  <a:lnTo>
                    <a:pt x="96012" y="20575"/>
                  </a:lnTo>
                  <a:lnTo>
                    <a:pt x="96775" y="21972"/>
                  </a:lnTo>
                  <a:lnTo>
                    <a:pt x="96012" y="21209"/>
                  </a:lnTo>
                  <a:lnTo>
                    <a:pt x="93981" y="17145"/>
                  </a:lnTo>
                  <a:lnTo>
                    <a:pt x="91822" y="15114"/>
                  </a:lnTo>
                  <a:lnTo>
                    <a:pt x="89662" y="13717"/>
                  </a:lnTo>
                  <a:lnTo>
                    <a:pt x="88266" y="12320"/>
                  </a:lnTo>
                  <a:lnTo>
                    <a:pt x="79122" y="9525"/>
                  </a:lnTo>
                  <a:lnTo>
                    <a:pt x="74169" y="9525"/>
                  </a:lnTo>
                  <a:lnTo>
                    <a:pt x="72772" y="10287"/>
                  </a:lnTo>
                  <a:lnTo>
                    <a:pt x="69216" y="10287"/>
                  </a:lnTo>
                  <a:lnTo>
                    <a:pt x="67819" y="10922"/>
                  </a:lnTo>
                  <a:lnTo>
                    <a:pt x="67056" y="11684"/>
                  </a:lnTo>
                  <a:lnTo>
                    <a:pt x="64262" y="12320"/>
                  </a:lnTo>
                  <a:lnTo>
                    <a:pt x="60706" y="14352"/>
                  </a:lnTo>
                  <a:lnTo>
                    <a:pt x="60072" y="15748"/>
                  </a:lnTo>
                  <a:lnTo>
                    <a:pt x="58675" y="16511"/>
                  </a:lnTo>
                  <a:lnTo>
                    <a:pt x="57912" y="17781"/>
                  </a:lnTo>
                  <a:lnTo>
                    <a:pt x="56516" y="21972"/>
                  </a:lnTo>
                  <a:lnTo>
                    <a:pt x="56516" y="22606"/>
                  </a:lnTo>
                  <a:lnTo>
                    <a:pt x="57278" y="23242"/>
                  </a:lnTo>
                  <a:lnTo>
                    <a:pt x="56516" y="23242"/>
                  </a:lnTo>
                  <a:lnTo>
                    <a:pt x="55881" y="22606"/>
                  </a:lnTo>
                  <a:lnTo>
                    <a:pt x="55119" y="21209"/>
                  </a:lnTo>
                  <a:lnTo>
                    <a:pt x="41022" y="14352"/>
                  </a:lnTo>
                  <a:lnTo>
                    <a:pt x="35306" y="13081"/>
                  </a:lnTo>
                  <a:lnTo>
                    <a:pt x="26162" y="13081"/>
                  </a:lnTo>
                  <a:lnTo>
                    <a:pt x="20447" y="15748"/>
                  </a:lnTo>
                  <a:lnTo>
                    <a:pt x="17653" y="17781"/>
                  </a:lnTo>
                  <a:lnTo>
                    <a:pt x="13462" y="25400"/>
                  </a:lnTo>
                  <a:lnTo>
                    <a:pt x="12700" y="28067"/>
                  </a:lnTo>
                  <a:lnTo>
                    <a:pt x="12700" y="31497"/>
                  </a:lnTo>
                  <a:lnTo>
                    <a:pt x="12066" y="34291"/>
                  </a:lnTo>
                  <a:lnTo>
                    <a:pt x="12700" y="36958"/>
                  </a:lnTo>
                  <a:lnTo>
                    <a:pt x="12700" y="39752"/>
                  </a:lnTo>
                  <a:lnTo>
                    <a:pt x="13462" y="42545"/>
                  </a:lnTo>
                  <a:lnTo>
                    <a:pt x="13462" y="44578"/>
                  </a:lnTo>
                  <a:lnTo>
                    <a:pt x="14225" y="46609"/>
                  </a:lnTo>
                  <a:lnTo>
                    <a:pt x="14225" y="48006"/>
                  </a:lnTo>
                  <a:lnTo>
                    <a:pt x="14859" y="49403"/>
                  </a:lnTo>
                  <a:lnTo>
                    <a:pt x="14859" y="5067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0" name="Freeform 549"/>
            <p:cNvSpPr/>
            <p:nvPr/>
          </p:nvSpPr>
          <p:spPr>
            <a:xfrm>
              <a:off x="2247514" y="1448405"/>
              <a:ext cx="89880" cy="27464"/>
            </a:xfrm>
            <a:custGeom>
              <a:avLst/>
              <a:gdLst/>
              <a:ahLst/>
              <a:cxnLst/>
              <a:rect l="0" t="0" r="0" b="0"/>
              <a:pathLst>
                <a:path w="89664" h="28829">
                  <a:moveTo>
                    <a:pt x="81153" y="10922"/>
                  </a:moveTo>
                  <a:lnTo>
                    <a:pt x="89663" y="19177"/>
                  </a:lnTo>
                  <a:lnTo>
                    <a:pt x="88900" y="19177"/>
                  </a:lnTo>
                  <a:lnTo>
                    <a:pt x="86869" y="19811"/>
                  </a:lnTo>
                  <a:lnTo>
                    <a:pt x="85472" y="19811"/>
                  </a:lnTo>
                  <a:lnTo>
                    <a:pt x="65659" y="26035"/>
                  </a:lnTo>
                  <a:lnTo>
                    <a:pt x="63500" y="26035"/>
                  </a:lnTo>
                  <a:lnTo>
                    <a:pt x="62103" y="26669"/>
                  </a:lnTo>
                  <a:lnTo>
                    <a:pt x="60706" y="26669"/>
                  </a:lnTo>
                  <a:lnTo>
                    <a:pt x="58547" y="27432"/>
                  </a:lnTo>
                  <a:lnTo>
                    <a:pt x="57150" y="27432"/>
                  </a:lnTo>
                  <a:lnTo>
                    <a:pt x="55119" y="28066"/>
                  </a:lnTo>
                  <a:lnTo>
                    <a:pt x="52959" y="28066"/>
                  </a:lnTo>
                  <a:lnTo>
                    <a:pt x="50800" y="28828"/>
                  </a:lnTo>
                  <a:lnTo>
                    <a:pt x="46609" y="28828"/>
                  </a:lnTo>
                  <a:lnTo>
                    <a:pt x="44450" y="28066"/>
                  </a:lnTo>
                  <a:lnTo>
                    <a:pt x="42419" y="28066"/>
                  </a:lnTo>
                  <a:lnTo>
                    <a:pt x="39497" y="27432"/>
                  </a:lnTo>
                  <a:lnTo>
                    <a:pt x="37466" y="27432"/>
                  </a:lnTo>
                  <a:lnTo>
                    <a:pt x="19813" y="21971"/>
                  </a:lnTo>
                  <a:lnTo>
                    <a:pt x="17653" y="20574"/>
                  </a:lnTo>
                  <a:lnTo>
                    <a:pt x="12066" y="18541"/>
                  </a:lnTo>
                  <a:lnTo>
                    <a:pt x="7113" y="15747"/>
                  </a:lnTo>
                  <a:lnTo>
                    <a:pt x="5716" y="15747"/>
                  </a:lnTo>
                  <a:lnTo>
                    <a:pt x="3556" y="13716"/>
                  </a:lnTo>
                  <a:lnTo>
                    <a:pt x="1397" y="12953"/>
                  </a:lnTo>
                  <a:lnTo>
                    <a:pt x="763" y="12319"/>
                  </a:lnTo>
                  <a:lnTo>
                    <a:pt x="0" y="12319"/>
                  </a:lnTo>
                  <a:lnTo>
                    <a:pt x="7113" y="0"/>
                  </a:lnTo>
                  <a:lnTo>
                    <a:pt x="8509" y="635"/>
                  </a:lnTo>
                  <a:lnTo>
                    <a:pt x="16891" y="3428"/>
                  </a:lnTo>
                  <a:lnTo>
                    <a:pt x="18416" y="3428"/>
                  </a:lnTo>
                  <a:lnTo>
                    <a:pt x="20447" y="4825"/>
                  </a:lnTo>
                  <a:lnTo>
                    <a:pt x="22606" y="4825"/>
                  </a:lnTo>
                  <a:lnTo>
                    <a:pt x="24766" y="6096"/>
                  </a:lnTo>
                  <a:lnTo>
                    <a:pt x="41022" y="10922"/>
                  </a:lnTo>
                  <a:lnTo>
                    <a:pt x="43053" y="10922"/>
                  </a:lnTo>
                  <a:lnTo>
                    <a:pt x="49403" y="12953"/>
                  </a:lnTo>
                  <a:lnTo>
                    <a:pt x="53594" y="12953"/>
                  </a:lnTo>
                  <a:lnTo>
                    <a:pt x="55753" y="13716"/>
                  </a:lnTo>
                  <a:lnTo>
                    <a:pt x="57150" y="14350"/>
                  </a:lnTo>
                  <a:lnTo>
                    <a:pt x="66294" y="14350"/>
                  </a:lnTo>
                  <a:lnTo>
                    <a:pt x="68453" y="13716"/>
                  </a:lnTo>
                  <a:lnTo>
                    <a:pt x="70613" y="13716"/>
                  </a:lnTo>
                  <a:lnTo>
                    <a:pt x="72009" y="12953"/>
                  </a:lnTo>
                  <a:lnTo>
                    <a:pt x="73406" y="12953"/>
                  </a:lnTo>
                  <a:lnTo>
                    <a:pt x="74803" y="12319"/>
                  </a:lnTo>
                  <a:lnTo>
                    <a:pt x="76200" y="12319"/>
                  </a:lnTo>
                  <a:lnTo>
                    <a:pt x="78359" y="11683"/>
                  </a:lnTo>
                  <a:lnTo>
                    <a:pt x="79756" y="109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1" name="Freeform 550"/>
            <p:cNvSpPr/>
            <p:nvPr/>
          </p:nvSpPr>
          <p:spPr>
            <a:xfrm>
              <a:off x="2182306" y="1434673"/>
              <a:ext cx="449401" cy="515930"/>
            </a:xfrm>
            <a:custGeom>
              <a:avLst/>
              <a:gdLst/>
              <a:ahLst/>
              <a:cxnLst/>
              <a:rect l="0" t="0" r="0" b="0"/>
              <a:pathLst>
                <a:path w="449582" h="516257">
                  <a:moveTo>
                    <a:pt x="286640" y="14352"/>
                  </a:moveTo>
                  <a:lnTo>
                    <a:pt x="273812" y="0"/>
                  </a:lnTo>
                  <a:lnTo>
                    <a:pt x="275972" y="0"/>
                  </a:lnTo>
                  <a:lnTo>
                    <a:pt x="277496" y="636"/>
                  </a:lnTo>
                  <a:lnTo>
                    <a:pt x="279528" y="636"/>
                  </a:lnTo>
                  <a:lnTo>
                    <a:pt x="282322" y="1397"/>
                  </a:lnTo>
                  <a:lnTo>
                    <a:pt x="285243" y="1397"/>
                  </a:lnTo>
                  <a:lnTo>
                    <a:pt x="286640" y="2033"/>
                  </a:lnTo>
                  <a:lnTo>
                    <a:pt x="288672" y="2667"/>
                  </a:lnTo>
                  <a:lnTo>
                    <a:pt x="293625" y="2667"/>
                  </a:lnTo>
                  <a:lnTo>
                    <a:pt x="295022" y="3430"/>
                  </a:lnTo>
                  <a:lnTo>
                    <a:pt x="297181" y="3430"/>
                  </a:lnTo>
                  <a:lnTo>
                    <a:pt x="299340" y="4064"/>
                  </a:lnTo>
                  <a:lnTo>
                    <a:pt x="301372" y="4064"/>
                  </a:lnTo>
                  <a:lnTo>
                    <a:pt x="303531" y="4827"/>
                  </a:lnTo>
                  <a:lnTo>
                    <a:pt x="305690" y="4827"/>
                  </a:lnTo>
                  <a:lnTo>
                    <a:pt x="307722" y="5461"/>
                  </a:lnTo>
                  <a:lnTo>
                    <a:pt x="312040" y="5461"/>
                  </a:lnTo>
                  <a:lnTo>
                    <a:pt x="316993" y="6858"/>
                  </a:lnTo>
                  <a:lnTo>
                    <a:pt x="319025" y="6858"/>
                  </a:lnTo>
                  <a:lnTo>
                    <a:pt x="321946" y="7494"/>
                  </a:lnTo>
                  <a:lnTo>
                    <a:pt x="323978" y="7494"/>
                  </a:lnTo>
                  <a:lnTo>
                    <a:pt x="326137" y="8255"/>
                  </a:lnTo>
                  <a:lnTo>
                    <a:pt x="328168" y="8255"/>
                  </a:lnTo>
                  <a:lnTo>
                    <a:pt x="331090" y="8891"/>
                  </a:lnTo>
                  <a:lnTo>
                    <a:pt x="333122" y="8891"/>
                  </a:lnTo>
                  <a:lnTo>
                    <a:pt x="335281" y="9525"/>
                  </a:lnTo>
                  <a:lnTo>
                    <a:pt x="337440" y="9525"/>
                  </a:lnTo>
                  <a:lnTo>
                    <a:pt x="340234" y="10288"/>
                  </a:lnTo>
                  <a:lnTo>
                    <a:pt x="342393" y="10288"/>
                  </a:lnTo>
                  <a:lnTo>
                    <a:pt x="344425" y="10922"/>
                  </a:lnTo>
                  <a:lnTo>
                    <a:pt x="346584" y="10922"/>
                  </a:lnTo>
                  <a:lnTo>
                    <a:pt x="348743" y="11684"/>
                  </a:lnTo>
                  <a:lnTo>
                    <a:pt x="350775" y="11684"/>
                  </a:lnTo>
                  <a:lnTo>
                    <a:pt x="352934" y="12319"/>
                  </a:lnTo>
                  <a:lnTo>
                    <a:pt x="355093" y="12319"/>
                  </a:lnTo>
                  <a:lnTo>
                    <a:pt x="357125" y="12955"/>
                  </a:lnTo>
                  <a:lnTo>
                    <a:pt x="360681" y="12955"/>
                  </a:lnTo>
                  <a:lnTo>
                    <a:pt x="364237" y="14352"/>
                  </a:lnTo>
                  <a:lnTo>
                    <a:pt x="368428" y="14352"/>
                  </a:lnTo>
                  <a:lnTo>
                    <a:pt x="372746" y="15749"/>
                  </a:lnTo>
                  <a:lnTo>
                    <a:pt x="376937" y="15749"/>
                  </a:lnTo>
                  <a:lnTo>
                    <a:pt x="379096" y="16383"/>
                  </a:lnTo>
                  <a:lnTo>
                    <a:pt x="382525" y="16383"/>
                  </a:lnTo>
                  <a:lnTo>
                    <a:pt x="384049" y="17145"/>
                  </a:lnTo>
                  <a:lnTo>
                    <a:pt x="386081" y="16383"/>
                  </a:lnTo>
                  <a:lnTo>
                    <a:pt x="393955" y="16383"/>
                  </a:lnTo>
                  <a:lnTo>
                    <a:pt x="395987" y="15749"/>
                  </a:lnTo>
                  <a:lnTo>
                    <a:pt x="405131" y="15749"/>
                  </a:lnTo>
                  <a:lnTo>
                    <a:pt x="407290" y="15114"/>
                  </a:lnTo>
                  <a:lnTo>
                    <a:pt x="410084" y="15114"/>
                  </a:lnTo>
                  <a:lnTo>
                    <a:pt x="411481" y="14352"/>
                  </a:lnTo>
                  <a:lnTo>
                    <a:pt x="417831" y="14352"/>
                  </a:lnTo>
                  <a:lnTo>
                    <a:pt x="419990" y="13717"/>
                  </a:lnTo>
                  <a:lnTo>
                    <a:pt x="422149" y="13717"/>
                  </a:lnTo>
                  <a:lnTo>
                    <a:pt x="423546" y="12955"/>
                  </a:lnTo>
                  <a:lnTo>
                    <a:pt x="428499" y="12955"/>
                  </a:lnTo>
                  <a:lnTo>
                    <a:pt x="430531" y="12319"/>
                  </a:lnTo>
                  <a:lnTo>
                    <a:pt x="432690" y="12319"/>
                  </a:lnTo>
                  <a:lnTo>
                    <a:pt x="431928" y="12955"/>
                  </a:lnTo>
                  <a:lnTo>
                    <a:pt x="431928" y="19813"/>
                  </a:lnTo>
                  <a:lnTo>
                    <a:pt x="431293" y="21972"/>
                  </a:lnTo>
                  <a:lnTo>
                    <a:pt x="431293" y="28703"/>
                  </a:lnTo>
                  <a:lnTo>
                    <a:pt x="430531" y="31497"/>
                  </a:lnTo>
                  <a:lnTo>
                    <a:pt x="430531" y="41149"/>
                  </a:lnTo>
                  <a:lnTo>
                    <a:pt x="429896" y="44578"/>
                  </a:lnTo>
                  <a:lnTo>
                    <a:pt x="429896" y="47244"/>
                  </a:lnTo>
                  <a:lnTo>
                    <a:pt x="429134" y="51436"/>
                  </a:lnTo>
                  <a:lnTo>
                    <a:pt x="429134" y="54864"/>
                  </a:lnTo>
                  <a:lnTo>
                    <a:pt x="428499" y="58928"/>
                  </a:lnTo>
                  <a:lnTo>
                    <a:pt x="428499" y="71375"/>
                  </a:lnTo>
                  <a:lnTo>
                    <a:pt x="427737" y="75439"/>
                  </a:lnTo>
                  <a:lnTo>
                    <a:pt x="427737" y="79503"/>
                  </a:lnTo>
                  <a:lnTo>
                    <a:pt x="427102" y="83694"/>
                  </a:lnTo>
                  <a:lnTo>
                    <a:pt x="426340" y="106934"/>
                  </a:lnTo>
                  <a:lnTo>
                    <a:pt x="425578" y="110999"/>
                  </a:lnTo>
                  <a:lnTo>
                    <a:pt x="425578" y="115825"/>
                  </a:lnTo>
                  <a:lnTo>
                    <a:pt x="424943" y="120016"/>
                  </a:lnTo>
                  <a:lnTo>
                    <a:pt x="424181" y="134367"/>
                  </a:lnTo>
                  <a:lnTo>
                    <a:pt x="423546" y="138430"/>
                  </a:lnTo>
                  <a:lnTo>
                    <a:pt x="423546" y="143256"/>
                  </a:lnTo>
                  <a:lnTo>
                    <a:pt x="422784" y="147447"/>
                  </a:lnTo>
                  <a:lnTo>
                    <a:pt x="422784" y="160402"/>
                  </a:lnTo>
                  <a:lnTo>
                    <a:pt x="422149" y="164592"/>
                  </a:lnTo>
                  <a:lnTo>
                    <a:pt x="422149" y="168656"/>
                  </a:lnTo>
                  <a:lnTo>
                    <a:pt x="421387" y="172720"/>
                  </a:lnTo>
                  <a:lnTo>
                    <a:pt x="421387" y="180975"/>
                  </a:lnTo>
                  <a:lnTo>
                    <a:pt x="420752" y="184405"/>
                  </a:lnTo>
                  <a:lnTo>
                    <a:pt x="420752" y="194692"/>
                  </a:lnTo>
                  <a:lnTo>
                    <a:pt x="419990" y="198121"/>
                  </a:lnTo>
                  <a:lnTo>
                    <a:pt x="419990" y="233808"/>
                  </a:lnTo>
                  <a:lnTo>
                    <a:pt x="420752" y="236474"/>
                  </a:lnTo>
                  <a:lnTo>
                    <a:pt x="420752" y="243459"/>
                  </a:lnTo>
                  <a:lnTo>
                    <a:pt x="422784" y="255778"/>
                  </a:lnTo>
                  <a:lnTo>
                    <a:pt x="424181" y="274956"/>
                  </a:lnTo>
                  <a:lnTo>
                    <a:pt x="427102" y="301625"/>
                  </a:lnTo>
                  <a:lnTo>
                    <a:pt x="429896" y="325756"/>
                  </a:lnTo>
                  <a:lnTo>
                    <a:pt x="429896" y="331852"/>
                  </a:lnTo>
                  <a:lnTo>
                    <a:pt x="432690" y="349631"/>
                  </a:lnTo>
                  <a:lnTo>
                    <a:pt x="436246" y="381255"/>
                  </a:lnTo>
                  <a:lnTo>
                    <a:pt x="436246" y="387477"/>
                  </a:lnTo>
                  <a:lnTo>
                    <a:pt x="437643" y="392812"/>
                  </a:lnTo>
                  <a:lnTo>
                    <a:pt x="437643" y="399034"/>
                  </a:lnTo>
                  <a:lnTo>
                    <a:pt x="440437" y="416942"/>
                  </a:lnTo>
                  <a:lnTo>
                    <a:pt x="442596" y="442977"/>
                  </a:lnTo>
                  <a:lnTo>
                    <a:pt x="443993" y="448437"/>
                  </a:lnTo>
                  <a:lnTo>
                    <a:pt x="444628" y="457327"/>
                  </a:lnTo>
                  <a:lnTo>
                    <a:pt x="445390" y="461392"/>
                  </a:lnTo>
                  <a:lnTo>
                    <a:pt x="445390" y="466218"/>
                  </a:lnTo>
                  <a:lnTo>
                    <a:pt x="446787" y="473837"/>
                  </a:lnTo>
                  <a:lnTo>
                    <a:pt x="446787" y="477267"/>
                  </a:lnTo>
                  <a:lnTo>
                    <a:pt x="447549" y="480696"/>
                  </a:lnTo>
                  <a:lnTo>
                    <a:pt x="447549" y="483362"/>
                  </a:lnTo>
                  <a:lnTo>
                    <a:pt x="448184" y="486156"/>
                  </a:lnTo>
                  <a:lnTo>
                    <a:pt x="448184" y="490983"/>
                  </a:lnTo>
                  <a:lnTo>
                    <a:pt x="448946" y="492252"/>
                  </a:lnTo>
                  <a:lnTo>
                    <a:pt x="448946" y="494412"/>
                  </a:lnTo>
                  <a:lnTo>
                    <a:pt x="449581" y="496443"/>
                  </a:lnTo>
                  <a:lnTo>
                    <a:pt x="449581" y="497078"/>
                  </a:lnTo>
                  <a:lnTo>
                    <a:pt x="447549" y="497078"/>
                  </a:lnTo>
                  <a:lnTo>
                    <a:pt x="446152" y="497840"/>
                  </a:lnTo>
                  <a:lnTo>
                    <a:pt x="443993" y="497840"/>
                  </a:lnTo>
                  <a:lnTo>
                    <a:pt x="442596" y="498475"/>
                  </a:lnTo>
                  <a:lnTo>
                    <a:pt x="439802" y="498475"/>
                  </a:lnTo>
                  <a:lnTo>
                    <a:pt x="437643" y="499237"/>
                  </a:lnTo>
                  <a:lnTo>
                    <a:pt x="434849" y="499237"/>
                  </a:lnTo>
                  <a:lnTo>
                    <a:pt x="431293" y="499872"/>
                  </a:lnTo>
                  <a:lnTo>
                    <a:pt x="429896" y="500508"/>
                  </a:lnTo>
                  <a:lnTo>
                    <a:pt x="428499" y="500508"/>
                  </a:lnTo>
                  <a:lnTo>
                    <a:pt x="426340" y="501269"/>
                  </a:lnTo>
                  <a:lnTo>
                    <a:pt x="424943" y="501269"/>
                  </a:lnTo>
                  <a:lnTo>
                    <a:pt x="422784" y="501905"/>
                  </a:lnTo>
                  <a:lnTo>
                    <a:pt x="421387" y="501905"/>
                  </a:lnTo>
                  <a:lnTo>
                    <a:pt x="419355" y="502540"/>
                  </a:lnTo>
                  <a:lnTo>
                    <a:pt x="417831" y="502540"/>
                  </a:lnTo>
                  <a:lnTo>
                    <a:pt x="413640" y="503937"/>
                  </a:lnTo>
                  <a:lnTo>
                    <a:pt x="411481" y="503937"/>
                  </a:lnTo>
                  <a:lnTo>
                    <a:pt x="410084" y="504571"/>
                  </a:lnTo>
                  <a:lnTo>
                    <a:pt x="407925" y="504571"/>
                  </a:lnTo>
                  <a:lnTo>
                    <a:pt x="405893" y="505334"/>
                  </a:lnTo>
                  <a:lnTo>
                    <a:pt x="403734" y="505334"/>
                  </a:lnTo>
                  <a:lnTo>
                    <a:pt x="401702" y="505968"/>
                  </a:lnTo>
                  <a:lnTo>
                    <a:pt x="399543" y="505968"/>
                  </a:lnTo>
                  <a:lnTo>
                    <a:pt x="398146" y="506731"/>
                  </a:lnTo>
                  <a:lnTo>
                    <a:pt x="395225" y="506731"/>
                  </a:lnTo>
                  <a:lnTo>
                    <a:pt x="393955" y="507365"/>
                  </a:lnTo>
                  <a:lnTo>
                    <a:pt x="391796" y="507365"/>
                  </a:lnTo>
                  <a:lnTo>
                    <a:pt x="389637" y="508127"/>
                  </a:lnTo>
                  <a:lnTo>
                    <a:pt x="387478" y="508127"/>
                  </a:lnTo>
                  <a:lnTo>
                    <a:pt x="385446" y="508762"/>
                  </a:lnTo>
                  <a:lnTo>
                    <a:pt x="383287" y="508762"/>
                  </a:lnTo>
                  <a:lnTo>
                    <a:pt x="381128" y="509397"/>
                  </a:lnTo>
                  <a:lnTo>
                    <a:pt x="379731" y="509397"/>
                  </a:lnTo>
                  <a:lnTo>
                    <a:pt x="377572" y="510159"/>
                  </a:lnTo>
                  <a:lnTo>
                    <a:pt x="375540" y="510159"/>
                  </a:lnTo>
                  <a:lnTo>
                    <a:pt x="371984" y="511556"/>
                  </a:lnTo>
                  <a:lnTo>
                    <a:pt x="368428" y="511556"/>
                  </a:lnTo>
                  <a:lnTo>
                    <a:pt x="364999" y="512953"/>
                  </a:lnTo>
                  <a:lnTo>
                    <a:pt x="363475" y="512953"/>
                  </a:lnTo>
                  <a:lnTo>
                    <a:pt x="352934" y="515621"/>
                  </a:lnTo>
                  <a:lnTo>
                    <a:pt x="344425" y="515621"/>
                  </a:lnTo>
                  <a:lnTo>
                    <a:pt x="341631" y="516256"/>
                  </a:lnTo>
                  <a:lnTo>
                    <a:pt x="328168" y="516256"/>
                  </a:lnTo>
                  <a:lnTo>
                    <a:pt x="326137" y="515621"/>
                  </a:lnTo>
                  <a:lnTo>
                    <a:pt x="317628" y="515621"/>
                  </a:lnTo>
                  <a:lnTo>
                    <a:pt x="315468" y="514986"/>
                  </a:lnTo>
                  <a:lnTo>
                    <a:pt x="309246" y="514986"/>
                  </a:lnTo>
                  <a:lnTo>
                    <a:pt x="307722" y="514224"/>
                  </a:lnTo>
                  <a:lnTo>
                    <a:pt x="298578" y="514224"/>
                  </a:lnTo>
                  <a:lnTo>
                    <a:pt x="297181" y="513589"/>
                  </a:lnTo>
                  <a:lnTo>
                    <a:pt x="295022" y="513589"/>
                  </a:lnTo>
                  <a:lnTo>
                    <a:pt x="292228" y="512953"/>
                  </a:lnTo>
                  <a:lnTo>
                    <a:pt x="285878" y="512953"/>
                  </a:lnTo>
                  <a:lnTo>
                    <a:pt x="283084" y="512192"/>
                  </a:lnTo>
                  <a:lnTo>
                    <a:pt x="281687" y="512192"/>
                  </a:lnTo>
                  <a:lnTo>
                    <a:pt x="278765" y="511556"/>
                  </a:lnTo>
                  <a:lnTo>
                    <a:pt x="277496" y="511556"/>
                  </a:lnTo>
                  <a:lnTo>
                    <a:pt x="274575" y="510794"/>
                  </a:lnTo>
                  <a:lnTo>
                    <a:pt x="272543" y="510794"/>
                  </a:lnTo>
                  <a:lnTo>
                    <a:pt x="270384" y="510159"/>
                  </a:lnTo>
                  <a:lnTo>
                    <a:pt x="268225" y="510159"/>
                  </a:lnTo>
                  <a:lnTo>
                    <a:pt x="266065" y="509397"/>
                  </a:lnTo>
                  <a:lnTo>
                    <a:pt x="260478" y="509397"/>
                  </a:lnTo>
                  <a:lnTo>
                    <a:pt x="256287" y="508127"/>
                  </a:lnTo>
                  <a:lnTo>
                    <a:pt x="252731" y="508127"/>
                  </a:lnTo>
                  <a:lnTo>
                    <a:pt x="251334" y="507365"/>
                  </a:lnTo>
                  <a:lnTo>
                    <a:pt x="249175" y="507365"/>
                  </a:lnTo>
                  <a:lnTo>
                    <a:pt x="247778" y="506731"/>
                  </a:lnTo>
                  <a:lnTo>
                    <a:pt x="245618" y="506731"/>
                  </a:lnTo>
                  <a:lnTo>
                    <a:pt x="244222" y="505968"/>
                  </a:lnTo>
                  <a:lnTo>
                    <a:pt x="242190" y="505968"/>
                  </a:lnTo>
                  <a:lnTo>
                    <a:pt x="240665" y="505334"/>
                  </a:lnTo>
                  <a:lnTo>
                    <a:pt x="239268" y="505334"/>
                  </a:lnTo>
                  <a:lnTo>
                    <a:pt x="236475" y="504571"/>
                  </a:lnTo>
                  <a:lnTo>
                    <a:pt x="234315" y="504571"/>
                  </a:lnTo>
                  <a:lnTo>
                    <a:pt x="232918" y="503937"/>
                  </a:lnTo>
                  <a:lnTo>
                    <a:pt x="231522" y="503937"/>
                  </a:lnTo>
                  <a:lnTo>
                    <a:pt x="229362" y="503302"/>
                  </a:lnTo>
                  <a:lnTo>
                    <a:pt x="227331" y="503302"/>
                  </a:lnTo>
                  <a:lnTo>
                    <a:pt x="224537" y="502540"/>
                  </a:lnTo>
                  <a:lnTo>
                    <a:pt x="216662" y="502540"/>
                  </a:lnTo>
                  <a:lnTo>
                    <a:pt x="213234" y="501905"/>
                  </a:lnTo>
                  <a:lnTo>
                    <a:pt x="209678" y="501905"/>
                  </a:lnTo>
                  <a:lnTo>
                    <a:pt x="206122" y="501269"/>
                  </a:lnTo>
                  <a:lnTo>
                    <a:pt x="186309" y="501269"/>
                  </a:lnTo>
                  <a:lnTo>
                    <a:pt x="182118" y="500508"/>
                  </a:lnTo>
                  <a:lnTo>
                    <a:pt x="148337" y="499872"/>
                  </a:lnTo>
                  <a:lnTo>
                    <a:pt x="122175" y="499237"/>
                  </a:lnTo>
                  <a:lnTo>
                    <a:pt x="0" y="499237"/>
                  </a:lnTo>
                  <a:lnTo>
                    <a:pt x="0" y="344171"/>
                  </a:lnTo>
                  <a:lnTo>
                    <a:pt x="16256" y="346965"/>
                  </a:lnTo>
                  <a:lnTo>
                    <a:pt x="15494" y="488824"/>
                  </a:lnTo>
                  <a:lnTo>
                    <a:pt x="44450" y="488824"/>
                  </a:lnTo>
                  <a:lnTo>
                    <a:pt x="48006" y="489586"/>
                  </a:lnTo>
                  <a:lnTo>
                    <a:pt x="77725" y="489586"/>
                  </a:lnTo>
                  <a:lnTo>
                    <a:pt x="103125" y="490221"/>
                  </a:lnTo>
                  <a:lnTo>
                    <a:pt x="134875" y="490983"/>
                  </a:lnTo>
                  <a:lnTo>
                    <a:pt x="160909" y="492252"/>
                  </a:lnTo>
                  <a:lnTo>
                    <a:pt x="192025" y="493015"/>
                  </a:lnTo>
                  <a:lnTo>
                    <a:pt x="215265" y="495046"/>
                  </a:lnTo>
                  <a:lnTo>
                    <a:pt x="223775" y="495046"/>
                  </a:lnTo>
                  <a:lnTo>
                    <a:pt x="227331" y="495681"/>
                  </a:lnTo>
                  <a:lnTo>
                    <a:pt x="231522" y="495681"/>
                  </a:lnTo>
                  <a:lnTo>
                    <a:pt x="235078" y="496443"/>
                  </a:lnTo>
                  <a:lnTo>
                    <a:pt x="238634" y="496443"/>
                  </a:lnTo>
                  <a:lnTo>
                    <a:pt x="244984" y="497840"/>
                  </a:lnTo>
                  <a:lnTo>
                    <a:pt x="247778" y="497840"/>
                  </a:lnTo>
                  <a:lnTo>
                    <a:pt x="250572" y="498475"/>
                  </a:lnTo>
                  <a:lnTo>
                    <a:pt x="252731" y="498475"/>
                  </a:lnTo>
                  <a:lnTo>
                    <a:pt x="255525" y="499237"/>
                  </a:lnTo>
                  <a:lnTo>
                    <a:pt x="257684" y="499237"/>
                  </a:lnTo>
                  <a:lnTo>
                    <a:pt x="261112" y="500508"/>
                  </a:lnTo>
                  <a:lnTo>
                    <a:pt x="262637" y="500508"/>
                  </a:lnTo>
                  <a:lnTo>
                    <a:pt x="264796" y="501269"/>
                  </a:lnTo>
                  <a:lnTo>
                    <a:pt x="271781" y="501269"/>
                  </a:lnTo>
                  <a:lnTo>
                    <a:pt x="273812" y="501905"/>
                  </a:lnTo>
                  <a:lnTo>
                    <a:pt x="302134" y="501905"/>
                  </a:lnTo>
                  <a:lnTo>
                    <a:pt x="305690" y="501269"/>
                  </a:lnTo>
                  <a:lnTo>
                    <a:pt x="316231" y="501269"/>
                  </a:lnTo>
                  <a:lnTo>
                    <a:pt x="319787" y="500508"/>
                  </a:lnTo>
                  <a:lnTo>
                    <a:pt x="323343" y="500508"/>
                  </a:lnTo>
                  <a:lnTo>
                    <a:pt x="326899" y="499872"/>
                  </a:lnTo>
                  <a:lnTo>
                    <a:pt x="331090" y="499872"/>
                  </a:lnTo>
                  <a:lnTo>
                    <a:pt x="334646" y="499237"/>
                  </a:lnTo>
                  <a:lnTo>
                    <a:pt x="338075" y="499237"/>
                  </a:lnTo>
                  <a:lnTo>
                    <a:pt x="342393" y="498475"/>
                  </a:lnTo>
                  <a:lnTo>
                    <a:pt x="345822" y="498475"/>
                  </a:lnTo>
                  <a:lnTo>
                    <a:pt x="350140" y="497840"/>
                  </a:lnTo>
                  <a:lnTo>
                    <a:pt x="353696" y="497840"/>
                  </a:lnTo>
                  <a:lnTo>
                    <a:pt x="357887" y="497078"/>
                  </a:lnTo>
                  <a:lnTo>
                    <a:pt x="361443" y="497078"/>
                  </a:lnTo>
                  <a:lnTo>
                    <a:pt x="372746" y="495046"/>
                  </a:lnTo>
                  <a:lnTo>
                    <a:pt x="376175" y="495046"/>
                  </a:lnTo>
                  <a:lnTo>
                    <a:pt x="379731" y="494412"/>
                  </a:lnTo>
                  <a:lnTo>
                    <a:pt x="383287" y="494412"/>
                  </a:lnTo>
                  <a:lnTo>
                    <a:pt x="390272" y="493015"/>
                  </a:lnTo>
                  <a:lnTo>
                    <a:pt x="393193" y="493015"/>
                  </a:lnTo>
                  <a:lnTo>
                    <a:pt x="399543" y="491618"/>
                  </a:lnTo>
                  <a:lnTo>
                    <a:pt x="402972" y="491618"/>
                  </a:lnTo>
                  <a:lnTo>
                    <a:pt x="405893" y="490983"/>
                  </a:lnTo>
                  <a:lnTo>
                    <a:pt x="408687" y="490983"/>
                  </a:lnTo>
                  <a:lnTo>
                    <a:pt x="411481" y="490221"/>
                  </a:lnTo>
                  <a:lnTo>
                    <a:pt x="415037" y="490221"/>
                  </a:lnTo>
                  <a:lnTo>
                    <a:pt x="417196" y="489586"/>
                  </a:lnTo>
                  <a:lnTo>
                    <a:pt x="419355" y="489586"/>
                  </a:lnTo>
                  <a:lnTo>
                    <a:pt x="421387" y="488824"/>
                  </a:lnTo>
                  <a:lnTo>
                    <a:pt x="424181" y="488824"/>
                  </a:lnTo>
                  <a:lnTo>
                    <a:pt x="425578" y="488189"/>
                  </a:lnTo>
                  <a:lnTo>
                    <a:pt x="427737" y="488189"/>
                  </a:lnTo>
                  <a:lnTo>
                    <a:pt x="429896" y="487553"/>
                  </a:lnTo>
                  <a:lnTo>
                    <a:pt x="434087" y="487553"/>
                  </a:lnTo>
                  <a:lnTo>
                    <a:pt x="436246" y="486792"/>
                  </a:lnTo>
                  <a:lnTo>
                    <a:pt x="437643" y="486792"/>
                  </a:lnTo>
                  <a:lnTo>
                    <a:pt x="437643" y="486156"/>
                  </a:lnTo>
                  <a:lnTo>
                    <a:pt x="436881" y="484124"/>
                  </a:lnTo>
                  <a:lnTo>
                    <a:pt x="436881" y="482727"/>
                  </a:lnTo>
                  <a:lnTo>
                    <a:pt x="436246" y="481331"/>
                  </a:lnTo>
                  <a:lnTo>
                    <a:pt x="436246" y="477267"/>
                  </a:lnTo>
                  <a:lnTo>
                    <a:pt x="435484" y="475108"/>
                  </a:lnTo>
                  <a:lnTo>
                    <a:pt x="435484" y="472440"/>
                  </a:lnTo>
                  <a:lnTo>
                    <a:pt x="434849" y="469646"/>
                  </a:lnTo>
                  <a:lnTo>
                    <a:pt x="434849" y="466980"/>
                  </a:lnTo>
                  <a:lnTo>
                    <a:pt x="433452" y="460121"/>
                  </a:lnTo>
                  <a:lnTo>
                    <a:pt x="433452" y="452502"/>
                  </a:lnTo>
                  <a:lnTo>
                    <a:pt x="431928" y="448437"/>
                  </a:lnTo>
                  <a:lnTo>
                    <a:pt x="431928" y="444246"/>
                  </a:lnTo>
                  <a:lnTo>
                    <a:pt x="429896" y="431293"/>
                  </a:lnTo>
                  <a:lnTo>
                    <a:pt x="429896" y="426467"/>
                  </a:lnTo>
                  <a:lnTo>
                    <a:pt x="428499" y="421640"/>
                  </a:lnTo>
                  <a:lnTo>
                    <a:pt x="426340" y="401067"/>
                  </a:lnTo>
                  <a:lnTo>
                    <a:pt x="422784" y="368174"/>
                  </a:lnTo>
                  <a:lnTo>
                    <a:pt x="420752" y="356617"/>
                  </a:lnTo>
                  <a:lnTo>
                    <a:pt x="420752" y="351028"/>
                  </a:lnTo>
                  <a:lnTo>
                    <a:pt x="419355" y="344806"/>
                  </a:lnTo>
                  <a:lnTo>
                    <a:pt x="417831" y="327787"/>
                  </a:lnTo>
                  <a:lnTo>
                    <a:pt x="415037" y="305181"/>
                  </a:lnTo>
                  <a:lnTo>
                    <a:pt x="412878" y="283211"/>
                  </a:lnTo>
                  <a:lnTo>
                    <a:pt x="411481" y="261874"/>
                  </a:lnTo>
                  <a:lnTo>
                    <a:pt x="409449" y="238634"/>
                  </a:lnTo>
                  <a:lnTo>
                    <a:pt x="408687" y="234443"/>
                  </a:lnTo>
                  <a:lnTo>
                    <a:pt x="408687" y="164592"/>
                  </a:lnTo>
                  <a:lnTo>
                    <a:pt x="409449" y="160402"/>
                  </a:lnTo>
                  <a:lnTo>
                    <a:pt x="409449" y="148844"/>
                  </a:lnTo>
                  <a:lnTo>
                    <a:pt x="410084" y="144653"/>
                  </a:lnTo>
                  <a:lnTo>
                    <a:pt x="410084" y="132969"/>
                  </a:lnTo>
                  <a:lnTo>
                    <a:pt x="410846" y="129541"/>
                  </a:lnTo>
                  <a:lnTo>
                    <a:pt x="410846" y="121286"/>
                  </a:lnTo>
                  <a:lnTo>
                    <a:pt x="411481" y="117222"/>
                  </a:lnTo>
                  <a:lnTo>
                    <a:pt x="411481" y="105538"/>
                  </a:lnTo>
                  <a:lnTo>
                    <a:pt x="412243" y="102108"/>
                  </a:lnTo>
                  <a:lnTo>
                    <a:pt x="412243" y="98044"/>
                  </a:lnTo>
                  <a:lnTo>
                    <a:pt x="412878" y="94616"/>
                  </a:lnTo>
                  <a:lnTo>
                    <a:pt x="412878" y="76708"/>
                  </a:lnTo>
                  <a:lnTo>
                    <a:pt x="413640" y="73406"/>
                  </a:lnTo>
                  <a:lnTo>
                    <a:pt x="413640" y="69978"/>
                  </a:lnTo>
                  <a:lnTo>
                    <a:pt x="414402" y="66549"/>
                  </a:lnTo>
                  <a:lnTo>
                    <a:pt x="414402" y="60325"/>
                  </a:lnTo>
                  <a:lnTo>
                    <a:pt x="415037" y="57531"/>
                  </a:lnTo>
                  <a:lnTo>
                    <a:pt x="415037" y="49403"/>
                  </a:lnTo>
                  <a:lnTo>
                    <a:pt x="415799" y="46609"/>
                  </a:lnTo>
                  <a:lnTo>
                    <a:pt x="415799" y="39752"/>
                  </a:lnTo>
                  <a:lnTo>
                    <a:pt x="416434" y="37719"/>
                  </a:lnTo>
                  <a:lnTo>
                    <a:pt x="416434" y="30100"/>
                  </a:lnTo>
                  <a:lnTo>
                    <a:pt x="417196" y="29464"/>
                  </a:lnTo>
                  <a:lnTo>
                    <a:pt x="417196" y="24003"/>
                  </a:lnTo>
                  <a:lnTo>
                    <a:pt x="417831" y="24003"/>
                  </a:lnTo>
                  <a:lnTo>
                    <a:pt x="414402" y="24003"/>
                  </a:lnTo>
                  <a:lnTo>
                    <a:pt x="412878" y="24639"/>
                  </a:lnTo>
                  <a:lnTo>
                    <a:pt x="411481" y="24639"/>
                  </a:lnTo>
                  <a:lnTo>
                    <a:pt x="410084" y="25400"/>
                  </a:lnTo>
                  <a:lnTo>
                    <a:pt x="407290" y="25400"/>
                  </a:lnTo>
                  <a:lnTo>
                    <a:pt x="405131" y="26036"/>
                  </a:lnTo>
                  <a:lnTo>
                    <a:pt x="402337" y="26036"/>
                  </a:lnTo>
                  <a:lnTo>
                    <a:pt x="399543" y="26670"/>
                  </a:lnTo>
                  <a:lnTo>
                    <a:pt x="391034" y="26670"/>
                  </a:lnTo>
                  <a:lnTo>
                    <a:pt x="389002" y="27433"/>
                  </a:lnTo>
                  <a:lnTo>
                    <a:pt x="380493" y="27433"/>
                  </a:lnTo>
                  <a:lnTo>
                    <a:pt x="377572" y="26670"/>
                  </a:lnTo>
                  <a:lnTo>
                    <a:pt x="371349" y="26670"/>
                  </a:lnTo>
                  <a:lnTo>
                    <a:pt x="369825" y="26036"/>
                  </a:lnTo>
                  <a:lnTo>
                    <a:pt x="364237" y="26036"/>
                  </a:lnTo>
                  <a:lnTo>
                    <a:pt x="362840" y="25400"/>
                  </a:lnTo>
                  <a:lnTo>
                    <a:pt x="360681" y="25400"/>
                  </a:lnTo>
                  <a:lnTo>
                    <a:pt x="358522" y="24639"/>
                  </a:lnTo>
                  <a:lnTo>
                    <a:pt x="352299" y="24639"/>
                  </a:lnTo>
                  <a:lnTo>
                    <a:pt x="350140" y="24003"/>
                  </a:lnTo>
                  <a:lnTo>
                    <a:pt x="348743" y="24003"/>
                  </a:lnTo>
                  <a:lnTo>
                    <a:pt x="345822" y="23369"/>
                  </a:lnTo>
                  <a:lnTo>
                    <a:pt x="342393" y="23369"/>
                  </a:lnTo>
                  <a:lnTo>
                    <a:pt x="340234" y="22606"/>
                  </a:lnTo>
                  <a:lnTo>
                    <a:pt x="336043" y="22606"/>
                  </a:lnTo>
                  <a:lnTo>
                    <a:pt x="333884" y="21972"/>
                  </a:lnTo>
                  <a:lnTo>
                    <a:pt x="331725" y="21972"/>
                  </a:lnTo>
                  <a:lnTo>
                    <a:pt x="329693" y="21209"/>
                  </a:lnTo>
                  <a:lnTo>
                    <a:pt x="327534" y="21209"/>
                  </a:lnTo>
                  <a:lnTo>
                    <a:pt x="325375" y="20575"/>
                  </a:lnTo>
                  <a:lnTo>
                    <a:pt x="321184" y="20575"/>
                  </a:lnTo>
                  <a:lnTo>
                    <a:pt x="316993" y="19178"/>
                  </a:lnTo>
                  <a:lnTo>
                    <a:pt x="315468" y="19178"/>
                  </a:lnTo>
                  <a:lnTo>
                    <a:pt x="313437" y="18542"/>
                  </a:lnTo>
                  <a:lnTo>
                    <a:pt x="309881" y="18542"/>
                  </a:lnTo>
                  <a:lnTo>
                    <a:pt x="307722" y="17780"/>
                  </a:lnTo>
                  <a:lnTo>
                    <a:pt x="306325" y="17780"/>
                  </a:lnTo>
                  <a:lnTo>
                    <a:pt x="304928" y="17145"/>
                  </a:lnTo>
                  <a:lnTo>
                    <a:pt x="301372" y="17145"/>
                  </a:lnTo>
                  <a:lnTo>
                    <a:pt x="299975" y="16383"/>
                  </a:lnTo>
                  <a:lnTo>
                    <a:pt x="298578" y="16383"/>
                  </a:lnTo>
                  <a:lnTo>
                    <a:pt x="295784" y="15749"/>
                  </a:lnTo>
                  <a:lnTo>
                    <a:pt x="293625" y="15749"/>
                  </a:lnTo>
                  <a:lnTo>
                    <a:pt x="290831" y="15114"/>
                  </a:lnTo>
                  <a:lnTo>
                    <a:pt x="289434" y="15114"/>
                  </a:lnTo>
                  <a:lnTo>
                    <a:pt x="287275" y="1435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2" name="Freeform 551"/>
            <p:cNvSpPr/>
            <p:nvPr/>
          </p:nvSpPr>
          <p:spPr>
            <a:xfrm>
              <a:off x="2346206" y="1619075"/>
              <a:ext cx="15861" cy="21578"/>
            </a:xfrm>
            <a:custGeom>
              <a:avLst/>
              <a:gdLst/>
              <a:ahLst/>
              <a:cxnLst/>
              <a:rect l="0" t="0" r="0" b="0"/>
              <a:pathLst>
                <a:path w="14861" h="21845">
                  <a:moveTo>
                    <a:pt x="2160" y="0"/>
                  </a:moveTo>
                  <a:lnTo>
                    <a:pt x="12700" y="1269"/>
                  </a:lnTo>
                  <a:lnTo>
                    <a:pt x="12700" y="4063"/>
                  </a:lnTo>
                  <a:lnTo>
                    <a:pt x="13463" y="6096"/>
                  </a:lnTo>
                  <a:lnTo>
                    <a:pt x="13463" y="10922"/>
                  </a:lnTo>
                  <a:lnTo>
                    <a:pt x="14097" y="12319"/>
                  </a:lnTo>
                  <a:lnTo>
                    <a:pt x="14097" y="15748"/>
                  </a:lnTo>
                  <a:lnTo>
                    <a:pt x="14860" y="18414"/>
                  </a:lnTo>
                  <a:lnTo>
                    <a:pt x="14860" y="20573"/>
                  </a:lnTo>
                  <a:lnTo>
                    <a:pt x="13463" y="21844"/>
                  </a:lnTo>
                  <a:lnTo>
                    <a:pt x="12066" y="21208"/>
                  </a:lnTo>
                  <a:lnTo>
                    <a:pt x="10669" y="21208"/>
                  </a:lnTo>
                  <a:lnTo>
                    <a:pt x="4319" y="19176"/>
                  </a:lnTo>
                  <a:lnTo>
                    <a:pt x="2794" y="19176"/>
                  </a:lnTo>
                  <a:lnTo>
                    <a:pt x="763" y="18414"/>
                  </a:lnTo>
                  <a:lnTo>
                    <a:pt x="763" y="16382"/>
                  </a:lnTo>
                  <a:lnTo>
                    <a:pt x="0" y="14351"/>
                  </a:lnTo>
                  <a:lnTo>
                    <a:pt x="0" y="8127"/>
                  </a:lnTo>
                  <a:lnTo>
                    <a:pt x="763" y="6096"/>
                  </a:lnTo>
                  <a:lnTo>
                    <a:pt x="763" y="4699"/>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3" name="Freeform 552"/>
            <p:cNvSpPr/>
            <p:nvPr/>
          </p:nvSpPr>
          <p:spPr>
            <a:xfrm>
              <a:off x="2413175" y="1589648"/>
              <a:ext cx="19385" cy="39234"/>
            </a:xfrm>
            <a:custGeom>
              <a:avLst/>
              <a:gdLst/>
              <a:ahLst/>
              <a:cxnLst/>
              <a:rect l="0" t="0" r="0" b="0"/>
              <a:pathLst>
                <a:path w="18416" h="39879">
                  <a:moveTo>
                    <a:pt x="1396" y="0"/>
                  </a:moveTo>
                  <a:lnTo>
                    <a:pt x="5715" y="0"/>
                  </a:lnTo>
                  <a:lnTo>
                    <a:pt x="10668" y="1397"/>
                  </a:lnTo>
                  <a:lnTo>
                    <a:pt x="13462" y="2794"/>
                  </a:lnTo>
                  <a:lnTo>
                    <a:pt x="14859" y="7620"/>
                  </a:lnTo>
                  <a:lnTo>
                    <a:pt x="14096" y="9017"/>
                  </a:lnTo>
                  <a:lnTo>
                    <a:pt x="14096" y="17145"/>
                  </a:lnTo>
                  <a:lnTo>
                    <a:pt x="14859" y="19939"/>
                  </a:lnTo>
                  <a:lnTo>
                    <a:pt x="14859" y="22733"/>
                  </a:lnTo>
                  <a:lnTo>
                    <a:pt x="16890" y="30227"/>
                  </a:lnTo>
                  <a:lnTo>
                    <a:pt x="16890" y="32258"/>
                  </a:lnTo>
                  <a:lnTo>
                    <a:pt x="17653" y="34291"/>
                  </a:lnTo>
                  <a:lnTo>
                    <a:pt x="17653" y="37084"/>
                  </a:lnTo>
                  <a:lnTo>
                    <a:pt x="18415" y="38481"/>
                  </a:lnTo>
                  <a:lnTo>
                    <a:pt x="17653" y="38481"/>
                  </a:lnTo>
                  <a:lnTo>
                    <a:pt x="16256" y="39117"/>
                  </a:lnTo>
                  <a:lnTo>
                    <a:pt x="14096" y="39117"/>
                  </a:lnTo>
                  <a:lnTo>
                    <a:pt x="12065" y="39878"/>
                  </a:lnTo>
                  <a:lnTo>
                    <a:pt x="4318" y="37719"/>
                  </a:lnTo>
                  <a:lnTo>
                    <a:pt x="2793" y="35688"/>
                  </a:lnTo>
                  <a:lnTo>
                    <a:pt x="762" y="30227"/>
                  </a:lnTo>
                  <a:lnTo>
                    <a:pt x="762" y="28194"/>
                  </a:lnTo>
                  <a:lnTo>
                    <a:pt x="0" y="24766"/>
                  </a:lnTo>
                  <a:lnTo>
                    <a:pt x="0" y="4192"/>
                  </a:lnTo>
                  <a:lnTo>
                    <a:pt x="762" y="2794"/>
                  </a:lnTo>
                  <a:lnTo>
                    <a:pt x="762" y="763"/>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4" name="Freeform 553"/>
            <p:cNvSpPr/>
            <p:nvPr/>
          </p:nvSpPr>
          <p:spPr>
            <a:xfrm>
              <a:off x="2342681" y="1636729"/>
              <a:ext cx="149800" cy="70622"/>
            </a:xfrm>
            <a:custGeom>
              <a:avLst/>
              <a:gdLst/>
              <a:ahLst/>
              <a:cxnLst/>
              <a:rect l="0" t="0" r="0" b="0"/>
              <a:pathLst>
                <a:path w="149735" h="70614">
                  <a:moveTo>
                    <a:pt x="136272" y="0"/>
                  </a:moveTo>
                  <a:lnTo>
                    <a:pt x="149734" y="10288"/>
                  </a:lnTo>
                  <a:lnTo>
                    <a:pt x="148972" y="10288"/>
                  </a:lnTo>
                  <a:lnTo>
                    <a:pt x="147575" y="11685"/>
                  </a:lnTo>
                  <a:lnTo>
                    <a:pt x="144019" y="17146"/>
                  </a:lnTo>
                  <a:lnTo>
                    <a:pt x="141859" y="18543"/>
                  </a:lnTo>
                  <a:lnTo>
                    <a:pt x="139066" y="21210"/>
                  </a:lnTo>
                  <a:lnTo>
                    <a:pt x="138431" y="23369"/>
                  </a:lnTo>
                  <a:lnTo>
                    <a:pt x="136272" y="24638"/>
                  </a:lnTo>
                  <a:lnTo>
                    <a:pt x="130684" y="30100"/>
                  </a:lnTo>
                  <a:lnTo>
                    <a:pt x="128525" y="31497"/>
                  </a:lnTo>
                  <a:lnTo>
                    <a:pt x="125731" y="34291"/>
                  </a:lnTo>
                  <a:lnTo>
                    <a:pt x="124334" y="36322"/>
                  </a:lnTo>
                  <a:lnTo>
                    <a:pt x="122809" y="37719"/>
                  </a:lnTo>
                  <a:lnTo>
                    <a:pt x="120016" y="41784"/>
                  </a:lnTo>
                  <a:lnTo>
                    <a:pt x="117856" y="43181"/>
                  </a:lnTo>
                  <a:lnTo>
                    <a:pt x="116587" y="45213"/>
                  </a:lnTo>
                  <a:lnTo>
                    <a:pt x="115063" y="46610"/>
                  </a:lnTo>
                  <a:lnTo>
                    <a:pt x="113666" y="48641"/>
                  </a:lnTo>
                  <a:lnTo>
                    <a:pt x="111634" y="50038"/>
                  </a:lnTo>
                  <a:lnTo>
                    <a:pt x="110109" y="52071"/>
                  </a:lnTo>
                  <a:lnTo>
                    <a:pt x="108713" y="53468"/>
                  </a:lnTo>
                  <a:lnTo>
                    <a:pt x="103125" y="56897"/>
                  </a:lnTo>
                  <a:lnTo>
                    <a:pt x="100966" y="57659"/>
                  </a:lnTo>
                  <a:lnTo>
                    <a:pt x="98934" y="58928"/>
                  </a:lnTo>
                  <a:lnTo>
                    <a:pt x="96775" y="59691"/>
                  </a:lnTo>
                  <a:lnTo>
                    <a:pt x="94616" y="59691"/>
                  </a:lnTo>
                  <a:lnTo>
                    <a:pt x="91822" y="60325"/>
                  </a:lnTo>
                  <a:lnTo>
                    <a:pt x="89663" y="61722"/>
                  </a:lnTo>
                  <a:lnTo>
                    <a:pt x="87503" y="61722"/>
                  </a:lnTo>
                  <a:lnTo>
                    <a:pt x="77725" y="64390"/>
                  </a:lnTo>
                  <a:lnTo>
                    <a:pt x="76328" y="64390"/>
                  </a:lnTo>
                  <a:lnTo>
                    <a:pt x="69978" y="67184"/>
                  </a:lnTo>
                  <a:lnTo>
                    <a:pt x="56516" y="70613"/>
                  </a:lnTo>
                  <a:lnTo>
                    <a:pt x="37466" y="70613"/>
                  </a:lnTo>
                  <a:lnTo>
                    <a:pt x="30353" y="68581"/>
                  </a:lnTo>
                  <a:lnTo>
                    <a:pt x="28956" y="67184"/>
                  </a:lnTo>
                  <a:lnTo>
                    <a:pt x="26925" y="65787"/>
                  </a:lnTo>
                  <a:lnTo>
                    <a:pt x="24766" y="65151"/>
                  </a:lnTo>
                  <a:lnTo>
                    <a:pt x="22606" y="63754"/>
                  </a:lnTo>
                  <a:lnTo>
                    <a:pt x="20575" y="63119"/>
                  </a:lnTo>
                  <a:lnTo>
                    <a:pt x="15622" y="60325"/>
                  </a:lnTo>
                  <a:lnTo>
                    <a:pt x="13463" y="59691"/>
                  </a:lnTo>
                  <a:lnTo>
                    <a:pt x="11303" y="58294"/>
                  </a:lnTo>
                  <a:lnTo>
                    <a:pt x="8509" y="57659"/>
                  </a:lnTo>
                  <a:lnTo>
                    <a:pt x="4953" y="55500"/>
                  </a:lnTo>
                  <a:lnTo>
                    <a:pt x="3556" y="55500"/>
                  </a:lnTo>
                  <a:lnTo>
                    <a:pt x="763" y="54229"/>
                  </a:lnTo>
                  <a:lnTo>
                    <a:pt x="0" y="54229"/>
                  </a:lnTo>
                  <a:lnTo>
                    <a:pt x="5716" y="43181"/>
                  </a:lnTo>
                  <a:lnTo>
                    <a:pt x="7875" y="43943"/>
                  </a:lnTo>
                  <a:lnTo>
                    <a:pt x="9272" y="45213"/>
                  </a:lnTo>
                  <a:lnTo>
                    <a:pt x="12700" y="46610"/>
                  </a:lnTo>
                  <a:lnTo>
                    <a:pt x="14225" y="46610"/>
                  </a:lnTo>
                  <a:lnTo>
                    <a:pt x="21972" y="50673"/>
                  </a:lnTo>
                  <a:lnTo>
                    <a:pt x="24766" y="53468"/>
                  </a:lnTo>
                  <a:lnTo>
                    <a:pt x="26163" y="54229"/>
                  </a:lnTo>
                  <a:lnTo>
                    <a:pt x="27559" y="55500"/>
                  </a:lnTo>
                  <a:lnTo>
                    <a:pt x="28956" y="55500"/>
                  </a:lnTo>
                  <a:lnTo>
                    <a:pt x="32513" y="56897"/>
                  </a:lnTo>
                  <a:lnTo>
                    <a:pt x="34672" y="56897"/>
                  </a:lnTo>
                  <a:lnTo>
                    <a:pt x="36831" y="57659"/>
                  </a:lnTo>
                  <a:lnTo>
                    <a:pt x="48006" y="57659"/>
                  </a:lnTo>
                  <a:lnTo>
                    <a:pt x="50166" y="56897"/>
                  </a:lnTo>
                  <a:lnTo>
                    <a:pt x="56516" y="56897"/>
                  </a:lnTo>
                  <a:lnTo>
                    <a:pt x="60072" y="55500"/>
                  </a:lnTo>
                  <a:lnTo>
                    <a:pt x="62231" y="55500"/>
                  </a:lnTo>
                  <a:lnTo>
                    <a:pt x="67056" y="54229"/>
                  </a:lnTo>
                  <a:lnTo>
                    <a:pt x="69978" y="54229"/>
                  </a:lnTo>
                  <a:lnTo>
                    <a:pt x="72009" y="53468"/>
                  </a:lnTo>
                  <a:lnTo>
                    <a:pt x="74931" y="53468"/>
                  </a:lnTo>
                  <a:lnTo>
                    <a:pt x="76963" y="52071"/>
                  </a:lnTo>
                  <a:lnTo>
                    <a:pt x="86869" y="49403"/>
                  </a:lnTo>
                  <a:lnTo>
                    <a:pt x="90425" y="47244"/>
                  </a:lnTo>
                  <a:lnTo>
                    <a:pt x="92456" y="46610"/>
                  </a:lnTo>
                  <a:lnTo>
                    <a:pt x="93981" y="45213"/>
                  </a:lnTo>
                  <a:lnTo>
                    <a:pt x="95378" y="43181"/>
                  </a:lnTo>
                  <a:lnTo>
                    <a:pt x="97409" y="41784"/>
                  </a:lnTo>
                  <a:lnTo>
                    <a:pt x="105156" y="34291"/>
                  </a:lnTo>
                  <a:lnTo>
                    <a:pt x="106681" y="32259"/>
                  </a:lnTo>
                  <a:lnTo>
                    <a:pt x="108713" y="30862"/>
                  </a:lnTo>
                  <a:lnTo>
                    <a:pt x="110109" y="28829"/>
                  </a:lnTo>
                  <a:lnTo>
                    <a:pt x="111634" y="27432"/>
                  </a:lnTo>
                  <a:lnTo>
                    <a:pt x="113666" y="24638"/>
                  </a:lnTo>
                  <a:lnTo>
                    <a:pt x="116587" y="22606"/>
                  </a:lnTo>
                  <a:lnTo>
                    <a:pt x="117856" y="21210"/>
                  </a:lnTo>
                  <a:lnTo>
                    <a:pt x="120016" y="17781"/>
                  </a:lnTo>
                  <a:lnTo>
                    <a:pt x="124334" y="13716"/>
                  </a:lnTo>
                  <a:lnTo>
                    <a:pt x="125731" y="11685"/>
                  </a:lnTo>
                  <a:lnTo>
                    <a:pt x="127763" y="10288"/>
                  </a:lnTo>
                  <a:lnTo>
                    <a:pt x="129922" y="6859"/>
                  </a:lnTo>
                  <a:lnTo>
                    <a:pt x="132716" y="4065"/>
                  </a:lnTo>
                  <a:lnTo>
                    <a:pt x="134113" y="1397"/>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5" name="Freeform 554"/>
            <p:cNvSpPr/>
            <p:nvPr/>
          </p:nvSpPr>
          <p:spPr>
            <a:xfrm>
              <a:off x="2430799" y="1497448"/>
              <a:ext cx="45821" cy="68659"/>
            </a:xfrm>
            <a:custGeom>
              <a:avLst/>
              <a:gdLst/>
              <a:ahLst/>
              <a:cxnLst/>
              <a:rect l="0" t="0" r="0" b="0"/>
              <a:pathLst>
                <a:path w="45976" h="68580">
                  <a:moveTo>
                    <a:pt x="33275" y="0"/>
                  </a:moveTo>
                  <a:lnTo>
                    <a:pt x="45975" y="6223"/>
                  </a:lnTo>
                  <a:lnTo>
                    <a:pt x="45213" y="6223"/>
                  </a:lnTo>
                  <a:lnTo>
                    <a:pt x="43816" y="8889"/>
                  </a:lnTo>
                  <a:lnTo>
                    <a:pt x="42419" y="10287"/>
                  </a:lnTo>
                  <a:lnTo>
                    <a:pt x="41656" y="12319"/>
                  </a:lnTo>
                  <a:lnTo>
                    <a:pt x="40260" y="14350"/>
                  </a:lnTo>
                  <a:lnTo>
                    <a:pt x="39625" y="16383"/>
                  </a:lnTo>
                  <a:lnTo>
                    <a:pt x="35306" y="23367"/>
                  </a:lnTo>
                  <a:lnTo>
                    <a:pt x="34672" y="25400"/>
                  </a:lnTo>
                  <a:lnTo>
                    <a:pt x="33275" y="26670"/>
                  </a:lnTo>
                  <a:lnTo>
                    <a:pt x="31116" y="30098"/>
                  </a:lnTo>
                  <a:lnTo>
                    <a:pt x="30353" y="32258"/>
                  </a:lnTo>
                  <a:lnTo>
                    <a:pt x="29719" y="32892"/>
                  </a:lnTo>
                  <a:lnTo>
                    <a:pt x="28322" y="34925"/>
                  </a:lnTo>
                  <a:lnTo>
                    <a:pt x="26925" y="36322"/>
                  </a:lnTo>
                  <a:lnTo>
                    <a:pt x="26163" y="39115"/>
                  </a:lnTo>
                  <a:lnTo>
                    <a:pt x="16384" y="57531"/>
                  </a:lnTo>
                  <a:lnTo>
                    <a:pt x="14860" y="62356"/>
                  </a:lnTo>
                  <a:lnTo>
                    <a:pt x="12700" y="65786"/>
                  </a:lnTo>
                  <a:lnTo>
                    <a:pt x="12700" y="67183"/>
                  </a:lnTo>
                  <a:lnTo>
                    <a:pt x="11431" y="68579"/>
                  </a:lnTo>
                  <a:lnTo>
                    <a:pt x="8510" y="68579"/>
                  </a:lnTo>
                  <a:lnTo>
                    <a:pt x="7113" y="67183"/>
                  </a:lnTo>
                  <a:lnTo>
                    <a:pt x="4953" y="65786"/>
                  </a:lnTo>
                  <a:lnTo>
                    <a:pt x="3556" y="64389"/>
                  </a:lnTo>
                  <a:lnTo>
                    <a:pt x="763" y="63119"/>
                  </a:lnTo>
                  <a:lnTo>
                    <a:pt x="0" y="62356"/>
                  </a:lnTo>
                  <a:lnTo>
                    <a:pt x="0" y="59689"/>
                  </a:lnTo>
                  <a:lnTo>
                    <a:pt x="4319" y="52070"/>
                  </a:lnTo>
                  <a:lnTo>
                    <a:pt x="5716" y="50800"/>
                  </a:lnTo>
                  <a:lnTo>
                    <a:pt x="8510" y="45212"/>
                  </a:lnTo>
                  <a:lnTo>
                    <a:pt x="10669" y="43179"/>
                  </a:lnTo>
                  <a:lnTo>
                    <a:pt x="16384" y="34925"/>
                  </a:lnTo>
                  <a:lnTo>
                    <a:pt x="17019" y="34289"/>
                  </a:lnTo>
                  <a:lnTo>
                    <a:pt x="17653" y="32258"/>
                  </a:lnTo>
                  <a:lnTo>
                    <a:pt x="19178" y="30861"/>
                  </a:lnTo>
                  <a:lnTo>
                    <a:pt x="19813" y="28067"/>
                  </a:lnTo>
                  <a:lnTo>
                    <a:pt x="21210" y="26034"/>
                  </a:lnTo>
                  <a:lnTo>
                    <a:pt x="29084" y="7620"/>
                  </a:lnTo>
                  <a:lnTo>
                    <a:pt x="30353" y="6223"/>
                  </a:lnTo>
                  <a:lnTo>
                    <a:pt x="30353" y="3428"/>
                  </a:lnTo>
                  <a:lnTo>
                    <a:pt x="31878" y="2031"/>
                  </a:lnTo>
                  <a:lnTo>
                    <a:pt x="31878" y="634"/>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6" name="Freeform 555"/>
            <p:cNvSpPr/>
            <p:nvPr/>
          </p:nvSpPr>
          <p:spPr>
            <a:xfrm>
              <a:off x="2490719" y="1581801"/>
              <a:ext cx="54632" cy="39234"/>
            </a:xfrm>
            <a:custGeom>
              <a:avLst/>
              <a:gdLst/>
              <a:ahLst/>
              <a:cxnLst/>
              <a:rect l="0" t="0" r="0" b="0"/>
              <a:pathLst>
                <a:path w="54357" h="40387">
                  <a:moveTo>
                    <a:pt x="35306" y="1397"/>
                  </a:moveTo>
                  <a:lnTo>
                    <a:pt x="38862" y="0"/>
                  </a:lnTo>
                  <a:lnTo>
                    <a:pt x="54356" y="4064"/>
                  </a:lnTo>
                  <a:lnTo>
                    <a:pt x="54356" y="4700"/>
                  </a:lnTo>
                  <a:lnTo>
                    <a:pt x="52959" y="5461"/>
                  </a:lnTo>
                  <a:lnTo>
                    <a:pt x="38100" y="18542"/>
                  </a:lnTo>
                  <a:lnTo>
                    <a:pt x="33147" y="21209"/>
                  </a:lnTo>
                  <a:lnTo>
                    <a:pt x="31750" y="22606"/>
                  </a:lnTo>
                  <a:lnTo>
                    <a:pt x="29591" y="23242"/>
                  </a:lnTo>
                  <a:lnTo>
                    <a:pt x="14859" y="32894"/>
                  </a:lnTo>
                  <a:lnTo>
                    <a:pt x="13462" y="34925"/>
                  </a:lnTo>
                  <a:lnTo>
                    <a:pt x="11303" y="36322"/>
                  </a:lnTo>
                  <a:lnTo>
                    <a:pt x="9906" y="37720"/>
                  </a:lnTo>
                  <a:lnTo>
                    <a:pt x="9144" y="38989"/>
                  </a:lnTo>
                  <a:lnTo>
                    <a:pt x="6984" y="40386"/>
                  </a:lnTo>
                  <a:lnTo>
                    <a:pt x="4953" y="40386"/>
                  </a:lnTo>
                  <a:lnTo>
                    <a:pt x="4191" y="39752"/>
                  </a:lnTo>
                  <a:lnTo>
                    <a:pt x="2159" y="36322"/>
                  </a:lnTo>
                  <a:lnTo>
                    <a:pt x="2159" y="32894"/>
                  </a:lnTo>
                  <a:lnTo>
                    <a:pt x="762" y="32258"/>
                  </a:lnTo>
                  <a:lnTo>
                    <a:pt x="762" y="29464"/>
                  </a:lnTo>
                  <a:lnTo>
                    <a:pt x="0" y="28067"/>
                  </a:lnTo>
                  <a:lnTo>
                    <a:pt x="762" y="26670"/>
                  </a:lnTo>
                  <a:lnTo>
                    <a:pt x="762" y="25273"/>
                  </a:lnTo>
                  <a:lnTo>
                    <a:pt x="2159" y="23877"/>
                  </a:lnTo>
                  <a:lnTo>
                    <a:pt x="4953" y="22606"/>
                  </a:lnTo>
                  <a:lnTo>
                    <a:pt x="9144" y="19812"/>
                  </a:lnTo>
                  <a:lnTo>
                    <a:pt x="11303" y="17781"/>
                  </a:lnTo>
                  <a:lnTo>
                    <a:pt x="31115" y="4064"/>
                  </a:lnTo>
                  <a:lnTo>
                    <a:pt x="33909" y="1397"/>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7" name="Freeform 556"/>
            <p:cNvSpPr/>
            <p:nvPr/>
          </p:nvSpPr>
          <p:spPr>
            <a:xfrm>
              <a:off x="2501293" y="1717160"/>
              <a:ext cx="56395" cy="25502"/>
            </a:xfrm>
            <a:custGeom>
              <a:avLst/>
              <a:gdLst/>
              <a:ahLst/>
              <a:cxnLst/>
              <a:rect l="0" t="0" r="0" b="0"/>
              <a:pathLst>
                <a:path w="56389" h="24766">
                  <a:moveTo>
                    <a:pt x="54356" y="7619"/>
                  </a:moveTo>
                  <a:lnTo>
                    <a:pt x="56388" y="24765"/>
                  </a:lnTo>
                  <a:lnTo>
                    <a:pt x="55753" y="24003"/>
                  </a:lnTo>
                  <a:lnTo>
                    <a:pt x="54356" y="24003"/>
                  </a:lnTo>
                  <a:lnTo>
                    <a:pt x="52197" y="22606"/>
                  </a:lnTo>
                  <a:lnTo>
                    <a:pt x="47244" y="20573"/>
                  </a:lnTo>
                  <a:lnTo>
                    <a:pt x="38100" y="16510"/>
                  </a:lnTo>
                  <a:lnTo>
                    <a:pt x="33909" y="15113"/>
                  </a:lnTo>
                  <a:lnTo>
                    <a:pt x="31750" y="15113"/>
                  </a:lnTo>
                  <a:lnTo>
                    <a:pt x="23241" y="13081"/>
                  </a:lnTo>
                  <a:lnTo>
                    <a:pt x="20447" y="13081"/>
                  </a:lnTo>
                  <a:lnTo>
                    <a:pt x="16891" y="11684"/>
                  </a:lnTo>
                  <a:lnTo>
                    <a:pt x="14097" y="11684"/>
                  </a:lnTo>
                  <a:lnTo>
                    <a:pt x="11938" y="11048"/>
                  </a:lnTo>
                  <a:lnTo>
                    <a:pt x="9144" y="11048"/>
                  </a:lnTo>
                  <a:lnTo>
                    <a:pt x="6350" y="10287"/>
                  </a:lnTo>
                  <a:lnTo>
                    <a:pt x="2032" y="10287"/>
                  </a:lnTo>
                  <a:lnTo>
                    <a:pt x="0" y="9651"/>
                  </a:lnTo>
                  <a:lnTo>
                    <a:pt x="0" y="6857"/>
                  </a:lnTo>
                  <a:lnTo>
                    <a:pt x="1397" y="5460"/>
                  </a:lnTo>
                  <a:lnTo>
                    <a:pt x="2032" y="3428"/>
                  </a:lnTo>
                  <a:lnTo>
                    <a:pt x="3556" y="1397"/>
                  </a:lnTo>
                  <a:lnTo>
                    <a:pt x="4953" y="0"/>
                  </a:lnTo>
                  <a:lnTo>
                    <a:pt x="6350" y="635"/>
                  </a:lnTo>
                  <a:lnTo>
                    <a:pt x="8509" y="635"/>
                  </a:lnTo>
                  <a:lnTo>
                    <a:pt x="17653" y="2794"/>
                  </a:lnTo>
                  <a:lnTo>
                    <a:pt x="26035" y="2794"/>
                  </a:lnTo>
                  <a:lnTo>
                    <a:pt x="28194" y="3428"/>
                  </a:lnTo>
                  <a:lnTo>
                    <a:pt x="30353" y="3428"/>
                  </a:lnTo>
                  <a:lnTo>
                    <a:pt x="32385" y="4063"/>
                  </a:lnTo>
                  <a:lnTo>
                    <a:pt x="35306" y="4063"/>
                  </a:lnTo>
                  <a:lnTo>
                    <a:pt x="37338" y="4825"/>
                  </a:lnTo>
                  <a:lnTo>
                    <a:pt x="39497" y="4825"/>
                  </a:lnTo>
                  <a:lnTo>
                    <a:pt x="42291" y="5460"/>
                  </a:lnTo>
                  <a:lnTo>
                    <a:pt x="44450" y="5460"/>
                  </a:lnTo>
                  <a:lnTo>
                    <a:pt x="47244" y="6222"/>
                  </a:lnTo>
                  <a:lnTo>
                    <a:pt x="49403" y="6222"/>
                  </a:lnTo>
                  <a:lnTo>
                    <a:pt x="50800" y="6857"/>
                  </a:lnTo>
                  <a:lnTo>
                    <a:pt x="52959" y="6857"/>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8" name="Freeform 557"/>
            <p:cNvSpPr/>
            <p:nvPr/>
          </p:nvSpPr>
          <p:spPr>
            <a:xfrm>
              <a:off x="2458997" y="1762279"/>
              <a:ext cx="68731" cy="66698"/>
            </a:xfrm>
            <a:custGeom>
              <a:avLst/>
              <a:gdLst/>
              <a:ahLst/>
              <a:cxnLst/>
              <a:rect l="0" t="0" r="0" b="0"/>
              <a:pathLst>
                <a:path w="68327" h="65152">
                  <a:moveTo>
                    <a:pt x="6985" y="0"/>
                  </a:moveTo>
                  <a:lnTo>
                    <a:pt x="68326" y="55626"/>
                  </a:lnTo>
                  <a:lnTo>
                    <a:pt x="67691" y="55626"/>
                  </a:lnTo>
                  <a:lnTo>
                    <a:pt x="66929" y="57023"/>
                  </a:lnTo>
                  <a:lnTo>
                    <a:pt x="59182" y="64516"/>
                  </a:lnTo>
                  <a:lnTo>
                    <a:pt x="57785" y="65151"/>
                  </a:lnTo>
                  <a:lnTo>
                    <a:pt x="56388" y="64516"/>
                  </a:lnTo>
                  <a:lnTo>
                    <a:pt x="52197" y="61086"/>
                  </a:lnTo>
                  <a:lnTo>
                    <a:pt x="50672" y="60451"/>
                  </a:lnTo>
                  <a:lnTo>
                    <a:pt x="26035" y="35686"/>
                  </a:lnTo>
                  <a:lnTo>
                    <a:pt x="23876" y="32892"/>
                  </a:lnTo>
                  <a:lnTo>
                    <a:pt x="21082" y="30860"/>
                  </a:lnTo>
                  <a:lnTo>
                    <a:pt x="11938" y="20573"/>
                  </a:lnTo>
                  <a:lnTo>
                    <a:pt x="635" y="9651"/>
                  </a:lnTo>
                  <a:lnTo>
                    <a:pt x="0" y="6857"/>
                  </a:lnTo>
                  <a:lnTo>
                    <a:pt x="2032" y="3429"/>
                  </a:lnTo>
                  <a:lnTo>
                    <a:pt x="5588" y="1397"/>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9" name="Freeform 558"/>
            <p:cNvSpPr/>
            <p:nvPr/>
          </p:nvSpPr>
          <p:spPr>
            <a:xfrm>
              <a:off x="2386739" y="1776012"/>
              <a:ext cx="14099" cy="94162"/>
            </a:xfrm>
            <a:custGeom>
              <a:avLst/>
              <a:gdLst/>
              <a:ahLst/>
              <a:cxnLst/>
              <a:rect l="0" t="0" r="0" b="0"/>
              <a:pathLst>
                <a:path w="14861" h="94616">
                  <a:moveTo>
                    <a:pt x="14860" y="3303"/>
                  </a:moveTo>
                  <a:lnTo>
                    <a:pt x="14225" y="3303"/>
                  </a:lnTo>
                  <a:lnTo>
                    <a:pt x="14225" y="8128"/>
                  </a:lnTo>
                  <a:lnTo>
                    <a:pt x="13463" y="10922"/>
                  </a:lnTo>
                  <a:lnTo>
                    <a:pt x="13463" y="39752"/>
                  </a:lnTo>
                  <a:lnTo>
                    <a:pt x="14225" y="41149"/>
                  </a:lnTo>
                  <a:lnTo>
                    <a:pt x="14225" y="51309"/>
                  </a:lnTo>
                  <a:lnTo>
                    <a:pt x="13463" y="52706"/>
                  </a:lnTo>
                  <a:lnTo>
                    <a:pt x="13463" y="94615"/>
                  </a:lnTo>
                  <a:lnTo>
                    <a:pt x="0" y="93853"/>
                  </a:lnTo>
                  <a:lnTo>
                    <a:pt x="0" y="72644"/>
                  </a:lnTo>
                  <a:lnTo>
                    <a:pt x="763" y="71247"/>
                  </a:lnTo>
                  <a:lnTo>
                    <a:pt x="763" y="58928"/>
                  </a:lnTo>
                  <a:lnTo>
                    <a:pt x="1525" y="57531"/>
                  </a:lnTo>
                  <a:lnTo>
                    <a:pt x="1525" y="30099"/>
                  </a:lnTo>
                  <a:lnTo>
                    <a:pt x="2160" y="28703"/>
                  </a:lnTo>
                  <a:lnTo>
                    <a:pt x="2160" y="9525"/>
                  </a:lnTo>
                  <a:lnTo>
                    <a:pt x="1525" y="6859"/>
                  </a:lnTo>
                  <a:lnTo>
                    <a:pt x="1525" y="2668"/>
                  </a:lnTo>
                  <a:lnTo>
                    <a:pt x="2160" y="2033"/>
                  </a:lnTo>
                  <a:lnTo>
                    <a:pt x="2922" y="0"/>
                  </a:lnTo>
                  <a:lnTo>
                    <a:pt x="7113" y="0"/>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0" name="Freeform 559"/>
            <p:cNvSpPr/>
            <p:nvPr/>
          </p:nvSpPr>
          <p:spPr>
            <a:xfrm>
              <a:off x="2266899" y="1762279"/>
              <a:ext cx="68732" cy="66698"/>
            </a:xfrm>
            <a:custGeom>
              <a:avLst/>
              <a:gdLst/>
              <a:ahLst/>
              <a:cxnLst/>
              <a:rect l="0" t="0" r="0" b="0"/>
              <a:pathLst>
                <a:path w="68454" h="65914">
                  <a:moveTo>
                    <a:pt x="55753" y="0"/>
                  </a:moveTo>
                  <a:lnTo>
                    <a:pt x="68453" y="5588"/>
                  </a:lnTo>
                  <a:lnTo>
                    <a:pt x="67690" y="5588"/>
                  </a:lnTo>
                  <a:lnTo>
                    <a:pt x="64897" y="8254"/>
                  </a:lnTo>
                  <a:lnTo>
                    <a:pt x="62737" y="9651"/>
                  </a:lnTo>
                  <a:lnTo>
                    <a:pt x="60578" y="11684"/>
                  </a:lnTo>
                  <a:lnTo>
                    <a:pt x="55753" y="15113"/>
                  </a:lnTo>
                  <a:lnTo>
                    <a:pt x="54356" y="17144"/>
                  </a:lnTo>
                  <a:lnTo>
                    <a:pt x="37337" y="30860"/>
                  </a:lnTo>
                  <a:lnTo>
                    <a:pt x="35940" y="32892"/>
                  </a:lnTo>
                  <a:lnTo>
                    <a:pt x="33781" y="34289"/>
                  </a:lnTo>
                  <a:lnTo>
                    <a:pt x="29590" y="38481"/>
                  </a:lnTo>
                  <a:lnTo>
                    <a:pt x="27431" y="39116"/>
                  </a:lnTo>
                  <a:lnTo>
                    <a:pt x="26797" y="41148"/>
                  </a:lnTo>
                  <a:lnTo>
                    <a:pt x="24637" y="42544"/>
                  </a:lnTo>
                  <a:lnTo>
                    <a:pt x="24003" y="44576"/>
                  </a:lnTo>
                  <a:lnTo>
                    <a:pt x="22606" y="45973"/>
                  </a:lnTo>
                  <a:lnTo>
                    <a:pt x="17653" y="54863"/>
                  </a:lnTo>
                  <a:lnTo>
                    <a:pt x="16128" y="56260"/>
                  </a:lnTo>
                  <a:lnTo>
                    <a:pt x="14731" y="60451"/>
                  </a:lnTo>
                  <a:lnTo>
                    <a:pt x="13334" y="63754"/>
                  </a:lnTo>
                  <a:lnTo>
                    <a:pt x="12700" y="64516"/>
                  </a:lnTo>
                  <a:lnTo>
                    <a:pt x="12700" y="65913"/>
                  </a:lnTo>
                  <a:lnTo>
                    <a:pt x="10540" y="65913"/>
                  </a:lnTo>
                  <a:lnTo>
                    <a:pt x="9143" y="65151"/>
                  </a:lnTo>
                  <a:lnTo>
                    <a:pt x="2793" y="57657"/>
                  </a:lnTo>
                  <a:lnTo>
                    <a:pt x="1397" y="54863"/>
                  </a:lnTo>
                  <a:lnTo>
                    <a:pt x="0" y="53594"/>
                  </a:lnTo>
                  <a:lnTo>
                    <a:pt x="0" y="52197"/>
                  </a:lnTo>
                  <a:lnTo>
                    <a:pt x="634" y="50038"/>
                  </a:lnTo>
                  <a:lnTo>
                    <a:pt x="2031" y="48767"/>
                  </a:lnTo>
                  <a:lnTo>
                    <a:pt x="2793" y="46735"/>
                  </a:lnTo>
                  <a:lnTo>
                    <a:pt x="4953" y="44576"/>
                  </a:lnTo>
                  <a:lnTo>
                    <a:pt x="13334" y="32892"/>
                  </a:lnTo>
                  <a:lnTo>
                    <a:pt x="15493" y="30860"/>
                  </a:lnTo>
                  <a:lnTo>
                    <a:pt x="17653" y="28194"/>
                  </a:lnTo>
                  <a:lnTo>
                    <a:pt x="20447" y="26797"/>
                  </a:lnTo>
                  <a:lnTo>
                    <a:pt x="21843" y="25400"/>
                  </a:lnTo>
                  <a:lnTo>
                    <a:pt x="24637" y="24764"/>
                  </a:lnTo>
                  <a:lnTo>
                    <a:pt x="26034" y="23367"/>
                  </a:lnTo>
                  <a:lnTo>
                    <a:pt x="33147" y="19304"/>
                  </a:lnTo>
                  <a:lnTo>
                    <a:pt x="40131" y="13081"/>
                  </a:lnTo>
                  <a:lnTo>
                    <a:pt x="42290" y="11684"/>
                  </a:lnTo>
                  <a:lnTo>
                    <a:pt x="50037" y="3429"/>
                  </a:lnTo>
                  <a:lnTo>
                    <a:pt x="51562" y="2159"/>
                  </a:lnTo>
                  <a:lnTo>
                    <a:pt x="52831" y="1397"/>
                  </a:lnTo>
                  <a:lnTo>
                    <a:pt x="54356" y="0"/>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1" name="Freeform 560"/>
            <p:cNvSpPr/>
            <p:nvPr/>
          </p:nvSpPr>
          <p:spPr>
            <a:xfrm>
              <a:off x="2243989" y="1613189"/>
              <a:ext cx="54632" cy="13733"/>
            </a:xfrm>
            <a:custGeom>
              <a:avLst/>
              <a:gdLst/>
              <a:ahLst/>
              <a:cxnLst/>
              <a:rect l="0" t="0" r="0" b="0"/>
              <a:pathLst>
                <a:path w="54357" h="13716">
                  <a:moveTo>
                    <a:pt x="0" y="8889"/>
                  </a:moveTo>
                  <a:lnTo>
                    <a:pt x="2794" y="1397"/>
                  </a:lnTo>
                  <a:lnTo>
                    <a:pt x="32512" y="1397"/>
                  </a:lnTo>
                  <a:lnTo>
                    <a:pt x="34672" y="761"/>
                  </a:lnTo>
                  <a:lnTo>
                    <a:pt x="41022" y="761"/>
                  </a:lnTo>
                  <a:lnTo>
                    <a:pt x="43053" y="0"/>
                  </a:lnTo>
                  <a:lnTo>
                    <a:pt x="54356" y="0"/>
                  </a:lnTo>
                  <a:lnTo>
                    <a:pt x="54356" y="1397"/>
                  </a:lnTo>
                  <a:lnTo>
                    <a:pt x="53722" y="2794"/>
                  </a:lnTo>
                  <a:lnTo>
                    <a:pt x="53722" y="4825"/>
                  </a:lnTo>
                  <a:lnTo>
                    <a:pt x="52325" y="7492"/>
                  </a:lnTo>
                  <a:lnTo>
                    <a:pt x="50928" y="8889"/>
                  </a:lnTo>
                  <a:lnTo>
                    <a:pt x="49403" y="8889"/>
                  </a:lnTo>
                  <a:lnTo>
                    <a:pt x="47372" y="8255"/>
                  </a:lnTo>
                  <a:lnTo>
                    <a:pt x="36703" y="8255"/>
                  </a:lnTo>
                  <a:lnTo>
                    <a:pt x="35306" y="8889"/>
                  </a:lnTo>
                  <a:lnTo>
                    <a:pt x="29719" y="8889"/>
                  </a:lnTo>
                  <a:lnTo>
                    <a:pt x="26162" y="10286"/>
                  </a:lnTo>
                  <a:lnTo>
                    <a:pt x="20447" y="10286"/>
                  </a:lnTo>
                  <a:lnTo>
                    <a:pt x="19178" y="10922"/>
                  </a:lnTo>
                  <a:lnTo>
                    <a:pt x="17019" y="10922"/>
                  </a:lnTo>
                  <a:lnTo>
                    <a:pt x="15622" y="11684"/>
                  </a:lnTo>
                  <a:lnTo>
                    <a:pt x="13462" y="11684"/>
                  </a:lnTo>
                  <a:lnTo>
                    <a:pt x="12700" y="12319"/>
                  </a:lnTo>
                  <a:lnTo>
                    <a:pt x="9906" y="12319"/>
                  </a:lnTo>
                  <a:lnTo>
                    <a:pt x="5715" y="13715"/>
                  </a:lnTo>
                  <a:lnTo>
                    <a:pt x="2794" y="13715"/>
                  </a:lnTo>
                  <a:lnTo>
                    <a:pt x="1525" y="11684"/>
                  </a:lnTo>
                  <a:lnTo>
                    <a:pt x="762" y="9525"/>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2" name="Freeform 561"/>
            <p:cNvSpPr/>
            <p:nvPr/>
          </p:nvSpPr>
          <p:spPr>
            <a:xfrm>
              <a:off x="2296860" y="1519026"/>
              <a:ext cx="42297" cy="60814"/>
            </a:xfrm>
            <a:custGeom>
              <a:avLst/>
              <a:gdLst/>
              <a:ahLst/>
              <a:cxnLst/>
              <a:rect l="0" t="0" r="0" b="0"/>
              <a:pathLst>
                <a:path w="42420" h="60326">
                  <a:moveTo>
                    <a:pt x="0" y="10922"/>
                  </a:moveTo>
                  <a:lnTo>
                    <a:pt x="0" y="9525"/>
                  </a:lnTo>
                  <a:lnTo>
                    <a:pt x="1397" y="8128"/>
                  </a:lnTo>
                  <a:lnTo>
                    <a:pt x="6350" y="1397"/>
                  </a:lnTo>
                  <a:lnTo>
                    <a:pt x="8510" y="0"/>
                  </a:lnTo>
                  <a:lnTo>
                    <a:pt x="9907" y="0"/>
                  </a:lnTo>
                  <a:lnTo>
                    <a:pt x="11303" y="1397"/>
                  </a:lnTo>
                  <a:lnTo>
                    <a:pt x="11303" y="3430"/>
                  </a:lnTo>
                  <a:lnTo>
                    <a:pt x="14860" y="11684"/>
                  </a:lnTo>
                  <a:lnTo>
                    <a:pt x="14860" y="12955"/>
                  </a:lnTo>
                  <a:lnTo>
                    <a:pt x="19813" y="24003"/>
                  </a:lnTo>
                  <a:lnTo>
                    <a:pt x="20447" y="24639"/>
                  </a:lnTo>
                  <a:lnTo>
                    <a:pt x="23241" y="28830"/>
                  </a:lnTo>
                  <a:lnTo>
                    <a:pt x="26797" y="32258"/>
                  </a:lnTo>
                  <a:lnTo>
                    <a:pt x="28194" y="34925"/>
                  </a:lnTo>
                  <a:lnTo>
                    <a:pt x="32513" y="38989"/>
                  </a:lnTo>
                  <a:lnTo>
                    <a:pt x="33910" y="41149"/>
                  </a:lnTo>
                  <a:lnTo>
                    <a:pt x="35941" y="42419"/>
                  </a:lnTo>
                  <a:lnTo>
                    <a:pt x="37466" y="44578"/>
                  </a:lnTo>
                  <a:lnTo>
                    <a:pt x="39497" y="45975"/>
                  </a:lnTo>
                  <a:lnTo>
                    <a:pt x="40894" y="48006"/>
                  </a:lnTo>
                  <a:lnTo>
                    <a:pt x="42419" y="49403"/>
                  </a:lnTo>
                  <a:lnTo>
                    <a:pt x="41657" y="49403"/>
                  </a:lnTo>
                  <a:lnTo>
                    <a:pt x="39497" y="51436"/>
                  </a:lnTo>
                  <a:lnTo>
                    <a:pt x="38863" y="53467"/>
                  </a:lnTo>
                  <a:lnTo>
                    <a:pt x="36703" y="54864"/>
                  </a:lnTo>
                  <a:lnTo>
                    <a:pt x="34672" y="56897"/>
                  </a:lnTo>
                  <a:lnTo>
                    <a:pt x="33147" y="58928"/>
                  </a:lnTo>
                  <a:lnTo>
                    <a:pt x="30988" y="60325"/>
                  </a:lnTo>
                  <a:lnTo>
                    <a:pt x="29719" y="60325"/>
                  </a:lnTo>
                  <a:lnTo>
                    <a:pt x="26797" y="57531"/>
                  </a:lnTo>
                  <a:lnTo>
                    <a:pt x="25400" y="55500"/>
                  </a:lnTo>
                  <a:lnTo>
                    <a:pt x="24003" y="54103"/>
                  </a:lnTo>
                  <a:lnTo>
                    <a:pt x="22607" y="52070"/>
                  </a:lnTo>
                  <a:lnTo>
                    <a:pt x="21972" y="50039"/>
                  </a:lnTo>
                  <a:lnTo>
                    <a:pt x="17653" y="42419"/>
                  </a:lnTo>
                  <a:lnTo>
                    <a:pt x="17019" y="40386"/>
                  </a:lnTo>
                  <a:lnTo>
                    <a:pt x="14097" y="35561"/>
                  </a:lnTo>
                  <a:lnTo>
                    <a:pt x="13463" y="33528"/>
                  </a:lnTo>
                  <a:lnTo>
                    <a:pt x="10541" y="28830"/>
                  </a:lnTo>
                  <a:lnTo>
                    <a:pt x="9907" y="26670"/>
                  </a:lnTo>
                  <a:lnTo>
                    <a:pt x="6350" y="20575"/>
                  </a:lnTo>
                  <a:lnTo>
                    <a:pt x="5588" y="18542"/>
                  </a:lnTo>
                  <a:lnTo>
                    <a:pt x="4191" y="17145"/>
                  </a:lnTo>
                  <a:lnTo>
                    <a:pt x="3557" y="15114"/>
                  </a:lnTo>
                  <a:lnTo>
                    <a:pt x="1397" y="12319"/>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3" name="Freeform 562"/>
            <p:cNvSpPr/>
            <p:nvPr/>
          </p:nvSpPr>
          <p:spPr>
            <a:xfrm>
              <a:off x="2279236" y="1524912"/>
              <a:ext cx="257304" cy="276601"/>
            </a:xfrm>
            <a:custGeom>
              <a:avLst/>
              <a:gdLst/>
              <a:ahLst/>
              <a:cxnLst/>
              <a:rect l="0" t="0" r="0" b="0"/>
              <a:pathLst>
                <a:path w="256923" h="277750">
                  <a:moveTo>
                    <a:pt x="763" y="133731"/>
                  </a:moveTo>
                  <a:lnTo>
                    <a:pt x="0" y="133096"/>
                  </a:lnTo>
                  <a:lnTo>
                    <a:pt x="0" y="102234"/>
                  </a:lnTo>
                  <a:lnTo>
                    <a:pt x="763" y="100203"/>
                  </a:lnTo>
                  <a:lnTo>
                    <a:pt x="763" y="98044"/>
                  </a:lnTo>
                  <a:lnTo>
                    <a:pt x="1397" y="96774"/>
                  </a:lnTo>
                  <a:lnTo>
                    <a:pt x="1397" y="93344"/>
                  </a:lnTo>
                  <a:lnTo>
                    <a:pt x="2159" y="91313"/>
                  </a:lnTo>
                  <a:lnTo>
                    <a:pt x="2159" y="89916"/>
                  </a:lnTo>
                  <a:lnTo>
                    <a:pt x="2794" y="87122"/>
                  </a:lnTo>
                  <a:lnTo>
                    <a:pt x="4319" y="85725"/>
                  </a:lnTo>
                  <a:lnTo>
                    <a:pt x="4953" y="83692"/>
                  </a:lnTo>
                  <a:lnTo>
                    <a:pt x="9906" y="76200"/>
                  </a:lnTo>
                  <a:lnTo>
                    <a:pt x="11303" y="74803"/>
                  </a:lnTo>
                  <a:lnTo>
                    <a:pt x="12066" y="72770"/>
                  </a:lnTo>
                  <a:lnTo>
                    <a:pt x="14097" y="69342"/>
                  </a:lnTo>
                  <a:lnTo>
                    <a:pt x="16256" y="67309"/>
                  </a:lnTo>
                  <a:lnTo>
                    <a:pt x="17019" y="65150"/>
                  </a:lnTo>
                  <a:lnTo>
                    <a:pt x="19050" y="63119"/>
                  </a:lnTo>
                  <a:lnTo>
                    <a:pt x="19813" y="61086"/>
                  </a:lnTo>
                  <a:lnTo>
                    <a:pt x="21844" y="59055"/>
                  </a:lnTo>
                  <a:lnTo>
                    <a:pt x="22606" y="57022"/>
                  </a:lnTo>
                  <a:lnTo>
                    <a:pt x="29719" y="46736"/>
                  </a:lnTo>
                  <a:lnTo>
                    <a:pt x="33275" y="43306"/>
                  </a:lnTo>
                  <a:lnTo>
                    <a:pt x="33909" y="41275"/>
                  </a:lnTo>
                  <a:lnTo>
                    <a:pt x="35306" y="39878"/>
                  </a:lnTo>
                  <a:lnTo>
                    <a:pt x="36069" y="37719"/>
                  </a:lnTo>
                  <a:lnTo>
                    <a:pt x="37466" y="37083"/>
                  </a:lnTo>
                  <a:lnTo>
                    <a:pt x="39497" y="34289"/>
                  </a:lnTo>
                  <a:lnTo>
                    <a:pt x="41656" y="32258"/>
                  </a:lnTo>
                  <a:lnTo>
                    <a:pt x="42419" y="30225"/>
                  </a:lnTo>
                  <a:lnTo>
                    <a:pt x="44450" y="28828"/>
                  </a:lnTo>
                  <a:lnTo>
                    <a:pt x="45213" y="26797"/>
                  </a:lnTo>
                  <a:lnTo>
                    <a:pt x="47244" y="24764"/>
                  </a:lnTo>
                  <a:lnTo>
                    <a:pt x="48006" y="23367"/>
                  </a:lnTo>
                  <a:lnTo>
                    <a:pt x="51563" y="19939"/>
                  </a:lnTo>
                  <a:lnTo>
                    <a:pt x="53722" y="18542"/>
                  </a:lnTo>
                  <a:lnTo>
                    <a:pt x="57150" y="15113"/>
                  </a:lnTo>
                  <a:lnTo>
                    <a:pt x="62866" y="12445"/>
                  </a:lnTo>
                  <a:lnTo>
                    <a:pt x="63500" y="11049"/>
                  </a:lnTo>
                  <a:lnTo>
                    <a:pt x="64897" y="10414"/>
                  </a:lnTo>
                  <a:lnTo>
                    <a:pt x="67056" y="10414"/>
                  </a:lnTo>
                  <a:lnTo>
                    <a:pt x="74169" y="7619"/>
                  </a:lnTo>
                  <a:lnTo>
                    <a:pt x="76200" y="7619"/>
                  </a:lnTo>
                  <a:lnTo>
                    <a:pt x="78359" y="6222"/>
                  </a:lnTo>
                  <a:lnTo>
                    <a:pt x="80519" y="6222"/>
                  </a:lnTo>
                  <a:lnTo>
                    <a:pt x="84709" y="4825"/>
                  </a:lnTo>
                  <a:lnTo>
                    <a:pt x="86869" y="4825"/>
                  </a:lnTo>
                  <a:lnTo>
                    <a:pt x="91059" y="3428"/>
                  </a:lnTo>
                  <a:lnTo>
                    <a:pt x="95378" y="3428"/>
                  </a:lnTo>
                  <a:lnTo>
                    <a:pt x="99569" y="2158"/>
                  </a:lnTo>
                  <a:lnTo>
                    <a:pt x="103759" y="2158"/>
                  </a:lnTo>
                  <a:lnTo>
                    <a:pt x="106553" y="1397"/>
                  </a:lnTo>
                  <a:lnTo>
                    <a:pt x="112269" y="1397"/>
                  </a:lnTo>
                  <a:lnTo>
                    <a:pt x="114300" y="761"/>
                  </a:lnTo>
                  <a:lnTo>
                    <a:pt x="118619" y="761"/>
                  </a:lnTo>
                  <a:lnTo>
                    <a:pt x="120016" y="0"/>
                  </a:lnTo>
                  <a:lnTo>
                    <a:pt x="141859" y="0"/>
                  </a:lnTo>
                  <a:lnTo>
                    <a:pt x="147575" y="1397"/>
                  </a:lnTo>
                  <a:lnTo>
                    <a:pt x="152528" y="3428"/>
                  </a:lnTo>
                  <a:lnTo>
                    <a:pt x="161672" y="6222"/>
                  </a:lnTo>
                  <a:lnTo>
                    <a:pt x="175134" y="12445"/>
                  </a:lnTo>
                  <a:lnTo>
                    <a:pt x="177928" y="13080"/>
                  </a:lnTo>
                  <a:lnTo>
                    <a:pt x="183516" y="15113"/>
                  </a:lnTo>
                  <a:lnTo>
                    <a:pt x="184913" y="15113"/>
                  </a:lnTo>
                  <a:lnTo>
                    <a:pt x="194184" y="21336"/>
                  </a:lnTo>
                  <a:lnTo>
                    <a:pt x="196978" y="24130"/>
                  </a:lnTo>
                  <a:lnTo>
                    <a:pt x="201169" y="26797"/>
                  </a:lnTo>
                  <a:lnTo>
                    <a:pt x="202566" y="28828"/>
                  </a:lnTo>
                  <a:lnTo>
                    <a:pt x="205359" y="31622"/>
                  </a:lnTo>
                  <a:lnTo>
                    <a:pt x="207519" y="33019"/>
                  </a:lnTo>
                  <a:lnTo>
                    <a:pt x="210313" y="35686"/>
                  </a:lnTo>
                  <a:lnTo>
                    <a:pt x="211837" y="37719"/>
                  </a:lnTo>
                  <a:lnTo>
                    <a:pt x="214631" y="40513"/>
                  </a:lnTo>
                  <a:lnTo>
                    <a:pt x="216028" y="42544"/>
                  </a:lnTo>
                  <a:lnTo>
                    <a:pt x="218059" y="44703"/>
                  </a:lnTo>
                  <a:lnTo>
                    <a:pt x="226569" y="58419"/>
                  </a:lnTo>
                  <a:lnTo>
                    <a:pt x="227331" y="61086"/>
                  </a:lnTo>
                  <a:lnTo>
                    <a:pt x="228728" y="63119"/>
                  </a:lnTo>
                  <a:lnTo>
                    <a:pt x="242825" y="91313"/>
                  </a:lnTo>
                  <a:lnTo>
                    <a:pt x="243459" y="93980"/>
                  </a:lnTo>
                  <a:lnTo>
                    <a:pt x="247778" y="102869"/>
                  </a:lnTo>
                  <a:lnTo>
                    <a:pt x="251969" y="118744"/>
                  </a:lnTo>
                  <a:lnTo>
                    <a:pt x="251969" y="122809"/>
                  </a:lnTo>
                  <a:lnTo>
                    <a:pt x="252731" y="124840"/>
                  </a:lnTo>
                  <a:lnTo>
                    <a:pt x="252731" y="126237"/>
                  </a:lnTo>
                  <a:lnTo>
                    <a:pt x="253366" y="127634"/>
                  </a:lnTo>
                  <a:lnTo>
                    <a:pt x="253366" y="133096"/>
                  </a:lnTo>
                  <a:lnTo>
                    <a:pt x="254128" y="134493"/>
                  </a:lnTo>
                  <a:lnTo>
                    <a:pt x="254128" y="136524"/>
                  </a:lnTo>
                  <a:lnTo>
                    <a:pt x="254890" y="137921"/>
                  </a:lnTo>
                  <a:lnTo>
                    <a:pt x="254890" y="142621"/>
                  </a:lnTo>
                  <a:lnTo>
                    <a:pt x="255525" y="144018"/>
                  </a:lnTo>
                  <a:lnTo>
                    <a:pt x="255525" y="147446"/>
                  </a:lnTo>
                  <a:lnTo>
                    <a:pt x="256287" y="148843"/>
                  </a:lnTo>
                  <a:lnTo>
                    <a:pt x="256287" y="157734"/>
                  </a:lnTo>
                  <a:lnTo>
                    <a:pt x="256922" y="159765"/>
                  </a:lnTo>
                  <a:lnTo>
                    <a:pt x="256287" y="161162"/>
                  </a:lnTo>
                  <a:lnTo>
                    <a:pt x="256287" y="164592"/>
                  </a:lnTo>
                  <a:lnTo>
                    <a:pt x="255525" y="165989"/>
                  </a:lnTo>
                  <a:lnTo>
                    <a:pt x="255525" y="168021"/>
                  </a:lnTo>
                  <a:lnTo>
                    <a:pt x="254890" y="170180"/>
                  </a:lnTo>
                  <a:lnTo>
                    <a:pt x="254890" y="174243"/>
                  </a:lnTo>
                  <a:lnTo>
                    <a:pt x="254128" y="175640"/>
                  </a:lnTo>
                  <a:lnTo>
                    <a:pt x="254128" y="177672"/>
                  </a:lnTo>
                  <a:lnTo>
                    <a:pt x="253366" y="179705"/>
                  </a:lnTo>
                  <a:lnTo>
                    <a:pt x="253366" y="181102"/>
                  </a:lnTo>
                  <a:lnTo>
                    <a:pt x="251969" y="183134"/>
                  </a:lnTo>
                  <a:lnTo>
                    <a:pt x="251969" y="185165"/>
                  </a:lnTo>
                  <a:lnTo>
                    <a:pt x="250572" y="188594"/>
                  </a:lnTo>
                  <a:lnTo>
                    <a:pt x="248413" y="191389"/>
                  </a:lnTo>
                  <a:lnTo>
                    <a:pt x="247016" y="194056"/>
                  </a:lnTo>
                  <a:lnTo>
                    <a:pt x="244222" y="196215"/>
                  </a:lnTo>
                  <a:lnTo>
                    <a:pt x="242190" y="199643"/>
                  </a:lnTo>
                  <a:lnTo>
                    <a:pt x="240666" y="200278"/>
                  </a:lnTo>
                  <a:lnTo>
                    <a:pt x="239269" y="201675"/>
                  </a:lnTo>
                  <a:lnTo>
                    <a:pt x="237872" y="203708"/>
                  </a:lnTo>
                  <a:lnTo>
                    <a:pt x="236475" y="205105"/>
                  </a:lnTo>
                  <a:lnTo>
                    <a:pt x="235078" y="207137"/>
                  </a:lnTo>
                  <a:lnTo>
                    <a:pt x="234316" y="209168"/>
                  </a:lnTo>
                  <a:lnTo>
                    <a:pt x="232919" y="211200"/>
                  </a:lnTo>
                  <a:lnTo>
                    <a:pt x="232284" y="213994"/>
                  </a:lnTo>
                  <a:lnTo>
                    <a:pt x="226569" y="224281"/>
                  </a:lnTo>
                  <a:lnTo>
                    <a:pt x="211075" y="242824"/>
                  </a:lnTo>
                  <a:lnTo>
                    <a:pt x="207519" y="246252"/>
                  </a:lnTo>
                  <a:lnTo>
                    <a:pt x="206122" y="248284"/>
                  </a:lnTo>
                  <a:lnTo>
                    <a:pt x="205359" y="250317"/>
                  </a:lnTo>
                  <a:lnTo>
                    <a:pt x="199772" y="255777"/>
                  </a:lnTo>
                  <a:lnTo>
                    <a:pt x="197613" y="256540"/>
                  </a:lnTo>
                  <a:lnTo>
                    <a:pt x="196978" y="257937"/>
                  </a:lnTo>
                  <a:lnTo>
                    <a:pt x="194819" y="258571"/>
                  </a:lnTo>
                  <a:lnTo>
                    <a:pt x="191263" y="260603"/>
                  </a:lnTo>
                  <a:lnTo>
                    <a:pt x="184278" y="263397"/>
                  </a:lnTo>
                  <a:lnTo>
                    <a:pt x="182119" y="264794"/>
                  </a:lnTo>
                  <a:lnTo>
                    <a:pt x="180087" y="265430"/>
                  </a:lnTo>
                  <a:lnTo>
                    <a:pt x="178563" y="266827"/>
                  </a:lnTo>
                  <a:lnTo>
                    <a:pt x="174372" y="268224"/>
                  </a:lnTo>
                  <a:lnTo>
                    <a:pt x="172213" y="269493"/>
                  </a:lnTo>
                  <a:lnTo>
                    <a:pt x="159513" y="272922"/>
                  </a:lnTo>
                  <a:lnTo>
                    <a:pt x="157481" y="272922"/>
                  </a:lnTo>
                  <a:lnTo>
                    <a:pt x="152528" y="274319"/>
                  </a:lnTo>
                  <a:lnTo>
                    <a:pt x="150369" y="274319"/>
                  </a:lnTo>
                  <a:lnTo>
                    <a:pt x="146178" y="275717"/>
                  </a:lnTo>
                  <a:lnTo>
                    <a:pt x="144781" y="275717"/>
                  </a:lnTo>
                  <a:lnTo>
                    <a:pt x="142622" y="276352"/>
                  </a:lnTo>
                  <a:lnTo>
                    <a:pt x="136906" y="276352"/>
                  </a:lnTo>
                  <a:lnTo>
                    <a:pt x="134113" y="277114"/>
                  </a:lnTo>
                  <a:lnTo>
                    <a:pt x="126366" y="277114"/>
                  </a:lnTo>
                  <a:lnTo>
                    <a:pt x="124206" y="277749"/>
                  </a:lnTo>
                  <a:lnTo>
                    <a:pt x="114300" y="277749"/>
                  </a:lnTo>
                  <a:lnTo>
                    <a:pt x="112269" y="277114"/>
                  </a:lnTo>
                  <a:lnTo>
                    <a:pt x="107316" y="277114"/>
                  </a:lnTo>
                  <a:lnTo>
                    <a:pt x="105156" y="276352"/>
                  </a:lnTo>
                  <a:lnTo>
                    <a:pt x="103759" y="276352"/>
                  </a:lnTo>
                  <a:lnTo>
                    <a:pt x="101600" y="275717"/>
                  </a:lnTo>
                  <a:lnTo>
                    <a:pt x="100331" y="275717"/>
                  </a:lnTo>
                  <a:lnTo>
                    <a:pt x="98172" y="275081"/>
                  </a:lnTo>
                  <a:lnTo>
                    <a:pt x="96647" y="274319"/>
                  </a:lnTo>
                  <a:lnTo>
                    <a:pt x="93219" y="274319"/>
                  </a:lnTo>
                  <a:lnTo>
                    <a:pt x="89663" y="272922"/>
                  </a:lnTo>
                  <a:lnTo>
                    <a:pt x="87503" y="272922"/>
                  </a:lnTo>
                  <a:lnTo>
                    <a:pt x="84709" y="271525"/>
                  </a:lnTo>
                  <a:lnTo>
                    <a:pt x="79756" y="271525"/>
                  </a:lnTo>
                  <a:lnTo>
                    <a:pt x="58675" y="264794"/>
                  </a:lnTo>
                  <a:lnTo>
                    <a:pt x="57150" y="263397"/>
                  </a:lnTo>
                  <a:lnTo>
                    <a:pt x="55119" y="263397"/>
                  </a:lnTo>
                  <a:lnTo>
                    <a:pt x="53722" y="262000"/>
                  </a:lnTo>
                  <a:lnTo>
                    <a:pt x="52197" y="262000"/>
                  </a:lnTo>
                  <a:lnTo>
                    <a:pt x="50928" y="261365"/>
                  </a:lnTo>
                  <a:lnTo>
                    <a:pt x="49403" y="261365"/>
                  </a:lnTo>
                  <a:lnTo>
                    <a:pt x="38863" y="255777"/>
                  </a:lnTo>
                  <a:lnTo>
                    <a:pt x="30353" y="249046"/>
                  </a:lnTo>
                  <a:lnTo>
                    <a:pt x="26163" y="242824"/>
                  </a:lnTo>
                  <a:lnTo>
                    <a:pt x="24766" y="239394"/>
                  </a:lnTo>
                  <a:lnTo>
                    <a:pt x="23369" y="237997"/>
                  </a:lnTo>
                  <a:lnTo>
                    <a:pt x="23369" y="236600"/>
                  </a:lnTo>
                  <a:lnTo>
                    <a:pt x="21844" y="234568"/>
                  </a:lnTo>
                  <a:lnTo>
                    <a:pt x="20447" y="230505"/>
                  </a:lnTo>
                  <a:lnTo>
                    <a:pt x="19050" y="228346"/>
                  </a:lnTo>
                  <a:lnTo>
                    <a:pt x="17653" y="224281"/>
                  </a:lnTo>
                  <a:lnTo>
                    <a:pt x="16256" y="222249"/>
                  </a:lnTo>
                  <a:lnTo>
                    <a:pt x="15622" y="220218"/>
                  </a:lnTo>
                  <a:lnTo>
                    <a:pt x="14097" y="218186"/>
                  </a:lnTo>
                  <a:lnTo>
                    <a:pt x="12700" y="213994"/>
                  </a:lnTo>
                  <a:lnTo>
                    <a:pt x="11303" y="211962"/>
                  </a:lnTo>
                  <a:lnTo>
                    <a:pt x="7113" y="200278"/>
                  </a:lnTo>
                  <a:lnTo>
                    <a:pt x="7113" y="198881"/>
                  </a:lnTo>
                  <a:lnTo>
                    <a:pt x="6350" y="197484"/>
                  </a:lnTo>
                  <a:lnTo>
                    <a:pt x="5716" y="194818"/>
                  </a:lnTo>
                  <a:lnTo>
                    <a:pt x="5716" y="185927"/>
                  </a:lnTo>
                  <a:lnTo>
                    <a:pt x="4953" y="184531"/>
                  </a:lnTo>
                  <a:lnTo>
                    <a:pt x="4953" y="182499"/>
                  </a:lnTo>
                  <a:lnTo>
                    <a:pt x="4319" y="180340"/>
                  </a:lnTo>
                  <a:lnTo>
                    <a:pt x="4319" y="179069"/>
                  </a:lnTo>
                  <a:lnTo>
                    <a:pt x="3556" y="176911"/>
                  </a:lnTo>
                  <a:lnTo>
                    <a:pt x="3556" y="175640"/>
                  </a:lnTo>
                  <a:lnTo>
                    <a:pt x="2794" y="174243"/>
                  </a:lnTo>
                  <a:lnTo>
                    <a:pt x="2794" y="170815"/>
                  </a:lnTo>
                  <a:lnTo>
                    <a:pt x="11303" y="169418"/>
                  </a:lnTo>
                  <a:lnTo>
                    <a:pt x="11303" y="180340"/>
                  </a:lnTo>
                  <a:lnTo>
                    <a:pt x="12066" y="182499"/>
                  </a:lnTo>
                  <a:lnTo>
                    <a:pt x="12066" y="184531"/>
                  </a:lnTo>
                  <a:lnTo>
                    <a:pt x="12700" y="185927"/>
                  </a:lnTo>
                  <a:lnTo>
                    <a:pt x="12700" y="187959"/>
                  </a:lnTo>
                  <a:lnTo>
                    <a:pt x="14097" y="192024"/>
                  </a:lnTo>
                  <a:lnTo>
                    <a:pt x="14097" y="194056"/>
                  </a:lnTo>
                  <a:lnTo>
                    <a:pt x="16256" y="201040"/>
                  </a:lnTo>
                  <a:lnTo>
                    <a:pt x="20447" y="211200"/>
                  </a:lnTo>
                  <a:lnTo>
                    <a:pt x="21844" y="216027"/>
                  </a:lnTo>
                  <a:lnTo>
                    <a:pt x="24766" y="221487"/>
                  </a:lnTo>
                  <a:lnTo>
                    <a:pt x="25400" y="223519"/>
                  </a:lnTo>
                  <a:lnTo>
                    <a:pt x="33275" y="238633"/>
                  </a:lnTo>
                  <a:lnTo>
                    <a:pt x="33909" y="240792"/>
                  </a:lnTo>
                  <a:lnTo>
                    <a:pt x="34544" y="242062"/>
                  </a:lnTo>
                  <a:lnTo>
                    <a:pt x="36069" y="243459"/>
                  </a:lnTo>
                  <a:lnTo>
                    <a:pt x="37466" y="245490"/>
                  </a:lnTo>
                  <a:lnTo>
                    <a:pt x="42419" y="250317"/>
                  </a:lnTo>
                  <a:lnTo>
                    <a:pt x="45975" y="251714"/>
                  </a:lnTo>
                  <a:lnTo>
                    <a:pt x="47244" y="251714"/>
                  </a:lnTo>
                  <a:lnTo>
                    <a:pt x="55119" y="253746"/>
                  </a:lnTo>
                  <a:lnTo>
                    <a:pt x="57913" y="253746"/>
                  </a:lnTo>
                  <a:lnTo>
                    <a:pt x="60706" y="254381"/>
                  </a:lnTo>
                  <a:lnTo>
                    <a:pt x="64263" y="254381"/>
                  </a:lnTo>
                  <a:lnTo>
                    <a:pt x="67819" y="255777"/>
                  </a:lnTo>
                  <a:lnTo>
                    <a:pt x="69216" y="255777"/>
                  </a:lnTo>
                  <a:lnTo>
                    <a:pt x="71375" y="256540"/>
                  </a:lnTo>
                  <a:lnTo>
                    <a:pt x="74169" y="256540"/>
                  </a:lnTo>
                  <a:lnTo>
                    <a:pt x="75566" y="257174"/>
                  </a:lnTo>
                  <a:lnTo>
                    <a:pt x="76963" y="257174"/>
                  </a:lnTo>
                  <a:lnTo>
                    <a:pt x="79122" y="257937"/>
                  </a:lnTo>
                  <a:lnTo>
                    <a:pt x="80519" y="257937"/>
                  </a:lnTo>
                  <a:lnTo>
                    <a:pt x="97409" y="263397"/>
                  </a:lnTo>
                  <a:lnTo>
                    <a:pt x="100331" y="263397"/>
                  </a:lnTo>
                  <a:lnTo>
                    <a:pt x="101600" y="264033"/>
                  </a:lnTo>
                  <a:lnTo>
                    <a:pt x="104522" y="264033"/>
                  </a:lnTo>
                  <a:lnTo>
                    <a:pt x="108713" y="265430"/>
                  </a:lnTo>
                  <a:lnTo>
                    <a:pt x="114300" y="265430"/>
                  </a:lnTo>
                  <a:lnTo>
                    <a:pt x="116459" y="266192"/>
                  </a:lnTo>
                  <a:lnTo>
                    <a:pt x="122175" y="266192"/>
                  </a:lnTo>
                  <a:lnTo>
                    <a:pt x="124206" y="266827"/>
                  </a:lnTo>
                  <a:lnTo>
                    <a:pt x="139066" y="266827"/>
                  </a:lnTo>
                  <a:lnTo>
                    <a:pt x="141225" y="266192"/>
                  </a:lnTo>
                  <a:lnTo>
                    <a:pt x="143256" y="266192"/>
                  </a:lnTo>
                  <a:lnTo>
                    <a:pt x="145416" y="265430"/>
                  </a:lnTo>
                  <a:lnTo>
                    <a:pt x="149606" y="265430"/>
                  </a:lnTo>
                  <a:lnTo>
                    <a:pt x="152528" y="264794"/>
                  </a:lnTo>
                  <a:lnTo>
                    <a:pt x="156719" y="264794"/>
                  </a:lnTo>
                  <a:lnTo>
                    <a:pt x="161672" y="263397"/>
                  </a:lnTo>
                  <a:lnTo>
                    <a:pt x="164466" y="263397"/>
                  </a:lnTo>
                  <a:lnTo>
                    <a:pt x="173609" y="260603"/>
                  </a:lnTo>
                  <a:lnTo>
                    <a:pt x="176403" y="260603"/>
                  </a:lnTo>
                  <a:lnTo>
                    <a:pt x="178563" y="259206"/>
                  </a:lnTo>
                  <a:lnTo>
                    <a:pt x="180722" y="259206"/>
                  </a:lnTo>
                  <a:lnTo>
                    <a:pt x="182881" y="257937"/>
                  </a:lnTo>
                  <a:lnTo>
                    <a:pt x="184278" y="257937"/>
                  </a:lnTo>
                  <a:lnTo>
                    <a:pt x="185675" y="256540"/>
                  </a:lnTo>
                  <a:lnTo>
                    <a:pt x="187072" y="256540"/>
                  </a:lnTo>
                  <a:lnTo>
                    <a:pt x="189866" y="255143"/>
                  </a:lnTo>
                  <a:lnTo>
                    <a:pt x="199009" y="245490"/>
                  </a:lnTo>
                  <a:lnTo>
                    <a:pt x="201169" y="242062"/>
                  </a:lnTo>
                  <a:lnTo>
                    <a:pt x="210313" y="232537"/>
                  </a:lnTo>
                  <a:lnTo>
                    <a:pt x="216663" y="222249"/>
                  </a:lnTo>
                  <a:lnTo>
                    <a:pt x="218822" y="220218"/>
                  </a:lnTo>
                  <a:lnTo>
                    <a:pt x="229490" y="203708"/>
                  </a:lnTo>
                  <a:lnTo>
                    <a:pt x="230125" y="202311"/>
                  </a:lnTo>
                  <a:lnTo>
                    <a:pt x="231522" y="201675"/>
                  </a:lnTo>
                  <a:lnTo>
                    <a:pt x="238634" y="189992"/>
                  </a:lnTo>
                  <a:lnTo>
                    <a:pt x="239269" y="187959"/>
                  </a:lnTo>
                  <a:lnTo>
                    <a:pt x="240666" y="186562"/>
                  </a:lnTo>
                  <a:lnTo>
                    <a:pt x="248413" y="169418"/>
                  </a:lnTo>
                  <a:lnTo>
                    <a:pt x="249937" y="164592"/>
                  </a:lnTo>
                  <a:lnTo>
                    <a:pt x="249937" y="160527"/>
                  </a:lnTo>
                  <a:lnTo>
                    <a:pt x="250572" y="159131"/>
                  </a:lnTo>
                  <a:lnTo>
                    <a:pt x="250572" y="150875"/>
                  </a:lnTo>
                  <a:lnTo>
                    <a:pt x="249937" y="148209"/>
                  </a:lnTo>
                  <a:lnTo>
                    <a:pt x="249937" y="146049"/>
                  </a:lnTo>
                  <a:lnTo>
                    <a:pt x="249175" y="143383"/>
                  </a:lnTo>
                  <a:lnTo>
                    <a:pt x="249175" y="140589"/>
                  </a:lnTo>
                  <a:lnTo>
                    <a:pt x="248413" y="137921"/>
                  </a:lnTo>
                  <a:lnTo>
                    <a:pt x="248413" y="135890"/>
                  </a:lnTo>
                  <a:lnTo>
                    <a:pt x="247016" y="133096"/>
                  </a:lnTo>
                  <a:lnTo>
                    <a:pt x="247016" y="130302"/>
                  </a:lnTo>
                  <a:lnTo>
                    <a:pt x="244222" y="120777"/>
                  </a:lnTo>
                  <a:lnTo>
                    <a:pt x="241428" y="114553"/>
                  </a:lnTo>
                  <a:lnTo>
                    <a:pt x="240666" y="112521"/>
                  </a:lnTo>
                  <a:lnTo>
                    <a:pt x="239269" y="109727"/>
                  </a:lnTo>
                  <a:lnTo>
                    <a:pt x="238634" y="107696"/>
                  </a:lnTo>
                  <a:lnTo>
                    <a:pt x="237237" y="105028"/>
                  </a:lnTo>
                  <a:lnTo>
                    <a:pt x="236475" y="102869"/>
                  </a:lnTo>
                  <a:lnTo>
                    <a:pt x="235078" y="100838"/>
                  </a:lnTo>
                  <a:lnTo>
                    <a:pt x="234316" y="98044"/>
                  </a:lnTo>
                  <a:lnTo>
                    <a:pt x="230125" y="91313"/>
                  </a:lnTo>
                  <a:lnTo>
                    <a:pt x="229490" y="89280"/>
                  </a:lnTo>
                  <a:lnTo>
                    <a:pt x="225934" y="83692"/>
                  </a:lnTo>
                  <a:lnTo>
                    <a:pt x="224537" y="82295"/>
                  </a:lnTo>
                  <a:lnTo>
                    <a:pt x="223013" y="80264"/>
                  </a:lnTo>
                  <a:lnTo>
                    <a:pt x="222378" y="78231"/>
                  </a:lnTo>
                  <a:lnTo>
                    <a:pt x="219584" y="75564"/>
                  </a:lnTo>
                  <a:lnTo>
                    <a:pt x="206122" y="56261"/>
                  </a:lnTo>
                  <a:lnTo>
                    <a:pt x="203963" y="54228"/>
                  </a:lnTo>
                  <a:lnTo>
                    <a:pt x="201169" y="50164"/>
                  </a:lnTo>
                  <a:lnTo>
                    <a:pt x="196978" y="45974"/>
                  </a:lnTo>
                  <a:lnTo>
                    <a:pt x="193422" y="40513"/>
                  </a:lnTo>
                  <a:lnTo>
                    <a:pt x="189866" y="37083"/>
                  </a:lnTo>
                  <a:lnTo>
                    <a:pt x="188469" y="35052"/>
                  </a:lnTo>
                  <a:lnTo>
                    <a:pt x="187072" y="34289"/>
                  </a:lnTo>
                  <a:lnTo>
                    <a:pt x="184278" y="31622"/>
                  </a:lnTo>
                  <a:lnTo>
                    <a:pt x="182119" y="30225"/>
                  </a:lnTo>
                  <a:lnTo>
                    <a:pt x="156719" y="17144"/>
                  </a:lnTo>
                  <a:lnTo>
                    <a:pt x="153925" y="16509"/>
                  </a:lnTo>
                  <a:lnTo>
                    <a:pt x="151003" y="15113"/>
                  </a:lnTo>
                  <a:lnTo>
                    <a:pt x="148972" y="15113"/>
                  </a:lnTo>
                  <a:lnTo>
                    <a:pt x="144019" y="13842"/>
                  </a:lnTo>
                  <a:lnTo>
                    <a:pt x="141859" y="13842"/>
                  </a:lnTo>
                  <a:lnTo>
                    <a:pt x="139828" y="12445"/>
                  </a:lnTo>
                  <a:lnTo>
                    <a:pt x="138431" y="12445"/>
                  </a:lnTo>
                  <a:lnTo>
                    <a:pt x="136272" y="11683"/>
                  </a:lnTo>
                  <a:lnTo>
                    <a:pt x="134875" y="11683"/>
                  </a:lnTo>
                  <a:lnTo>
                    <a:pt x="133478" y="11049"/>
                  </a:lnTo>
                  <a:lnTo>
                    <a:pt x="131953" y="11049"/>
                  </a:lnTo>
                  <a:lnTo>
                    <a:pt x="129159" y="10414"/>
                  </a:lnTo>
                  <a:lnTo>
                    <a:pt x="120778" y="10414"/>
                  </a:lnTo>
                  <a:lnTo>
                    <a:pt x="119253" y="11049"/>
                  </a:lnTo>
                  <a:lnTo>
                    <a:pt x="116459" y="11049"/>
                  </a:lnTo>
                  <a:lnTo>
                    <a:pt x="114300" y="11683"/>
                  </a:lnTo>
                  <a:lnTo>
                    <a:pt x="112269" y="11683"/>
                  </a:lnTo>
                  <a:lnTo>
                    <a:pt x="109475" y="12445"/>
                  </a:lnTo>
                  <a:lnTo>
                    <a:pt x="107316" y="12445"/>
                  </a:lnTo>
                  <a:lnTo>
                    <a:pt x="102363" y="13842"/>
                  </a:lnTo>
                  <a:lnTo>
                    <a:pt x="100331" y="13842"/>
                  </a:lnTo>
                  <a:lnTo>
                    <a:pt x="95378" y="15113"/>
                  </a:lnTo>
                  <a:lnTo>
                    <a:pt x="93219" y="15113"/>
                  </a:lnTo>
                  <a:lnTo>
                    <a:pt x="87503" y="17144"/>
                  </a:lnTo>
                  <a:lnTo>
                    <a:pt x="86106" y="17144"/>
                  </a:lnTo>
                  <a:lnTo>
                    <a:pt x="84709" y="18542"/>
                  </a:lnTo>
                  <a:lnTo>
                    <a:pt x="79122" y="19939"/>
                  </a:lnTo>
                  <a:lnTo>
                    <a:pt x="76200" y="21336"/>
                  </a:lnTo>
                  <a:lnTo>
                    <a:pt x="71375" y="22733"/>
                  </a:lnTo>
                  <a:lnTo>
                    <a:pt x="66422" y="25400"/>
                  </a:lnTo>
                  <a:lnTo>
                    <a:pt x="64897" y="26797"/>
                  </a:lnTo>
                  <a:lnTo>
                    <a:pt x="57913" y="31622"/>
                  </a:lnTo>
                  <a:lnTo>
                    <a:pt x="56516" y="33655"/>
                  </a:lnTo>
                  <a:lnTo>
                    <a:pt x="54356" y="35052"/>
                  </a:lnTo>
                  <a:lnTo>
                    <a:pt x="50166" y="39116"/>
                  </a:lnTo>
                  <a:lnTo>
                    <a:pt x="39497" y="45974"/>
                  </a:lnTo>
                  <a:lnTo>
                    <a:pt x="37466" y="48767"/>
                  </a:lnTo>
                  <a:lnTo>
                    <a:pt x="34544" y="50800"/>
                  </a:lnTo>
                  <a:lnTo>
                    <a:pt x="33275" y="53594"/>
                  </a:lnTo>
                  <a:lnTo>
                    <a:pt x="31750" y="54864"/>
                  </a:lnTo>
                  <a:lnTo>
                    <a:pt x="31116" y="57022"/>
                  </a:lnTo>
                  <a:lnTo>
                    <a:pt x="29719" y="58419"/>
                  </a:lnTo>
                  <a:lnTo>
                    <a:pt x="28956" y="60452"/>
                  </a:lnTo>
                  <a:lnTo>
                    <a:pt x="27559" y="61722"/>
                  </a:lnTo>
                  <a:lnTo>
                    <a:pt x="26797" y="63119"/>
                  </a:lnTo>
                  <a:lnTo>
                    <a:pt x="25400" y="64516"/>
                  </a:lnTo>
                  <a:lnTo>
                    <a:pt x="25400" y="65913"/>
                  </a:lnTo>
                  <a:lnTo>
                    <a:pt x="24003" y="67944"/>
                  </a:lnTo>
                  <a:lnTo>
                    <a:pt x="18416" y="81661"/>
                  </a:lnTo>
                  <a:lnTo>
                    <a:pt x="16256" y="85089"/>
                  </a:lnTo>
                  <a:lnTo>
                    <a:pt x="16256" y="86486"/>
                  </a:lnTo>
                  <a:lnTo>
                    <a:pt x="14859" y="87883"/>
                  </a:lnTo>
                  <a:lnTo>
                    <a:pt x="14097" y="89916"/>
                  </a:lnTo>
                  <a:lnTo>
                    <a:pt x="14097" y="91313"/>
                  </a:lnTo>
                  <a:lnTo>
                    <a:pt x="12066" y="95377"/>
                  </a:lnTo>
                  <a:lnTo>
                    <a:pt x="9906" y="104267"/>
                  </a:lnTo>
                  <a:lnTo>
                    <a:pt x="9906" y="130302"/>
                  </a:lnTo>
                  <a:lnTo>
                    <a:pt x="10669" y="132461"/>
                  </a:lnTo>
                  <a:lnTo>
                    <a:pt x="10669" y="135127"/>
                  </a:lnTo>
                  <a:lnTo>
                    <a:pt x="11303" y="135890"/>
                  </a:lnTo>
                  <a:close/>
                </a:path>
              </a:pathLst>
            </a:custGeom>
            <a:solidFill>
              <a:srgbClr val="FF9900"/>
            </a:solidFill>
            <a:ln w="0" cap="flat" cmpd="sng" algn="ctr">
              <a:solidFill>
                <a:srgbClr val="FF9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4" name="Freeform 563"/>
            <p:cNvSpPr/>
            <p:nvPr/>
          </p:nvSpPr>
          <p:spPr>
            <a:xfrm>
              <a:off x="2150584" y="1634768"/>
              <a:ext cx="177999" cy="149090"/>
            </a:xfrm>
            <a:custGeom>
              <a:avLst/>
              <a:gdLst/>
              <a:ahLst/>
              <a:cxnLst/>
              <a:rect l="0" t="0" r="0" b="0"/>
              <a:pathLst>
                <a:path w="177929" h="147448">
                  <a:moveTo>
                    <a:pt x="27559" y="56897"/>
                  </a:moveTo>
                  <a:lnTo>
                    <a:pt x="26797" y="56897"/>
                  </a:lnTo>
                  <a:lnTo>
                    <a:pt x="21209" y="59056"/>
                  </a:lnTo>
                  <a:lnTo>
                    <a:pt x="18415" y="59056"/>
                  </a:lnTo>
                  <a:lnTo>
                    <a:pt x="16256" y="58294"/>
                  </a:lnTo>
                  <a:lnTo>
                    <a:pt x="14097" y="56262"/>
                  </a:lnTo>
                  <a:lnTo>
                    <a:pt x="13462" y="54865"/>
                  </a:lnTo>
                  <a:lnTo>
                    <a:pt x="13462" y="53468"/>
                  </a:lnTo>
                  <a:lnTo>
                    <a:pt x="12700" y="51435"/>
                  </a:lnTo>
                  <a:lnTo>
                    <a:pt x="12700" y="49403"/>
                  </a:lnTo>
                  <a:lnTo>
                    <a:pt x="13462" y="47372"/>
                  </a:lnTo>
                  <a:lnTo>
                    <a:pt x="13462" y="43181"/>
                  </a:lnTo>
                  <a:lnTo>
                    <a:pt x="14859" y="39116"/>
                  </a:lnTo>
                  <a:lnTo>
                    <a:pt x="15622" y="37719"/>
                  </a:lnTo>
                  <a:lnTo>
                    <a:pt x="16256" y="35688"/>
                  </a:lnTo>
                  <a:lnTo>
                    <a:pt x="19050" y="30226"/>
                  </a:lnTo>
                  <a:lnTo>
                    <a:pt x="19812" y="29465"/>
                  </a:lnTo>
                  <a:lnTo>
                    <a:pt x="49403" y="11050"/>
                  </a:lnTo>
                  <a:lnTo>
                    <a:pt x="79756" y="0"/>
                  </a:lnTo>
                  <a:lnTo>
                    <a:pt x="80518" y="0"/>
                  </a:lnTo>
                  <a:lnTo>
                    <a:pt x="82678" y="1397"/>
                  </a:lnTo>
                  <a:lnTo>
                    <a:pt x="84709" y="1397"/>
                  </a:lnTo>
                  <a:lnTo>
                    <a:pt x="86106" y="2794"/>
                  </a:lnTo>
                  <a:lnTo>
                    <a:pt x="92456" y="4826"/>
                  </a:lnTo>
                  <a:lnTo>
                    <a:pt x="96012" y="6859"/>
                  </a:lnTo>
                  <a:lnTo>
                    <a:pt x="100965" y="8891"/>
                  </a:lnTo>
                  <a:lnTo>
                    <a:pt x="101600" y="10288"/>
                  </a:lnTo>
                  <a:lnTo>
                    <a:pt x="102362" y="11050"/>
                  </a:lnTo>
                  <a:lnTo>
                    <a:pt x="102362" y="25400"/>
                  </a:lnTo>
                  <a:lnTo>
                    <a:pt x="104522" y="24766"/>
                  </a:lnTo>
                  <a:lnTo>
                    <a:pt x="105918" y="24003"/>
                  </a:lnTo>
                  <a:lnTo>
                    <a:pt x="111506" y="24003"/>
                  </a:lnTo>
                  <a:lnTo>
                    <a:pt x="116459" y="22607"/>
                  </a:lnTo>
                  <a:lnTo>
                    <a:pt x="122175" y="22607"/>
                  </a:lnTo>
                  <a:lnTo>
                    <a:pt x="127762" y="21337"/>
                  </a:lnTo>
                  <a:lnTo>
                    <a:pt x="134112" y="21337"/>
                  </a:lnTo>
                  <a:lnTo>
                    <a:pt x="136906" y="20575"/>
                  </a:lnTo>
                  <a:lnTo>
                    <a:pt x="146178" y="20575"/>
                  </a:lnTo>
                  <a:lnTo>
                    <a:pt x="148972" y="19940"/>
                  </a:lnTo>
                  <a:lnTo>
                    <a:pt x="154559" y="19940"/>
                  </a:lnTo>
                  <a:lnTo>
                    <a:pt x="157481" y="20575"/>
                  </a:lnTo>
                  <a:lnTo>
                    <a:pt x="162434" y="20575"/>
                  </a:lnTo>
                  <a:lnTo>
                    <a:pt x="164465" y="21337"/>
                  </a:lnTo>
                  <a:lnTo>
                    <a:pt x="166625" y="21337"/>
                  </a:lnTo>
                  <a:lnTo>
                    <a:pt x="168656" y="21972"/>
                  </a:lnTo>
                  <a:lnTo>
                    <a:pt x="171578" y="23369"/>
                  </a:lnTo>
                  <a:lnTo>
                    <a:pt x="174372" y="26035"/>
                  </a:lnTo>
                  <a:lnTo>
                    <a:pt x="175768" y="28194"/>
                  </a:lnTo>
                  <a:lnTo>
                    <a:pt x="177165" y="31497"/>
                  </a:lnTo>
                  <a:lnTo>
                    <a:pt x="177165" y="32894"/>
                  </a:lnTo>
                  <a:lnTo>
                    <a:pt x="177928" y="34291"/>
                  </a:lnTo>
                  <a:lnTo>
                    <a:pt x="177928" y="37719"/>
                  </a:lnTo>
                  <a:lnTo>
                    <a:pt x="175768" y="43943"/>
                  </a:lnTo>
                  <a:lnTo>
                    <a:pt x="171578" y="49403"/>
                  </a:lnTo>
                  <a:lnTo>
                    <a:pt x="169418" y="50038"/>
                  </a:lnTo>
                  <a:lnTo>
                    <a:pt x="167387" y="51435"/>
                  </a:lnTo>
                  <a:lnTo>
                    <a:pt x="165228" y="52070"/>
                  </a:lnTo>
                  <a:lnTo>
                    <a:pt x="156718" y="55626"/>
                  </a:lnTo>
                  <a:lnTo>
                    <a:pt x="148209" y="58294"/>
                  </a:lnTo>
                  <a:lnTo>
                    <a:pt x="146178" y="59691"/>
                  </a:lnTo>
                  <a:lnTo>
                    <a:pt x="141859" y="61088"/>
                  </a:lnTo>
                  <a:lnTo>
                    <a:pt x="139828" y="61088"/>
                  </a:lnTo>
                  <a:lnTo>
                    <a:pt x="131953" y="63754"/>
                  </a:lnTo>
                  <a:lnTo>
                    <a:pt x="130556" y="64516"/>
                  </a:lnTo>
                  <a:lnTo>
                    <a:pt x="129159" y="64516"/>
                  </a:lnTo>
                  <a:lnTo>
                    <a:pt x="124206" y="65787"/>
                  </a:lnTo>
                  <a:lnTo>
                    <a:pt x="122809" y="66548"/>
                  </a:lnTo>
                  <a:lnTo>
                    <a:pt x="122175" y="66548"/>
                  </a:lnTo>
                  <a:lnTo>
                    <a:pt x="122175" y="68581"/>
                  </a:lnTo>
                  <a:lnTo>
                    <a:pt x="122809" y="69978"/>
                  </a:lnTo>
                  <a:lnTo>
                    <a:pt x="122809" y="72772"/>
                  </a:lnTo>
                  <a:lnTo>
                    <a:pt x="123572" y="75438"/>
                  </a:lnTo>
                  <a:lnTo>
                    <a:pt x="123572" y="80900"/>
                  </a:lnTo>
                  <a:lnTo>
                    <a:pt x="124206" y="83694"/>
                  </a:lnTo>
                  <a:lnTo>
                    <a:pt x="123572" y="86360"/>
                  </a:lnTo>
                  <a:lnTo>
                    <a:pt x="122175" y="89154"/>
                  </a:lnTo>
                  <a:lnTo>
                    <a:pt x="120015" y="91187"/>
                  </a:lnTo>
                  <a:lnTo>
                    <a:pt x="117856" y="93981"/>
                  </a:lnTo>
                  <a:lnTo>
                    <a:pt x="114300" y="95378"/>
                  </a:lnTo>
                  <a:lnTo>
                    <a:pt x="113031" y="97410"/>
                  </a:lnTo>
                  <a:lnTo>
                    <a:pt x="110872" y="98044"/>
                  </a:lnTo>
                  <a:lnTo>
                    <a:pt x="110109" y="98807"/>
                  </a:lnTo>
                  <a:lnTo>
                    <a:pt x="113031" y="104903"/>
                  </a:lnTo>
                  <a:lnTo>
                    <a:pt x="116459" y="115190"/>
                  </a:lnTo>
                  <a:lnTo>
                    <a:pt x="114300" y="120016"/>
                  </a:lnTo>
                  <a:lnTo>
                    <a:pt x="110109" y="125476"/>
                  </a:lnTo>
                  <a:lnTo>
                    <a:pt x="104522" y="130938"/>
                  </a:lnTo>
                  <a:lnTo>
                    <a:pt x="102362" y="132335"/>
                  </a:lnTo>
                  <a:lnTo>
                    <a:pt x="100965" y="133732"/>
                  </a:lnTo>
                  <a:lnTo>
                    <a:pt x="98806" y="135128"/>
                  </a:lnTo>
                  <a:lnTo>
                    <a:pt x="97409" y="137160"/>
                  </a:lnTo>
                  <a:lnTo>
                    <a:pt x="93218" y="139193"/>
                  </a:lnTo>
                  <a:lnTo>
                    <a:pt x="90425" y="139954"/>
                  </a:lnTo>
                  <a:lnTo>
                    <a:pt x="88265" y="141225"/>
                  </a:lnTo>
                  <a:lnTo>
                    <a:pt x="86106" y="141225"/>
                  </a:lnTo>
                  <a:lnTo>
                    <a:pt x="84709" y="141987"/>
                  </a:lnTo>
                  <a:lnTo>
                    <a:pt x="81915" y="141987"/>
                  </a:lnTo>
                  <a:lnTo>
                    <a:pt x="79756" y="142622"/>
                  </a:lnTo>
                  <a:lnTo>
                    <a:pt x="78359" y="142622"/>
                  </a:lnTo>
                  <a:lnTo>
                    <a:pt x="76200" y="143257"/>
                  </a:lnTo>
                  <a:lnTo>
                    <a:pt x="73406" y="143257"/>
                  </a:lnTo>
                  <a:lnTo>
                    <a:pt x="71375" y="144019"/>
                  </a:lnTo>
                  <a:lnTo>
                    <a:pt x="65659" y="144019"/>
                  </a:lnTo>
                  <a:lnTo>
                    <a:pt x="64262" y="144653"/>
                  </a:lnTo>
                  <a:lnTo>
                    <a:pt x="62865" y="144653"/>
                  </a:lnTo>
                  <a:lnTo>
                    <a:pt x="60706" y="145416"/>
                  </a:lnTo>
                  <a:lnTo>
                    <a:pt x="55753" y="145416"/>
                  </a:lnTo>
                  <a:lnTo>
                    <a:pt x="54356" y="146050"/>
                  </a:lnTo>
                  <a:lnTo>
                    <a:pt x="50928" y="146050"/>
                  </a:lnTo>
                  <a:lnTo>
                    <a:pt x="49403" y="146813"/>
                  </a:lnTo>
                  <a:lnTo>
                    <a:pt x="48768" y="146813"/>
                  </a:lnTo>
                  <a:lnTo>
                    <a:pt x="45212" y="147447"/>
                  </a:lnTo>
                  <a:lnTo>
                    <a:pt x="36068" y="147447"/>
                  </a:lnTo>
                  <a:lnTo>
                    <a:pt x="33909" y="146813"/>
                  </a:lnTo>
                  <a:lnTo>
                    <a:pt x="30353" y="146813"/>
                  </a:lnTo>
                  <a:lnTo>
                    <a:pt x="28956" y="146050"/>
                  </a:lnTo>
                  <a:lnTo>
                    <a:pt x="26797" y="145416"/>
                  </a:lnTo>
                  <a:lnTo>
                    <a:pt x="25400" y="145416"/>
                  </a:lnTo>
                  <a:lnTo>
                    <a:pt x="21844" y="144019"/>
                  </a:lnTo>
                  <a:lnTo>
                    <a:pt x="17018" y="141225"/>
                  </a:lnTo>
                  <a:lnTo>
                    <a:pt x="14859" y="140590"/>
                  </a:lnTo>
                  <a:lnTo>
                    <a:pt x="10668" y="136525"/>
                  </a:lnTo>
                  <a:lnTo>
                    <a:pt x="9144" y="135763"/>
                  </a:lnTo>
                  <a:lnTo>
                    <a:pt x="7747" y="134366"/>
                  </a:lnTo>
                  <a:lnTo>
                    <a:pt x="4953" y="129668"/>
                  </a:lnTo>
                  <a:lnTo>
                    <a:pt x="4318" y="127509"/>
                  </a:lnTo>
                  <a:lnTo>
                    <a:pt x="2794" y="126238"/>
                  </a:lnTo>
                  <a:lnTo>
                    <a:pt x="2794" y="124207"/>
                  </a:lnTo>
                  <a:lnTo>
                    <a:pt x="2159" y="122810"/>
                  </a:lnTo>
                  <a:lnTo>
                    <a:pt x="1397" y="120016"/>
                  </a:lnTo>
                  <a:lnTo>
                    <a:pt x="1397" y="117984"/>
                  </a:lnTo>
                  <a:lnTo>
                    <a:pt x="762" y="115190"/>
                  </a:lnTo>
                  <a:lnTo>
                    <a:pt x="762" y="111125"/>
                  </a:lnTo>
                  <a:lnTo>
                    <a:pt x="0" y="109094"/>
                  </a:lnTo>
                  <a:lnTo>
                    <a:pt x="0" y="95378"/>
                  </a:lnTo>
                  <a:lnTo>
                    <a:pt x="762" y="93981"/>
                  </a:lnTo>
                  <a:lnTo>
                    <a:pt x="762" y="91948"/>
                  </a:lnTo>
                  <a:lnTo>
                    <a:pt x="1397" y="90551"/>
                  </a:lnTo>
                  <a:lnTo>
                    <a:pt x="1397" y="85091"/>
                  </a:lnTo>
                  <a:lnTo>
                    <a:pt x="2159" y="83694"/>
                  </a:lnTo>
                  <a:lnTo>
                    <a:pt x="2159" y="81662"/>
                  </a:lnTo>
                  <a:lnTo>
                    <a:pt x="2794" y="79503"/>
                  </a:lnTo>
                  <a:lnTo>
                    <a:pt x="2794" y="76200"/>
                  </a:lnTo>
                  <a:lnTo>
                    <a:pt x="3556" y="75438"/>
                  </a:lnTo>
                  <a:lnTo>
                    <a:pt x="10668" y="63754"/>
                  </a:lnTo>
                  <a:lnTo>
                    <a:pt x="9906" y="65787"/>
                  </a:lnTo>
                  <a:lnTo>
                    <a:pt x="9906" y="84328"/>
                  </a:lnTo>
                  <a:lnTo>
                    <a:pt x="9144" y="86360"/>
                  </a:lnTo>
                  <a:lnTo>
                    <a:pt x="9144" y="99441"/>
                  </a:lnTo>
                  <a:lnTo>
                    <a:pt x="9906" y="102235"/>
                  </a:lnTo>
                  <a:lnTo>
                    <a:pt x="9906" y="111760"/>
                  </a:lnTo>
                  <a:lnTo>
                    <a:pt x="10668" y="113157"/>
                  </a:lnTo>
                  <a:lnTo>
                    <a:pt x="10668" y="115190"/>
                  </a:lnTo>
                  <a:lnTo>
                    <a:pt x="11303" y="116587"/>
                  </a:lnTo>
                  <a:lnTo>
                    <a:pt x="12700" y="120778"/>
                  </a:lnTo>
                  <a:lnTo>
                    <a:pt x="14097" y="122810"/>
                  </a:lnTo>
                  <a:lnTo>
                    <a:pt x="18415" y="126873"/>
                  </a:lnTo>
                  <a:lnTo>
                    <a:pt x="26162" y="131700"/>
                  </a:lnTo>
                  <a:lnTo>
                    <a:pt x="31115" y="133097"/>
                  </a:lnTo>
                  <a:lnTo>
                    <a:pt x="33909" y="134366"/>
                  </a:lnTo>
                  <a:lnTo>
                    <a:pt x="38862" y="135763"/>
                  </a:lnTo>
                  <a:lnTo>
                    <a:pt x="41656" y="135763"/>
                  </a:lnTo>
                  <a:lnTo>
                    <a:pt x="45975" y="137160"/>
                  </a:lnTo>
                  <a:lnTo>
                    <a:pt x="47244" y="136525"/>
                  </a:lnTo>
                  <a:lnTo>
                    <a:pt x="52197" y="136525"/>
                  </a:lnTo>
                  <a:lnTo>
                    <a:pt x="55118" y="135763"/>
                  </a:lnTo>
                  <a:lnTo>
                    <a:pt x="58675" y="135763"/>
                  </a:lnTo>
                  <a:lnTo>
                    <a:pt x="60072" y="135128"/>
                  </a:lnTo>
                  <a:lnTo>
                    <a:pt x="62103" y="135128"/>
                  </a:lnTo>
                  <a:lnTo>
                    <a:pt x="63500" y="134366"/>
                  </a:lnTo>
                  <a:lnTo>
                    <a:pt x="65659" y="134366"/>
                  </a:lnTo>
                  <a:lnTo>
                    <a:pt x="67056" y="133732"/>
                  </a:lnTo>
                  <a:lnTo>
                    <a:pt x="69215" y="133732"/>
                  </a:lnTo>
                  <a:lnTo>
                    <a:pt x="70612" y="133097"/>
                  </a:lnTo>
                  <a:lnTo>
                    <a:pt x="74168" y="133097"/>
                  </a:lnTo>
                  <a:lnTo>
                    <a:pt x="76200" y="132335"/>
                  </a:lnTo>
                  <a:lnTo>
                    <a:pt x="77725" y="132335"/>
                  </a:lnTo>
                  <a:lnTo>
                    <a:pt x="79122" y="131700"/>
                  </a:lnTo>
                  <a:lnTo>
                    <a:pt x="81915" y="131700"/>
                  </a:lnTo>
                  <a:lnTo>
                    <a:pt x="86868" y="130303"/>
                  </a:lnTo>
                  <a:lnTo>
                    <a:pt x="89662" y="130303"/>
                  </a:lnTo>
                  <a:lnTo>
                    <a:pt x="91059" y="129668"/>
                  </a:lnTo>
                  <a:lnTo>
                    <a:pt x="94615" y="126238"/>
                  </a:lnTo>
                  <a:lnTo>
                    <a:pt x="96647" y="124841"/>
                  </a:lnTo>
                  <a:lnTo>
                    <a:pt x="98172" y="122047"/>
                  </a:lnTo>
                  <a:lnTo>
                    <a:pt x="100331" y="120016"/>
                  </a:lnTo>
                  <a:lnTo>
                    <a:pt x="103125" y="115190"/>
                  </a:lnTo>
                  <a:lnTo>
                    <a:pt x="103125" y="109728"/>
                  </a:lnTo>
                  <a:lnTo>
                    <a:pt x="101600" y="104903"/>
                  </a:lnTo>
                  <a:lnTo>
                    <a:pt x="100331" y="102235"/>
                  </a:lnTo>
                  <a:lnTo>
                    <a:pt x="98806" y="100838"/>
                  </a:lnTo>
                  <a:lnTo>
                    <a:pt x="98172" y="99441"/>
                  </a:lnTo>
                  <a:lnTo>
                    <a:pt x="98806" y="98807"/>
                  </a:lnTo>
                  <a:lnTo>
                    <a:pt x="99568" y="97410"/>
                  </a:lnTo>
                  <a:lnTo>
                    <a:pt x="110872" y="83694"/>
                  </a:lnTo>
                  <a:lnTo>
                    <a:pt x="113031" y="81662"/>
                  </a:lnTo>
                  <a:lnTo>
                    <a:pt x="113031" y="77470"/>
                  </a:lnTo>
                  <a:lnTo>
                    <a:pt x="111506" y="74041"/>
                  </a:lnTo>
                  <a:lnTo>
                    <a:pt x="111506" y="72772"/>
                  </a:lnTo>
                  <a:lnTo>
                    <a:pt x="110109" y="70613"/>
                  </a:lnTo>
                  <a:lnTo>
                    <a:pt x="107315" y="65151"/>
                  </a:lnTo>
                  <a:lnTo>
                    <a:pt x="106553" y="64516"/>
                  </a:lnTo>
                  <a:lnTo>
                    <a:pt x="105156" y="62485"/>
                  </a:lnTo>
                  <a:lnTo>
                    <a:pt x="105156" y="61722"/>
                  </a:lnTo>
                  <a:lnTo>
                    <a:pt x="107315" y="61722"/>
                  </a:lnTo>
                  <a:lnTo>
                    <a:pt x="108078" y="61088"/>
                  </a:lnTo>
                  <a:lnTo>
                    <a:pt x="109475" y="61088"/>
                  </a:lnTo>
                  <a:lnTo>
                    <a:pt x="111506" y="60325"/>
                  </a:lnTo>
                  <a:lnTo>
                    <a:pt x="113031" y="60325"/>
                  </a:lnTo>
                  <a:lnTo>
                    <a:pt x="119253" y="58294"/>
                  </a:lnTo>
                  <a:lnTo>
                    <a:pt x="122175" y="58294"/>
                  </a:lnTo>
                  <a:lnTo>
                    <a:pt x="149606" y="50800"/>
                  </a:lnTo>
                  <a:lnTo>
                    <a:pt x="152528" y="50038"/>
                  </a:lnTo>
                  <a:lnTo>
                    <a:pt x="158115" y="48007"/>
                  </a:lnTo>
                  <a:lnTo>
                    <a:pt x="160275" y="47372"/>
                  </a:lnTo>
                  <a:lnTo>
                    <a:pt x="165228" y="44578"/>
                  </a:lnTo>
                  <a:lnTo>
                    <a:pt x="168022" y="40513"/>
                  </a:lnTo>
                  <a:lnTo>
                    <a:pt x="165228" y="35688"/>
                  </a:lnTo>
                  <a:lnTo>
                    <a:pt x="163703" y="34925"/>
                  </a:lnTo>
                  <a:lnTo>
                    <a:pt x="162434" y="33656"/>
                  </a:lnTo>
                  <a:lnTo>
                    <a:pt x="160275" y="32894"/>
                  </a:lnTo>
                  <a:lnTo>
                    <a:pt x="158878" y="31497"/>
                  </a:lnTo>
                  <a:lnTo>
                    <a:pt x="155956" y="30862"/>
                  </a:lnTo>
                  <a:lnTo>
                    <a:pt x="153925" y="29465"/>
                  </a:lnTo>
                  <a:lnTo>
                    <a:pt x="148209" y="28194"/>
                  </a:lnTo>
                  <a:lnTo>
                    <a:pt x="145415" y="26797"/>
                  </a:lnTo>
                  <a:lnTo>
                    <a:pt x="141859" y="26797"/>
                  </a:lnTo>
                  <a:lnTo>
                    <a:pt x="140462" y="26035"/>
                  </a:lnTo>
                  <a:lnTo>
                    <a:pt x="129922" y="26035"/>
                  </a:lnTo>
                  <a:lnTo>
                    <a:pt x="128525" y="26797"/>
                  </a:lnTo>
                  <a:lnTo>
                    <a:pt x="122809" y="26797"/>
                  </a:lnTo>
                  <a:lnTo>
                    <a:pt x="121412" y="27432"/>
                  </a:lnTo>
                  <a:lnTo>
                    <a:pt x="120015" y="27432"/>
                  </a:lnTo>
                  <a:lnTo>
                    <a:pt x="117856" y="28194"/>
                  </a:lnTo>
                  <a:lnTo>
                    <a:pt x="116459" y="28194"/>
                  </a:lnTo>
                  <a:lnTo>
                    <a:pt x="113031" y="29465"/>
                  </a:lnTo>
                  <a:lnTo>
                    <a:pt x="111506" y="29465"/>
                  </a:lnTo>
                  <a:lnTo>
                    <a:pt x="110109" y="30226"/>
                  </a:lnTo>
                  <a:lnTo>
                    <a:pt x="109475" y="30862"/>
                  </a:lnTo>
                  <a:lnTo>
                    <a:pt x="103759" y="32259"/>
                  </a:lnTo>
                  <a:lnTo>
                    <a:pt x="102362" y="32894"/>
                  </a:lnTo>
                  <a:lnTo>
                    <a:pt x="100965" y="34291"/>
                  </a:lnTo>
                  <a:lnTo>
                    <a:pt x="94615" y="35688"/>
                  </a:lnTo>
                  <a:lnTo>
                    <a:pt x="91822" y="34925"/>
                  </a:lnTo>
                  <a:lnTo>
                    <a:pt x="90425" y="34925"/>
                  </a:lnTo>
                  <a:lnTo>
                    <a:pt x="88265" y="34291"/>
                  </a:lnTo>
                  <a:lnTo>
                    <a:pt x="86868" y="32894"/>
                  </a:lnTo>
                  <a:lnTo>
                    <a:pt x="85472" y="32894"/>
                  </a:lnTo>
                  <a:lnTo>
                    <a:pt x="93218" y="28194"/>
                  </a:lnTo>
                  <a:lnTo>
                    <a:pt x="92456" y="16510"/>
                  </a:lnTo>
                  <a:lnTo>
                    <a:pt x="91822" y="16510"/>
                  </a:lnTo>
                  <a:lnTo>
                    <a:pt x="90425" y="15748"/>
                  </a:lnTo>
                  <a:lnTo>
                    <a:pt x="87503" y="15113"/>
                  </a:lnTo>
                  <a:lnTo>
                    <a:pt x="74803" y="8891"/>
                  </a:lnTo>
                  <a:lnTo>
                    <a:pt x="73406" y="7620"/>
                  </a:lnTo>
                  <a:lnTo>
                    <a:pt x="71375" y="6859"/>
                  </a:lnTo>
                  <a:lnTo>
                    <a:pt x="69850" y="7620"/>
                  </a:lnTo>
                  <a:lnTo>
                    <a:pt x="67056" y="7620"/>
                  </a:lnTo>
                  <a:lnTo>
                    <a:pt x="56515" y="13716"/>
                  </a:lnTo>
                  <a:lnTo>
                    <a:pt x="53722" y="16510"/>
                  </a:lnTo>
                  <a:lnTo>
                    <a:pt x="51562" y="17145"/>
                  </a:lnTo>
                  <a:lnTo>
                    <a:pt x="50165" y="18543"/>
                  </a:lnTo>
                  <a:lnTo>
                    <a:pt x="48768" y="19178"/>
                  </a:lnTo>
                  <a:lnTo>
                    <a:pt x="47244" y="21337"/>
                  </a:lnTo>
                  <a:lnTo>
                    <a:pt x="34544" y="30862"/>
                  </a:lnTo>
                  <a:lnTo>
                    <a:pt x="33275" y="32894"/>
                  </a:lnTo>
                  <a:lnTo>
                    <a:pt x="31750" y="33656"/>
                  </a:lnTo>
                  <a:lnTo>
                    <a:pt x="29718" y="37085"/>
                  </a:lnTo>
                  <a:lnTo>
                    <a:pt x="28956" y="39116"/>
                  </a:lnTo>
                  <a:lnTo>
                    <a:pt x="28322" y="40513"/>
                  </a:lnTo>
                  <a:lnTo>
                    <a:pt x="27559" y="431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4" name="Group 600"/>
          <p:cNvGrpSpPr>
            <a:grpSpLocks/>
          </p:cNvGrpSpPr>
          <p:nvPr/>
        </p:nvGrpSpPr>
        <p:grpSpPr bwMode="auto">
          <a:xfrm>
            <a:off x="6011863" y="5805488"/>
            <a:ext cx="960437" cy="619125"/>
            <a:chOff x="8954896" y="4445127"/>
            <a:chExt cx="1066039" cy="764159"/>
          </a:xfrm>
        </p:grpSpPr>
        <p:sp>
          <p:nvSpPr>
            <p:cNvPr id="566" name="Freeform 565"/>
            <p:cNvSpPr/>
            <p:nvPr/>
          </p:nvSpPr>
          <p:spPr>
            <a:xfrm>
              <a:off x="8954896" y="4445127"/>
              <a:ext cx="1066039" cy="764159"/>
            </a:xfrm>
            <a:custGeom>
              <a:avLst/>
              <a:gdLst/>
              <a:ahLst/>
              <a:cxnLst/>
              <a:rect l="0" t="0" r="0" b="0"/>
              <a:pathLst>
                <a:path w="1066039" h="764159">
                  <a:moveTo>
                    <a:pt x="409830" y="80899"/>
                  </a:moveTo>
                  <a:lnTo>
                    <a:pt x="409830" y="80263"/>
                  </a:lnTo>
                  <a:lnTo>
                    <a:pt x="410592" y="79375"/>
                  </a:lnTo>
                  <a:lnTo>
                    <a:pt x="420624" y="73787"/>
                  </a:lnTo>
                  <a:lnTo>
                    <a:pt x="423164" y="71501"/>
                  </a:lnTo>
                  <a:lnTo>
                    <a:pt x="427483" y="69850"/>
                  </a:lnTo>
                  <a:lnTo>
                    <a:pt x="430658" y="67437"/>
                  </a:lnTo>
                  <a:lnTo>
                    <a:pt x="434975" y="65913"/>
                  </a:lnTo>
                  <a:lnTo>
                    <a:pt x="438277" y="63373"/>
                  </a:lnTo>
                  <a:lnTo>
                    <a:pt x="451612" y="58674"/>
                  </a:lnTo>
                  <a:lnTo>
                    <a:pt x="502539" y="58674"/>
                  </a:lnTo>
                  <a:lnTo>
                    <a:pt x="519176" y="53975"/>
                  </a:lnTo>
                  <a:lnTo>
                    <a:pt x="530098" y="53975"/>
                  </a:lnTo>
                  <a:lnTo>
                    <a:pt x="539243" y="56388"/>
                  </a:lnTo>
                  <a:lnTo>
                    <a:pt x="541783" y="57912"/>
                  </a:lnTo>
                  <a:lnTo>
                    <a:pt x="544958" y="58674"/>
                  </a:lnTo>
                  <a:lnTo>
                    <a:pt x="547497" y="60198"/>
                  </a:lnTo>
                  <a:lnTo>
                    <a:pt x="552577" y="61849"/>
                  </a:lnTo>
                  <a:lnTo>
                    <a:pt x="555118" y="63373"/>
                  </a:lnTo>
                  <a:lnTo>
                    <a:pt x="556769" y="63373"/>
                  </a:lnTo>
                  <a:lnTo>
                    <a:pt x="558420" y="64262"/>
                  </a:lnTo>
                  <a:lnTo>
                    <a:pt x="559309" y="65151"/>
                  </a:lnTo>
                  <a:lnTo>
                    <a:pt x="559309" y="55499"/>
                  </a:lnTo>
                  <a:lnTo>
                    <a:pt x="560071" y="53086"/>
                  </a:lnTo>
                  <a:lnTo>
                    <a:pt x="560071" y="47625"/>
                  </a:lnTo>
                  <a:lnTo>
                    <a:pt x="564388" y="35687"/>
                  </a:lnTo>
                  <a:lnTo>
                    <a:pt x="567563" y="32638"/>
                  </a:lnTo>
                  <a:lnTo>
                    <a:pt x="569214" y="30099"/>
                  </a:lnTo>
                  <a:lnTo>
                    <a:pt x="574422" y="26924"/>
                  </a:lnTo>
                  <a:lnTo>
                    <a:pt x="577597" y="23876"/>
                  </a:lnTo>
                  <a:lnTo>
                    <a:pt x="595249" y="12573"/>
                  </a:lnTo>
                  <a:lnTo>
                    <a:pt x="598424" y="11938"/>
                  </a:lnTo>
                  <a:lnTo>
                    <a:pt x="601092" y="10287"/>
                  </a:lnTo>
                  <a:lnTo>
                    <a:pt x="603632" y="9398"/>
                  </a:lnTo>
                  <a:lnTo>
                    <a:pt x="610235" y="9398"/>
                  </a:lnTo>
                  <a:lnTo>
                    <a:pt x="632842" y="16637"/>
                  </a:lnTo>
                  <a:lnTo>
                    <a:pt x="647700" y="23876"/>
                  </a:lnTo>
                  <a:lnTo>
                    <a:pt x="650240" y="23876"/>
                  </a:lnTo>
                  <a:lnTo>
                    <a:pt x="652019" y="25400"/>
                  </a:lnTo>
                  <a:lnTo>
                    <a:pt x="653670" y="26288"/>
                  </a:lnTo>
                  <a:lnTo>
                    <a:pt x="654559" y="26288"/>
                  </a:lnTo>
                  <a:lnTo>
                    <a:pt x="656845" y="888"/>
                  </a:lnTo>
                  <a:lnTo>
                    <a:pt x="656845" y="0"/>
                  </a:lnTo>
                  <a:lnTo>
                    <a:pt x="665354" y="0"/>
                  </a:lnTo>
                  <a:lnTo>
                    <a:pt x="668656" y="888"/>
                  </a:lnTo>
                  <a:lnTo>
                    <a:pt x="673735" y="888"/>
                  </a:lnTo>
                  <a:lnTo>
                    <a:pt x="676910" y="1524"/>
                  </a:lnTo>
                  <a:lnTo>
                    <a:pt x="680339" y="1524"/>
                  </a:lnTo>
                  <a:lnTo>
                    <a:pt x="696087" y="7238"/>
                  </a:lnTo>
                  <a:lnTo>
                    <a:pt x="702946" y="12573"/>
                  </a:lnTo>
                  <a:lnTo>
                    <a:pt x="703581" y="14351"/>
                  </a:lnTo>
                  <a:lnTo>
                    <a:pt x="706121" y="16637"/>
                  </a:lnTo>
                  <a:lnTo>
                    <a:pt x="707010" y="19050"/>
                  </a:lnTo>
                  <a:lnTo>
                    <a:pt x="708660" y="20701"/>
                  </a:lnTo>
                  <a:lnTo>
                    <a:pt x="712089" y="25400"/>
                  </a:lnTo>
                  <a:lnTo>
                    <a:pt x="712979" y="27686"/>
                  </a:lnTo>
                  <a:lnTo>
                    <a:pt x="716154" y="32638"/>
                  </a:lnTo>
                  <a:lnTo>
                    <a:pt x="717043" y="34798"/>
                  </a:lnTo>
                  <a:lnTo>
                    <a:pt x="718694" y="37338"/>
                  </a:lnTo>
                  <a:lnTo>
                    <a:pt x="722122" y="46101"/>
                  </a:lnTo>
                  <a:lnTo>
                    <a:pt x="723773" y="48387"/>
                  </a:lnTo>
                  <a:lnTo>
                    <a:pt x="723773" y="49911"/>
                  </a:lnTo>
                  <a:lnTo>
                    <a:pt x="725297" y="52324"/>
                  </a:lnTo>
                  <a:lnTo>
                    <a:pt x="727075" y="57912"/>
                  </a:lnTo>
                  <a:lnTo>
                    <a:pt x="727837" y="59563"/>
                  </a:lnTo>
                  <a:lnTo>
                    <a:pt x="728726" y="60198"/>
                  </a:lnTo>
                  <a:lnTo>
                    <a:pt x="731267" y="60198"/>
                  </a:lnTo>
                  <a:lnTo>
                    <a:pt x="733807" y="61849"/>
                  </a:lnTo>
                  <a:lnTo>
                    <a:pt x="737109" y="62738"/>
                  </a:lnTo>
                  <a:lnTo>
                    <a:pt x="742950" y="66675"/>
                  </a:lnTo>
                  <a:lnTo>
                    <a:pt x="745363" y="68961"/>
                  </a:lnTo>
                  <a:lnTo>
                    <a:pt x="747142" y="72136"/>
                  </a:lnTo>
                  <a:lnTo>
                    <a:pt x="747142" y="76200"/>
                  </a:lnTo>
                  <a:lnTo>
                    <a:pt x="746252" y="77724"/>
                  </a:lnTo>
                  <a:lnTo>
                    <a:pt x="745363" y="80263"/>
                  </a:lnTo>
                  <a:lnTo>
                    <a:pt x="745363" y="82550"/>
                  </a:lnTo>
                  <a:lnTo>
                    <a:pt x="743839" y="88138"/>
                  </a:lnTo>
                  <a:lnTo>
                    <a:pt x="741299" y="93726"/>
                  </a:lnTo>
                  <a:lnTo>
                    <a:pt x="739648" y="100711"/>
                  </a:lnTo>
                  <a:lnTo>
                    <a:pt x="734569" y="110998"/>
                  </a:lnTo>
                  <a:lnTo>
                    <a:pt x="733807" y="115062"/>
                  </a:lnTo>
                  <a:lnTo>
                    <a:pt x="728726" y="125349"/>
                  </a:lnTo>
                  <a:lnTo>
                    <a:pt x="727837" y="129286"/>
                  </a:lnTo>
                  <a:lnTo>
                    <a:pt x="719583" y="145161"/>
                  </a:lnTo>
                  <a:lnTo>
                    <a:pt x="718694" y="148336"/>
                  </a:lnTo>
                  <a:lnTo>
                    <a:pt x="717043" y="150749"/>
                  </a:lnTo>
                  <a:lnTo>
                    <a:pt x="716154" y="153034"/>
                  </a:lnTo>
                  <a:lnTo>
                    <a:pt x="714502" y="154686"/>
                  </a:lnTo>
                  <a:lnTo>
                    <a:pt x="712089" y="160274"/>
                  </a:lnTo>
                  <a:lnTo>
                    <a:pt x="700406" y="166624"/>
                  </a:lnTo>
                  <a:lnTo>
                    <a:pt x="697865" y="167386"/>
                  </a:lnTo>
                  <a:lnTo>
                    <a:pt x="696087" y="167386"/>
                  </a:lnTo>
                  <a:lnTo>
                    <a:pt x="692785" y="169037"/>
                  </a:lnTo>
                  <a:lnTo>
                    <a:pt x="688722" y="169926"/>
                  </a:lnTo>
                  <a:lnTo>
                    <a:pt x="685293" y="171450"/>
                  </a:lnTo>
                  <a:lnTo>
                    <a:pt x="682880" y="171450"/>
                  </a:lnTo>
                  <a:lnTo>
                    <a:pt x="680339" y="172212"/>
                  </a:lnTo>
                  <a:lnTo>
                    <a:pt x="676910" y="172212"/>
                  </a:lnTo>
                  <a:lnTo>
                    <a:pt x="671196" y="173736"/>
                  </a:lnTo>
                  <a:lnTo>
                    <a:pt x="668656" y="173736"/>
                  </a:lnTo>
                  <a:lnTo>
                    <a:pt x="666877" y="174625"/>
                  </a:lnTo>
                  <a:lnTo>
                    <a:pt x="665354" y="174625"/>
                  </a:lnTo>
                  <a:lnTo>
                    <a:pt x="666877" y="180086"/>
                  </a:lnTo>
                  <a:lnTo>
                    <a:pt x="667767" y="181863"/>
                  </a:lnTo>
                  <a:lnTo>
                    <a:pt x="667767" y="183261"/>
                  </a:lnTo>
                  <a:lnTo>
                    <a:pt x="669418" y="187198"/>
                  </a:lnTo>
                  <a:lnTo>
                    <a:pt x="669418" y="189738"/>
                  </a:lnTo>
                  <a:lnTo>
                    <a:pt x="670307" y="191262"/>
                  </a:lnTo>
                  <a:lnTo>
                    <a:pt x="670307" y="193548"/>
                  </a:lnTo>
                  <a:lnTo>
                    <a:pt x="672847" y="200025"/>
                  </a:lnTo>
                  <a:lnTo>
                    <a:pt x="672847" y="202311"/>
                  </a:lnTo>
                  <a:lnTo>
                    <a:pt x="674624" y="206375"/>
                  </a:lnTo>
                  <a:lnTo>
                    <a:pt x="674624" y="208661"/>
                  </a:lnTo>
                  <a:lnTo>
                    <a:pt x="675260" y="210312"/>
                  </a:lnTo>
                  <a:lnTo>
                    <a:pt x="675260" y="212598"/>
                  </a:lnTo>
                  <a:lnTo>
                    <a:pt x="676148" y="215773"/>
                  </a:lnTo>
                  <a:lnTo>
                    <a:pt x="677799" y="218948"/>
                  </a:lnTo>
                  <a:lnTo>
                    <a:pt x="677799" y="222250"/>
                  </a:lnTo>
                  <a:lnTo>
                    <a:pt x="678688" y="223901"/>
                  </a:lnTo>
                  <a:lnTo>
                    <a:pt x="678688" y="225425"/>
                  </a:lnTo>
                  <a:lnTo>
                    <a:pt x="679450" y="226059"/>
                  </a:lnTo>
                  <a:lnTo>
                    <a:pt x="774573" y="154686"/>
                  </a:lnTo>
                  <a:lnTo>
                    <a:pt x="774573" y="141986"/>
                  </a:lnTo>
                  <a:lnTo>
                    <a:pt x="775462" y="139573"/>
                  </a:lnTo>
                  <a:lnTo>
                    <a:pt x="775462" y="129286"/>
                  </a:lnTo>
                  <a:lnTo>
                    <a:pt x="777113" y="126111"/>
                  </a:lnTo>
                  <a:lnTo>
                    <a:pt x="778002" y="122936"/>
                  </a:lnTo>
                  <a:lnTo>
                    <a:pt x="778002" y="120650"/>
                  </a:lnTo>
                  <a:lnTo>
                    <a:pt x="779654" y="118237"/>
                  </a:lnTo>
                  <a:lnTo>
                    <a:pt x="780543" y="115824"/>
                  </a:lnTo>
                  <a:lnTo>
                    <a:pt x="782956" y="111887"/>
                  </a:lnTo>
                  <a:lnTo>
                    <a:pt x="785496" y="109474"/>
                  </a:lnTo>
                  <a:lnTo>
                    <a:pt x="787147" y="107188"/>
                  </a:lnTo>
                  <a:lnTo>
                    <a:pt x="789686" y="104775"/>
                  </a:lnTo>
                  <a:lnTo>
                    <a:pt x="791464" y="102488"/>
                  </a:lnTo>
                  <a:lnTo>
                    <a:pt x="797180" y="98425"/>
                  </a:lnTo>
                  <a:lnTo>
                    <a:pt x="799720" y="96012"/>
                  </a:lnTo>
                  <a:lnTo>
                    <a:pt x="808863" y="91313"/>
                  </a:lnTo>
                  <a:lnTo>
                    <a:pt x="814706" y="89662"/>
                  </a:lnTo>
                  <a:lnTo>
                    <a:pt x="818135" y="89662"/>
                  </a:lnTo>
                  <a:lnTo>
                    <a:pt x="821436" y="90424"/>
                  </a:lnTo>
                  <a:lnTo>
                    <a:pt x="823849" y="90424"/>
                  </a:lnTo>
                  <a:lnTo>
                    <a:pt x="826389" y="91313"/>
                  </a:lnTo>
                  <a:lnTo>
                    <a:pt x="828930" y="91313"/>
                  </a:lnTo>
                  <a:lnTo>
                    <a:pt x="832232" y="92837"/>
                  </a:lnTo>
                  <a:lnTo>
                    <a:pt x="835534" y="92837"/>
                  </a:lnTo>
                  <a:lnTo>
                    <a:pt x="844677" y="96012"/>
                  </a:lnTo>
                  <a:lnTo>
                    <a:pt x="847345" y="96012"/>
                  </a:lnTo>
                  <a:lnTo>
                    <a:pt x="849885" y="96901"/>
                  </a:lnTo>
                  <a:lnTo>
                    <a:pt x="851409" y="96901"/>
                  </a:lnTo>
                  <a:lnTo>
                    <a:pt x="853060" y="97536"/>
                  </a:lnTo>
                  <a:lnTo>
                    <a:pt x="856488" y="98425"/>
                  </a:lnTo>
                  <a:lnTo>
                    <a:pt x="857250" y="99187"/>
                  </a:lnTo>
                  <a:lnTo>
                    <a:pt x="858139" y="98425"/>
                  </a:lnTo>
                  <a:lnTo>
                    <a:pt x="860680" y="97536"/>
                  </a:lnTo>
                  <a:lnTo>
                    <a:pt x="861442" y="96901"/>
                  </a:lnTo>
                  <a:lnTo>
                    <a:pt x="863093" y="96012"/>
                  </a:lnTo>
                  <a:lnTo>
                    <a:pt x="865633" y="96012"/>
                  </a:lnTo>
                  <a:lnTo>
                    <a:pt x="868172" y="95250"/>
                  </a:lnTo>
                  <a:lnTo>
                    <a:pt x="870712" y="93726"/>
                  </a:lnTo>
                  <a:lnTo>
                    <a:pt x="899922" y="84963"/>
                  </a:lnTo>
                  <a:lnTo>
                    <a:pt x="903986" y="83312"/>
                  </a:lnTo>
                  <a:lnTo>
                    <a:pt x="907415" y="83312"/>
                  </a:lnTo>
                  <a:lnTo>
                    <a:pt x="917448" y="80899"/>
                  </a:lnTo>
                  <a:lnTo>
                    <a:pt x="928244" y="80899"/>
                  </a:lnTo>
                  <a:lnTo>
                    <a:pt x="931546" y="81788"/>
                  </a:lnTo>
                  <a:lnTo>
                    <a:pt x="933197" y="81788"/>
                  </a:lnTo>
                  <a:lnTo>
                    <a:pt x="936625" y="83312"/>
                  </a:lnTo>
                  <a:lnTo>
                    <a:pt x="938276" y="84963"/>
                  </a:lnTo>
                  <a:lnTo>
                    <a:pt x="940055" y="87249"/>
                  </a:lnTo>
                  <a:lnTo>
                    <a:pt x="942340" y="97536"/>
                  </a:lnTo>
                  <a:lnTo>
                    <a:pt x="941579" y="99187"/>
                  </a:lnTo>
                  <a:lnTo>
                    <a:pt x="941579" y="107188"/>
                  </a:lnTo>
                  <a:lnTo>
                    <a:pt x="940689" y="108712"/>
                  </a:lnTo>
                  <a:lnTo>
                    <a:pt x="940689" y="112649"/>
                  </a:lnTo>
                  <a:lnTo>
                    <a:pt x="940055" y="115824"/>
                  </a:lnTo>
                  <a:lnTo>
                    <a:pt x="938276" y="119126"/>
                  </a:lnTo>
                  <a:lnTo>
                    <a:pt x="936625" y="125349"/>
                  </a:lnTo>
                  <a:lnTo>
                    <a:pt x="934974" y="127000"/>
                  </a:lnTo>
                  <a:lnTo>
                    <a:pt x="934974" y="130175"/>
                  </a:lnTo>
                  <a:lnTo>
                    <a:pt x="935736" y="130175"/>
                  </a:lnTo>
                  <a:lnTo>
                    <a:pt x="951611" y="137287"/>
                  </a:lnTo>
                  <a:lnTo>
                    <a:pt x="954913" y="138049"/>
                  </a:lnTo>
                  <a:lnTo>
                    <a:pt x="975869" y="152400"/>
                  </a:lnTo>
                  <a:lnTo>
                    <a:pt x="978409" y="155575"/>
                  </a:lnTo>
                  <a:lnTo>
                    <a:pt x="979933" y="158623"/>
                  </a:lnTo>
                  <a:lnTo>
                    <a:pt x="980822" y="162687"/>
                  </a:lnTo>
                  <a:lnTo>
                    <a:pt x="980822" y="165862"/>
                  </a:lnTo>
                  <a:lnTo>
                    <a:pt x="975869" y="175259"/>
                  </a:lnTo>
                  <a:lnTo>
                    <a:pt x="974090" y="176911"/>
                  </a:lnTo>
                  <a:lnTo>
                    <a:pt x="972439" y="179324"/>
                  </a:lnTo>
                  <a:lnTo>
                    <a:pt x="970788" y="180975"/>
                  </a:lnTo>
                  <a:lnTo>
                    <a:pt x="968375" y="184912"/>
                  </a:lnTo>
                  <a:lnTo>
                    <a:pt x="950087" y="200025"/>
                  </a:lnTo>
                  <a:lnTo>
                    <a:pt x="948310" y="200659"/>
                  </a:lnTo>
                  <a:lnTo>
                    <a:pt x="948310" y="201549"/>
                  </a:lnTo>
                  <a:lnTo>
                    <a:pt x="950722" y="207137"/>
                  </a:lnTo>
                  <a:lnTo>
                    <a:pt x="950722" y="209423"/>
                  </a:lnTo>
                  <a:lnTo>
                    <a:pt x="952373" y="213487"/>
                  </a:lnTo>
                  <a:lnTo>
                    <a:pt x="952373" y="218186"/>
                  </a:lnTo>
                  <a:lnTo>
                    <a:pt x="953262" y="220726"/>
                  </a:lnTo>
                  <a:lnTo>
                    <a:pt x="953262" y="223012"/>
                  </a:lnTo>
                  <a:lnTo>
                    <a:pt x="954151" y="225425"/>
                  </a:lnTo>
                  <a:lnTo>
                    <a:pt x="954151" y="229234"/>
                  </a:lnTo>
                  <a:lnTo>
                    <a:pt x="953262" y="230886"/>
                  </a:lnTo>
                  <a:lnTo>
                    <a:pt x="944881" y="235712"/>
                  </a:lnTo>
                  <a:lnTo>
                    <a:pt x="942340" y="236474"/>
                  </a:lnTo>
                  <a:lnTo>
                    <a:pt x="940055" y="236474"/>
                  </a:lnTo>
                  <a:lnTo>
                    <a:pt x="938276" y="237363"/>
                  </a:lnTo>
                  <a:lnTo>
                    <a:pt x="933197" y="238887"/>
                  </a:lnTo>
                  <a:lnTo>
                    <a:pt x="930657" y="238887"/>
                  </a:lnTo>
                  <a:lnTo>
                    <a:pt x="926593" y="240538"/>
                  </a:lnTo>
                  <a:lnTo>
                    <a:pt x="923163" y="240538"/>
                  </a:lnTo>
                  <a:lnTo>
                    <a:pt x="920623" y="241173"/>
                  </a:lnTo>
                  <a:lnTo>
                    <a:pt x="914020" y="241173"/>
                  </a:lnTo>
                  <a:lnTo>
                    <a:pt x="911480" y="242062"/>
                  </a:lnTo>
                  <a:lnTo>
                    <a:pt x="909956" y="242062"/>
                  </a:lnTo>
                  <a:lnTo>
                    <a:pt x="908305" y="242696"/>
                  </a:lnTo>
                  <a:lnTo>
                    <a:pt x="903986" y="243586"/>
                  </a:lnTo>
                  <a:lnTo>
                    <a:pt x="899922" y="243586"/>
                  </a:lnTo>
                  <a:lnTo>
                    <a:pt x="899922" y="246126"/>
                  </a:lnTo>
                  <a:lnTo>
                    <a:pt x="900811" y="248412"/>
                  </a:lnTo>
                  <a:lnTo>
                    <a:pt x="899034" y="253111"/>
                  </a:lnTo>
                  <a:lnTo>
                    <a:pt x="899034" y="254634"/>
                  </a:lnTo>
                  <a:lnTo>
                    <a:pt x="897383" y="257175"/>
                  </a:lnTo>
                  <a:lnTo>
                    <a:pt x="896494" y="257937"/>
                  </a:lnTo>
                  <a:lnTo>
                    <a:pt x="893954" y="258699"/>
                  </a:lnTo>
                  <a:lnTo>
                    <a:pt x="859918" y="258699"/>
                  </a:lnTo>
                  <a:lnTo>
                    <a:pt x="857250" y="257937"/>
                  </a:lnTo>
                  <a:lnTo>
                    <a:pt x="851409" y="257937"/>
                  </a:lnTo>
                  <a:lnTo>
                    <a:pt x="848107" y="257175"/>
                  </a:lnTo>
                  <a:lnTo>
                    <a:pt x="843915" y="257175"/>
                  </a:lnTo>
                  <a:lnTo>
                    <a:pt x="767081" y="312674"/>
                  </a:lnTo>
                  <a:lnTo>
                    <a:pt x="752984" y="338074"/>
                  </a:lnTo>
                  <a:lnTo>
                    <a:pt x="699517" y="411099"/>
                  </a:lnTo>
                  <a:lnTo>
                    <a:pt x="699517" y="411733"/>
                  </a:lnTo>
                  <a:lnTo>
                    <a:pt x="700406" y="412623"/>
                  </a:lnTo>
                  <a:lnTo>
                    <a:pt x="700406" y="414908"/>
                  </a:lnTo>
                  <a:lnTo>
                    <a:pt x="701295" y="417321"/>
                  </a:lnTo>
                  <a:lnTo>
                    <a:pt x="701295" y="419862"/>
                  </a:lnTo>
                  <a:lnTo>
                    <a:pt x="702946" y="423037"/>
                  </a:lnTo>
                  <a:lnTo>
                    <a:pt x="702946" y="425195"/>
                  </a:lnTo>
                  <a:lnTo>
                    <a:pt x="703581" y="426974"/>
                  </a:lnTo>
                  <a:lnTo>
                    <a:pt x="703581" y="428370"/>
                  </a:lnTo>
                  <a:lnTo>
                    <a:pt x="704470" y="430911"/>
                  </a:lnTo>
                  <a:lnTo>
                    <a:pt x="704470" y="433324"/>
                  </a:lnTo>
                  <a:lnTo>
                    <a:pt x="706121" y="437133"/>
                  </a:lnTo>
                  <a:lnTo>
                    <a:pt x="706121" y="439674"/>
                  </a:lnTo>
                  <a:lnTo>
                    <a:pt x="707898" y="444373"/>
                  </a:lnTo>
                  <a:lnTo>
                    <a:pt x="707898" y="445896"/>
                  </a:lnTo>
                  <a:lnTo>
                    <a:pt x="708660" y="449071"/>
                  </a:lnTo>
                  <a:lnTo>
                    <a:pt x="708660" y="451484"/>
                  </a:lnTo>
                  <a:lnTo>
                    <a:pt x="710438" y="453770"/>
                  </a:lnTo>
                  <a:lnTo>
                    <a:pt x="710438" y="456311"/>
                  </a:lnTo>
                  <a:lnTo>
                    <a:pt x="711200" y="459358"/>
                  </a:lnTo>
                  <a:lnTo>
                    <a:pt x="711200" y="461899"/>
                  </a:lnTo>
                  <a:lnTo>
                    <a:pt x="712979" y="465074"/>
                  </a:lnTo>
                  <a:lnTo>
                    <a:pt x="712979" y="467487"/>
                  </a:lnTo>
                  <a:lnTo>
                    <a:pt x="713613" y="469773"/>
                  </a:lnTo>
                  <a:lnTo>
                    <a:pt x="713613" y="472186"/>
                  </a:lnTo>
                  <a:lnTo>
                    <a:pt x="716154" y="480059"/>
                  </a:lnTo>
                  <a:lnTo>
                    <a:pt x="716154" y="482473"/>
                  </a:lnTo>
                  <a:lnTo>
                    <a:pt x="717043" y="484758"/>
                  </a:lnTo>
                  <a:lnTo>
                    <a:pt x="717043" y="487299"/>
                  </a:lnTo>
                  <a:lnTo>
                    <a:pt x="718694" y="491998"/>
                  </a:lnTo>
                  <a:lnTo>
                    <a:pt x="718694" y="494283"/>
                  </a:lnTo>
                  <a:lnTo>
                    <a:pt x="720472" y="499109"/>
                  </a:lnTo>
                  <a:lnTo>
                    <a:pt x="720472" y="501395"/>
                  </a:lnTo>
                  <a:lnTo>
                    <a:pt x="721234" y="503936"/>
                  </a:lnTo>
                  <a:lnTo>
                    <a:pt x="721234" y="507873"/>
                  </a:lnTo>
                  <a:lnTo>
                    <a:pt x="722122" y="509524"/>
                  </a:lnTo>
                  <a:lnTo>
                    <a:pt x="722122" y="511048"/>
                  </a:lnTo>
                  <a:lnTo>
                    <a:pt x="723011" y="512699"/>
                  </a:lnTo>
                  <a:lnTo>
                    <a:pt x="723011" y="514984"/>
                  </a:lnTo>
                  <a:lnTo>
                    <a:pt x="723773" y="516508"/>
                  </a:lnTo>
                  <a:lnTo>
                    <a:pt x="723773" y="520573"/>
                  </a:lnTo>
                  <a:lnTo>
                    <a:pt x="724535" y="522986"/>
                  </a:lnTo>
                  <a:lnTo>
                    <a:pt x="724535" y="526161"/>
                  </a:lnTo>
                  <a:lnTo>
                    <a:pt x="723011" y="529970"/>
                  </a:lnTo>
                  <a:lnTo>
                    <a:pt x="721234" y="531749"/>
                  </a:lnTo>
                  <a:lnTo>
                    <a:pt x="716154" y="534924"/>
                  </a:lnTo>
                  <a:lnTo>
                    <a:pt x="713613" y="537209"/>
                  </a:lnTo>
                  <a:lnTo>
                    <a:pt x="704470" y="541908"/>
                  </a:lnTo>
                  <a:lnTo>
                    <a:pt x="698627" y="544321"/>
                  </a:lnTo>
                  <a:lnTo>
                    <a:pt x="696976" y="545083"/>
                  </a:lnTo>
                  <a:lnTo>
                    <a:pt x="692785" y="546862"/>
                  </a:lnTo>
                  <a:lnTo>
                    <a:pt x="692023" y="546862"/>
                  </a:lnTo>
                  <a:lnTo>
                    <a:pt x="692023" y="547496"/>
                  </a:lnTo>
                  <a:lnTo>
                    <a:pt x="698627" y="562609"/>
                  </a:lnTo>
                  <a:lnTo>
                    <a:pt x="932435" y="577595"/>
                  </a:lnTo>
                  <a:lnTo>
                    <a:pt x="937514" y="560324"/>
                  </a:lnTo>
                  <a:lnTo>
                    <a:pt x="937514" y="558545"/>
                  </a:lnTo>
                  <a:lnTo>
                    <a:pt x="939165" y="554736"/>
                  </a:lnTo>
                  <a:lnTo>
                    <a:pt x="939165" y="552195"/>
                  </a:lnTo>
                  <a:lnTo>
                    <a:pt x="940055" y="549909"/>
                  </a:lnTo>
                  <a:lnTo>
                    <a:pt x="940055" y="548386"/>
                  </a:lnTo>
                  <a:lnTo>
                    <a:pt x="942340" y="541908"/>
                  </a:lnTo>
                  <a:lnTo>
                    <a:pt x="942340" y="540384"/>
                  </a:lnTo>
                  <a:lnTo>
                    <a:pt x="946659" y="531749"/>
                  </a:lnTo>
                  <a:lnTo>
                    <a:pt x="947547" y="527684"/>
                  </a:lnTo>
                  <a:lnTo>
                    <a:pt x="950087" y="524509"/>
                  </a:lnTo>
                  <a:lnTo>
                    <a:pt x="950722" y="520573"/>
                  </a:lnTo>
                  <a:lnTo>
                    <a:pt x="954151" y="514223"/>
                  </a:lnTo>
                  <a:lnTo>
                    <a:pt x="958343" y="508634"/>
                  </a:lnTo>
                  <a:lnTo>
                    <a:pt x="968375" y="492887"/>
                  </a:lnTo>
                  <a:lnTo>
                    <a:pt x="972439" y="488823"/>
                  </a:lnTo>
                  <a:lnTo>
                    <a:pt x="974980" y="487299"/>
                  </a:lnTo>
                  <a:lnTo>
                    <a:pt x="978409" y="484124"/>
                  </a:lnTo>
                  <a:lnTo>
                    <a:pt x="984123" y="480949"/>
                  </a:lnTo>
                  <a:lnTo>
                    <a:pt x="986663" y="480059"/>
                  </a:lnTo>
                  <a:lnTo>
                    <a:pt x="988442" y="479170"/>
                  </a:lnTo>
                  <a:lnTo>
                    <a:pt x="990855" y="479170"/>
                  </a:lnTo>
                  <a:lnTo>
                    <a:pt x="994157" y="477646"/>
                  </a:lnTo>
                  <a:lnTo>
                    <a:pt x="1007619" y="477646"/>
                  </a:lnTo>
                  <a:lnTo>
                    <a:pt x="1014222" y="479170"/>
                  </a:lnTo>
                  <a:lnTo>
                    <a:pt x="1016762" y="480949"/>
                  </a:lnTo>
                  <a:lnTo>
                    <a:pt x="1020064" y="481711"/>
                  </a:lnTo>
                  <a:lnTo>
                    <a:pt x="1023367" y="484124"/>
                  </a:lnTo>
                  <a:lnTo>
                    <a:pt x="1026796" y="485648"/>
                  </a:lnTo>
                  <a:lnTo>
                    <a:pt x="1037718" y="496062"/>
                  </a:lnTo>
                  <a:lnTo>
                    <a:pt x="1039369" y="498348"/>
                  </a:lnTo>
                  <a:lnTo>
                    <a:pt x="1046861" y="505459"/>
                  </a:lnTo>
                  <a:lnTo>
                    <a:pt x="1047750" y="507873"/>
                  </a:lnTo>
                  <a:lnTo>
                    <a:pt x="1048512" y="509524"/>
                  </a:lnTo>
                  <a:lnTo>
                    <a:pt x="1050036" y="511048"/>
                  </a:lnTo>
                  <a:lnTo>
                    <a:pt x="1050036" y="513333"/>
                  </a:lnTo>
                  <a:lnTo>
                    <a:pt x="1051814" y="514984"/>
                  </a:lnTo>
                  <a:lnTo>
                    <a:pt x="1053465" y="520573"/>
                  </a:lnTo>
                  <a:lnTo>
                    <a:pt x="1053465" y="523748"/>
                  </a:lnTo>
                  <a:lnTo>
                    <a:pt x="1055117" y="526795"/>
                  </a:lnTo>
                  <a:lnTo>
                    <a:pt x="1055117" y="529970"/>
                  </a:lnTo>
                  <a:lnTo>
                    <a:pt x="1058419" y="544321"/>
                  </a:lnTo>
                  <a:lnTo>
                    <a:pt x="1058419" y="548386"/>
                  </a:lnTo>
                  <a:lnTo>
                    <a:pt x="1059181" y="551561"/>
                  </a:lnTo>
                  <a:lnTo>
                    <a:pt x="1059181" y="555370"/>
                  </a:lnTo>
                  <a:lnTo>
                    <a:pt x="1060959" y="564133"/>
                  </a:lnTo>
                  <a:lnTo>
                    <a:pt x="1060959" y="572262"/>
                  </a:lnTo>
                  <a:lnTo>
                    <a:pt x="1062610" y="581659"/>
                  </a:lnTo>
                  <a:lnTo>
                    <a:pt x="1062610" y="590423"/>
                  </a:lnTo>
                  <a:lnTo>
                    <a:pt x="1063498" y="595121"/>
                  </a:lnTo>
                  <a:lnTo>
                    <a:pt x="1065149" y="649858"/>
                  </a:lnTo>
                  <a:lnTo>
                    <a:pt x="1066038" y="654684"/>
                  </a:lnTo>
                  <a:lnTo>
                    <a:pt x="1065149" y="658494"/>
                  </a:lnTo>
                  <a:lnTo>
                    <a:pt x="1065149" y="688720"/>
                  </a:lnTo>
                  <a:lnTo>
                    <a:pt x="1064387" y="692657"/>
                  </a:lnTo>
                  <a:lnTo>
                    <a:pt x="1064387" y="700532"/>
                  </a:lnTo>
                  <a:lnTo>
                    <a:pt x="1063498" y="703707"/>
                  </a:lnTo>
                  <a:lnTo>
                    <a:pt x="1063498" y="712724"/>
                  </a:lnTo>
                  <a:lnTo>
                    <a:pt x="1062610" y="714120"/>
                  </a:lnTo>
                  <a:lnTo>
                    <a:pt x="1062610" y="715771"/>
                  </a:lnTo>
                  <a:lnTo>
                    <a:pt x="1061847" y="718057"/>
                  </a:lnTo>
                  <a:lnTo>
                    <a:pt x="1061847" y="719708"/>
                  </a:lnTo>
                  <a:lnTo>
                    <a:pt x="1059181" y="720598"/>
                  </a:lnTo>
                  <a:lnTo>
                    <a:pt x="1056895" y="722121"/>
                  </a:lnTo>
                  <a:lnTo>
                    <a:pt x="1053465" y="722121"/>
                  </a:lnTo>
                  <a:lnTo>
                    <a:pt x="1050036" y="722883"/>
                  </a:lnTo>
                  <a:lnTo>
                    <a:pt x="1035939" y="722883"/>
                  </a:lnTo>
                  <a:lnTo>
                    <a:pt x="1034288" y="723645"/>
                  </a:lnTo>
                  <a:lnTo>
                    <a:pt x="1031748" y="722883"/>
                  </a:lnTo>
                  <a:lnTo>
                    <a:pt x="1025907" y="722883"/>
                  </a:lnTo>
                  <a:lnTo>
                    <a:pt x="1021715" y="722121"/>
                  </a:lnTo>
                  <a:lnTo>
                    <a:pt x="1016762" y="722121"/>
                  </a:lnTo>
                  <a:lnTo>
                    <a:pt x="1015111" y="721232"/>
                  </a:lnTo>
                  <a:lnTo>
                    <a:pt x="1013334" y="721232"/>
                  </a:lnTo>
                  <a:lnTo>
                    <a:pt x="986663" y="726820"/>
                  </a:lnTo>
                  <a:lnTo>
                    <a:pt x="974980" y="735583"/>
                  </a:lnTo>
                  <a:lnTo>
                    <a:pt x="965835" y="735583"/>
                  </a:lnTo>
                  <a:lnTo>
                    <a:pt x="964185" y="736345"/>
                  </a:lnTo>
                  <a:lnTo>
                    <a:pt x="947547" y="736345"/>
                  </a:lnTo>
                  <a:lnTo>
                    <a:pt x="944119" y="737234"/>
                  </a:lnTo>
                  <a:lnTo>
                    <a:pt x="930657" y="737234"/>
                  </a:lnTo>
                  <a:lnTo>
                    <a:pt x="926593" y="738124"/>
                  </a:lnTo>
                  <a:lnTo>
                    <a:pt x="921512" y="738124"/>
                  </a:lnTo>
                  <a:lnTo>
                    <a:pt x="917448" y="738758"/>
                  </a:lnTo>
                  <a:lnTo>
                    <a:pt x="883921" y="739520"/>
                  </a:lnTo>
                  <a:lnTo>
                    <a:pt x="854710" y="741933"/>
                  </a:lnTo>
                  <a:lnTo>
                    <a:pt x="818135" y="743457"/>
                  </a:lnTo>
                  <a:lnTo>
                    <a:pt x="788924" y="745108"/>
                  </a:lnTo>
                  <a:lnTo>
                    <a:pt x="782956" y="745108"/>
                  </a:lnTo>
                  <a:lnTo>
                    <a:pt x="778002" y="745998"/>
                  </a:lnTo>
                  <a:lnTo>
                    <a:pt x="767081" y="745998"/>
                  </a:lnTo>
                  <a:lnTo>
                    <a:pt x="762255" y="746632"/>
                  </a:lnTo>
                  <a:lnTo>
                    <a:pt x="742950" y="746632"/>
                  </a:lnTo>
                  <a:lnTo>
                    <a:pt x="738760" y="747521"/>
                  </a:lnTo>
                  <a:lnTo>
                    <a:pt x="730505" y="747521"/>
                  </a:lnTo>
                  <a:lnTo>
                    <a:pt x="726186" y="748283"/>
                  </a:lnTo>
                  <a:lnTo>
                    <a:pt x="713613" y="748283"/>
                  </a:lnTo>
                  <a:lnTo>
                    <a:pt x="711200" y="749045"/>
                  </a:lnTo>
                  <a:lnTo>
                    <a:pt x="701295" y="749045"/>
                  </a:lnTo>
                  <a:lnTo>
                    <a:pt x="698627" y="748283"/>
                  </a:lnTo>
                  <a:lnTo>
                    <a:pt x="696087" y="748283"/>
                  </a:lnTo>
                  <a:lnTo>
                    <a:pt x="689484" y="746632"/>
                  </a:lnTo>
                  <a:lnTo>
                    <a:pt x="686182" y="746632"/>
                  </a:lnTo>
                  <a:lnTo>
                    <a:pt x="668656" y="741933"/>
                  </a:lnTo>
                  <a:lnTo>
                    <a:pt x="665354" y="741933"/>
                  </a:lnTo>
                  <a:lnTo>
                    <a:pt x="651130" y="737234"/>
                  </a:lnTo>
                  <a:lnTo>
                    <a:pt x="646938" y="736345"/>
                  </a:lnTo>
                  <a:lnTo>
                    <a:pt x="643636" y="734694"/>
                  </a:lnTo>
                  <a:lnTo>
                    <a:pt x="634365" y="732408"/>
                  </a:lnTo>
                  <a:lnTo>
                    <a:pt x="631952" y="730884"/>
                  </a:lnTo>
                  <a:lnTo>
                    <a:pt x="624333" y="728471"/>
                  </a:lnTo>
                  <a:lnTo>
                    <a:pt x="621031" y="726820"/>
                  </a:lnTo>
                  <a:lnTo>
                    <a:pt x="620269" y="726820"/>
                  </a:lnTo>
                  <a:lnTo>
                    <a:pt x="617729" y="725932"/>
                  </a:lnTo>
                  <a:lnTo>
                    <a:pt x="615950" y="725932"/>
                  </a:lnTo>
                  <a:lnTo>
                    <a:pt x="614299" y="726820"/>
                  </a:lnTo>
                  <a:lnTo>
                    <a:pt x="612775" y="726820"/>
                  </a:lnTo>
                  <a:lnTo>
                    <a:pt x="610997" y="727709"/>
                  </a:lnTo>
                  <a:lnTo>
                    <a:pt x="608458" y="727709"/>
                  </a:lnTo>
                  <a:lnTo>
                    <a:pt x="606807" y="729107"/>
                  </a:lnTo>
                  <a:lnTo>
                    <a:pt x="603632" y="729995"/>
                  </a:lnTo>
                  <a:lnTo>
                    <a:pt x="601092" y="729995"/>
                  </a:lnTo>
                  <a:lnTo>
                    <a:pt x="598424" y="731646"/>
                  </a:lnTo>
                  <a:lnTo>
                    <a:pt x="565912" y="741171"/>
                  </a:lnTo>
                  <a:lnTo>
                    <a:pt x="553467" y="744346"/>
                  </a:lnTo>
                  <a:lnTo>
                    <a:pt x="550926" y="744346"/>
                  </a:lnTo>
                  <a:lnTo>
                    <a:pt x="545847" y="745998"/>
                  </a:lnTo>
                  <a:lnTo>
                    <a:pt x="540005" y="745998"/>
                  </a:lnTo>
                  <a:lnTo>
                    <a:pt x="539243" y="746632"/>
                  </a:lnTo>
                  <a:lnTo>
                    <a:pt x="537464" y="745998"/>
                  </a:lnTo>
                  <a:lnTo>
                    <a:pt x="535813" y="745998"/>
                  </a:lnTo>
                  <a:lnTo>
                    <a:pt x="531749" y="744346"/>
                  </a:lnTo>
                  <a:lnTo>
                    <a:pt x="528321" y="744346"/>
                  </a:lnTo>
                  <a:lnTo>
                    <a:pt x="505080" y="738758"/>
                  </a:lnTo>
                  <a:lnTo>
                    <a:pt x="501650" y="737234"/>
                  </a:lnTo>
                  <a:lnTo>
                    <a:pt x="486792" y="734059"/>
                  </a:lnTo>
                  <a:lnTo>
                    <a:pt x="475870" y="730884"/>
                  </a:lnTo>
                  <a:lnTo>
                    <a:pt x="471679" y="729995"/>
                  </a:lnTo>
                  <a:lnTo>
                    <a:pt x="469011" y="728471"/>
                  </a:lnTo>
                  <a:lnTo>
                    <a:pt x="458217" y="725296"/>
                  </a:lnTo>
                  <a:lnTo>
                    <a:pt x="454914" y="725296"/>
                  </a:lnTo>
                  <a:lnTo>
                    <a:pt x="452374" y="724407"/>
                  </a:lnTo>
                  <a:lnTo>
                    <a:pt x="450723" y="724407"/>
                  </a:lnTo>
                  <a:lnTo>
                    <a:pt x="448310" y="725296"/>
                  </a:lnTo>
                  <a:lnTo>
                    <a:pt x="446660" y="725296"/>
                  </a:lnTo>
                  <a:lnTo>
                    <a:pt x="415798" y="734694"/>
                  </a:lnTo>
                  <a:lnTo>
                    <a:pt x="409830" y="736345"/>
                  </a:lnTo>
                  <a:lnTo>
                    <a:pt x="408051" y="737234"/>
                  </a:lnTo>
                  <a:lnTo>
                    <a:pt x="405765" y="737234"/>
                  </a:lnTo>
                  <a:lnTo>
                    <a:pt x="403987" y="738124"/>
                  </a:lnTo>
                  <a:lnTo>
                    <a:pt x="399797" y="738758"/>
                  </a:lnTo>
                  <a:lnTo>
                    <a:pt x="396495" y="740409"/>
                  </a:lnTo>
                  <a:lnTo>
                    <a:pt x="388874" y="741933"/>
                  </a:lnTo>
                  <a:lnTo>
                    <a:pt x="384810" y="743457"/>
                  </a:lnTo>
                  <a:lnTo>
                    <a:pt x="378207" y="745108"/>
                  </a:lnTo>
                  <a:lnTo>
                    <a:pt x="374777" y="746632"/>
                  </a:lnTo>
                  <a:lnTo>
                    <a:pt x="363983" y="749807"/>
                  </a:lnTo>
                  <a:lnTo>
                    <a:pt x="362205" y="750696"/>
                  </a:lnTo>
                  <a:lnTo>
                    <a:pt x="361443" y="751332"/>
                  </a:lnTo>
                  <a:lnTo>
                    <a:pt x="359030" y="751332"/>
                  </a:lnTo>
                  <a:lnTo>
                    <a:pt x="355600" y="752220"/>
                  </a:lnTo>
                  <a:lnTo>
                    <a:pt x="351410" y="752220"/>
                  </a:lnTo>
                  <a:lnTo>
                    <a:pt x="349885" y="753109"/>
                  </a:lnTo>
                  <a:lnTo>
                    <a:pt x="344806" y="753109"/>
                  </a:lnTo>
                  <a:lnTo>
                    <a:pt x="342265" y="753871"/>
                  </a:lnTo>
                  <a:lnTo>
                    <a:pt x="338963" y="753871"/>
                  </a:lnTo>
                  <a:lnTo>
                    <a:pt x="336423" y="754507"/>
                  </a:lnTo>
                  <a:lnTo>
                    <a:pt x="326390" y="754507"/>
                  </a:lnTo>
                  <a:lnTo>
                    <a:pt x="322961" y="755395"/>
                  </a:lnTo>
                  <a:lnTo>
                    <a:pt x="314707" y="755395"/>
                  </a:lnTo>
                  <a:lnTo>
                    <a:pt x="311277" y="756284"/>
                  </a:lnTo>
                  <a:lnTo>
                    <a:pt x="298959" y="756284"/>
                  </a:lnTo>
                  <a:lnTo>
                    <a:pt x="294640" y="757046"/>
                  </a:lnTo>
                  <a:lnTo>
                    <a:pt x="286385" y="757046"/>
                  </a:lnTo>
                  <a:lnTo>
                    <a:pt x="281433" y="757808"/>
                  </a:lnTo>
                  <a:lnTo>
                    <a:pt x="276352" y="757808"/>
                  </a:lnTo>
                  <a:lnTo>
                    <a:pt x="272035" y="758570"/>
                  </a:lnTo>
                  <a:lnTo>
                    <a:pt x="263780" y="758570"/>
                  </a:lnTo>
                  <a:lnTo>
                    <a:pt x="258826" y="759459"/>
                  </a:lnTo>
                  <a:lnTo>
                    <a:pt x="240285" y="759459"/>
                  </a:lnTo>
                  <a:lnTo>
                    <a:pt x="235332" y="760094"/>
                  </a:lnTo>
                  <a:lnTo>
                    <a:pt x="221997" y="760094"/>
                  </a:lnTo>
                  <a:lnTo>
                    <a:pt x="217933" y="760983"/>
                  </a:lnTo>
                  <a:lnTo>
                    <a:pt x="204471" y="760983"/>
                  </a:lnTo>
                  <a:lnTo>
                    <a:pt x="200407" y="761745"/>
                  </a:lnTo>
                  <a:lnTo>
                    <a:pt x="173610" y="761745"/>
                  </a:lnTo>
                  <a:lnTo>
                    <a:pt x="170308" y="762634"/>
                  </a:lnTo>
                  <a:lnTo>
                    <a:pt x="160274" y="762634"/>
                  </a:lnTo>
                  <a:lnTo>
                    <a:pt x="158623" y="763524"/>
                  </a:lnTo>
                  <a:lnTo>
                    <a:pt x="146939" y="763524"/>
                  </a:lnTo>
                  <a:lnTo>
                    <a:pt x="145161" y="764158"/>
                  </a:lnTo>
                  <a:lnTo>
                    <a:pt x="137796" y="764158"/>
                  </a:lnTo>
                  <a:lnTo>
                    <a:pt x="136018" y="763524"/>
                  </a:lnTo>
                  <a:lnTo>
                    <a:pt x="133605" y="763524"/>
                  </a:lnTo>
                  <a:lnTo>
                    <a:pt x="126873" y="761745"/>
                  </a:lnTo>
                  <a:lnTo>
                    <a:pt x="119381" y="757808"/>
                  </a:lnTo>
                  <a:lnTo>
                    <a:pt x="114300" y="753109"/>
                  </a:lnTo>
                  <a:lnTo>
                    <a:pt x="111887" y="749045"/>
                  </a:lnTo>
                  <a:lnTo>
                    <a:pt x="111887" y="748283"/>
                  </a:lnTo>
                  <a:lnTo>
                    <a:pt x="110236" y="748283"/>
                  </a:lnTo>
                  <a:lnTo>
                    <a:pt x="107697" y="750696"/>
                  </a:lnTo>
                  <a:lnTo>
                    <a:pt x="105157" y="751332"/>
                  </a:lnTo>
                  <a:lnTo>
                    <a:pt x="97663" y="756284"/>
                  </a:lnTo>
                  <a:lnTo>
                    <a:pt x="94235" y="757046"/>
                  </a:lnTo>
                  <a:lnTo>
                    <a:pt x="91060" y="758570"/>
                  </a:lnTo>
                  <a:lnTo>
                    <a:pt x="88520" y="759459"/>
                  </a:lnTo>
                  <a:lnTo>
                    <a:pt x="85980" y="760983"/>
                  </a:lnTo>
                  <a:lnTo>
                    <a:pt x="82677" y="761745"/>
                  </a:lnTo>
                  <a:lnTo>
                    <a:pt x="81026" y="762634"/>
                  </a:lnTo>
                  <a:lnTo>
                    <a:pt x="78486" y="762634"/>
                  </a:lnTo>
                  <a:lnTo>
                    <a:pt x="76709" y="763524"/>
                  </a:lnTo>
                  <a:lnTo>
                    <a:pt x="70994" y="761745"/>
                  </a:lnTo>
                  <a:lnTo>
                    <a:pt x="69343" y="760983"/>
                  </a:lnTo>
                  <a:lnTo>
                    <a:pt x="67564" y="760983"/>
                  </a:lnTo>
                  <a:lnTo>
                    <a:pt x="63500" y="759459"/>
                  </a:lnTo>
                  <a:lnTo>
                    <a:pt x="60072" y="759459"/>
                  </a:lnTo>
                  <a:lnTo>
                    <a:pt x="41784" y="753871"/>
                  </a:lnTo>
                  <a:lnTo>
                    <a:pt x="21718" y="744346"/>
                  </a:lnTo>
                  <a:lnTo>
                    <a:pt x="19177" y="743457"/>
                  </a:lnTo>
                  <a:lnTo>
                    <a:pt x="11685" y="738758"/>
                  </a:lnTo>
                  <a:lnTo>
                    <a:pt x="6605" y="734059"/>
                  </a:lnTo>
                  <a:lnTo>
                    <a:pt x="889" y="725296"/>
                  </a:lnTo>
                  <a:lnTo>
                    <a:pt x="889" y="722121"/>
                  </a:lnTo>
                  <a:lnTo>
                    <a:pt x="0" y="719708"/>
                  </a:lnTo>
                  <a:lnTo>
                    <a:pt x="0" y="692657"/>
                  </a:lnTo>
                  <a:lnTo>
                    <a:pt x="889" y="689609"/>
                  </a:lnTo>
                  <a:lnTo>
                    <a:pt x="889" y="680846"/>
                  </a:lnTo>
                  <a:lnTo>
                    <a:pt x="2540" y="674496"/>
                  </a:lnTo>
                  <a:lnTo>
                    <a:pt x="2540" y="671321"/>
                  </a:lnTo>
                  <a:lnTo>
                    <a:pt x="3430" y="668146"/>
                  </a:lnTo>
                  <a:lnTo>
                    <a:pt x="3430" y="664209"/>
                  </a:lnTo>
                  <a:lnTo>
                    <a:pt x="4192" y="661034"/>
                  </a:lnTo>
                  <a:lnTo>
                    <a:pt x="4192" y="657859"/>
                  </a:lnTo>
                  <a:lnTo>
                    <a:pt x="6605" y="648334"/>
                  </a:lnTo>
                  <a:lnTo>
                    <a:pt x="6605" y="644398"/>
                  </a:lnTo>
                  <a:lnTo>
                    <a:pt x="7494" y="641223"/>
                  </a:lnTo>
                  <a:lnTo>
                    <a:pt x="7494" y="637158"/>
                  </a:lnTo>
                  <a:lnTo>
                    <a:pt x="9145" y="630936"/>
                  </a:lnTo>
                  <a:lnTo>
                    <a:pt x="9145" y="627761"/>
                  </a:lnTo>
                  <a:lnTo>
                    <a:pt x="10922" y="621283"/>
                  </a:lnTo>
                  <a:lnTo>
                    <a:pt x="10922" y="617346"/>
                  </a:lnTo>
                  <a:lnTo>
                    <a:pt x="11685" y="614299"/>
                  </a:lnTo>
                  <a:lnTo>
                    <a:pt x="11685" y="611758"/>
                  </a:lnTo>
                  <a:lnTo>
                    <a:pt x="13209" y="608583"/>
                  </a:lnTo>
                  <a:lnTo>
                    <a:pt x="13209" y="605536"/>
                  </a:lnTo>
                  <a:lnTo>
                    <a:pt x="14097" y="602361"/>
                  </a:lnTo>
                  <a:lnTo>
                    <a:pt x="14097" y="599058"/>
                  </a:lnTo>
                  <a:lnTo>
                    <a:pt x="15748" y="596773"/>
                  </a:lnTo>
                  <a:lnTo>
                    <a:pt x="15748" y="594232"/>
                  </a:lnTo>
                  <a:lnTo>
                    <a:pt x="16637" y="591184"/>
                  </a:lnTo>
                  <a:lnTo>
                    <a:pt x="16637" y="588899"/>
                  </a:lnTo>
                  <a:lnTo>
                    <a:pt x="19177" y="581659"/>
                  </a:lnTo>
                  <a:lnTo>
                    <a:pt x="19177" y="579246"/>
                  </a:lnTo>
                  <a:lnTo>
                    <a:pt x="20829" y="576071"/>
                  </a:lnTo>
                  <a:lnTo>
                    <a:pt x="20829" y="574420"/>
                  </a:lnTo>
                  <a:lnTo>
                    <a:pt x="21718" y="572262"/>
                  </a:lnTo>
                  <a:lnTo>
                    <a:pt x="21718" y="571373"/>
                  </a:lnTo>
                  <a:lnTo>
                    <a:pt x="24131" y="567308"/>
                  </a:lnTo>
                  <a:lnTo>
                    <a:pt x="24131" y="565023"/>
                  </a:lnTo>
                  <a:lnTo>
                    <a:pt x="25782" y="563499"/>
                  </a:lnTo>
                  <a:lnTo>
                    <a:pt x="27560" y="559434"/>
                  </a:lnTo>
                  <a:lnTo>
                    <a:pt x="31750" y="553084"/>
                  </a:lnTo>
                  <a:lnTo>
                    <a:pt x="33401" y="551561"/>
                  </a:lnTo>
                  <a:lnTo>
                    <a:pt x="40133" y="541908"/>
                  </a:lnTo>
                  <a:lnTo>
                    <a:pt x="42672" y="539623"/>
                  </a:lnTo>
                  <a:lnTo>
                    <a:pt x="44197" y="537209"/>
                  </a:lnTo>
                  <a:lnTo>
                    <a:pt x="48387" y="533273"/>
                  </a:lnTo>
                  <a:lnTo>
                    <a:pt x="50038" y="530859"/>
                  </a:lnTo>
                  <a:lnTo>
                    <a:pt x="59310" y="522096"/>
                  </a:lnTo>
                  <a:lnTo>
                    <a:pt x="60960" y="519683"/>
                  </a:lnTo>
                  <a:lnTo>
                    <a:pt x="65913" y="516508"/>
                  </a:lnTo>
                  <a:lnTo>
                    <a:pt x="67564" y="514984"/>
                  </a:lnTo>
                  <a:lnTo>
                    <a:pt x="70105" y="513333"/>
                  </a:lnTo>
                  <a:lnTo>
                    <a:pt x="71883" y="511809"/>
                  </a:lnTo>
                  <a:lnTo>
                    <a:pt x="74169" y="511048"/>
                  </a:lnTo>
                  <a:lnTo>
                    <a:pt x="75947" y="509524"/>
                  </a:lnTo>
                  <a:lnTo>
                    <a:pt x="80137" y="507873"/>
                  </a:lnTo>
                  <a:lnTo>
                    <a:pt x="81915" y="507873"/>
                  </a:lnTo>
                  <a:lnTo>
                    <a:pt x="85090" y="506349"/>
                  </a:lnTo>
                  <a:lnTo>
                    <a:pt x="89282" y="505459"/>
                  </a:lnTo>
                  <a:lnTo>
                    <a:pt x="108585" y="505459"/>
                  </a:lnTo>
                  <a:lnTo>
                    <a:pt x="111125" y="506349"/>
                  </a:lnTo>
                  <a:lnTo>
                    <a:pt x="112776" y="506349"/>
                  </a:lnTo>
                  <a:lnTo>
                    <a:pt x="115189" y="507111"/>
                  </a:lnTo>
                  <a:lnTo>
                    <a:pt x="116840" y="507111"/>
                  </a:lnTo>
                  <a:lnTo>
                    <a:pt x="119381" y="507873"/>
                  </a:lnTo>
                  <a:lnTo>
                    <a:pt x="121032" y="507873"/>
                  </a:lnTo>
                  <a:lnTo>
                    <a:pt x="125222" y="510158"/>
                  </a:lnTo>
                  <a:lnTo>
                    <a:pt x="126873" y="510158"/>
                  </a:lnTo>
                  <a:lnTo>
                    <a:pt x="129413" y="511048"/>
                  </a:lnTo>
                  <a:lnTo>
                    <a:pt x="131064" y="512699"/>
                  </a:lnTo>
                  <a:lnTo>
                    <a:pt x="138558" y="515746"/>
                  </a:lnTo>
                  <a:lnTo>
                    <a:pt x="141097" y="518287"/>
                  </a:lnTo>
                  <a:lnTo>
                    <a:pt x="146939" y="522986"/>
                  </a:lnTo>
                  <a:lnTo>
                    <a:pt x="148590" y="526161"/>
                  </a:lnTo>
                  <a:lnTo>
                    <a:pt x="148590" y="527684"/>
                  </a:lnTo>
                  <a:lnTo>
                    <a:pt x="149480" y="529336"/>
                  </a:lnTo>
                  <a:lnTo>
                    <a:pt x="150242" y="531749"/>
                  </a:lnTo>
                  <a:lnTo>
                    <a:pt x="150242" y="542798"/>
                  </a:lnTo>
                  <a:lnTo>
                    <a:pt x="149480" y="545083"/>
                  </a:lnTo>
                  <a:lnTo>
                    <a:pt x="149480" y="549148"/>
                  </a:lnTo>
                  <a:lnTo>
                    <a:pt x="147701" y="552195"/>
                  </a:lnTo>
                  <a:lnTo>
                    <a:pt x="145161" y="562609"/>
                  </a:lnTo>
                  <a:lnTo>
                    <a:pt x="143510" y="565023"/>
                  </a:lnTo>
                  <a:lnTo>
                    <a:pt x="142875" y="567308"/>
                  </a:lnTo>
                  <a:lnTo>
                    <a:pt x="142875" y="568832"/>
                  </a:lnTo>
                  <a:lnTo>
                    <a:pt x="156972" y="596773"/>
                  </a:lnTo>
                  <a:lnTo>
                    <a:pt x="156972" y="595883"/>
                  </a:lnTo>
                  <a:lnTo>
                    <a:pt x="160274" y="595883"/>
                  </a:lnTo>
                  <a:lnTo>
                    <a:pt x="164338" y="595121"/>
                  </a:lnTo>
                  <a:lnTo>
                    <a:pt x="165227" y="595121"/>
                  </a:lnTo>
                  <a:lnTo>
                    <a:pt x="167768" y="594232"/>
                  </a:lnTo>
                  <a:lnTo>
                    <a:pt x="175260" y="594232"/>
                  </a:lnTo>
                  <a:lnTo>
                    <a:pt x="177800" y="593598"/>
                  </a:lnTo>
                  <a:lnTo>
                    <a:pt x="184405" y="593598"/>
                  </a:lnTo>
                  <a:lnTo>
                    <a:pt x="193548" y="591184"/>
                  </a:lnTo>
                  <a:lnTo>
                    <a:pt x="201296" y="591184"/>
                  </a:lnTo>
                  <a:lnTo>
                    <a:pt x="208661" y="589533"/>
                  </a:lnTo>
                  <a:lnTo>
                    <a:pt x="217044" y="589533"/>
                  </a:lnTo>
                  <a:lnTo>
                    <a:pt x="225425" y="588009"/>
                  </a:lnTo>
                  <a:lnTo>
                    <a:pt x="229617" y="588009"/>
                  </a:lnTo>
                  <a:lnTo>
                    <a:pt x="233681" y="587248"/>
                  </a:lnTo>
                  <a:lnTo>
                    <a:pt x="237872" y="587248"/>
                  </a:lnTo>
                  <a:lnTo>
                    <a:pt x="242824" y="586358"/>
                  </a:lnTo>
                  <a:lnTo>
                    <a:pt x="247143" y="586358"/>
                  </a:lnTo>
                  <a:lnTo>
                    <a:pt x="250318" y="585724"/>
                  </a:lnTo>
                  <a:lnTo>
                    <a:pt x="255397" y="585724"/>
                  </a:lnTo>
                  <a:lnTo>
                    <a:pt x="263780" y="583945"/>
                  </a:lnTo>
                  <a:lnTo>
                    <a:pt x="267209" y="583945"/>
                  </a:lnTo>
                  <a:lnTo>
                    <a:pt x="276352" y="582549"/>
                  </a:lnTo>
                  <a:lnTo>
                    <a:pt x="280544" y="582549"/>
                  </a:lnTo>
                  <a:lnTo>
                    <a:pt x="283846" y="581659"/>
                  </a:lnTo>
                  <a:lnTo>
                    <a:pt x="288036" y="581659"/>
                  </a:lnTo>
                  <a:lnTo>
                    <a:pt x="291465" y="580770"/>
                  </a:lnTo>
                  <a:lnTo>
                    <a:pt x="295530" y="580770"/>
                  </a:lnTo>
                  <a:lnTo>
                    <a:pt x="299721" y="580136"/>
                  </a:lnTo>
                  <a:lnTo>
                    <a:pt x="303022" y="580136"/>
                  </a:lnTo>
                  <a:lnTo>
                    <a:pt x="307213" y="579246"/>
                  </a:lnTo>
                  <a:lnTo>
                    <a:pt x="313056" y="579246"/>
                  </a:lnTo>
                  <a:lnTo>
                    <a:pt x="316358" y="578484"/>
                  </a:lnTo>
                  <a:lnTo>
                    <a:pt x="319660" y="578484"/>
                  </a:lnTo>
                  <a:lnTo>
                    <a:pt x="322199" y="577595"/>
                  </a:lnTo>
                  <a:lnTo>
                    <a:pt x="324739" y="577595"/>
                  </a:lnTo>
                  <a:lnTo>
                    <a:pt x="327280" y="576961"/>
                  </a:lnTo>
                  <a:lnTo>
                    <a:pt x="332233" y="576961"/>
                  </a:lnTo>
                  <a:lnTo>
                    <a:pt x="335535" y="576071"/>
                  </a:lnTo>
                  <a:lnTo>
                    <a:pt x="342265" y="576071"/>
                  </a:lnTo>
                  <a:lnTo>
                    <a:pt x="344806" y="574420"/>
                  </a:lnTo>
                  <a:lnTo>
                    <a:pt x="347346" y="573658"/>
                  </a:lnTo>
                  <a:lnTo>
                    <a:pt x="351410" y="569721"/>
                  </a:lnTo>
                  <a:lnTo>
                    <a:pt x="355600" y="565023"/>
                  </a:lnTo>
                  <a:lnTo>
                    <a:pt x="354838" y="564133"/>
                  </a:lnTo>
                  <a:lnTo>
                    <a:pt x="353949" y="564133"/>
                  </a:lnTo>
                  <a:lnTo>
                    <a:pt x="348108" y="558545"/>
                  </a:lnTo>
                  <a:lnTo>
                    <a:pt x="345568" y="557149"/>
                  </a:lnTo>
                  <a:lnTo>
                    <a:pt x="329693" y="540384"/>
                  </a:lnTo>
                  <a:lnTo>
                    <a:pt x="328169" y="537209"/>
                  </a:lnTo>
                  <a:lnTo>
                    <a:pt x="326390" y="535558"/>
                  </a:lnTo>
                  <a:lnTo>
                    <a:pt x="325629" y="533273"/>
                  </a:lnTo>
                  <a:lnTo>
                    <a:pt x="325629" y="526161"/>
                  </a:lnTo>
                  <a:lnTo>
                    <a:pt x="326390" y="523748"/>
                  </a:lnTo>
                  <a:lnTo>
                    <a:pt x="326390" y="520573"/>
                  </a:lnTo>
                  <a:lnTo>
                    <a:pt x="328804" y="511809"/>
                  </a:lnTo>
                  <a:lnTo>
                    <a:pt x="328804" y="509524"/>
                  </a:lnTo>
                  <a:lnTo>
                    <a:pt x="329693" y="507873"/>
                  </a:lnTo>
                  <a:lnTo>
                    <a:pt x="330455" y="505459"/>
                  </a:lnTo>
                  <a:lnTo>
                    <a:pt x="330455" y="503936"/>
                  </a:lnTo>
                  <a:lnTo>
                    <a:pt x="331344" y="502284"/>
                  </a:lnTo>
                  <a:lnTo>
                    <a:pt x="332233" y="499871"/>
                  </a:lnTo>
                  <a:lnTo>
                    <a:pt x="332233" y="498348"/>
                  </a:lnTo>
                  <a:lnTo>
                    <a:pt x="332995" y="496062"/>
                  </a:lnTo>
                  <a:lnTo>
                    <a:pt x="332995" y="493521"/>
                  </a:lnTo>
                  <a:lnTo>
                    <a:pt x="333884" y="491998"/>
                  </a:lnTo>
                  <a:lnTo>
                    <a:pt x="334772" y="489584"/>
                  </a:lnTo>
                  <a:lnTo>
                    <a:pt x="335535" y="487933"/>
                  </a:lnTo>
                  <a:lnTo>
                    <a:pt x="335535" y="485648"/>
                  </a:lnTo>
                  <a:lnTo>
                    <a:pt x="338074" y="479170"/>
                  </a:lnTo>
                  <a:lnTo>
                    <a:pt x="338074" y="476884"/>
                  </a:lnTo>
                  <a:lnTo>
                    <a:pt x="338963" y="475361"/>
                  </a:lnTo>
                  <a:lnTo>
                    <a:pt x="340487" y="470662"/>
                  </a:lnTo>
                  <a:lnTo>
                    <a:pt x="340487" y="468883"/>
                  </a:lnTo>
                  <a:lnTo>
                    <a:pt x="341376" y="466598"/>
                  </a:lnTo>
                  <a:lnTo>
                    <a:pt x="341376" y="465074"/>
                  </a:lnTo>
                  <a:lnTo>
                    <a:pt x="343027" y="461009"/>
                  </a:lnTo>
                  <a:lnTo>
                    <a:pt x="343027" y="457073"/>
                  </a:lnTo>
                  <a:lnTo>
                    <a:pt x="345568" y="452246"/>
                  </a:lnTo>
                  <a:lnTo>
                    <a:pt x="348108" y="443483"/>
                  </a:lnTo>
                  <a:lnTo>
                    <a:pt x="348108" y="441198"/>
                  </a:lnTo>
                  <a:lnTo>
                    <a:pt x="349885" y="436499"/>
                  </a:lnTo>
                  <a:lnTo>
                    <a:pt x="350521" y="435609"/>
                  </a:lnTo>
                  <a:lnTo>
                    <a:pt x="349885" y="434848"/>
                  </a:lnTo>
                  <a:lnTo>
                    <a:pt x="339725" y="430911"/>
                  </a:lnTo>
                  <a:lnTo>
                    <a:pt x="331344" y="426084"/>
                  </a:lnTo>
                  <a:lnTo>
                    <a:pt x="328804" y="425195"/>
                  </a:lnTo>
                  <a:lnTo>
                    <a:pt x="322961" y="422148"/>
                  </a:lnTo>
                  <a:lnTo>
                    <a:pt x="319660" y="421386"/>
                  </a:lnTo>
                  <a:lnTo>
                    <a:pt x="316358" y="419862"/>
                  </a:lnTo>
                  <a:lnTo>
                    <a:pt x="313056" y="417321"/>
                  </a:lnTo>
                  <a:lnTo>
                    <a:pt x="309626" y="416687"/>
                  </a:lnTo>
                  <a:lnTo>
                    <a:pt x="307213" y="414274"/>
                  </a:lnTo>
                  <a:lnTo>
                    <a:pt x="289687" y="405511"/>
                  </a:lnTo>
                  <a:lnTo>
                    <a:pt x="288036" y="403859"/>
                  </a:lnTo>
                  <a:lnTo>
                    <a:pt x="285497" y="403225"/>
                  </a:lnTo>
                  <a:lnTo>
                    <a:pt x="283846" y="402336"/>
                  </a:lnTo>
                  <a:lnTo>
                    <a:pt x="280544" y="399161"/>
                  </a:lnTo>
                  <a:lnTo>
                    <a:pt x="279655" y="396748"/>
                  </a:lnTo>
                  <a:lnTo>
                    <a:pt x="280544" y="395096"/>
                  </a:lnTo>
                  <a:lnTo>
                    <a:pt x="280544" y="392811"/>
                  </a:lnTo>
                  <a:lnTo>
                    <a:pt x="281433" y="389508"/>
                  </a:lnTo>
                  <a:lnTo>
                    <a:pt x="281433" y="386333"/>
                  </a:lnTo>
                  <a:lnTo>
                    <a:pt x="282068" y="383158"/>
                  </a:lnTo>
                  <a:lnTo>
                    <a:pt x="284608" y="376174"/>
                  </a:lnTo>
                  <a:lnTo>
                    <a:pt x="288925" y="360933"/>
                  </a:lnTo>
                  <a:lnTo>
                    <a:pt x="289687" y="359409"/>
                  </a:lnTo>
                  <a:lnTo>
                    <a:pt x="289687" y="358648"/>
                  </a:lnTo>
                  <a:lnTo>
                    <a:pt x="225425" y="318896"/>
                  </a:lnTo>
                  <a:lnTo>
                    <a:pt x="223647" y="318896"/>
                  </a:lnTo>
                  <a:lnTo>
                    <a:pt x="220472" y="319786"/>
                  </a:lnTo>
                  <a:lnTo>
                    <a:pt x="213614" y="319786"/>
                  </a:lnTo>
                  <a:lnTo>
                    <a:pt x="212090" y="318896"/>
                  </a:lnTo>
                  <a:lnTo>
                    <a:pt x="206122" y="316611"/>
                  </a:lnTo>
                  <a:lnTo>
                    <a:pt x="203582" y="315087"/>
                  </a:lnTo>
                  <a:lnTo>
                    <a:pt x="195326" y="307086"/>
                  </a:lnTo>
                  <a:lnTo>
                    <a:pt x="193548" y="307086"/>
                  </a:lnTo>
                  <a:lnTo>
                    <a:pt x="193548" y="307848"/>
                  </a:lnTo>
                  <a:lnTo>
                    <a:pt x="191897" y="308609"/>
                  </a:lnTo>
                  <a:lnTo>
                    <a:pt x="176149" y="318896"/>
                  </a:lnTo>
                  <a:lnTo>
                    <a:pt x="171832" y="320548"/>
                  </a:lnTo>
                  <a:lnTo>
                    <a:pt x="170308" y="322071"/>
                  </a:lnTo>
                  <a:lnTo>
                    <a:pt x="161798" y="325374"/>
                  </a:lnTo>
                  <a:lnTo>
                    <a:pt x="160274" y="325374"/>
                  </a:lnTo>
                  <a:lnTo>
                    <a:pt x="155195" y="327025"/>
                  </a:lnTo>
                  <a:lnTo>
                    <a:pt x="153544" y="327659"/>
                  </a:lnTo>
                  <a:lnTo>
                    <a:pt x="146050" y="327659"/>
                  </a:lnTo>
                  <a:lnTo>
                    <a:pt x="133605" y="321437"/>
                  </a:lnTo>
                  <a:lnTo>
                    <a:pt x="130302" y="318896"/>
                  </a:lnTo>
                  <a:lnTo>
                    <a:pt x="128524" y="316611"/>
                  </a:lnTo>
                  <a:lnTo>
                    <a:pt x="125985" y="315087"/>
                  </a:lnTo>
                  <a:lnTo>
                    <a:pt x="124334" y="312674"/>
                  </a:lnTo>
                  <a:lnTo>
                    <a:pt x="121921" y="310133"/>
                  </a:lnTo>
                  <a:lnTo>
                    <a:pt x="121032" y="307848"/>
                  </a:lnTo>
                  <a:lnTo>
                    <a:pt x="119381" y="305434"/>
                  </a:lnTo>
                  <a:lnTo>
                    <a:pt x="119381" y="304800"/>
                  </a:lnTo>
                  <a:lnTo>
                    <a:pt x="117730" y="302259"/>
                  </a:lnTo>
                  <a:lnTo>
                    <a:pt x="117730" y="301625"/>
                  </a:lnTo>
                  <a:lnTo>
                    <a:pt x="113411" y="301625"/>
                  </a:lnTo>
                  <a:lnTo>
                    <a:pt x="107697" y="303149"/>
                  </a:lnTo>
                  <a:lnTo>
                    <a:pt x="101855" y="303149"/>
                  </a:lnTo>
                  <a:lnTo>
                    <a:pt x="100204" y="303911"/>
                  </a:lnTo>
                  <a:lnTo>
                    <a:pt x="98552" y="303911"/>
                  </a:lnTo>
                  <a:lnTo>
                    <a:pt x="96774" y="304800"/>
                  </a:lnTo>
                  <a:lnTo>
                    <a:pt x="89282" y="304800"/>
                  </a:lnTo>
                  <a:lnTo>
                    <a:pt x="87631" y="305434"/>
                  </a:lnTo>
                  <a:lnTo>
                    <a:pt x="85090" y="304800"/>
                  </a:lnTo>
                  <a:lnTo>
                    <a:pt x="76709" y="304800"/>
                  </a:lnTo>
                  <a:lnTo>
                    <a:pt x="75058" y="303911"/>
                  </a:lnTo>
                  <a:lnTo>
                    <a:pt x="73534" y="303911"/>
                  </a:lnTo>
                  <a:lnTo>
                    <a:pt x="71883" y="303149"/>
                  </a:lnTo>
                  <a:lnTo>
                    <a:pt x="65913" y="301625"/>
                  </a:lnTo>
                  <a:lnTo>
                    <a:pt x="64389" y="299212"/>
                  </a:lnTo>
                  <a:lnTo>
                    <a:pt x="62611" y="297561"/>
                  </a:lnTo>
                  <a:lnTo>
                    <a:pt x="61849" y="294386"/>
                  </a:lnTo>
                  <a:lnTo>
                    <a:pt x="61849" y="287908"/>
                  </a:lnTo>
                  <a:lnTo>
                    <a:pt x="62611" y="285623"/>
                  </a:lnTo>
                  <a:lnTo>
                    <a:pt x="62611" y="282575"/>
                  </a:lnTo>
                  <a:lnTo>
                    <a:pt x="65913" y="270637"/>
                  </a:lnTo>
                  <a:lnTo>
                    <a:pt x="67564" y="268096"/>
                  </a:lnTo>
                  <a:lnTo>
                    <a:pt x="69343" y="264287"/>
                  </a:lnTo>
                  <a:lnTo>
                    <a:pt x="69343" y="263398"/>
                  </a:lnTo>
                  <a:lnTo>
                    <a:pt x="70105" y="263398"/>
                  </a:lnTo>
                  <a:lnTo>
                    <a:pt x="68454" y="263398"/>
                  </a:lnTo>
                  <a:lnTo>
                    <a:pt x="65913" y="262763"/>
                  </a:lnTo>
                  <a:lnTo>
                    <a:pt x="62611" y="261112"/>
                  </a:lnTo>
                  <a:lnTo>
                    <a:pt x="60072" y="261112"/>
                  </a:lnTo>
                  <a:lnTo>
                    <a:pt x="50038" y="256286"/>
                  </a:lnTo>
                  <a:lnTo>
                    <a:pt x="48387" y="254634"/>
                  </a:lnTo>
                  <a:lnTo>
                    <a:pt x="44959" y="252349"/>
                  </a:lnTo>
                  <a:lnTo>
                    <a:pt x="40895" y="248412"/>
                  </a:lnTo>
                  <a:lnTo>
                    <a:pt x="39244" y="246126"/>
                  </a:lnTo>
                  <a:lnTo>
                    <a:pt x="37593" y="242062"/>
                  </a:lnTo>
                  <a:lnTo>
                    <a:pt x="37593" y="237363"/>
                  </a:lnTo>
                  <a:lnTo>
                    <a:pt x="38355" y="235712"/>
                  </a:lnTo>
                  <a:lnTo>
                    <a:pt x="39244" y="233299"/>
                  </a:lnTo>
                  <a:lnTo>
                    <a:pt x="41784" y="229234"/>
                  </a:lnTo>
                  <a:lnTo>
                    <a:pt x="42672" y="226949"/>
                  </a:lnTo>
                  <a:lnTo>
                    <a:pt x="44197" y="225425"/>
                  </a:lnTo>
                  <a:lnTo>
                    <a:pt x="45847" y="223012"/>
                  </a:lnTo>
                  <a:lnTo>
                    <a:pt x="47498" y="221361"/>
                  </a:lnTo>
                  <a:lnTo>
                    <a:pt x="50927" y="216662"/>
                  </a:lnTo>
                  <a:lnTo>
                    <a:pt x="53468" y="215138"/>
                  </a:lnTo>
                  <a:lnTo>
                    <a:pt x="54992" y="213487"/>
                  </a:lnTo>
                  <a:lnTo>
                    <a:pt x="56770" y="211074"/>
                  </a:lnTo>
                  <a:lnTo>
                    <a:pt x="64389" y="203834"/>
                  </a:lnTo>
                  <a:lnTo>
                    <a:pt x="68454" y="201549"/>
                  </a:lnTo>
                  <a:lnTo>
                    <a:pt x="73534" y="196850"/>
                  </a:lnTo>
                  <a:lnTo>
                    <a:pt x="75058" y="195961"/>
                  </a:lnTo>
                  <a:lnTo>
                    <a:pt x="73534" y="193548"/>
                  </a:lnTo>
                  <a:lnTo>
                    <a:pt x="72645" y="191262"/>
                  </a:lnTo>
                  <a:lnTo>
                    <a:pt x="70994" y="188849"/>
                  </a:lnTo>
                  <a:lnTo>
                    <a:pt x="68454" y="180975"/>
                  </a:lnTo>
                  <a:lnTo>
                    <a:pt x="68454" y="177800"/>
                  </a:lnTo>
                  <a:lnTo>
                    <a:pt x="69343" y="175259"/>
                  </a:lnTo>
                  <a:lnTo>
                    <a:pt x="69343" y="172212"/>
                  </a:lnTo>
                  <a:lnTo>
                    <a:pt x="70994" y="166624"/>
                  </a:lnTo>
                  <a:lnTo>
                    <a:pt x="73534" y="164338"/>
                  </a:lnTo>
                  <a:lnTo>
                    <a:pt x="75058" y="161798"/>
                  </a:lnTo>
                  <a:lnTo>
                    <a:pt x="80137" y="157099"/>
                  </a:lnTo>
                  <a:lnTo>
                    <a:pt x="89282" y="153034"/>
                  </a:lnTo>
                  <a:lnTo>
                    <a:pt x="91695" y="152400"/>
                  </a:lnTo>
                  <a:lnTo>
                    <a:pt x="94235" y="152400"/>
                  </a:lnTo>
                  <a:lnTo>
                    <a:pt x="97663" y="151511"/>
                  </a:lnTo>
                  <a:lnTo>
                    <a:pt x="103379" y="151511"/>
                  </a:lnTo>
                  <a:lnTo>
                    <a:pt x="106808" y="150749"/>
                  </a:lnTo>
                  <a:lnTo>
                    <a:pt x="126873" y="150749"/>
                  </a:lnTo>
                  <a:lnTo>
                    <a:pt x="131064" y="151511"/>
                  </a:lnTo>
                  <a:lnTo>
                    <a:pt x="140335" y="151511"/>
                  </a:lnTo>
                  <a:lnTo>
                    <a:pt x="143510" y="152400"/>
                  </a:lnTo>
                  <a:lnTo>
                    <a:pt x="156972" y="152400"/>
                  </a:lnTo>
                  <a:lnTo>
                    <a:pt x="158623" y="153034"/>
                  </a:lnTo>
                  <a:lnTo>
                    <a:pt x="161798" y="153034"/>
                  </a:lnTo>
                  <a:lnTo>
                    <a:pt x="163576" y="153924"/>
                  </a:lnTo>
                  <a:lnTo>
                    <a:pt x="165227" y="153924"/>
                  </a:lnTo>
                  <a:lnTo>
                    <a:pt x="165227" y="152400"/>
                  </a:lnTo>
                  <a:lnTo>
                    <a:pt x="167006" y="149225"/>
                  </a:lnTo>
                  <a:lnTo>
                    <a:pt x="168657" y="146812"/>
                  </a:lnTo>
                  <a:lnTo>
                    <a:pt x="169546" y="144526"/>
                  </a:lnTo>
                  <a:lnTo>
                    <a:pt x="171070" y="141986"/>
                  </a:lnTo>
                  <a:lnTo>
                    <a:pt x="173610" y="139573"/>
                  </a:lnTo>
                  <a:lnTo>
                    <a:pt x="175260" y="136398"/>
                  </a:lnTo>
                  <a:lnTo>
                    <a:pt x="177800" y="134112"/>
                  </a:lnTo>
                  <a:lnTo>
                    <a:pt x="179451" y="131699"/>
                  </a:lnTo>
                  <a:lnTo>
                    <a:pt x="181864" y="130175"/>
                  </a:lnTo>
                  <a:lnTo>
                    <a:pt x="184405" y="127634"/>
                  </a:lnTo>
                  <a:lnTo>
                    <a:pt x="186945" y="127634"/>
                  </a:lnTo>
                  <a:lnTo>
                    <a:pt x="189485" y="127000"/>
                  </a:lnTo>
                  <a:lnTo>
                    <a:pt x="191897" y="127634"/>
                  </a:lnTo>
                  <a:lnTo>
                    <a:pt x="194437" y="127634"/>
                  </a:lnTo>
                  <a:lnTo>
                    <a:pt x="199518" y="131063"/>
                  </a:lnTo>
                  <a:lnTo>
                    <a:pt x="204471" y="135763"/>
                  </a:lnTo>
                  <a:lnTo>
                    <a:pt x="207010" y="137287"/>
                  </a:lnTo>
                  <a:lnTo>
                    <a:pt x="209550" y="140462"/>
                  </a:lnTo>
                  <a:lnTo>
                    <a:pt x="212852" y="142748"/>
                  </a:lnTo>
                  <a:lnTo>
                    <a:pt x="214504" y="145161"/>
                  </a:lnTo>
                  <a:lnTo>
                    <a:pt x="217044" y="147701"/>
                  </a:lnTo>
                  <a:lnTo>
                    <a:pt x="218695" y="149987"/>
                  </a:lnTo>
                  <a:lnTo>
                    <a:pt x="223647" y="155575"/>
                  </a:lnTo>
                  <a:lnTo>
                    <a:pt x="232030" y="149987"/>
                  </a:lnTo>
                  <a:lnTo>
                    <a:pt x="230506" y="146050"/>
                  </a:lnTo>
                  <a:lnTo>
                    <a:pt x="230506" y="144526"/>
                  </a:lnTo>
                  <a:lnTo>
                    <a:pt x="225425" y="132588"/>
                  </a:lnTo>
                  <a:lnTo>
                    <a:pt x="225425" y="130175"/>
                  </a:lnTo>
                  <a:lnTo>
                    <a:pt x="224536" y="128524"/>
                  </a:lnTo>
                  <a:lnTo>
                    <a:pt x="224536" y="125349"/>
                  </a:lnTo>
                  <a:lnTo>
                    <a:pt x="225425" y="123825"/>
                  </a:lnTo>
                  <a:lnTo>
                    <a:pt x="225425" y="121412"/>
                  </a:lnTo>
                  <a:lnTo>
                    <a:pt x="227076" y="119761"/>
                  </a:lnTo>
                  <a:lnTo>
                    <a:pt x="227965" y="117475"/>
                  </a:lnTo>
                  <a:lnTo>
                    <a:pt x="230506" y="116586"/>
                  </a:lnTo>
                  <a:lnTo>
                    <a:pt x="232792" y="114173"/>
                  </a:lnTo>
                  <a:lnTo>
                    <a:pt x="235332" y="114173"/>
                  </a:lnTo>
                  <a:lnTo>
                    <a:pt x="233681" y="113538"/>
                  </a:lnTo>
                  <a:lnTo>
                    <a:pt x="231140" y="110363"/>
                  </a:lnTo>
                  <a:lnTo>
                    <a:pt x="228727" y="108712"/>
                  </a:lnTo>
                  <a:lnTo>
                    <a:pt x="227076" y="107188"/>
                  </a:lnTo>
                  <a:lnTo>
                    <a:pt x="225425" y="104775"/>
                  </a:lnTo>
                  <a:lnTo>
                    <a:pt x="222759" y="102488"/>
                  </a:lnTo>
                  <a:lnTo>
                    <a:pt x="221235" y="99949"/>
                  </a:lnTo>
                  <a:lnTo>
                    <a:pt x="218695" y="97536"/>
                  </a:lnTo>
                  <a:lnTo>
                    <a:pt x="212090" y="87249"/>
                  </a:lnTo>
                  <a:lnTo>
                    <a:pt x="212090" y="77724"/>
                  </a:lnTo>
                  <a:lnTo>
                    <a:pt x="212852" y="74549"/>
                  </a:lnTo>
                  <a:lnTo>
                    <a:pt x="214504" y="71501"/>
                  </a:lnTo>
                  <a:lnTo>
                    <a:pt x="215393" y="67437"/>
                  </a:lnTo>
                  <a:lnTo>
                    <a:pt x="217044" y="64262"/>
                  </a:lnTo>
                  <a:lnTo>
                    <a:pt x="221997" y="57912"/>
                  </a:lnTo>
                  <a:lnTo>
                    <a:pt x="223647" y="53975"/>
                  </a:lnTo>
                  <a:lnTo>
                    <a:pt x="225425" y="51688"/>
                  </a:lnTo>
                  <a:lnTo>
                    <a:pt x="233681" y="44450"/>
                  </a:lnTo>
                  <a:lnTo>
                    <a:pt x="237872" y="44450"/>
                  </a:lnTo>
                  <a:lnTo>
                    <a:pt x="240285" y="46101"/>
                  </a:lnTo>
                  <a:lnTo>
                    <a:pt x="242824" y="48387"/>
                  </a:lnTo>
                  <a:lnTo>
                    <a:pt x="245364" y="51688"/>
                  </a:lnTo>
                  <a:lnTo>
                    <a:pt x="248794" y="53975"/>
                  </a:lnTo>
                  <a:lnTo>
                    <a:pt x="254635" y="59563"/>
                  </a:lnTo>
                  <a:lnTo>
                    <a:pt x="256286" y="61849"/>
                  </a:lnTo>
                  <a:lnTo>
                    <a:pt x="257937" y="63373"/>
                  </a:lnTo>
                  <a:lnTo>
                    <a:pt x="260350" y="65151"/>
                  </a:lnTo>
                  <a:lnTo>
                    <a:pt x="278893" y="84074"/>
                  </a:lnTo>
                  <a:lnTo>
                    <a:pt x="278893" y="83312"/>
                  </a:lnTo>
                  <a:lnTo>
                    <a:pt x="281433" y="77724"/>
                  </a:lnTo>
                  <a:lnTo>
                    <a:pt x="296419" y="53975"/>
                  </a:lnTo>
                  <a:lnTo>
                    <a:pt x="319660" y="31750"/>
                  </a:lnTo>
                  <a:lnTo>
                    <a:pt x="322961" y="29463"/>
                  </a:lnTo>
                  <a:lnTo>
                    <a:pt x="329693" y="26288"/>
                  </a:lnTo>
                  <a:lnTo>
                    <a:pt x="332995" y="23876"/>
                  </a:lnTo>
                  <a:lnTo>
                    <a:pt x="337312" y="23876"/>
                  </a:lnTo>
                  <a:lnTo>
                    <a:pt x="340487" y="22225"/>
                  </a:lnTo>
                  <a:lnTo>
                    <a:pt x="351410" y="22225"/>
                  </a:lnTo>
                  <a:lnTo>
                    <a:pt x="353060" y="22987"/>
                  </a:lnTo>
                  <a:lnTo>
                    <a:pt x="357379" y="22987"/>
                  </a:lnTo>
                  <a:lnTo>
                    <a:pt x="361443" y="23876"/>
                  </a:lnTo>
                  <a:lnTo>
                    <a:pt x="363983" y="25400"/>
                  </a:lnTo>
                  <a:lnTo>
                    <a:pt x="368173" y="26924"/>
                  </a:lnTo>
                  <a:lnTo>
                    <a:pt x="371475" y="27686"/>
                  </a:lnTo>
                  <a:lnTo>
                    <a:pt x="374015" y="30099"/>
                  </a:lnTo>
                  <a:lnTo>
                    <a:pt x="377318" y="31750"/>
                  </a:lnTo>
                  <a:lnTo>
                    <a:pt x="380620" y="34163"/>
                  </a:lnTo>
                  <a:lnTo>
                    <a:pt x="392304" y="46101"/>
                  </a:lnTo>
                  <a:lnTo>
                    <a:pt x="400685" y="58674"/>
                  </a:lnTo>
                  <a:lnTo>
                    <a:pt x="401447" y="61087"/>
                  </a:lnTo>
                  <a:lnTo>
                    <a:pt x="403225" y="63373"/>
                  </a:lnTo>
                  <a:lnTo>
                    <a:pt x="408940" y="80263"/>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7" name="Freeform 566"/>
            <p:cNvSpPr/>
            <p:nvPr/>
          </p:nvSpPr>
          <p:spPr>
            <a:xfrm>
              <a:off x="9060619" y="5058413"/>
              <a:ext cx="870452" cy="109725"/>
            </a:xfrm>
            <a:custGeom>
              <a:avLst/>
              <a:gdLst/>
              <a:ahLst/>
              <a:cxnLst/>
              <a:rect l="0" t="0" r="0" b="0"/>
              <a:pathLst>
                <a:path w="871602" h="109475">
                  <a:moveTo>
                    <a:pt x="0" y="27814"/>
                  </a:moveTo>
                  <a:lnTo>
                    <a:pt x="871601" y="0"/>
                  </a:lnTo>
                  <a:lnTo>
                    <a:pt x="871601" y="85598"/>
                  </a:lnTo>
                  <a:lnTo>
                    <a:pt x="747903" y="99949"/>
                  </a:lnTo>
                  <a:lnTo>
                    <a:pt x="434086" y="47625"/>
                  </a:lnTo>
                  <a:lnTo>
                    <a:pt x="4190" y="109474"/>
                  </a:lnTo>
                  <a:close/>
                </a:path>
              </a:pathLst>
            </a:custGeom>
            <a:solidFill>
              <a:srgbClr val="FFEDED"/>
            </a:solidFill>
            <a:ln w="0" cap="flat" cmpd="sng" algn="ctr">
              <a:solidFill>
                <a:srgbClr val="FF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8" name="Freeform 567"/>
            <p:cNvSpPr/>
            <p:nvPr/>
          </p:nvSpPr>
          <p:spPr>
            <a:xfrm>
              <a:off x="8979565" y="4976119"/>
              <a:ext cx="116295" cy="201817"/>
            </a:xfrm>
            <a:custGeom>
              <a:avLst/>
              <a:gdLst/>
              <a:ahLst/>
              <a:cxnLst/>
              <a:rect l="0" t="0" r="0" b="0"/>
              <a:pathLst>
                <a:path w="115316" h="200660">
                  <a:moveTo>
                    <a:pt x="94361" y="185674"/>
                  </a:moveTo>
                  <a:lnTo>
                    <a:pt x="87756" y="195071"/>
                  </a:lnTo>
                  <a:lnTo>
                    <a:pt x="43434" y="200659"/>
                  </a:lnTo>
                  <a:lnTo>
                    <a:pt x="2540" y="185674"/>
                  </a:lnTo>
                  <a:lnTo>
                    <a:pt x="0" y="168783"/>
                  </a:lnTo>
                  <a:lnTo>
                    <a:pt x="25018" y="47497"/>
                  </a:lnTo>
                  <a:lnTo>
                    <a:pt x="60960" y="12572"/>
                  </a:lnTo>
                  <a:lnTo>
                    <a:pt x="80137" y="0"/>
                  </a:lnTo>
                  <a:lnTo>
                    <a:pt x="97790" y="13334"/>
                  </a:lnTo>
                  <a:lnTo>
                    <a:pt x="95250" y="35559"/>
                  </a:lnTo>
                  <a:lnTo>
                    <a:pt x="115315" y="104775"/>
                  </a:lnTo>
                  <a:lnTo>
                    <a:pt x="96901" y="109474"/>
                  </a:lnTo>
                  <a:lnTo>
                    <a:pt x="91820" y="149859"/>
                  </a:lnTo>
                  <a:close/>
                </a:path>
              </a:pathLst>
            </a:custGeom>
            <a:solidFill>
              <a:srgbClr val="FF4DB3"/>
            </a:solidFill>
            <a:ln w="0" cap="flat" cmpd="sng" algn="ctr">
              <a:solidFill>
                <a:srgbClr val="FF4D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9" name="Freeform 568"/>
            <p:cNvSpPr/>
            <p:nvPr/>
          </p:nvSpPr>
          <p:spPr>
            <a:xfrm>
              <a:off x="9909926" y="4950648"/>
              <a:ext cx="84578" cy="201816"/>
            </a:xfrm>
            <a:custGeom>
              <a:avLst/>
              <a:gdLst/>
              <a:ahLst/>
              <a:cxnLst/>
              <a:rect l="0" t="0" r="0" b="0"/>
              <a:pathLst>
                <a:path w="83568" h="203201">
                  <a:moveTo>
                    <a:pt x="2541" y="111253"/>
                  </a:moveTo>
                  <a:lnTo>
                    <a:pt x="10033" y="65151"/>
                  </a:lnTo>
                  <a:lnTo>
                    <a:pt x="29210" y="12828"/>
                  </a:lnTo>
                  <a:lnTo>
                    <a:pt x="43308" y="0"/>
                  </a:lnTo>
                  <a:lnTo>
                    <a:pt x="62738" y="5588"/>
                  </a:lnTo>
                  <a:lnTo>
                    <a:pt x="71883" y="58929"/>
                  </a:lnTo>
                  <a:lnTo>
                    <a:pt x="83567" y="185039"/>
                  </a:lnTo>
                  <a:lnTo>
                    <a:pt x="75946" y="200025"/>
                  </a:lnTo>
                  <a:lnTo>
                    <a:pt x="36704" y="194437"/>
                  </a:lnTo>
                  <a:lnTo>
                    <a:pt x="30099" y="203200"/>
                  </a:lnTo>
                  <a:lnTo>
                    <a:pt x="0" y="197739"/>
                  </a:lnTo>
                  <a:lnTo>
                    <a:pt x="3430" y="192913"/>
                  </a:lnTo>
                  <a:lnTo>
                    <a:pt x="4192" y="190628"/>
                  </a:lnTo>
                  <a:lnTo>
                    <a:pt x="5843" y="188087"/>
                  </a:lnTo>
                  <a:lnTo>
                    <a:pt x="7494" y="181864"/>
                  </a:lnTo>
                  <a:lnTo>
                    <a:pt x="7494" y="178689"/>
                  </a:lnTo>
                  <a:lnTo>
                    <a:pt x="8383" y="176276"/>
                  </a:lnTo>
                  <a:lnTo>
                    <a:pt x="8383" y="172339"/>
                  </a:lnTo>
                  <a:lnTo>
                    <a:pt x="9145" y="168403"/>
                  </a:lnTo>
                  <a:lnTo>
                    <a:pt x="9145" y="161163"/>
                  </a:lnTo>
                  <a:lnTo>
                    <a:pt x="8383" y="157988"/>
                  </a:lnTo>
                  <a:lnTo>
                    <a:pt x="8383" y="146939"/>
                  </a:lnTo>
                  <a:lnTo>
                    <a:pt x="7494" y="143764"/>
                  </a:lnTo>
                  <a:lnTo>
                    <a:pt x="7494" y="139828"/>
                  </a:lnTo>
                  <a:lnTo>
                    <a:pt x="6605" y="136653"/>
                  </a:lnTo>
                  <a:lnTo>
                    <a:pt x="6605" y="133478"/>
                  </a:lnTo>
                  <a:lnTo>
                    <a:pt x="5081" y="127000"/>
                  </a:lnTo>
                  <a:lnTo>
                    <a:pt x="5081" y="123825"/>
                  </a:lnTo>
                  <a:lnTo>
                    <a:pt x="3430" y="119126"/>
                  </a:lnTo>
                  <a:lnTo>
                    <a:pt x="3430" y="116713"/>
                  </a:lnTo>
                  <a:lnTo>
                    <a:pt x="2541" y="115062"/>
                  </a:lnTo>
                  <a:close/>
                </a:path>
              </a:pathLst>
            </a:custGeom>
            <a:solidFill>
              <a:srgbClr val="FF4DB3"/>
            </a:solidFill>
            <a:ln w="0" cap="flat" cmpd="sng" algn="ctr">
              <a:solidFill>
                <a:srgbClr val="FF4D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0" name="Freeform 569"/>
            <p:cNvSpPr/>
            <p:nvPr/>
          </p:nvSpPr>
          <p:spPr>
            <a:xfrm>
              <a:off x="9087049" y="5027063"/>
              <a:ext cx="817591" cy="150873"/>
            </a:xfrm>
            <a:custGeom>
              <a:avLst/>
              <a:gdLst/>
              <a:ahLst/>
              <a:cxnLst/>
              <a:rect l="0" t="0" r="0" b="0"/>
              <a:pathLst>
                <a:path w="818134" h="151512">
                  <a:moveTo>
                    <a:pt x="0" y="141224"/>
                  </a:moveTo>
                  <a:lnTo>
                    <a:pt x="8381" y="87249"/>
                  </a:lnTo>
                  <a:lnTo>
                    <a:pt x="8381" y="53086"/>
                  </a:lnTo>
                  <a:lnTo>
                    <a:pt x="15747" y="40514"/>
                  </a:lnTo>
                  <a:lnTo>
                    <a:pt x="278638" y="11939"/>
                  </a:lnTo>
                  <a:lnTo>
                    <a:pt x="542670" y="0"/>
                  </a:lnTo>
                  <a:lnTo>
                    <a:pt x="818133" y="31750"/>
                  </a:lnTo>
                  <a:lnTo>
                    <a:pt x="811276" y="66675"/>
                  </a:lnTo>
                  <a:lnTo>
                    <a:pt x="814705" y="126111"/>
                  </a:lnTo>
                  <a:lnTo>
                    <a:pt x="574167" y="138939"/>
                  </a:lnTo>
                  <a:lnTo>
                    <a:pt x="503173" y="117348"/>
                  </a:lnTo>
                  <a:lnTo>
                    <a:pt x="405510" y="131699"/>
                  </a:lnTo>
                  <a:lnTo>
                    <a:pt x="303021" y="116714"/>
                  </a:lnTo>
                  <a:lnTo>
                    <a:pt x="181102" y="142748"/>
                  </a:lnTo>
                  <a:lnTo>
                    <a:pt x="5842" y="151511"/>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1" name="Freeform 570"/>
            <p:cNvSpPr/>
            <p:nvPr/>
          </p:nvSpPr>
          <p:spPr>
            <a:xfrm>
              <a:off x="9192772" y="4476477"/>
              <a:ext cx="470468" cy="148913"/>
            </a:xfrm>
            <a:custGeom>
              <a:avLst/>
              <a:gdLst/>
              <a:ahLst/>
              <a:cxnLst/>
              <a:rect l="0" t="0" r="0" b="0"/>
              <a:pathLst>
                <a:path w="471551" h="149099">
                  <a:moveTo>
                    <a:pt x="9144" y="99187"/>
                  </a:moveTo>
                  <a:lnTo>
                    <a:pt x="40004" y="100075"/>
                  </a:lnTo>
                  <a:lnTo>
                    <a:pt x="0" y="56261"/>
                  </a:lnTo>
                  <a:lnTo>
                    <a:pt x="2539" y="47498"/>
                  </a:lnTo>
                  <a:lnTo>
                    <a:pt x="40894" y="79375"/>
                  </a:lnTo>
                  <a:lnTo>
                    <a:pt x="56641" y="80899"/>
                  </a:lnTo>
                  <a:lnTo>
                    <a:pt x="77597" y="26162"/>
                  </a:lnTo>
                  <a:lnTo>
                    <a:pt x="102615" y="14224"/>
                  </a:lnTo>
                  <a:lnTo>
                    <a:pt x="124333" y="29210"/>
                  </a:lnTo>
                  <a:lnTo>
                    <a:pt x="155194" y="78486"/>
                  </a:lnTo>
                  <a:lnTo>
                    <a:pt x="170941" y="79375"/>
                  </a:lnTo>
                  <a:lnTo>
                    <a:pt x="208661" y="52324"/>
                  </a:lnTo>
                  <a:lnTo>
                    <a:pt x="279653" y="60325"/>
                  </a:lnTo>
                  <a:lnTo>
                    <a:pt x="319659" y="55499"/>
                  </a:lnTo>
                  <a:lnTo>
                    <a:pt x="332994" y="59563"/>
                  </a:lnTo>
                  <a:lnTo>
                    <a:pt x="345566" y="52324"/>
                  </a:lnTo>
                  <a:lnTo>
                    <a:pt x="353060" y="22987"/>
                  </a:lnTo>
                  <a:lnTo>
                    <a:pt x="373125" y="3810"/>
                  </a:lnTo>
                  <a:lnTo>
                    <a:pt x="399796" y="22987"/>
                  </a:lnTo>
                  <a:lnTo>
                    <a:pt x="411479" y="45212"/>
                  </a:lnTo>
                  <a:lnTo>
                    <a:pt x="427482" y="45212"/>
                  </a:lnTo>
                  <a:lnTo>
                    <a:pt x="439800" y="32385"/>
                  </a:lnTo>
                  <a:lnTo>
                    <a:pt x="448183" y="0"/>
                  </a:lnTo>
                  <a:lnTo>
                    <a:pt x="460755" y="12573"/>
                  </a:lnTo>
                  <a:lnTo>
                    <a:pt x="462407" y="35687"/>
                  </a:lnTo>
                  <a:lnTo>
                    <a:pt x="471550" y="47498"/>
                  </a:lnTo>
                  <a:lnTo>
                    <a:pt x="463296" y="82550"/>
                  </a:lnTo>
                  <a:lnTo>
                    <a:pt x="184403" y="149098"/>
                  </a:lnTo>
                  <a:lnTo>
                    <a:pt x="20827" y="114173"/>
                  </a:lnTo>
                  <a:close/>
                </a:path>
              </a:pathLst>
            </a:custGeom>
            <a:solidFill>
              <a:srgbClr val="FFF5E0"/>
            </a:solidFill>
            <a:ln w="0" cap="flat" cmpd="sng" algn="ctr">
              <a:solidFill>
                <a:srgbClr val="FFF5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2" name="Freeform 571"/>
            <p:cNvSpPr/>
            <p:nvPr/>
          </p:nvSpPr>
          <p:spPr>
            <a:xfrm>
              <a:off x="9326688" y="4552892"/>
              <a:ext cx="38765" cy="45066"/>
            </a:xfrm>
            <a:custGeom>
              <a:avLst/>
              <a:gdLst/>
              <a:ahLst/>
              <a:cxnLst/>
              <a:rect l="0" t="0" r="0" b="0"/>
              <a:pathLst>
                <a:path w="38356" h="44451">
                  <a:moveTo>
                    <a:pt x="10034" y="44450"/>
                  </a:moveTo>
                  <a:lnTo>
                    <a:pt x="0" y="32512"/>
                  </a:lnTo>
                  <a:lnTo>
                    <a:pt x="7494" y="16637"/>
                  </a:lnTo>
                  <a:lnTo>
                    <a:pt x="38355" y="0"/>
                  </a:lnTo>
                  <a:close/>
                </a:path>
              </a:pathLst>
            </a:custGeom>
            <a:solidFill>
              <a:srgbClr val="F02424"/>
            </a:solidFill>
            <a:ln w="0" cap="flat" cmpd="sng" algn="ctr">
              <a:solidFill>
                <a:srgbClr val="F0242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3" name="Freeform 572"/>
            <p:cNvSpPr/>
            <p:nvPr/>
          </p:nvSpPr>
          <p:spPr>
            <a:xfrm>
              <a:off x="9527561" y="4525461"/>
              <a:ext cx="33479" cy="29391"/>
            </a:xfrm>
            <a:custGeom>
              <a:avLst/>
              <a:gdLst/>
              <a:ahLst/>
              <a:cxnLst/>
              <a:rect l="0" t="0" r="0" b="0"/>
              <a:pathLst>
                <a:path w="33402" h="29465">
                  <a:moveTo>
                    <a:pt x="0" y="8763"/>
                  </a:moveTo>
                  <a:lnTo>
                    <a:pt x="10794" y="0"/>
                  </a:lnTo>
                  <a:lnTo>
                    <a:pt x="33401" y="18288"/>
                  </a:lnTo>
                  <a:lnTo>
                    <a:pt x="29210" y="29464"/>
                  </a:lnTo>
                  <a:close/>
                </a:path>
              </a:pathLst>
            </a:custGeom>
            <a:solidFill>
              <a:srgbClr val="F02424"/>
            </a:solidFill>
            <a:ln w="0" cap="flat" cmpd="sng" algn="ctr">
              <a:solidFill>
                <a:srgbClr val="F0242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4" name="Freeform 573"/>
            <p:cNvSpPr/>
            <p:nvPr/>
          </p:nvSpPr>
          <p:spPr>
            <a:xfrm>
              <a:off x="9273826" y="4707684"/>
              <a:ext cx="403510" cy="329176"/>
            </a:xfrm>
            <a:custGeom>
              <a:avLst/>
              <a:gdLst/>
              <a:ahLst/>
              <a:cxnLst/>
              <a:rect l="0" t="0" r="0" b="0"/>
              <a:pathLst>
                <a:path w="403988" h="330073">
                  <a:moveTo>
                    <a:pt x="0" y="125349"/>
                  </a:moveTo>
                  <a:lnTo>
                    <a:pt x="31750" y="28575"/>
                  </a:lnTo>
                  <a:lnTo>
                    <a:pt x="92457" y="42037"/>
                  </a:lnTo>
                  <a:lnTo>
                    <a:pt x="321311" y="0"/>
                  </a:lnTo>
                  <a:lnTo>
                    <a:pt x="403987" y="63500"/>
                  </a:lnTo>
                  <a:lnTo>
                    <a:pt x="348742" y="139700"/>
                  </a:lnTo>
                  <a:lnTo>
                    <a:pt x="368047" y="253110"/>
                  </a:lnTo>
                  <a:lnTo>
                    <a:pt x="305436" y="316610"/>
                  </a:lnTo>
                  <a:lnTo>
                    <a:pt x="149225" y="330072"/>
                  </a:lnTo>
                  <a:lnTo>
                    <a:pt x="53340" y="272160"/>
                  </a:lnTo>
                  <a:lnTo>
                    <a:pt x="68453" y="160274"/>
                  </a:lnTo>
                  <a:close/>
                </a:path>
              </a:pathLst>
            </a:custGeom>
            <a:solidFill>
              <a:srgbClr val="F02424"/>
            </a:solidFill>
            <a:ln w="0" cap="flat" cmpd="sng" algn="ctr">
              <a:solidFill>
                <a:srgbClr val="F0242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5" name="Freeform 574"/>
            <p:cNvSpPr/>
            <p:nvPr/>
          </p:nvSpPr>
          <p:spPr>
            <a:xfrm>
              <a:off x="9205107" y="4539177"/>
              <a:ext cx="458133" cy="123440"/>
            </a:xfrm>
            <a:custGeom>
              <a:avLst/>
              <a:gdLst/>
              <a:ahLst/>
              <a:cxnLst/>
              <a:rect l="0" t="0" r="0" b="0"/>
              <a:pathLst>
                <a:path w="458343" h="123571">
                  <a:moveTo>
                    <a:pt x="0" y="38862"/>
                  </a:moveTo>
                  <a:lnTo>
                    <a:pt x="889" y="39624"/>
                  </a:lnTo>
                  <a:lnTo>
                    <a:pt x="2540" y="40386"/>
                  </a:lnTo>
                  <a:lnTo>
                    <a:pt x="4317" y="42037"/>
                  </a:lnTo>
                  <a:lnTo>
                    <a:pt x="9397" y="43561"/>
                  </a:lnTo>
                  <a:lnTo>
                    <a:pt x="16002" y="46736"/>
                  </a:lnTo>
                  <a:lnTo>
                    <a:pt x="30226" y="51435"/>
                  </a:lnTo>
                  <a:lnTo>
                    <a:pt x="31750" y="51435"/>
                  </a:lnTo>
                  <a:lnTo>
                    <a:pt x="33528" y="52324"/>
                  </a:lnTo>
                  <a:lnTo>
                    <a:pt x="36067" y="52324"/>
                  </a:lnTo>
                  <a:lnTo>
                    <a:pt x="37718" y="53086"/>
                  </a:lnTo>
                  <a:lnTo>
                    <a:pt x="48641" y="53086"/>
                  </a:lnTo>
                  <a:lnTo>
                    <a:pt x="78486" y="45212"/>
                  </a:lnTo>
                  <a:lnTo>
                    <a:pt x="81026" y="43561"/>
                  </a:lnTo>
                  <a:lnTo>
                    <a:pt x="87756" y="41148"/>
                  </a:lnTo>
                  <a:lnTo>
                    <a:pt x="89407" y="41148"/>
                  </a:lnTo>
                  <a:lnTo>
                    <a:pt x="77851" y="57785"/>
                  </a:lnTo>
                  <a:lnTo>
                    <a:pt x="121157" y="38862"/>
                  </a:lnTo>
                  <a:lnTo>
                    <a:pt x="131953" y="77724"/>
                  </a:lnTo>
                  <a:lnTo>
                    <a:pt x="137794" y="53086"/>
                  </a:lnTo>
                  <a:lnTo>
                    <a:pt x="154558" y="34798"/>
                  </a:lnTo>
                  <a:lnTo>
                    <a:pt x="153669" y="37337"/>
                  </a:lnTo>
                  <a:lnTo>
                    <a:pt x="153669" y="45212"/>
                  </a:lnTo>
                  <a:lnTo>
                    <a:pt x="155447" y="50800"/>
                  </a:lnTo>
                  <a:lnTo>
                    <a:pt x="157733" y="52324"/>
                  </a:lnTo>
                  <a:lnTo>
                    <a:pt x="161163" y="53086"/>
                  </a:lnTo>
                  <a:lnTo>
                    <a:pt x="172084" y="49911"/>
                  </a:lnTo>
                  <a:lnTo>
                    <a:pt x="178054" y="46736"/>
                  </a:lnTo>
                  <a:lnTo>
                    <a:pt x="179578" y="45212"/>
                  </a:lnTo>
                  <a:lnTo>
                    <a:pt x="180340" y="45212"/>
                  </a:lnTo>
                  <a:lnTo>
                    <a:pt x="172846" y="33908"/>
                  </a:lnTo>
                  <a:lnTo>
                    <a:pt x="176276" y="33908"/>
                  </a:lnTo>
                  <a:lnTo>
                    <a:pt x="179578" y="35560"/>
                  </a:lnTo>
                  <a:lnTo>
                    <a:pt x="181229" y="35560"/>
                  </a:lnTo>
                  <a:lnTo>
                    <a:pt x="191262" y="38862"/>
                  </a:lnTo>
                  <a:lnTo>
                    <a:pt x="193802" y="38862"/>
                  </a:lnTo>
                  <a:lnTo>
                    <a:pt x="202945" y="42037"/>
                  </a:lnTo>
                  <a:lnTo>
                    <a:pt x="207899" y="42037"/>
                  </a:lnTo>
                  <a:lnTo>
                    <a:pt x="211328" y="42672"/>
                  </a:lnTo>
                  <a:lnTo>
                    <a:pt x="220471" y="42672"/>
                  </a:lnTo>
                  <a:lnTo>
                    <a:pt x="223012" y="43561"/>
                  </a:lnTo>
                  <a:lnTo>
                    <a:pt x="251332" y="43561"/>
                  </a:lnTo>
                  <a:lnTo>
                    <a:pt x="338963" y="34798"/>
                  </a:lnTo>
                  <a:lnTo>
                    <a:pt x="345820" y="24511"/>
                  </a:lnTo>
                  <a:lnTo>
                    <a:pt x="359917" y="31623"/>
                  </a:lnTo>
                  <a:lnTo>
                    <a:pt x="373253" y="18923"/>
                  </a:lnTo>
                  <a:lnTo>
                    <a:pt x="373253" y="19812"/>
                  </a:lnTo>
                  <a:lnTo>
                    <a:pt x="375666" y="21336"/>
                  </a:lnTo>
                  <a:lnTo>
                    <a:pt x="377443" y="21336"/>
                  </a:lnTo>
                  <a:lnTo>
                    <a:pt x="380745" y="22098"/>
                  </a:lnTo>
                  <a:lnTo>
                    <a:pt x="381634" y="22098"/>
                  </a:lnTo>
                  <a:lnTo>
                    <a:pt x="383286" y="22860"/>
                  </a:lnTo>
                  <a:lnTo>
                    <a:pt x="387350" y="22860"/>
                  </a:lnTo>
                  <a:lnTo>
                    <a:pt x="395731" y="20447"/>
                  </a:lnTo>
                  <a:lnTo>
                    <a:pt x="399161" y="18923"/>
                  </a:lnTo>
                  <a:lnTo>
                    <a:pt x="401701" y="16637"/>
                  </a:lnTo>
                  <a:lnTo>
                    <a:pt x="415036" y="9398"/>
                  </a:lnTo>
                  <a:lnTo>
                    <a:pt x="420878" y="4699"/>
                  </a:lnTo>
                  <a:lnTo>
                    <a:pt x="423417" y="3810"/>
                  </a:lnTo>
                  <a:lnTo>
                    <a:pt x="427481" y="0"/>
                  </a:lnTo>
                  <a:lnTo>
                    <a:pt x="427481" y="2286"/>
                  </a:lnTo>
                  <a:lnTo>
                    <a:pt x="425830" y="4699"/>
                  </a:lnTo>
                  <a:lnTo>
                    <a:pt x="424942" y="8762"/>
                  </a:lnTo>
                  <a:lnTo>
                    <a:pt x="420878" y="15748"/>
                  </a:lnTo>
                  <a:lnTo>
                    <a:pt x="419100" y="17272"/>
                  </a:lnTo>
                  <a:lnTo>
                    <a:pt x="417449" y="19812"/>
                  </a:lnTo>
                  <a:lnTo>
                    <a:pt x="415797" y="20447"/>
                  </a:lnTo>
                  <a:lnTo>
                    <a:pt x="414274" y="22098"/>
                  </a:lnTo>
                  <a:lnTo>
                    <a:pt x="417449" y="22098"/>
                  </a:lnTo>
                  <a:lnTo>
                    <a:pt x="419100" y="21336"/>
                  </a:lnTo>
                  <a:lnTo>
                    <a:pt x="424942" y="21336"/>
                  </a:lnTo>
                  <a:lnTo>
                    <a:pt x="428370" y="20447"/>
                  </a:lnTo>
                  <a:lnTo>
                    <a:pt x="444118" y="13462"/>
                  </a:lnTo>
                  <a:lnTo>
                    <a:pt x="445769" y="11937"/>
                  </a:lnTo>
                  <a:lnTo>
                    <a:pt x="448309" y="10160"/>
                  </a:lnTo>
                  <a:lnTo>
                    <a:pt x="450977" y="9398"/>
                  </a:lnTo>
                  <a:lnTo>
                    <a:pt x="452628" y="6985"/>
                  </a:lnTo>
                  <a:lnTo>
                    <a:pt x="454152" y="5461"/>
                  </a:lnTo>
                  <a:lnTo>
                    <a:pt x="456692" y="3810"/>
                  </a:lnTo>
                  <a:lnTo>
                    <a:pt x="458342" y="2286"/>
                  </a:lnTo>
                  <a:lnTo>
                    <a:pt x="442467" y="38862"/>
                  </a:lnTo>
                  <a:lnTo>
                    <a:pt x="429132" y="49022"/>
                  </a:lnTo>
                  <a:lnTo>
                    <a:pt x="361568" y="61849"/>
                  </a:lnTo>
                  <a:lnTo>
                    <a:pt x="151129" y="123570"/>
                  </a:lnTo>
                  <a:lnTo>
                    <a:pt x="136270" y="105410"/>
                  </a:lnTo>
                  <a:lnTo>
                    <a:pt x="123697" y="72898"/>
                  </a:lnTo>
                  <a:lnTo>
                    <a:pt x="68453" y="91186"/>
                  </a:lnTo>
                  <a:lnTo>
                    <a:pt x="37718" y="82423"/>
                  </a:lnTo>
                  <a:lnTo>
                    <a:pt x="35179" y="67437"/>
                  </a:lnTo>
                  <a:lnTo>
                    <a:pt x="5968" y="51435"/>
                  </a:lnTo>
                  <a:close/>
                </a:path>
              </a:pathLst>
            </a:custGeom>
            <a:solidFill>
              <a:srgbClr val="FFE6B3"/>
            </a:solidFill>
            <a:ln w="0" cap="flat" cmpd="sng" algn="ctr">
              <a:solidFill>
                <a:srgbClr val="FFE6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6" name="Freeform 575"/>
            <p:cNvSpPr/>
            <p:nvPr/>
          </p:nvSpPr>
          <p:spPr>
            <a:xfrm>
              <a:off x="9360167" y="4995713"/>
              <a:ext cx="251972" cy="62700"/>
            </a:xfrm>
            <a:custGeom>
              <a:avLst/>
              <a:gdLst/>
              <a:ahLst/>
              <a:cxnLst/>
              <a:rect l="0" t="0" r="0" b="0"/>
              <a:pathLst>
                <a:path w="251970" h="61978">
                  <a:moveTo>
                    <a:pt x="0" y="38862"/>
                  </a:moveTo>
                  <a:lnTo>
                    <a:pt x="6605" y="11177"/>
                  </a:lnTo>
                  <a:lnTo>
                    <a:pt x="106807" y="37338"/>
                  </a:lnTo>
                  <a:lnTo>
                    <a:pt x="159385" y="35053"/>
                  </a:lnTo>
                  <a:lnTo>
                    <a:pt x="251080" y="0"/>
                  </a:lnTo>
                  <a:lnTo>
                    <a:pt x="251969" y="27813"/>
                  </a:lnTo>
                  <a:lnTo>
                    <a:pt x="118492" y="61977"/>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7" name="Freeform 576"/>
            <p:cNvSpPr/>
            <p:nvPr/>
          </p:nvSpPr>
          <p:spPr>
            <a:xfrm>
              <a:off x="9612140" y="4552892"/>
              <a:ext cx="283690" cy="209654"/>
            </a:xfrm>
            <a:custGeom>
              <a:avLst/>
              <a:gdLst/>
              <a:ahLst/>
              <a:cxnLst/>
              <a:rect l="0" t="0" r="0" b="0"/>
              <a:pathLst>
                <a:path w="282322" h="210313">
                  <a:moveTo>
                    <a:pt x="0" y="166624"/>
                  </a:moveTo>
                  <a:lnTo>
                    <a:pt x="145288" y="52324"/>
                  </a:lnTo>
                  <a:lnTo>
                    <a:pt x="141986" y="23749"/>
                  </a:lnTo>
                  <a:lnTo>
                    <a:pt x="168655" y="1524"/>
                  </a:lnTo>
                  <a:lnTo>
                    <a:pt x="181228" y="21336"/>
                  </a:lnTo>
                  <a:lnTo>
                    <a:pt x="218821" y="0"/>
                  </a:lnTo>
                  <a:lnTo>
                    <a:pt x="246252" y="0"/>
                  </a:lnTo>
                  <a:lnTo>
                    <a:pt x="247141" y="11811"/>
                  </a:lnTo>
                  <a:lnTo>
                    <a:pt x="233045" y="37211"/>
                  </a:lnTo>
                  <a:lnTo>
                    <a:pt x="268859" y="38100"/>
                  </a:lnTo>
                  <a:lnTo>
                    <a:pt x="282321" y="56388"/>
                  </a:lnTo>
                  <a:lnTo>
                    <a:pt x="279780" y="67309"/>
                  </a:lnTo>
                  <a:lnTo>
                    <a:pt x="248030" y="82423"/>
                  </a:lnTo>
                  <a:lnTo>
                    <a:pt x="265429" y="99187"/>
                  </a:lnTo>
                  <a:lnTo>
                    <a:pt x="262127" y="110998"/>
                  </a:lnTo>
                  <a:lnTo>
                    <a:pt x="223012" y="109346"/>
                  </a:lnTo>
                  <a:lnTo>
                    <a:pt x="221361" y="125983"/>
                  </a:lnTo>
                  <a:lnTo>
                    <a:pt x="212089" y="127762"/>
                  </a:lnTo>
                  <a:lnTo>
                    <a:pt x="188722" y="122936"/>
                  </a:lnTo>
                  <a:lnTo>
                    <a:pt x="55245" y="210312"/>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8" name="Freeform 577"/>
            <p:cNvSpPr/>
            <p:nvPr/>
          </p:nvSpPr>
          <p:spPr>
            <a:xfrm>
              <a:off x="9027139" y="4599918"/>
              <a:ext cx="273118" cy="205736"/>
            </a:xfrm>
            <a:custGeom>
              <a:avLst/>
              <a:gdLst/>
              <a:ahLst/>
              <a:cxnLst/>
              <a:rect l="0" t="0" r="0" b="0"/>
              <a:pathLst>
                <a:path w="272924" h="206376">
                  <a:moveTo>
                    <a:pt x="0" y="80899"/>
                  </a:moveTo>
                  <a:lnTo>
                    <a:pt x="45085" y="51562"/>
                  </a:lnTo>
                  <a:lnTo>
                    <a:pt x="25907" y="33274"/>
                  </a:lnTo>
                  <a:lnTo>
                    <a:pt x="34163" y="16002"/>
                  </a:lnTo>
                  <a:lnTo>
                    <a:pt x="104266" y="19812"/>
                  </a:lnTo>
                  <a:lnTo>
                    <a:pt x="116077" y="0"/>
                  </a:lnTo>
                  <a:lnTo>
                    <a:pt x="129413" y="762"/>
                  </a:lnTo>
                  <a:lnTo>
                    <a:pt x="170179" y="82550"/>
                  </a:lnTo>
                  <a:lnTo>
                    <a:pt x="272923" y="151510"/>
                  </a:lnTo>
                  <a:lnTo>
                    <a:pt x="257810" y="206375"/>
                  </a:lnTo>
                  <a:lnTo>
                    <a:pt x="166115" y="144399"/>
                  </a:lnTo>
                  <a:lnTo>
                    <a:pt x="141859" y="140462"/>
                  </a:lnTo>
                  <a:lnTo>
                    <a:pt x="116077" y="129285"/>
                  </a:lnTo>
                  <a:lnTo>
                    <a:pt x="94361" y="145288"/>
                  </a:lnTo>
                  <a:lnTo>
                    <a:pt x="71754" y="142747"/>
                  </a:lnTo>
                  <a:lnTo>
                    <a:pt x="77597" y="119888"/>
                  </a:lnTo>
                  <a:lnTo>
                    <a:pt x="37591" y="131699"/>
                  </a:lnTo>
                  <a:lnTo>
                    <a:pt x="27559" y="120650"/>
                  </a:lnTo>
                  <a:lnTo>
                    <a:pt x="34163" y="96901"/>
                  </a:lnTo>
                  <a:lnTo>
                    <a:pt x="10794" y="93726"/>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9" name="Freeform 578"/>
            <p:cNvSpPr/>
            <p:nvPr/>
          </p:nvSpPr>
          <p:spPr>
            <a:xfrm>
              <a:off x="9321402" y="4570527"/>
              <a:ext cx="280165" cy="205734"/>
            </a:xfrm>
            <a:custGeom>
              <a:avLst/>
              <a:gdLst/>
              <a:ahLst/>
              <a:cxnLst/>
              <a:rect l="0" t="0" r="0" b="0"/>
              <a:pathLst>
                <a:path w="281305" h="206248">
                  <a:moveTo>
                    <a:pt x="20954" y="76962"/>
                  </a:moveTo>
                  <a:lnTo>
                    <a:pt x="32512" y="81788"/>
                  </a:lnTo>
                  <a:lnTo>
                    <a:pt x="57530" y="65786"/>
                  </a:lnTo>
                  <a:lnTo>
                    <a:pt x="81026" y="26924"/>
                  </a:lnTo>
                  <a:lnTo>
                    <a:pt x="227964" y="0"/>
                  </a:lnTo>
                  <a:lnTo>
                    <a:pt x="242062" y="10287"/>
                  </a:lnTo>
                  <a:lnTo>
                    <a:pt x="267970" y="58674"/>
                  </a:lnTo>
                  <a:lnTo>
                    <a:pt x="281304" y="115951"/>
                  </a:lnTo>
                  <a:lnTo>
                    <a:pt x="278002" y="146050"/>
                  </a:lnTo>
                  <a:lnTo>
                    <a:pt x="257937" y="179324"/>
                  </a:lnTo>
                  <a:lnTo>
                    <a:pt x="91059" y="206247"/>
                  </a:lnTo>
                  <a:lnTo>
                    <a:pt x="61849" y="189611"/>
                  </a:lnTo>
                  <a:lnTo>
                    <a:pt x="40131" y="165862"/>
                  </a:lnTo>
                  <a:lnTo>
                    <a:pt x="33274" y="143509"/>
                  </a:lnTo>
                  <a:lnTo>
                    <a:pt x="17526" y="139700"/>
                  </a:lnTo>
                  <a:lnTo>
                    <a:pt x="888" y="118999"/>
                  </a:lnTo>
                  <a:lnTo>
                    <a:pt x="0" y="96139"/>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0" name="Freeform 579"/>
            <p:cNvSpPr/>
            <p:nvPr/>
          </p:nvSpPr>
          <p:spPr>
            <a:xfrm>
              <a:off x="9388360" y="4562690"/>
              <a:ext cx="193825" cy="229247"/>
            </a:xfrm>
            <a:custGeom>
              <a:avLst/>
              <a:gdLst/>
              <a:ahLst/>
              <a:cxnLst/>
              <a:rect l="0" t="0" r="0" b="0"/>
              <a:pathLst>
                <a:path w="192787" h="227712">
                  <a:moveTo>
                    <a:pt x="31750" y="35687"/>
                  </a:moveTo>
                  <a:lnTo>
                    <a:pt x="59310" y="27813"/>
                  </a:lnTo>
                  <a:lnTo>
                    <a:pt x="90171" y="0"/>
                  </a:lnTo>
                  <a:lnTo>
                    <a:pt x="107697" y="6350"/>
                  </a:lnTo>
                  <a:lnTo>
                    <a:pt x="152909" y="11938"/>
                  </a:lnTo>
                  <a:lnTo>
                    <a:pt x="153544" y="14351"/>
                  </a:lnTo>
                  <a:lnTo>
                    <a:pt x="154433" y="15113"/>
                  </a:lnTo>
                  <a:lnTo>
                    <a:pt x="166116" y="34163"/>
                  </a:lnTo>
                  <a:lnTo>
                    <a:pt x="169546" y="41275"/>
                  </a:lnTo>
                  <a:lnTo>
                    <a:pt x="173610" y="48387"/>
                  </a:lnTo>
                  <a:lnTo>
                    <a:pt x="183643" y="72136"/>
                  </a:lnTo>
                  <a:lnTo>
                    <a:pt x="184404" y="73787"/>
                  </a:lnTo>
                  <a:lnTo>
                    <a:pt x="185294" y="76200"/>
                  </a:lnTo>
                  <a:lnTo>
                    <a:pt x="186945" y="80264"/>
                  </a:lnTo>
                  <a:lnTo>
                    <a:pt x="186945" y="81788"/>
                  </a:lnTo>
                  <a:lnTo>
                    <a:pt x="187834" y="84074"/>
                  </a:lnTo>
                  <a:lnTo>
                    <a:pt x="187834" y="86487"/>
                  </a:lnTo>
                  <a:lnTo>
                    <a:pt x="190247" y="92075"/>
                  </a:lnTo>
                  <a:lnTo>
                    <a:pt x="190247" y="93726"/>
                  </a:lnTo>
                  <a:lnTo>
                    <a:pt x="191009" y="96012"/>
                  </a:lnTo>
                  <a:lnTo>
                    <a:pt x="191009" y="98425"/>
                  </a:lnTo>
                  <a:lnTo>
                    <a:pt x="191898" y="99949"/>
                  </a:lnTo>
                  <a:lnTo>
                    <a:pt x="191898" y="105664"/>
                  </a:lnTo>
                  <a:lnTo>
                    <a:pt x="192786" y="107822"/>
                  </a:lnTo>
                  <a:lnTo>
                    <a:pt x="191898" y="110997"/>
                  </a:lnTo>
                  <a:lnTo>
                    <a:pt x="191898" y="130175"/>
                  </a:lnTo>
                  <a:lnTo>
                    <a:pt x="191009" y="131699"/>
                  </a:lnTo>
                  <a:lnTo>
                    <a:pt x="191009" y="138049"/>
                  </a:lnTo>
                  <a:lnTo>
                    <a:pt x="188723" y="148336"/>
                  </a:lnTo>
                  <a:lnTo>
                    <a:pt x="188723" y="152400"/>
                  </a:lnTo>
                  <a:lnTo>
                    <a:pt x="186183" y="161797"/>
                  </a:lnTo>
                  <a:lnTo>
                    <a:pt x="186183" y="164972"/>
                  </a:lnTo>
                  <a:lnTo>
                    <a:pt x="184404" y="168275"/>
                  </a:lnTo>
                  <a:lnTo>
                    <a:pt x="184404" y="171450"/>
                  </a:lnTo>
                  <a:lnTo>
                    <a:pt x="180213" y="183388"/>
                  </a:lnTo>
                  <a:lnTo>
                    <a:pt x="180213" y="185674"/>
                  </a:lnTo>
                  <a:lnTo>
                    <a:pt x="178689" y="191896"/>
                  </a:lnTo>
                  <a:lnTo>
                    <a:pt x="177800" y="193675"/>
                  </a:lnTo>
                  <a:lnTo>
                    <a:pt x="177800" y="194437"/>
                  </a:lnTo>
                  <a:lnTo>
                    <a:pt x="142622" y="220471"/>
                  </a:lnTo>
                  <a:lnTo>
                    <a:pt x="108586" y="227711"/>
                  </a:lnTo>
                  <a:lnTo>
                    <a:pt x="53340" y="218186"/>
                  </a:lnTo>
                  <a:lnTo>
                    <a:pt x="30099" y="211074"/>
                  </a:lnTo>
                  <a:lnTo>
                    <a:pt x="30099" y="210312"/>
                  </a:lnTo>
                  <a:lnTo>
                    <a:pt x="25782" y="202311"/>
                  </a:lnTo>
                  <a:lnTo>
                    <a:pt x="24131" y="200659"/>
                  </a:lnTo>
                  <a:lnTo>
                    <a:pt x="22607" y="195961"/>
                  </a:lnTo>
                  <a:lnTo>
                    <a:pt x="20828" y="193675"/>
                  </a:lnTo>
                  <a:lnTo>
                    <a:pt x="20066" y="191262"/>
                  </a:lnTo>
                  <a:lnTo>
                    <a:pt x="18288" y="188087"/>
                  </a:lnTo>
                  <a:lnTo>
                    <a:pt x="17526" y="184912"/>
                  </a:lnTo>
                  <a:lnTo>
                    <a:pt x="14224" y="179324"/>
                  </a:lnTo>
                  <a:lnTo>
                    <a:pt x="13462" y="175259"/>
                  </a:lnTo>
                  <a:lnTo>
                    <a:pt x="10034" y="169037"/>
                  </a:lnTo>
                  <a:lnTo>
                    <a:pt x="9145" y="166496"/>
                  </a:lnTo>
                  <a:lnTo>
                    <a:pt x="9145" y="164972"/>
                  </a:lnTo>
                  <a:lnTo>
                    <a:pt x="7494" y="161163"/>
                  </a:lnTo>
                  <a:lnTo>
                    <a:pt x="7494" y="159512"/>
                  </a:lnTo>
                  <a:lnTo>
                    <a:pt x="5715" y="155575"/>
                  </a:lnTo>
                  <a:lnTo>
                    <a:pt x="5715" y="153924"/>
                  </a:lnTo>
                  <a:lnTo>
                    <a:pt x="5081" y="151511"/>
                  </a:lnTo>
                  <a:lnTo>
                    <a:pt x="4191" y="149859"/>
                  </a:lnTo>
                  <a:lnTo>
                    <a:pt x="4191" y="147574"/>
                  </a:lnTo>
                  <a:lnTo>
                    <a:pt x="3429" y="145161"/>
                  </a:lnTo>
                  <a:lnTo>
                    <a:pt x="2540" y="143637"/>
                  </a:lnTo>
                  <a:lnTo>
                    <a:pt x="2540" y="141096"/>
                  </a:lnTo>
                  <a:lnTo>
                    <a:pt x="1651" y="139700"/>
                  </a:lnTo>
                  <a:lnTo>
                    <a:pt x="1651" y="133222"/>
                  </a:lnTo>
                  <a:lnTo>
                    <a:pt x="889" y="131699"/>
                  </a:lnTo>
                  <a:lnTo>
                    <a:pt x="889" y="122301"/>
                  </a:lnTo>
                  <a:lnTo>
                    <a:pt x="0" y="119761"/>
                  </a:lnTo>
                  <a:lnTo>
                    <a:pt x="0" y="109474"/>
                  </a:lnTo>
                  <a:lnTo>
                    <a:pt x="889" y="107822"/>
                  </a:lnTo>
                  <a:lnTo>
                    <a:pt x="889" y="101600"/>
                  </a:lnTo>
                  <a:lnTo>
                    <a:pt x="1651" y="99059"/>
                  </a:lnTo>
                  <a:lnTo>
                    <a:pt x="1651" y="95250"/>
                  </a:lnTo>
                  <a:lnTo>
                    <a:pt x="2540" y="93726"/>
                  </a:lnTo>
                  <a:lnTo>
                    <a:pt x="4191" y="89662"/>
                  </a:lnTo>
                  <a:lnTo>
                    <a:pt x="4191" y="88138"/>
                  </a:lnTo>
                  <a:lnTo>
                    <a:pt x="5081" y="85597"/>
                  </a:lnTo>
                  <a:lnTo>
                    <a:pt x="5081" y="84074"/>
                  </a:lnTo>
                  <a:lnTo>
                    <a:pt x="9145" y="75311"/>
                  </a:lnTo>
                  <a:lnTo>
                    <a:pt x="10034" y="71501"/>
                  </a:lnTo>
                  <a:lnTo>
                    <a:pt x="14986" y="62738"/>
                  </a:lnTo>
                  <a:lnTo>
                    <a:pt x="15749" y="59563"/>
                  </a:lnTo>
                  <a:lnTo>
                    <a:pt x="27560" y="39624"/>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1" name="Freeform 580"/>
            <p:cNvSpPr/>
            <p:nvPr/>
          </p:nvSpPr>
          <p:spPr>
            <a:xfrm>
              <a:off x="9430649" y="4707684"/>
              <a:ext cx="118057" cy="47025"/>
            </a:xfrm>
            <a:custGeom>
              <a:avLst/>
              <a:gdLst/>
              <a:ahLst/>
              <a:cxnLst/>
              <a:rect l="0" t="0" r="0" b="0"/>
              <a:pathLst>
                <a:path w="119380" h="45847">
                  <a:moveTo>
                    <a:pt x="0" y="0"/>
                  </a:moveTo>
                  <a:lnTo>
                    <a:pt x="50927" y="20446"/>
                  </a:lnTo>
                  <a:lnTo>
                    <a:pt x="78486" y="18923"/>
                  </a:lnTo>
                  <a:lnTo>
                    <a:pt x="119379" y="11049"/>
                  </a:lnTo>
                  <a:lnTo>
                    <a:pt x="102616" y="30733"/>
                  </a:lnTo>
                  <a:lnTo>
                    <a:pt x="101727" y="30733"/>
                  </a:lnTo>
                  <a:lnTo>
                    <a:pt x="96012" y="33908"/>
                  </a:lnTo>
                  <a:lnTo>
                    <a:pt x="92582" y="36449"/>
                  </a:lnTo>
                  <a:lnTo>
                    <a:pt x="90931" y="37973"/>
                  </a:lnTo>
                  <a:lnTo>
                    <a:pt x="89407" y="38862"/>
                  </a:lnTo>
                  <a:lnTo>
                    <a:pt x="86867" y="39496"/>
                  </a:lnTo>
                  <a:lnTo>
                    <a:pt x="85090" y="41148"/>
                  </a:lnTo>
                  <a:lnTo>
                    <a:pt x="81788" y="42671"/>
                  </a:lnTo>
                  <a:lnTo>
                    <a:pt x="80137" y="44323"/>
                  </a:lnTo>
                  <a:lnTo>
                    <a:pt x="76834" y="44323"/>
                  </a:lnTo>
                  <a:lnTo>
                    <a:pt x="74294" y="45085"/>
                  </a:lnTo>
                  <a:lnTo>
                    <a:pt x="58419" y="45085"/>
                  </a:lnTo>
                  <a:lnTo>
                    <a:pt x="57657" y="45846"/>
                  </a:lnTo>
                  <a:lnTo>
                    <a:pt x="25907" y="41148"/>
                  </a:lnTo>
                  <a:lnTo>
                    <a:pt x="14096" y="3073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2" name="Freeform 581"/>
            <p:cNvSpPr/>
            <p:nvPr/>
          </p:nvSpPr>
          <p:spPr>
            <a:xfrm>
              <a:off x="9185724" y="4486273"/>
              <a:ext cx="292500" cy="117563"/>
            </a:xfrm>
            <a:custGeom>
              <a:avLst/>
              <a:gdLst/>
              <a:ahLst/>
              <a:cxnLst/>
              <a:rect l="0" t="0" r="0" b="0"/>
              <a:pathLst>
                <a:path w="291467" h="117476">
                  <a:moveTo>
                    <a:pt x="167006" y="65151"/>
                  </a:moveTo>
                  <a:lnTo>
                    <a:pt x="167006" y="64262"/>
                  </a:lnTo>
                  <a:lnTo>
                    <a:pt x="168657" y="63626"/>
                  </a:lnTo>
                  <a:lnTo>
                    <a:pt x="169545" y="62738"/>
                  </a:lnTo>
                  <a:lnTo>
                    <a:pt x="172085" y="61087"/>
                  </a:lnTo>
                  <a:lnTo>
                    <a:pt x="180341" y="54864"/>
                  </a:lnTo>
                  <a:lnTo>
                    <a:pt x="184658" y="53213"/>
                  </a:lnTo>
                  <a:lnTo>
                    <a:pt x="187833" y="50038"/>
                  </a:lnTo>
                  <a:lnTo>
                    <a:pt x="192024" y="47625"/>
                  </a:lnTo>
                  <a:lnTo>
                    <a:pt x="193803" y="46101"/>
                  </a:lnTo>
                  <a:lnTo>
                    <a:pt x="199518" y="43561"/>
                  </a:lnTo>
                  <a:lnTo>
                    <a:pt x="203835" y="41275"/>
                  </a:lnTo>
                  <a:lnTo>
                    <a:pt x="206375" y="40513"/>
                  </a:lnTo>
                  <a:lnTo>
                    <a:pt x="212091" y="38226"/>
                  </a:lnTo>
                  <a:lnTo>
                    <a:pt x="215520" y="37338"/>
                  </a:lnTo>
                  <a:lnTo>
                    <a:pt x="217170" y="36449"/>
                  </a:lnTo>
                  <a:lnTo>
                    <a:pt x="218695" y="36449"/>
                  </a:lnTo>
                  <a:lnTo>
                    <a:pt x="220472" y="35687"/>
                  </a:lnTo>
                  <a:lnTo>
                    <a:pt x="224664" y="35687"/>
                  </a:lnTo>
                  <a:lnTo>
                    <a:pt x="227077" y="35051"/>
                  </a:lnTo>
                  <a:lnTo>
                    <a:pt x="255652" y="35051"/>
                  </a:lnTo>
                  <a:lnTo>
                    <a:pt x="257937" y="35687"/>
                  </a:lnTo>
                  <a:lnTo>
                    <a:pt x="261367" y="35687"/>
                  </a:lnTo>
                  <a:lnTo>
                    <a:pt x="263907" y="36449"/>
                  </a:lnTo>
                  <a:lnTo>
                    <a:pt x="268859" y="36449"/>
                  </a:lnTo>
                  <a:lnTo>
                    <a:pt x="272289" y="38226"/>
                  </a:lnTo>
                  <a:lnTo>
                    <a:pt x="274829" y="38226"/>
                  </a:lnTo>
                  <a:lnTo>
                    <a:pt x="277115" y="38862"/>
                  </a:lnTo>
                  <a:lnTo>
                    <a:pt x="283083" y="43561"/>
                  </a:lnTo>
                  <a:lnTo>
                    <a:pt x="284861" y="47625"/>
                  </a:lnTo>
                  <a:lnTo>
                    <a:pt x="286512" y="50038"/>
                  </a:lnTo>
                  <a:lnTo>
                    <a:pt x="288925" y="55499"/>
                  </a:lnTo>
                  <a:lnTo>
                    <a:pt x="289687" y="57150"/>
                  </a:lnTo>
                  <a:lnTo>
                    <a:pt x="289687" y="58674"/>
                  </a:lnTo>
                  <a:lnTo>
                    <a:pt x="291466" y="62738"/>
                  </a:lnTo>
                  <a:lnTo>
                    <a:pt x="276480" y="50800"/>
                  </a:lnTo>
                  <a:lnTo>
                    <a:pt x="274829" y="50800"/>
                  </a:lnTo>
                  <a:lnTo>
                    <a:pt x="273050" y="50038"/>
                  </a:lnTo>
                  <a:lnTo>
                    <a:pt x="258827" y="50038"/>
                  </a:lnTo>
                  <a:lnTo>
                    <a:pt x="257175" y="49276"/>
                  </a:lnTo>
                  <a:lnTo>
                    <a:pt x="233045" y="49276"/>
                  </a:lnTo>
                  <a:lnTo>
                    <a:pt x="231268" y="50038"/>
                  </a:lnTo>
                  <a:lnTo>
                    <a:pt x="226187" y="50038"/>
                  </a:lnTo>
                  <a:lnTo>
                    <a:pt x="223012" y="50800"/>
                  </a:lnTo>
                  <a:lnTo>
                    <a:pt x="217932" y="50800"/>
                  </a:lnTo>
                  <a:lnTo>
                    <a:pt x="215520" y="51689"/>
                  </a:lnTo>
                  <a:lnTo>
                    <a:pt x="213869" y="51689"/>
                  </a:lnTo>
                  <a:lnTo>
                    <a:pt x="208661" y="53213"/>
                  </a:lnTo>
                  <a:lnTo>
                    <a:pt x="198756" y="58674"/>
                  </a:lnTo>
                  <a:lnTo>
                    <a:pt x="197232" y="60451"/>
                  </a:lnTo>
                  <a:lnTo>
                    <a:pt x="195454" y="61087"/>
                  </a:lnTo>
                  <a:lnTo>
                    <a:pt x="182119" y="74549"/>
                  </a:lnTo>
                  <a:lnTo>
                    <a:pt x="181230" y="77089"/>
                  </a:lnTo>
                  <a:lnTo>
                    <a:pt x="179452" y="78613"/>
                  </a:lnTo>
                  <a:lnTo>
                    <a:pt x="178690" y="80899"/>
                  </a:lnTo>
                  <a:lnTo>
                    <a:pt x="178690" y="81788"/>
                  </a:lnTo>
                  <a:lnTo>
                    <a:pt x="172085" y="73787"/>
                  </a:lnTo>
                  <a:lnTo>
                    <a:pt x="171196" y="73787"/>
                  </a:lnTo>
                  <a:lnTo>
                    <a:pt x="160274" y="79375"/>
                  </a:lnTo>
                  <a:lnTo>
                    <a:pt x="156972" y="81788"/>
                  </a:lnTo>
                  <a:lnTo>
                    <a:pt x="153670" y="84963"/>
                  </a:lnTo>
                  <a:lnTo>
                    <a:pt x="152908" y="87249"/>
                  </a:lnTo>
                  <a:lnTo>
                    <a:pt x="151131" y="89026"/>
                  </a:lnTo>
                  <a:lnTo>
                    <a:pt x="150242" y="90551"/>
                  </a:lnTo>
                  <a:lnTo>
                    <a:pt x="149480" y="92837"/>
                  </a:lnTo>
                  <a:lnTo>
                    <a:pt x="148591" y="94361"/>
                  </a:lnTo>
                  <a:lnTo>
                    <a:pt x="148591" y="96012"/>
                  </a:lnTo>
                  <a:lnTo>
                    <a:pt x="149480" y="99187"/>
                  </a:lnTo>
                  <a:lnTo>
                    <a:pt x="151131" y="102489"/>
                  </a:lnTo>
                  <a:lnTo>
                    <a:pt x="156210" y="107188"/>
                  </a:lnTo>
                  <a:lnTo>
                    <a:pt x="149480" y="117475"/>
                  </a:lnTo>
                  <a:lnTo>
                    <a:pt x="147067" y="115062"/>
                  </a:lnTo>
                  <a:lnTo>
                    <a:pt x="141986" y="107950"/>
                  </a:lnTo>
                  <a:lnTo>
                    <a:pt x="138811" y="99949"/>
                  </a:lnTo>
                  <a:lnTo>
                    <a:pt x="138811" y="96012"/>
                  </a:lnTo>
                  <a:lnTo>
                    <a:pt x="139446" y="94361"/>
                  </a:lnTo>
                  <a:lnTo>
                    <a:pt x="139446" y="92075"/>
                  </a:lnTo>
                  <a:lnTo>
                    <a:pt x="141097" y="87249"/>
                  </a:lnTo>
                  <a:lnTo>
                    <a:pt x="142875" y="84963"/>
                  </a:lnTo>
                  <a:lnTo>
                    <a:pt x="143637" y="82550"/>
                  </a:lnTo>
                  <a:lnTo>
                    <a:pt x="145416" y="80899"/>
                  </a:lnTo>
                  <a:lnTo>
                    <a:pt x="147067" y="78613"/>
                  </a:lnTo>
                  <a:lnTo>
                    <a:pt x="148591" y="77089"/>
                  </a:lnTo>
                  <a:lnTo>
                    <a:pt x="151131" y="73025"/>
                  </a:lnTo>
                  <a:lnTo>
                    <a:pt x="156210" y="68326"/>
                  </a:lnTo>
                  <a:lnTo>
                    <a:pt x="155448" y="67437"/>
                  </a:lnTo>
                  <a:lnTo>
                    <a:pt x="143637" y="45212"/>
                  </a:lnTo>
                  <a:lnTo>
                    <a:pt x="142875" y="42926"/>
                  </a:lnTo>
                  <a:lnTo>
                    <a:pt x="131065" y="26289"/>
                  </a:lnTo>
                  <a:lnTo>
                    <a:pt x="129414" y="24638"/>
                  </a:lnTo>
                  <a:lnTo>
                    <a:pt x="126239" y="19812"/>
                  </a:lnTo>
                  <a:lnTo>
                    <a:pt x="121920" y="15875"/>
                  </a:lnTo>
                  <a:lnTo>
                    <a:pt x="119381" y="14351"/>
                  </a:lnTo>
                  <a:lnTo>
                    <a:pt x="117857" y="12826"/>
                  </a:lnTo>
                  <a:lnTo>
                    <a:pt x="113666" y="11049"/>
                  </a:lnTo>
                  <a:lnTo>
                    <a:pt x="111125" y="9651"/>
                  </a:lnTo>
                  <a:lnTo>
                    <a:pt x="105283" y="9651"/>
                  </a:lnTo>
                  <a:lnTo>
                    <a:pt x="98553" y="11938"/>
                  </a:lnTo>
                  <a:lnTo>
                    <a:pt x="95250" y="15113"/>
                  </a:lnTo>
                  <a:lnTo>
                    <a:pt x="93599" y="17526"/>
                  </a:lnTo>
                  <a:lnTo>
                    <a:pt x="89282" y="21336"/>
                  </a:lnTo>
                  <a:lnTo>
                    <a:pt x="87631" y="23876"/>
                  </a:lnTo>
                  <a:lnTo>
                    <a:pt x="86995" y="26289"/>
                  </a:lnTo>
                  <a:lnTo>
                    <a:pt x="81916" y="33274"/>
                  </a:lnTo>
                  <a:lnTo>
                    <a:pt x="81027" y="36449"/>
                  </a:lnTo>
                  <a:lnTo>
                    <a:pt x="79248" y="38862"/>
                  </a:lnTo>
                  <a:lnTo>
                    <a:pt x="78486" y="41275"/>
                  </a:lnTo>
                  <a:lnTo>
                    <a:pt x="76962" y="43561"/>
                  </a:lnTo>
                  <a:lnTo>
                    <a:pt x="75184" y="49276"/>
                  </a:lnTo>
                  <a:lnTo>
                    <a:pt x="74422" y="50800"/>
                  </a:lnTo>
                  <a:lnTo>
                    <a:pt x="73533" y="53975"/>
                  </a:lnTo>
                  <a:lnTo>
                    <a:pt x="70994" y="59563"/>
                  </a:lnTo>
                  <a:lnTo>
                    <a:pt x="70994" y="62738"/>
                  </a:lnTo>
                  <a:lnTo>
                    <a:pt x="70105" y="64262"/>
                  </a:lnTo>
                  <a:lnTo>
                    <a:pt x="70105" y="65151"/>
                  </a:lnTo>
                  <a:lnTo>
                    <a:pt x="70994" y="65151"/>
                  </a:lnTo>
                  <a:lnTo>
                    <a:pt x="72645" y="64262"/>
                  </a:lnTo>
                  <a:lnTo>
                    <a:pt x="73533" y="63626"/>
                  </a:lnTo>
                  <a:lnTo>
                    <a:pt x="76073" y="63626"/>
                  </a:lnTo>
                  <a:lnTo>
                    <a:pt x="77724" y="62738"/>
                  </a:lnTo>
                  <a:lnTo>
                    <a:pt x="80137" y="61849"/>
                  </a:lnTo>
                  <a:lnTo>
                    <a:pt x="81916" y="61087"/>
                  </a:lnTo>
                  <a:lnTo>
                    <a:pt x="83567" y="61087"/>
                  </a:lnTo>
                  <a:lnTo>
                    <a:pt x="88520" y="59563"/>
                  </a:lnTo>
                  <a:lnTo>
                    <a:pt x="90170" y="58674"/>
                  </a:lnTo>
                  <a:lnTo>
                    <a:pt x="98553" y="58674"/>
                  </a:lnTo>
                  <a:lnTo>
                    <a:pt x="98553" y="61087"/>
                  </a:lnTo>
                  <a:lnTo>
                    <a:pt x="97029" y="64262"/>
                  </a:lnTo>
                  <a:lnTo>
                    <a:pt x="95250" y="65913"/>
                  </a:lnTo>
                  <a:lnTo>
                    <a:pt x="93599" y="68326"/>
                  </a:lnTo>
                  <a:lnTo>
                    <a:pt x="80137" y="75438"/>
                  </a:lnTo>
                  <a:lnTo>
                    <a:pt x="78486" y="76200"/>
                  </a:lnTo>
                  <a:lnTo>
                    <a:pt x="76073" y="76200"/>
                  </a:lnTo>
                  <a:lnTo>
                    <a:pt x="74422" y="77089"/>
                  </a:lnTo>
                  <a:lnTo>
                    <a:pt x="67819" y="77089"/>
                  </a:lnTo>
                  <a:lnTo>
                    <a:pt x="65152" y="77724"/>
                  </a:lnTo>
                  <a:lnTo>
                    <a:pt x="63500" y="77089"/>
                  </a:lnTo>
                  <a:lnTo>
                    <a:pt x="60325" y="76200"/>
                  </a:lnTo>
                  <a:lnTo>
                    <a:pt x="58547" y="76200"/>
                  </a:lnTo>
                  <a:lnTo>
                    <a:pt x="53468" y="74549"/>
                  </a:lnTo>
                  <a:lnTo>
                    <a:pt x="50928" y="73025"/>
                  </a:lnTo>
                  <a:lnTo>
                    <a:pt x="44323" y="70612"/>
                  </a:lnTo>
                  <a:lnTo>
                    <a:pt x="37720" y="66675"/>
                  </a:lnTo>
                  <a:lnTo>
                    <a:pt x="35180" y="65913"/>
                  </a:lnTo>
                  <a:lnTo>
                    <a:pt x="31750" y="62738"/>
                  </a:lnTo>
                  <a:lnTo>
                    <a:pt x="30099" y="61849"/>
                  </a:lnTo>
                  <a:lnTo>
                    <a:pt x="22607" y="55499"/>
                  </a:lnTo>
                  <a:lnTo>
                    <a:pt x="19178" y="53975"/>
                  </a:lnTo>
                  <a:lnTo>
                    <a:pt x="17654" y="51689"/>
                  </a:lnTo>
                  <a:lnTo>
                    <a:pt x="13462" y="47625"/>
                  </a:lnTo>
                  <a:lnTo>
                    <a:pt x="14224" y="49276"/>
                  </a:lnTo>
                  <a:lnTo>
                    <a:pt x="37720" y="73025"/>
                  </a:lnTo>
                  <a:lnTo>
                    <a:pt x="52706" y="89026"/>
                  </a:lnTo>
                  <a:lnTo>
                    <a:pt x="52706" y="90551"/>
                  </a:lnTo>
                  <a:lnTo>
                    <a:pt x="51817" y="92075"/>
                  </a:lnTo>
                  <a:lnTo>
                    <a:pt x="47753" y="92075"/>
                  </a:lnTo>
                  <a:lnTo>
                    <a:pt x="44323" y="91313"/>
                  </a:lnTo>
                  <a:lnTo>
                    <a:pt x="41783" y="91313"/>
                  </a:lnTo>
                  <a:lnTo>
                    <a:pt x="40132" y="90551"/>
                  </a:lnTo>
                  <a:lnTo>
                    <a:pt x="38608" y="90551"/>
                  </a:lnTo>
                  <a:lnTo>
                    <a:pt x="37720" y="89026"/>
                  </a:lnTo>
                  <a:lnTo>
                    <a:pt x="35180" y="87249"/>
                  </a:lnTo>
                  <a:lnTo>
                    <a:pt x="19178" y="71501"/>
                  </a:lnTo>
                  <a:lnTo>
                    <a:pt x="16003" y="66675"/>
                  </a:lnTo>
                  <a:lnTo>
                    <a:pt x="10033" y="61087"/>
                  </a:lnTo>
                  <a:lnTo>
                    <a:pt x="9145" y="58674"/>
                  </a:lnTo>
                  <a:lnTo>
                    <a:pt x="6732" y="56388"/>
                  </a:lnTo>
                  <a:lnTo>
                    <a:pt x="5970" y="54864"/>
                  </a:lnTo>
                  <a:lnTo>
                    <a:pt x="4192" y="53213"/>
                  </a:lnTo>
                  <a:lnTo>
                    <a:pt x="1652" y="47625"/>
                  </a:lnTo>
                  <a:lnTo>
                    <a:pt x="0" y="45212"/>
                  </a:lnTo>
                  <a:lnTo>
                    <a:pt x="0" y="34163"/>
                  </a:lnTo>
                  <a:lnTo>
                    <a:pt x="2541" y="24638"/>
                  </a:lnTo>
                  <a:lnTo>
                    <a:pt x="4192" y="23114"/>
                  </a:lnTo>
                  <a:lnTo>
                    <a:pt x="4192" y="21336"/>
                  </a:lnTo>
                  <a:lnTo>
                    <a:pt x="5081" y="21336"/>
                  </a:lnTo>
                  <a:lnTo>
                    <a:pt x="5081" y="22225"/>
                  </a:lnTo>
                  <a:lnTo>
                    <a:pt x="10033" y="26924"/>
                  </a:lnTo>
                  <a:lnTo>
                    <a:pt x="11684" y="29464"/>
                  </a:lnTo>
                  <a:lnTo>
                    <a:pt x="14224" y="31750"/>
                  </a:lnTo>
                  <a:lnTo>
                    <a:pt x="17654" y="36449"/>
                  </a:lnTo>
                  <a:lnTo>
                    <a:pt x="20067" y="38226"/>
                  </a:lnTo>
                  <a:lnTo>
                    <a:pt x="26797" y="45212"/>
                  </a:lnTo>
                  <a:lnTo>
                    <a:pt x="29210" y="46736"/>
                  </a:lnTo>
                  <a:lnTo>
                    <a:pt x="30861" y="49276"/>
                  </a:lnTo>
                  <a:lnTo>
                    <a:pt x="41783" y="57912"/>
                  </a:lnTo>
                  <a:lnTo>
                    <a:pt x="51817" y="63626"/>
                  </a:lnTo>
                  <a:lnTo>
                    <a:pt x="53468" y="63626"/>
                  </a:lnTo>
                  <a:lnTo>
                    <a:pt x="54357" y="64262"/>
                  </a:lnTo>
                  <a:lnTo>
                    <a:pt x="54357" y="63626"/>
                  </a:lnTo>
                  <a:lnTo>
                    <a:pt x="55245" y="61087"/>
                  </a:lnTo>
                  <a:lnTo>
                    <a:pt x="55245" y="57912"/>
                  </a:lnTo>
                  <a:lnTo>
                    <a:pt x="56007" y="55499"/>
                  </a:lnTo>
                  <a:lnTo>
                    <a:pt x="57785" y="53975"/>
                  </a:lnTo>
                  <a:lnTo>
                    <a:pt x="60325" y="45212"/>
                  </a:lnTo>
                  <a:lnTo>
                    <a:pt x="61849" y="42926"/>
                  </a:lnTo>
                  <a:lnTo>
                    <a:pt x="62611" y="39751"/>
                  </a:lnTo>
                  <a:lnTo>
                    <a:pt x="66041" y="33274"/>
                  </a:lnTo>
                  <a:lnTo>
                    <a:pt x="68581" y="30988"/>
                  </a:lnTo>
                  <a:lnTo>
                    <a:pt x="69343" y="27813"/>
                  </a:lnTo>
                  <a:lnTo>
                    <a:pt x="71882" y="24638"/>
                  </a:lnTo>
                  <a:lnTo>
                    <a:pt x="73533" y="21336"/>
                  </a:lnTo>
                  <a:lnTo>
                    <a:pt x="83567" y="10287"/>
                  </a:lnTo>
                  <a:lnTo>
                    <a:pt x="86995" y="8763"/>
                  </a:lnTo>
                  <a:lnTo>
                    <a:pt x="88520" y="6350"/>
                  </a:lnTo>
                  <a:lnTo>
                    <a:pt x="91821" y="4064"/>
                  </a:lnTo>
                  <a:lnTo>
                    <a:pt x="95250" y="2413"/>
                  </a:lnTo>
                  <a:lnTo>
                    <a:pt x="105283" y="0"/>
                  </a:lnTo>
                  <a:lnTo>
                    <a:pt x="116968" y="0"/>
                  </a:lnTo>
                  <a:lnTo>
                    <a:pt x="120270" y="1524"/>
                  </a:lnTo>
                  <a:lnTo>
                    <a:pt x="123698" y="2413"/>
                  </a:lnTo>
                  <a:lnTo>
                    <a:pt x="127000" y="4064"/>
                  </a:lnTo>
                  <a:lnTo>
                    <a:pt x="130303" y="4699"/>
                  </a:lnTo>
                  <a:lnTo>
                    <a:pt x="138811" y="11938"/>
                  </a:lnTo>
                  <a:lnTo>
                    <a:pt x="141097" y="13462"/>
                  </a:lnTo>
                  <a:lnTo>
                    <a:pt x="145416" y="19050"/>
                  </a:lnTo>
                  <a:lnTo>
                    <a:pt x="148591" y="21336"/>
                  </a:lnTo>
                  <a:lnTo>
                    <a:pt x="158623" y="38862"/>
                  </a:lnTo>
                  <a:lnTo>
                    <a:pt x="159512" y="42037"/>
                  </a:lnTo>
                  <a:lnTo>
                    <a:pt x="161164" y="45212"/>
                  </a:lnTo>
                  <a:lnTo>
                    <a:pt x="161164" y="47625"/>
                  </a:lnTo>
                  <a:lnTo>
                    <a:pt x="162815" y="50038"/>
                  </a:lnTo>
                  <a:lnTo>
                    <a:pt x="164593" y="55499"/>
                  </a:lnTo>
                  <a:lnTo>
                    <a:pt x="164593" y="57150"/>
                  </a:lnTo>
                  <a:lnTo>
                    <a:pt x="165355" y="58674"/>
                  </a:lnTo>
                  <a:lnTo>
                    <a:pt x="165355" y="60451"/>
                  </a:lnTo>
                  <a:lnTo>
                    <a:pt x="167006" y="642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3" name="Freeform 582"/>
            <p:cNvSpPr/>
            <p:nvPr/>
          </p:nvSpPr>
          <p:spPr>
            <a:xfrm>
              <a:off x="9201583" y="4572486"/>
              <a:ext cx="132153" cy="60741"/>
            </a:xfrm>
            <a:custGeom>
              <a:avLst/>
              <a:gdLst/>
              <a:ahLst/>
              <a:cxnLst/>
              <a:rect l="0" t="0" r="0" b="0"/>
              <a:pathLst>
                <a:path w="132589" h="61216">
                  <a:moveTo>
                    <a:pt x="0" y="0"/>
                  </a:moveTo>
                  <a:lnTo>
                    <a:pt x="4953" y="4954"/>
                  </a:lnTo>
                  <a:lnTo>
                    <a:pt x="8381" y="6478"/>
                  </a:lnTo>
                  <a:lnTo>
                    <a:pt x="14985" y="12828"/>
                  </a:lnTo>
                  <a:lnTo>
                    <a:pt x="20066" y="16003"/>
                  </a:lnTo>
                  <a:lnTo>
                    <a:pt x="22606" y="16892"/>
                  </a:lnTo>
                  <a:lnTo>
                    <a:pt x="24256" y="18416"/>
                  </a:lnTo>
                  <a:lnTo>
                    <a:pt x="26669" y="20067"/>
                  </a:lnTo>
                  <a:lnTo>
                    <a:pt x="37592" y="24766"/>
                  </a:lnTo>
                  <a:lnTo>
                    <a:pt x="40131" y="26290"/>
                  </a:lnTo>
                  <a:lnTo>
                    <a:pt x="52705" y="29465"/>
                  </a:lnTo>
                  <a:lnTo>
                    <a:pt x="54991" y="29465"/>
                  </a:lnTo>
                  <a:lnTo>
                    <a:pt x="58419" y="30227"/>
                  </a:lnTo>
                  <a:lnTo>
                    <a:pt x="64261" y="30227"/>
                  </a:lnTo>
                  <a:lnTo>
                    <a:pt x="64261" y="31878"/>
                  </a:lnTo>
                  <a:lnTo>
                    <a:pt x="61848" y="35053"/>
                  </a:lnTo>
                  <a:lnTo>
                    <a:pt x="60959" y="35053"/>
                  </a:lnTo>
                  <a:lnTo>
                    <a:pt x="59308" y="35815"/>
                  </a:lnTo>
                  <a:lnTo>
                    <a:pt x="58419" y="36704"/>
                  </a:lnTo>
                  <a:lnTo>
                    <a:pt x="55880" y="37339"/>
                  </a:lnTo>
                  <a:lnTo>
                    <a:pt x="44322" y="37339"/>
                  </a:lnTo>
                  <a:lnTo>
                    <a:pt x="43433" y="38990"/>
                  </a:lnTo>
                  <a:lnTo>
                    <a:pt x="43433" y="40514"/>
                  </a:lnTo>
                  <a:lnTo>
                    <a:pt x="45211" y="42927"/>
                  </a:lnTo>
                  <a:lnTo>
                    <a:pt x="45211" y="43816"/>
                  </a:lnTo>
                  <a:lnTo>
                    <a:pt x="46735" y="44578"/>
                  </a:lnTo>
                  <a:lnTo>
                    <a:pt x="48386" y="46102"/>
                  </a:lnTo>
                  <a:lnTo>
                    <a:pt x="51816" y="47625"/>
                  </a:lnTo>
                  <a:lnTo>
                    <a:pt x="54229" y="47625"/>
                  </a:lnTo>
                  <a:lnTo>
                    <a:pt x="58419" y="49277"/>
                  </a:lnTo>
                  <a:lnTo>
                    <a:pt x="65913" y="49277"/>
                  </a:lnTo>
                  <a:lnTo>
                    <a:pt x="69342" y="50166"/>
                  </a:lnTo>
                  <a:lnTo>
                    <a:pt x="75056" y="50166"/>
                  </a:lnTo>
                  <a:lnTo>
                    <a:pt x="77596" y="49277"/>
                  </a:lnTo>
                  <a:lnTo>
                    <a:pt x="83439" y="49277"/>
                  </a:lnTo>
                  <a:lnTo>
                    <a:pt x="85979" y="48515"/>
                  </a:lnTo>
                  <a:lnTo>
                    <a:pt x="89281" y="48515"/>
                  </a:lnTo>
                  <a:lnTo>
                    <a:pt x="111886" y="41403"/>
                  </a:lnTo>
                  <a:lnTo>
                    <a:pt x="113665" y="39752"/>
                  </a:lnTo>
                  <a:lnTo>
                    <a:pt x="119380" y="37339"/>
                  </a:lnTo>
                  <a:lnTo>
                    <a:pt x="122808" y="35053"/>
                  </a:lnTo>
                  <a:lnTo>
                    <a:pt x="125221" y="34164"/>
                  </a:lnTo>
                  <a:lnTo>
                    <a:pt x="126872" y="31878"/>
                  </a:lnTo>
                  <a:lnTo>
                    <a:pt x="128523" y="31878"/>
                  </a:lnTo>
                  <a:lnTo>
                    <a:pt x="130302" y="30989"/>
                  </a:lnTo>
                  <a:lnTo>
                    <a:pt x="132588" y="40514"/>
                  </a:lnTo>
                  <a:lnTo>
                    <a:pt x="128523" y="42292"/>
                  </a:lnTo>
                  <a:lnTo>
                    <a:pt x="126872" y="43816"/>
                  </a:lnTo>
                  <a:lnTo>
                    <a:pt x="124332" y="44578"/>
                  </a:lnTo>
                  <a:lnTo>
                    <a:pt x="119380" y="47625"/>
                  </a:lnTo>
                  <a:lnTo>
                    <a:pt x="115951" y="48515"/>
                  </a:lnTo>
                  <a:lnTo>
                    <a:pt x="95122" y="57278"/>
                  </a:lnTo>
                  <a:lnTo>
                    <a:pt x="92709" y="57278"/>
                  </a:lnTo>
                  <a:lnTo>
                    <a:pt x="88518" y="59564"/>
                  </a:lnTo>
                  <a:lnTo>
                    <a:pt x="84201" y="59564"/>
                  </a:lnTo>
                  <a:lnTo>
                    <a:pt x="79375" y="61215"/>
                  </a:lnTo>
                  <a:lnTo>
                    <a:pt x="65913" y="61215"/>
                  </a:lnTo>
                  <a:lnTo>
                    <a:pt x="63372" y="60453"/>
                  </a:lnTo>
                  <a:lnTo>
                    <a:pt x="61848" y="60453"/>
                  </a:lnTo>
                  <a:lnTo>
                    <a:pt x="57531" y="59564"/>
                  </a:lnTo>
                  <a:lnTo>
                    <a:pt x="54229" y="59564"/>
                  </a:lnTo>
                  <a:lnTo>
                    <a:pt x="40893" y="54229"/>
                  </a:lnTo>
                  <a:lnTo>
                    <a:pt x="37592" y="52452"/>
                  </a:lnTo>
                  <a:lnTo>
                    <a:pt x="34290" y="49277"/>
                  </a:lnTo>
                  <a:lnTo>
                    <a:pt x="31750" y="44578"/>
                  </a:lnTo>
                  <a:lnTo>
                    <a:pt x="30098" y="38228"/>
                  </a:lnTo>
                  <a:lnTo>
                    <a:pt x="30860" y="36704"/>
                  </a:lnTo>
                  <a:lnTo>
                    <a:pt x="30860" y="34164"/>
                  </a:lnTo>
                  <a:lnTo>
                    <a:pt x="31750" y="32640"/>
                  </a:lnTo>
                  <a:lnTo>
                    <a:pt x="32639" y="31878"/>
                  </a:lnTo>
                  <a:lnTo>
                    <a:pt x="24256" y="28829"/>
                  </a:lnTo>
                  <a:lnTo>
                    <a:pt x="22606" y="27052"/>
                  </a:lnTo>
                  <a:lnTo>
                    <a:pt x="20066" y="27052"/>
                  </a:lnTo>
                  <a:lnTo>
                    <a:pt x="14985" y="23877"/>
                  </a:lnTo>
                  <a:lnTo>
                    <a:pt x="12572" y="23115"/>
                  </a:lnTo>
                  <a:lnTo>
                    <a:pt x="8381" y="20702"/>
                  </a:lnTo>
                  <a:lnTo>
                    <a:pt x="6604" y="20067"/>
                  </a:lnTo>
                  <a:lnTo>
                    <a:pt x="4064" y="17527"/>
                  </a:lnTo>
                  <a:lnTo>
                    <a:pt x="2540" y="15114"/>
                  </a:lnTo>
                  <a:lnTo>
                    <a:pt x="0" y="647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4" name="Freeform 583"/>
            <p:cNvSpPr/>
            <p:nvPr/>
          </p:nvSpPr>
          <p:spPr>
            <a:xfrm>
              <a:off x="9316115" y="4550934"/>
              <a:ext cx="195588" cy="242963"/>
            </a:xfrm>
            <a:custGeom>
              <a:avLst/>
              <a:gdLst/>
              <a:ahLst/>
              <a:cxnLst/>
              <a:rect l="0" t="0" r="0" b="0"/>
              <a:pathLst>
                <a:path w="195200" h="242063">
                  <a:moveTo>
                    <a:pt x="50038" y="0"/>
                  </a:moveTo>
                  <a:lnTo>
                    <a:pt x="59181" y="0"/>
                  </a:lnTo>
                  <a:lnTo>
                    <a:pt x="58419" y="1651"/>
                  </a:lnTo>
                  <a:lnTo>
                    <a:pt x="56895" y="2413"/>
                  </a:lnTo>
                  <a:lnTo>
                    <a:pt x="53467" y="7239"/>
                  </a:lnTo>
                  <a:lnTo>
                    <a:pt x="51816" y="11176"/>
                  </a:lnTo>
                  <a:lnTo>
                    <a:pt x="50038" y="11938"/>
                  </a:lnTo>
                  <a:lnTo>
                    <a:pt x="48387" y="16002"/>
                  </a:lnTo>
                  <a:lnTo>
                    <a:pt x="46608" y="18288"/>
                  </a:lnTo>
                  <a:lnTo>
                    <a:pt x="45974" y="19812"/>
                  </a:lnTo>
                  <a:lnTo>
                    <a:pt x="44322" y="21335"/>
                  </a:lnTo>
                  <a:lnTo>
                    <a:pt x="43433" y="23876"/>
                  </a:lnTo>
                  <a:lnTo>
                    <a:pt x="41782" y="25400"/>
                  </a:lnTo>
                  <a:lnTo>
                    <a:pt x="36576" y="33274"/>
                  </a:lnTo>
                  <a:lnTo>
                    <a:pt x="34290" y="36449"/>
                  </a:lnTo>
                  <a:lnTo>
                    <a:pt x="29209" y="45212"/>
                  </a:lnTo>
                  <a:lnTo>
                    <a:pt x="27431" y="46735"/>
                  </a:lnTo>
                  <a:lnTo>
                    <a:pt x="26669" y="50164"/>
                  </a:lnTo>
                  <a:lnTo>
                    <a:pt x="25145" y="52324"/>
                  </a:lnTo>
                  <a:lnTo>
                    <a:pt x="25145" y="56388"/>
                  </a:lnTo>
                  <a:lnTo>
                    <a:pt x="24256" y="59563"/>
                  </a:lnTo>
                  <a:lnTo>
                    <a:pt x="24256" y="66802"/>
                  </a:lnTo>
                  <a:lnTo>
                    <a:pt x="25145" y="70612"/>
                  </a:lnTo>
                  <a:lnTo>
                    <a:pt x="25145" y="82550"/>
                  </a:lnTo>
                  <a:lnTo>
                    <a:pt x="25907" y="84074"/>
                  </a:lnTo>
                  <a:lnTo>
                    <a:pt x="25907" y="87249"/>
                  </a:lnTo>
                  <a:lnTo>
                    <a:pt x="26669" y="88138"/>
                  </a:lnTo>
                  <a:lnTo>
                    <a:pt x="31750" y="88138"/>
                  </a:lnTo>
                  <a:lnTo>
                    <a:pt x="33401" y="89662"/>
                  </a:lnTo>
                  <a:lnTo>
                    <a:pt x="35814" y="90551"/>
                  </a:lnTo>
                  <a:lnTo>
                    <a:pt x="36576" y="92837"/>
                  </a:lnTo>
                  <a:lnTo>
                    <a:pt x="38354" y="95250"/>
                  </a:lnTo>
                  <a:lnTo>
                    <a:pt x="38354" y="96901"/>
                  </a:lnTo>
                  <a:lnTo>
                    <a:pt x="53467" y="95250"/>
                  </a:lnTo>
                  <a:lnTo>
                    <a:pt x="53467" y="96012"/>
                  </a:lnTo>
                  <a:lnTo>
                    <a:pt x="52578" y="97535"/>
                  </a:lnTo>
                  <a:lnTo>
                    <a:pt x="45974" y="104775"/>
                  </a:lnTo>
                  <a:lnTo>
                    <a:pt x="44322" y="107950"/>
                  </a:lnTo>
                  <a:lnTo>
                    <a:pt x="41782" y="110363"/>
                  </a:lnTo>
                  <a:lnTo>
                    <a:pt x="40893" y="111887"/>
                  </a:lnTo>
                  <a:lnTo>
                    <a:pt x="38354" y="111887"/>
                  </a:lnTo>
                  <a:lnTo>
                    <a:pt x="35814" y="110997"/>
                  </a:lnTo>
                  <a:lnTo>
                    <a:pt x="33401" y="109474"/>
                  </a:lnTo>
                  <a:lnTo>
                    <a:pt x="28320" y="102362"/>
                  </a:lnTo>
                  <a:lnTo>
                    <a:pt x="27431" y="100076"/>
                  </a:lnTo>
                  <a:lnTo>
                    <a:pt x="24256" y="100076"/>
                  </a:lnTo>
                  <a:lnTo>
                    <a:pt x="18288" y="103124"/>
                  </a:lnTo>
                  <a:lnTo>
                    <a:pt x="13334" y="107950"/>
                  </a:lnTo>
                  <a:lnTo>
                    <a:pt x="12572" y="110997"/>
                  </a:lnTo>
                  <a:lnTo>
                    <a:pt x="11683" y="111887"/>
                  </a:lnTo>
                  <a:lnTo>
                    <a:pt x="10032" y="115062"/>
                  </a:lnTo>
                  <a:lnTo>
                    <a:pt x="10032" y="122935"/>
                  </a:lnTo>
                  <a:lnTo>
                    <a:pt x="10794" y="126238"/>
                  </a:lnTo>
                  <a:lnTo>
                    <a:pt x="10794" y="132588"/>
                  </a:lnTo>
                  <a:lnTo>
                    <a:pt x="11683" y="134239"/>
                  </a:lnTo>
                  <a:lnTo>
                    <a:pt x="12572" y="137287"/>
                  </a:lnTo>
                  <a:lnTo>
                    <a:pt x="18288" y="145160"/>
                  </a:lnTo>
                  <a:lnTo>
                    <a:pt x="20828" y="147701"/>
                  </a:lnTo>
                  <a:lnTo>
                    <a:pt x="25145" y="149987"/>
                  </a:lnTo>
                  <a:lnTo>
                    <a:pt x="26669" y="151638"/>
                  </a:lnTo>
                  <a:lnTo>
                    <a:pt x="33401" y="153924"/>
                  </a:lnTo>
                  <a:lnTo>
                    <a:pt x="34290" y="154813"/>
                  </a:lnTo>
                  <a:lnTo>
                    <a:pt x="34290" y="149987"/>
                  </a:lnTo>
                  <a:lnTo>
                    <a:pt x="36576" y="142875"/>
                  </a:lnTo>
                  <a:lnTo>
                    <a:pt x="40004" y="139827"/>
                  </a:lnTo>
                  <a:lnTo>
                    <a:pt x="41782" y="139827"/>
                  </a:lnTo>
                  <a:lnTo>
                    <a:pt x="42544" y="142113"/>
                  </a:lnTo>
                  <a:lnTo>
                    <a:pt x="43433" y="142875"/>
                  </a:lnTo>
                  <a:lnTo>
                    <a:pt x="43433" y="144526"/>
                  </a:lnTo>
                  <a:lnTo>
                    <a:pt x="44322" y="146050"/>
                  </a:lnTo>
                  <a:lnTo>
                    <a:pt x="44322" y="150876"/>
                  </a:lnTo>
                  <a:lnTo>
                    <a:pt x="46608" y="163449"/>
                  </a:lnTo>
                  <a:lnTo>
                    <a:pt x="48387" y="166624"/>
                  </a:lnTo>
                  <a:lnTo>
                    <a:pt x="49149" y="170560"/>
                  </a:lnTo>
                  <a:lnTo>
                    <a:pt x="54355" y="181609"/>
                  </a:lnTo>
                  <a:lnTo>
                    <a:pt x="56895" y="184150"/>
                  </a:lnTo>
                  <a:lnTo>
                    <a:pt x="58419" y="187197"/>
                  </a:lnTo>
                  <a:lnTo>
                    <a:pt x="68453" y="199135"/>
                  </a:lnTo>
                  <a:lnTo>
                    <a:pt x="86105" y="211963"/>
                  </a:lnTo>
                  <a:lnTo>
                    <a:pt x="105917" y="221360"/>
                  </a:lnTo>
                  <a:lnTo>
                    <a:pt x="110236" y="222250"/>
                  </a:lnTo>
                  <a:lnTo>
                    <a:pt x="113538" y="223901"/>
                  </a:lnTo>
                  <a:lnTo>
                    <a:pt x="116840" y="224535"/>
                  </a:lnTo>
                  <a:lnTo>
                    <a:pt x="120142" y="226187"/>
                  </a:lnTo>
                  <a:lnTo>
                    <a:pt x="141096" y="231013"/>
                  </a:lnTo>
                  <a:lnTo>
                    <a:pt x="144526" y="231013"/>
                  </a:lnTo>
                  <a:lnTo>
                    <a:pt x="151129" y="232409"/>
                  </a:lnTo>
                  <a:lnTo>
                    <a:pt x="154558" y="232409"/>
                  </a:lnTo>
                  <a:lnTo>
                    <a:pt x="157733" y="233299"/>
                  </a:lnTo>
                  <a:lnTo>
                    <a:pt x="160274" y="233299"/>
                  </a:lnTo>
                  <a:lnTo>
                    <a:pt x="163703" y="234188"/>
                  </a:lnTo>
                  <a:lnTo>
                    <a:pt x="169417" y="234188"/>
                  </a:lnTo>
                  <a:lnTo>
                    <a:pt x="171957" y="234950"/>
                  </a:lnTo>
                  <a:lnTo>
                    <a:pt x="176911" y="234950"/>
                  </a:lnTo>
                  <a:lnTo>
                    <a:pt x="179451" y="235712"/>
                  </a:lnTo>
                  <a:lnTo>
                    <a:pt x="186943" y="235712"/>
                  </a:lnTo>
                  <a:lnTo>
                    <a:pt x="190372" y="236474"/>
                  </a:lnTo>
                  <a:lnTo>
                    <a:pt x="194437" y="236474"/>
                  </a:lnTo>
                  <a:lnTo>
                    <a:pt x="195199" y="237363"/>
                  </a:lnTo>
                  <a:lnTo>
                    <a:pt x="195199" y="237997"/>
                  </a:lnTo>
                  <a:lnTo>
                    <a:pt x="193675" y="238887"/>
                  </a:lnTo>
                  <a:lnTo>
                    <a:pt x="192024" y="238887"/>
                  </a:lnTo>
                  <a:lnTo>
                    <a:pt x="185292" y="240538"/>
                  </a:lnTo>
                  <a:lnTo>
                    <a:pt x="183515" y="240538"/>
                  </a:lnTo>
                  <a:lnTo>
                    <a:pt x="181102" y="241172"/>
                  </a:lnTo>
                  <a:lnTo>
                    <a:pt x="168655" y="241172"/>
                  </a:lnTo>
                  <a:lnTo>
                    <a:pt x="165354" y="242062"/>
                  </a:lnTo>
                  <a:lnTo>
                    <a:pt x="161925" y="241172"/>
                  </a:lnTo>
                  <a:lnTo>
                    <a:pt x="155320" y="241172"/>
                  </a:lnTo>
                  <a:lnTo>
                    <a:pt x="151129" y="240538"/>
                  </a:lnTo>
                  <a:lnTo>
                    <a:pt x="149352" y="240538"/>
                  </a:lnTo>
                  <a:lnTo>
                    <a:pt x="147701" y="239649"/>
                  </a:lnTo>
                  <a:lnTo>
                    <a:pt x="143637" y="239649"/>
                  </a:lnTo>
                  <a:lnTo>
                    <a:pt x="141096" y="238887"/>
                  </a:lnTo>
                  <a:lnTo>
                    <a:pt x="135254" y="238887"/>
                  </a:lnTo>
                  <a:lnTo>
                    <a:pt x="128524" y="236474"/>
                  </a:lnTo>
                  <a:lnTo>
                    <a:pt x="125983" y="236474"/>
                  </a:lnTo>
                  <a:lnTo>
                    <a:pt x="123570" y="235712"/>
                  </a:lnTo>
                  <a:lnTo>
                    <a:pt x="121919" y="235712"/>
                  </a:lnTo>
                  <a:lnTo>
                    <a:pt x="117602" y="234188"/>
                  </a:lnTo>
                  <a:lnTo>
                    <a:pt x="115062" y="234188"/>
                  </a:lnTo>
                  <a:lnTo>
                    <a:pt x="95250" y="227710"/>
                  </a:lnTo>
                  <a:lnTo>
                    <a:pt x="92709" y="226187"/>
                  </a:lnTo>
                  <a:lnTo>
                    <a:pt x="85217" y="223901"/>
                  </a:lnTo>
                  <a:lnTo>
                    <a:pt x="82677" y="222250"/>
                  </a:lnTo>
                  <a:lnTo>
                    <a:pt x="78358" y="220726"/>
                  </a:lnTo>
                  <a:lnTo>
                    <a:pt x="76834" y="219075"/>
                  </a:lnTo>
                  <a:lnTo>
                    <a:pt x="74294" y="218185"/>
                  </a:lnTo>
                  <a:lnTo>
                    <a:pt x="72643" y="216662"/>
                  </a:lnTo>
                  <a:lnTo>
                    <a:pt x="70992" y="215772"/>
                  </a:lnTo>
                  <a:lnTo>
                    <a:pt x="64262" y="211074"/>
                  </a:lnTo>
                  <a:lnTo>
                    <a:pt x="60959" y="207899"/>
                  </a:lnTo>
                  <a:lnTo>
                    <a:pt x="57530" y="205613"/>
                  </a:lnTo>
                  <a:lnTo>
                    <a:pt x="55117" y="202310"/>
                  </a:lnTo>
                  <a:lnTo>
                    <a:pt x="50038" y="197612"/>
                  </a:lnTo>
                  <a:lnTo>
                    <a:pt x="40893" y="184912"/>
                  </a:lnTo>
                  <a:lnTo>
                    <a:pt x="40004" y="182499"/>
                  </a:lnTo>
                  <a:lnTo>
                    <a:pt x="39242" y="180975"/>
                  </a:lnTo>
                  <a:lnTo>
                    <a:pt x="38354" y="178434"/>
                  </a:lnTo>
                  <a:lnTo>
                    <a:pt x="36576" y="176910"/>
                  </a:lnTo>
                  <a:lnTo>
                    <a:pt x="35814" y="174625"/>
                  </a:lnTo>
                  <a:lnTo>
                    <a:pt x="35814" y="173735"/>
                  </a:lnTo>
                  <a:lnTo>
                    <a:pt x="34290" y="168275"/>
                  </a:lnTo>
                  <a:lnTo>
                    <a:pt x="34290" y="166624"/>
                  </a:lnTo>
                  <a:lnTo>
                    <a:pt x="33401" y="166624"/>
                  </a:lnTo>
                  <a:lnTo>
                    <a:pt x="28320" y="164972"/>
                  </a:lnTo>
                  <a:lnTo>
                    <a:pt x="25145" y="164972"/>
                  </a:lnTo>
                  <a:lnTo>
                    <a:pt x="18288" y="161797"/>
                  </a:lnTo>
                  <a:lnTo>
                    <a:pt x="12572" y="157988"/>
                  </a:lnTo>
                  <a:lnTo>
                    <a:pt x="7619" y="151638"/>
                  </a:lnTo>
                  <a:lnTo>
                    <a:pt x="5079" y="147701"/>
                  </a:lnTo>
                  <a:lnTo>
                    <a:pt x="4191" y="145160"/>
                  </a:lnTo>
                  <a:lnTo>
                    <a:pt x="3302" y="143637"/>
                  </a:lnTo>
                  <a:lnTo>
                    <a:pt x="762" y="135763"/>
                  </a:lnTo>
                  <a:lnTo>
                    <a:pt x="762" y="132588"/>
                  </a:lnTo>
                  <a:lnTo>
                    <a:pt x="0" y="129413"/>
                  </a:lnTo>
                  <a:lnTo>
                    <a:pt x="0" y="122935"/>
                  </a:lnTo>
                  <a:lnTo>
                    <a:pt x="1651" y="119760"/>
                  </a:lnTo>
                  <a:lnTo>
                    <a:pt x="1651" y="115951"/>
                  </a:lnTo>
                  <a:lnTo>
                    <a:pt x="2540" y="112649"/>
                  </a:lnTo>
                  <a:lnTo>
                    <a:pt x="4191" y="110363"/>
                  </a:lnTo>
                  <a:lnTo>
                    <a:pt x="5079" y="107950"/>
                  </a:lnTo>
                  <a:lnTo>
                    <a:pt x="7619" y="103124"/>
                  </a:lnTo>
                  <a:lnTo>
                    <a:pt x="9143" y="101600"/>
                  </a:lnTo>
                  <a:lnTo>
                    <a:pt x="10032" y="100076"/>
                  </a:lnTo>
                  <a:lnTo>
                    <a:pt x="12572" y="97535"/>
                  </a:lnTo>
                  <a:lnTo>
                    <a:pt x="16764" y="95250"/>
                  </a:lnTo>
                  <a:lnTo>
                    <a:pt x="17399" y="95250"/>
                  </a:lnTo>
                  <a:lnTo>
                    <a:pt x="16764" y="94360"/>
                  </a:lnTo>
                  <a:lnTo>
                    <a:pt x="16764" y="93726"/>
                  </a:lnTo>
                  <a:lnTo>
                    <a:pt x="15875" y="92202"/>
                  </a:lnTo>
                  <a:lnTo>
                    <a:pt x="15875" y="90551"/>
                  </a:lnTo>
                  <a:lnTo>
                    <a:pt x="15113" y="88138"/>
                  </a:lnTo>
                  <a:lnTo>
                    <a:pt x="15113" y="85725"/>
                  </a:lnTo>
                  <a:lnTo>
                    <a:pt x="14224" y="82550"/>
                  </a:lnTo>
                  <a:lnTo>
                    <a:pt x="14224" y="79375"/>
                  </a:lnTo>
                  <a:lnTo>
                    <a:pt x="12572" y="73025"/>
                  </a:lnTo>
                  <a:lnTo>
                    <a:pt x="12572" y="62738"/>
                  </a:lnTo>
                  <a:lnTo>
                    <a:pt x="15113" y="53213"/>
                  </a:lnTo>
                  <a:lnTo>
                    <a:pt x="21717" y="39751"/>
                  </a:lnTo>
                  <a:lnTo>
                    <a:pt x="23367" y="38227"/>
                  </a:lnTo>
                  <a:lnTo>
                    <a:pt x="25145" y="33274"/>
                  </a:lnTo>
                  <a:lnTo>
                    <a:pt x="26669" y="30988"/>
                  </a:lnTo>
                  <a:lnTo>
                    <a:pt x="28320" y="29464"/>
                  </a:lnTo>
                  <a:lnTo>
                    <a:pt x="29971" y="26289"/>
                  </a:lnTo>
                  <a:lnTo>
                    <a:pt x="31750" y="24764"/>
                  </a:lnTo>
                  <a:lnTo>
                    <a:pt x="33401" y="22225"/>
                  </a:lnTo>
                  <a:lnTo>
                    <a:pt x="35052" y="20701"/>
                  </a:lnTo>
                  <a:lnTo>
                    <a:pt x="35814" y="18288"/>
                  </a:lnTo>
                  <a:lnTo>
                    <a:pt x="46608" y="3175"/>
                  </a:lnTo>
                  <a:lnTo>
                    <a:pt x="48387" y="1651"/>
                  </a:lnTo>
                  <a:lnTo>
                    <a:pt x="4914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5" name="Freeform 584"/>
            <p:cNvSpPr/>
            <p:nvPr/>
          </p:nvSpPr>
          <p:spPr>
            <a:xfrm>
              <a:off x="9351356" y="4556811"/>
              <a:ext cx="199112" cy="97969"/>
            </a:xfrm>
            <a:custGeom>
              <a:avLst/>
              <a:gdLst/>
              <a:ahLst/>
              <a:cxnLst/>
              <a:rect l="0" t="0" r="0" b="0"/>
              <a:pathLst>
                <a:path w="200406" h="96775">
                  <a:moveTo>
                    <a:pt x="0" y="88900"/>
                  </a:moveTo>
                  <a:lnTo>
                    <a:pt x="762" y="88010"/>
                  </a:lnTo>
                  <a:lnTo>
                    <a:pt x="9143" y="82677"/>
                  </a:lnTo>
                  <a:lnTo>
                    <a:pt x="11684" y="80137"/>
                  </a:lnTo>
                  <a:lnTo>
                    <a:pt x="14859" y="78613"/>
                  </a:lnTo>
                  <a:lnTo>
                    <a:pt x="17526" y="75438"/>
                  </a:lnTo>
                  <a:lnTo>
                    <a:pt x="20827" y="73914"/>
                  </a:lnTo>
                  <a:lnTo>
                    <a:pt x="23240" y="70612"/>
                  </a:lnTo>
                  <a:lnTo>
                    <a:pt x="26669" y="69214"/>
                  </a:lnTo>
                  <a:lnTo>
                    <a:pt x="29210" y="65785"/>
                  </a:lnTo>
                  <a:lnTo>
                    <a:pt x="31750" y="63500"/>
                  </a:lnTo>
                  <a:lnTo>
                    <a:pt x="33274" y="61087"/>
                  </a:lnTo>
                  <a:lnTo>
                    <a:pt x="34925" y="59563"/>
                  </a:lnTo>
                  <a:lnTo>
                    <a:pt x="37464" y="54737"/>
                  </a:lnTo>
                  <a:lnTo>
                    <a:pt x="38353" y="51689"/>
                  </a:lnTo>
                  <a:lnTo>
                    <a:pt x="40004" y="50038"/>
                  </a:lnTo>
                  <a:lnTo>
                    <a:pt x="40004" y="46863"/>
                  </a:lnTo>
                  <a:lnTo>
                    <a:pt x="41782" y="45212"/>
                  </a:lnTo>
                  <a:lnTo>
                    <a:pt x="45847" y="35052"/>
                  </a:lnTo>
                  <a:lnTo>
                    <a:pt x="45847" y="34163"/>
                  </a:lnTo>
                  <a:lnTo>
                    <a:pt x="46736" y="32512"/>
                  </a:lnTo>
                  <a:lnTo>
                    <a:pt x="47498" y="31877"/>
                  </a:lnTo>
                  <a:lnTo>
                    <a:pt x="49276" y="31877"/>
                  </a:lnTo>
                  <a:lnTo>
                    <a:pt x="51815" y="32512"/>
                  </a:lnTo>
                  <a:lnTo>
                    <a:pt x="74167" y="32512"/>
                  </a:lnTo>
                  <a:lnTo>
                    <a:pt x="75946" y="31877"/>
                  </a:lnTo>
                  <a:lnTo>
                    <a:pt x="78486" y="31877"/>
                  </a:lnTo>
                  <a:lnTo>
                    <a:pt x="89280" y="29337"/>
                  </a:lnTo>
                  <a:lnTo>
                    <a:pt x="96774" y="26289"/>
                  </a:lnTo>
                  <a:lnTo>
                    <a:pt x="118490" y="10287"/>
                  </a:lnTo>
                  <a:lnTo>
                    <a:pt x="120268" y="8001"/>
                  </a:lnTo>
                  <a:lnTo>
                    <a:pt x="122554" y="6477"/>
                  </a:lnTo>
                  <a:lnTo>
                    <a:pt x="124332" y="3937"/>
                  </a:lnTo>
                  <a:lnTo>
                    <a:pt x="125984" y="2413"/>
                  </a:lnTo>
                  <a:lnTo>
                    <a:pt x="128524" y="889"/>
                  </a:lnTo>
                  <a:lnTo>
                    <a:pt x="129413" y="0"/>
                  </a:lnTo>
                  <a:lnTo>
                    <a:pt x="130175" y="0"/>
                  </a:lnTo>
                  <a:lnTo>
                    <a:pt x="143510" y="6477"/>
                  </a:lnTo>
                  <a:lnTo>
                    <a:pt x="146939" y="7112"/>
                  </a:lnTo>
                  <a:lnTo>
                    <a:pt x="150114" y="8763"/>
                  </a:lnTo>
                  <a:lnTo>
                    <a:pt x="161036" y="11176"/>
                  </a:lnTo>
                  <a:lnTo>
                    <a:pt x="164338" y="12700"/>
                  </a:lnTo>
                  <a:lnTo>
                    <a:pt x="177800" y="12700"/>
                  </a:lnTo>
                  <a:lnTo>
                    <a:pt x="180339" y="11938"/>
                  </a:lnTo>
                  <a:lnTo>
                    <a:pt x="182752" y="11938"/>
                  </a:lnTo>
                  <a:lnTo>
                    <a:pt x="185292" y="11176"/>
                  </a:lnTo>
                  <a:lnTo>
                    <a:pt x="187832" y="11176"/>
                  </a:lnTo>
                  <a:lnTo>
                    <a:pt x="190373" y="10287"/>
                  </a:lnTo>
                  <a:lnTo>
                    <a:pt x="191897" y="10287"/>
                  </a:lnTo>
                  <a:lnTo>
                    <a:pt x="199516" y="7112"/>
                  </a:lnTo>
                  <a:lnTo>
                    <a:pt x="200405" y="7112"/>
                  </a:lnTo>
                  <a:lnTo>
                    <a:pt x="199516" y="7112"/>
                  </a:lnTo>
                  <a:lnTo>
                    <a:pt x="199516" y="9652"/>
                  </a:lnTo>
                  <a:lnTo>
                    <a:pt x="198627" y="11938"/>
                  </a:lnTo>
                  <a:lnTo>
                    <a:pt x="196977" y="13462"/>
                  </a:lnTo>
                  <a:lnTo>
                    <a:pt x="196088" y="15875"/>
                  </a:lnTo>
                  <a:lnTo>
                    <a:pt x="194437" y="17526"/>
                  </a:lnTo>
                  <a:lnTo>
                    <a:pt x="191897" y="19050"/>
                  </a:lnTo>
                  <a:lnTo>
                    <a:pt x="189484" y="19939"/>
                  </a:lnTo>
                  <a:lnTo>
                    <a:pt x="186943" y="19939"/>
                  </a:lnTo>
                  <a:lnTo>
                    <a:pt x="183514" y="20701"/>
                  </a:lnTo>
                  <a:lnTo>
                    <a:pt x="171830" y="20701"/>
                  </a:lnTo>
                  <a:lnTo>
                    <a:pt x="169417" y="19939"/>
                  </a:lnTo>
                  <a:lnTo>
                    <a:pt x="161036" y="19939"/>
                  </a:lnTo>
                  <a:lnTo>
                    <a:pt x="158623" y="19050"/>
                  </a:lnTo>
                  <a:lnTo>
                    <a:pt x="156082" y="19050"/>
                  </a:lnTo>
                  <a:lnTo>
                    <a:pt x="151002" y="17526"/>
                  </a:lnTo>
                  <a:lnTo>
                    <a:pt x="146939" y="17526"/>
                  </a:lnTo>
                  <a:lnTo>
                    <a:pt x="144272" y="16637"/>
                  </a:lnTo>
                  <a:lnTo>
                    <a:pt x="142621" y="15875"/>
                  </a:lnTo>
                  <a:lnTo>
                    <a:pt x="140080" y="14985"/>
                  </a:lnTo>
                  <a:lnTo>
                    <a:pt x="138556" y="14985"/>
                  </a:lnTo>
                  <a:lnTo>
                    <a:pt x="136905" y="14351"/>
                  </a:lnTo>
                  <a:lnTo>
                    <a:pt x="131064" y="11176"/>
                  </a:lnTo>
                  <a:lnTo>
                    <a:pt x="130175" y="11938"/>
                  </a:lnTo>
                  <a:lnTo>
                    <a:pt x="128524" y="14351"/>
                  </a:lnTo>
                  <a:lnTo>
                    <a:pt x="126873" y="14985"/>
                  </a:lnTo>
                  <a:lnTo>
                    <a:pt x="125094" y="17526"/>
                  </a:lnTo>
                  <a:lnTo>
                    <a:pt x="122554" y="19939"/>
                  </a:lnTo>
                  <a:lnTo>
                    <a:pt x="121030" y="22225"/>
                  </a:lnTo>
                  <a:lnTo>
                    <a:pt x="118490" y="23749"/>
                  </a:lnTo>
                  <a:lnTo>
                    <a:pt x="110236" y="30988"/>
                  </a:lnTo>
                  <a:lnTo>
                    <a:pt x="106806" y="32512"/>
                  </a:lnTo>
                  <a:lnTo>
                    <a:pt x="103377" y="35052"/>
                  </a:lnTo>
                  <a:lnTo>
                    <a:pt x="100202" y="36576"/>
                  </a:lnTo>
                  <a:lnTo>
                    <a:pt x="96774" y="38862"/>
                  </a:lnTo>
                  <a:lnTo>
                    <a:pt x="92582" y="39751"/>
                  </a:lnTo>
                  <a:lnTo>
                    <a:pt x="89280" y="41275"/>
                  </a:lnTo>
                  <a:lnTo>
                    <a:pt x="81661" y="42926"/>
                  </a:lnTo>
                  <a:lnTo>
                    <a:pt x="78486" y="42926"/>
                  </a:lnTo>
                  <a:lnTo>
                    <a:pt x="74167" y="43814"/>
                  </a:lnTo>
                  <a:lnTo>
                    <a:pt x="58419" y="43814"/>
                  </a:lnTo>
                  <a:lnTo>
                    <a:pt x="55879" y="42926"/>
                  </a:lnTo>
                  <a:lnTo>
                    <a:pt x="54102" y="42926"/>
                  </a:lnTo>
                  <a:lnTo>
                    <a:pt x="53339" y="44450"/>
                  </a:lnTo>
                  <a:lnTo>
                    <a:pt x="52577" y="45212"/>
                  </a:lnTo>
                  <a:lnTo>
                    <a:pt x="45847" y="58801"/>
                  </a:lnTo>
                  <a:lnTo>
                    <a:pt x="29972" y="82677"/>
                  </a:lnTo>
                  <a:lnTo>
                    <a:pt x="22605" y="88900"/>
                  </a:lnTo>
                  <a:lnTo>
                    <a:pt x="18288" y="91185"/>
                  </a:lnTo>
                  <a:lnTo>
                    <a:pt x="15748" y="93726"/>
                  </a:lnTo>
                  <a:lnTo>
                    <a:pt x="12318" y="94488"/>
                  </a:lnTo>
                  <a:lnTo>
                    <a:pt x="9143" y="96012"/>
                  </a:lnTo>
                  <a:lnTo>
                    <a:pt x="9143" y="9677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6" name="Freeform 585"/>
            <p:cNvSpPr/>
            <p:nvPr/>
          </p:nvSpPr>
          <p:spPr>
            <a:xfrm>
              <a:off x="9435935" y="4637146"/>
              <a:ext cx="15859" cy="31350"/>
            </a:xfrm>
            <a:custGeom>
              <a:avLst/>
              <a:gdLst/>
              <a:ahLst/>
              <a:cxnLst/>
              <a:rect l="0" t="0" r="0" b="0"/>
              <a:pathLst>
                <a:path w="15113" h="32640">
                  <a:moveTo>
                    <a:pt x="10033" y="762"/>
                  </a:moveTo>
                  <a:lnTo>
                    <a:pt x="11811" y="2286"/>
                  </a:lnTo>
                  <a:lnTo>
                    <a:pt x="13462" y="6350"/>
                  </a:lnTo>
                  <a:lnTo>
                    <a:pt x="13462" y="10287"/>
                  </a:lnTo>
                  <a:lnTo>
                    <a:pt x="14350" y="12572"/>
                  </a:lnTo>
                  <a:lnTo>
                    <a:pt x="14350" y="27686"/>
                  </a:lnTo>
                  <a:lnTo>
                    <a:pt x="15112" y="29464"/>
                  </a:lnTo>
                  <a:lnTo>
                    <a:pt x="14350" y="30988"/>
                  </a:lnTo>
                  <a:lnTo>
                    <a:pt x="12573" y="32639"/>
                  </a:lnTo>
                  <a:lnTo>
                    <a:pt x="10033" y="32639"/>
                  </a:lnTo>
                  <a:lnTo>
                    <a:pt x="888" y="29464"/>
                  </a:lnTo>
                  <a:lnTo>
                    <a:pt x="888" y="27686"/>
                  </a:lnTo>
                  <a:lnTo>
                    <a:pt x="0" y="25400"/>
                  </a:lnTo>
                  <a:lnTo>
                    <a:pt x="0" y="5588"/>
                  </a:lnTo>
                  <a:lnTo>
                    <a:pt x="2666" y="762"/>
                  </a:lnTo>
                  <a:lnTo>
                    <a:pt x="5207" y="0"/>
                  </a:lnTo>
                  <a:lnTo>
                    <a:pt x="673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7" name="Freeform 586"/>
            <p:cNvSpPr/>
            <p:nvPr/>
          </p:nvSpPr>
          <p:spPr>
            <a:xfrm>
              <a:off x="9555754" y="4633228"/>
              <a:ext cx="15859" cy="31350"/>
            </a:xfrm>
            <a:custGeom>
              <a:avLst/>
              <a:gdLst/>
              <a:ahLst/>
              <a:cxnLst/>
              <a:rect l="0" t="0" r="0" b="0"/>
              <a:pathLst>
                <a:path w="15749" h="31751">
                  <a:moveTo>
                    <a:pt x="9145" y="0"/>
                  </a:moveTo>
                  <a:lnTo>
                    <a:pt x="10795" y="0"/>
                  </a:lnTo>
                  <a:lnTo>
                    <a:pt x="12573" y="2540"/>
                  </a:lnTo>
                  <a:lnTo>
                    <a:pt x="13335" y="4064"/>
                  </a:lnTo>
                  <a:lnTo>
                    <a:pt x="13335" y="8763"/>
                  </a:lnTo>
                  <a:lnTo>
                    <a:pt x="14097" y="11938"/>
                  </a:lnTo>
                  <a:lnTo>
                    <a:pt x="14097" y="14351"/>
                  </a:lnTo>
                  <a:lnTo>
                    <a:pt x="14986" y="16636"/>
                  </a:lnTo>
                  <a:lnTo>
                    <a:pt x="14986" y="27940"/>
                  </a:lnTo>
                  <a:lnTo>
                    <a:pt x="15748" y="29464"/>
                  </a:lnTo>
                  <a:lnTo>
                    <a:pt x="13335" y="31750"/>
                  </a:lnTo>
                  <a:lnTo>
                    <a:pt x="9145" y="31750"/>
                  </a:lnTo>
                  <a:lnTo>
                    <a:pt x="5716" y="30988"/>
                  </a:lnTo>
                  <a:lnTo>
                    <a:pt x="4192" y="30988"/>
                  </a:lnTo>
                  <a:lnTo>
                    <a:pt x="4192" y="29464"/>
                  </a:lnTo>
                  <a:lnTo>
                    <a:pt x="3430" y="27940"/>
                  </a:lnTo>
                  <a:lnTo>
                    <a:pt x="890" y="18288"/>
                  </a:lnTo>
                  <a:lnTo>
                    <a:pt x="890" y="12827"/>
                  </a:lnTo>
                  <a:lnTo>
                    <a:pt x="0" y="9652"/>
                  </a:lnTo>
                  <a:lnTo>
                    <a:pt x="890" y="7239"/>
                  </a:lnTo>
                  <a:lnTo>
                    <a:pt x="890" y="4826"/>
                  </a:lnTo>
                  <a:lnTo>
                    <a:pt x="1652" y="3175"/>
                  </a:lnTo>
                  <a:lnTo>
                    <a:pt x="2541" y="2540"/>
                  </a:lnTo>
                  <a:lnTo>
                    <a:pt x="5081" y="889"/>
                  </a:lnTo>
                  <a:lnTo>
                    <a:pt x="749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8" name="Freeform 587"/>
            <p:cNvSpPr/>
            <p:nvPr/>
          </p:nvSpPr>
          <p:spPr>
            <a:xfrm>
              <a:off x="9494083" y="4688090"/>
              <a:ext cx="51099" cy="21553"/>
            </a:xfrm>
            <a:custGeom>
              <a:avLst/>
              <a:gdLst/>
              <a:ahLst/>
              <a:cxnLst/>
              <a:rect l="0" t="0" r="0" b="0"/>
              <a:pathLst>
                <a:path w="50928" h="20702">
                  <a:moveTo>
                    <a:pt x="45084" y="0"/>
                  </a:moveTo>
                  <a:lnTo>
                    <a:pt x="45974" y="0"/>
                  </a:lnTo>
                  <a:lnTo>
                    <a:pt x="48387" y="1651"/>
                  </a:lnTo>
                  <a:lnTo>
                    <a:pt x="49276" y="2540"/>
                  </a:lnTo>
                  <a:lnTo>
                    <a:pt x="50927" y="5588"/>
                  </a:lnTo>
                  <a:lnTo>
                    <a:pt x="50927" y="9525"/>
                  </a:lnTo>
                  <a:lnTo>
                    <a:pt x="49276" y="11938"/>
                  </a:lnTo>
                  <a:lnTo>
                    <a:pt x="45084" y="15747"/>
                  </a:lnTo>
                  <a:lnTo>
                    <a:pt x="37465" y="19177"/>
                  </a:lnTo>
                  <a:lnTo>
                    <a:pt x="35179" y="19812"/>
                  </a:lnTo>
                  <a:lnTo>
                    <a:pt x="29971" y="19812"/>
                  </a:lnTo>
                  <a:lnTo>
                    <a:pt x="27431" y="20701"/>
                  </a:lnTo>
                  <a:lnTo>
                    <a:pt x="25145" y="19812"/>
                  </a:lnTo>
                  <a:lnTo>
                    <a:pt x="22605" y="19812"/>
                  </a:lnTo>
                  <a:lnTo>
                    <a:pt x="20066" y="19177"/>
                  </a:lnTo>
                  <a:lnTo>
                    <a:pt x="17526" y="19177"/>
                  </a:lnTo>
                  <a:lnTo>
                    <a:pt x="15113" y="17526"/>
                  </a:lnTo>
                  <a:lnTo>
                    <a:pt x="8254" y="15113"/>
                  </a:lnTo>
                  <a:lnTo>
                    <a:pt x="5079" y="11938"/>
                  </a:lnTo>
                  <a:lnTo>
                    <a:pt x="1651" y="10414"/>
                  </a:lnTo>
                  <a:lnTo>
                    <a:pt x="0" y="8763"/>
                  </a:lnTo>
                  <a:lnTo>
                    <a:pt x="0" y="7873"/>
                  </a:lnTo>
                  <a:lnTo>
                    <a:pt x="5079" y="7873"/>
                  </a:lnTo>
                  <a:lnTo>
                    <a:pt x="8254" y="8763"/>
                  </a:lnTo>
                  <a:lnTo>
                    <a:pt x="10032" y="7873"/>
                  </a:lnTo>
                  <a:lnTo>
                    <a:pt x="29971" y="7873"/>
                  </a:lnTo>
                  <a:lnTo>
                    <a:pt x="32639" y="7239"/>
                  </a:lnTo>
                  <a:lnTo>
                    <a:pt x="35941" y="7239"/>
                  </a:lnTo>
                  <a:lnTo>
                    <a:pt x="41782" y="4064"/>
                  </a:lnTo>
                  <a:lnTo>
                    <a:pt x="44322" y="16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9" name="Freeform 588"/>
            <p:cNvSpPr/>
            <p:nvPr/>
          </p:nvSpPr>
          <p:spPr>
            <a:xfrm>
              <a:off x="9409505" y="4692009"/>
              <a:ext cx="148012" cy="64659"/>
            </a:xfrm>
            <a:custGeom>
              <a:avLst/>
              <a:gdLst/>
              <a:ahLst/>
              <a:cxnLst/>
              <a:rect l="0" t="0" r="0" b="0"/>
              <a:pathLst>
                <a:path w="148592" h="65152">
                  <a:moveTo>
                    <a:pt x="28321" y="3175"/>
                  </a:moveTo>
                  <a:lnTo>
                    <a:pt x="29210" y="2413"/>
                  </a:lnTo>
                  <a:lnTo>
                    <a:pt x="34925" y="0"/>
                  </a:lnTo>
                  <a:lnTo>
                    <a:pt x="38355" y="1651"/>
                  </a:lnTo>
                  <a:lnTo>
                    <a:pt x="39244" y="3175"/>
                  </a:lnTo>
                  <a:lnTo>
                    <a:pt x="39244" y="4698"/>
                  </a:lnTo>
                  <a:lnTo>
                    <a:pt x="38355" y="7239"/>
                  </a:lnTo>
                  <a:lnTo>
                    <a:pt x="36704" y="8763"/>
                  </a:lnTo>
                  <a:lnTo>
                    <a:pt x="34925" y="11176"/>
                  </a:lnTo>
                  <a:lnTo>
                    <a:pt x="32640" y="11938"/>
                  </a:lnTo>
                  <a:lnTo>
                    <a:pt x="30861" y="13462"/>
                  </a:lnTo>
                  <a:lnTo>
                    <a:pt x="29210" y="14351"/>
                  </a:lnTo>
                  <a:lnTo>
                    <a:pt x="29210" y="15113"/>
                  </a:lnTo>
                  <a:lnTo>
                    <a:pt x="30099" y="16002"/>
                  </a:lnTo>
                  <a:lnTo>
                    <a:pt x="35815" y="18288"/>
                  </a:lnTo>
                  <a:lnTo>
                    <a:pt x="45847" y="23876"/>
                  </a:lnTo>
                  <a:lnTo>
                    <a:pt x="52579" y="26162"/>
                  </a:lnTo>
                  <a:lnTo>
                    <a:pt x="54103" y="27051"/>
                  </a:lnTo>
                  <a:lnTo>
                    <a:pt x="75946" y="33273"/>
                  </a:lnTo>
                  <a:lnTo>
                    <a:pt x="85091" y="33273"/>
                  </a:lnTo>
                  <a:lnTo>
                    <a:pt x="88520" y="32639"/>
                  </a:lnTo>
                  <a:lnTo>
                    <a:pt x="94234" y="32639"/>
                  </a:lnTo>
                  <a:lnTo>
                    <a:pt x="102617" y="30098"/>
                  </a:lnTo>
                  <a:lnTo>
                    <a:pt x="105919" y="30098"/>
                  </a:lnTo>
                  <a:lnTo>
                    <a:pt x="115062" y="27813"/>
                  </a:lnTo>
                  <a:lnTo>
                    <a:pt x="118492" y="27813"/>
                  </a:lnTo>
                  <a:lnTo>
                    <a:pt x="121032" y="26162"/>
                  </a:lnTo>
                  <a:lnTo>
                    <a:pt x="123445" y="26162"/>
                  </a:lnTo>
                  <a:lnTo>
                    <a:pt x="136907" y="22225"/>
                  </a:lnTo>
                  <a:lnTo>
                    <a:pt x="139446" y="22225"/>
                  </a:lnTo>
                  <a:lnTo>
                    <a:pt x="141097" y="21335"/>
                  </a:lnTo>
                  <a:lnTo>
                    <a:pt x="142621" y="21335"/>
                  </a:lnTo>
                  <a:lnTo>
                    <a:pt x="144272" y="20701"/>
                  </a:lnTo>
                  <a:lnTo>
                    <a:pt x="146050" y="20701"/>
                  </a:lnTo>
                  <a:lnTo>
                    <a:pt x="147702" y="19812"/>
                  </a:lnTo>
                  <a:lnTo>
                    <a:pt x="148591" y="19812"/>
                  </a:lnTo>
                  <a:lnTo>
                    <a:pt x="147702" y="21335"/>
                  </a:lnTo>
                  <a:lnTo>
                    <a:pt x="146940" y="22225"/>
                  </a:lnTo>
                  <a:lnTo>
                    <a:pt x="146050" y="24510"/>
                  </a:lnTo>
                  <a:lnTo>
                    <a:pt x="143510" y="26162"/>
                  </a:lnTo>
                  <a:lnTo>
                    <a:pt x="142621" y="28575"/>
                  </a:lnTo>
                  <a:lnTo>
                    <a:pt x="141097" y="30988"/>
                  </a:lnTo>
                  <a:lnTo>
                    <a:pt x="138558" y="33273"/>
                  </a:lnTo>
                  <a:lnTo>
                    <a:pt x="136907" y="35814"/>
                  </a:lnTo>
                  <a:lnTo>
                    <a:pt x="134367" y="37972"/>
                  </a:lnTo>
                  <a:lnTo>
                    <a:pt x="131065" y="42926"/>
                  </a:lnTo>
                  <a:lnTo>
                    <a:pt x="125984" y="46101"/>
                  </a:lnTo>
                  <a:lnTo>
                    <a:pt x="124333" y="46735"/>
                  </a:lnTo>
                  <a:lnTo>
                    <a:pt x="123445" y="47625"/>
                  </a:lnTo>
                  <a:lnTo>
                    <a:pt x="121032" y="46735"/>
                  </a:lnTo>
                  <a:lnTo>
                    <a:pt x="121032" y="45212"/>
                  </a:lnTo>
                  <a:lnTo>
                    <a:pt x="121920" y="42037"/>
                  </a:lnTo>
                  <a:lnTo>
                    <a:pt x="124333" y="38862"/>
                  </a:lnTo>
                  <a:lnTo>
                    <a:pt x="125984" y="35814"/>
                  </a:lnTo>
                  <a:lnTo>
                    <a:pt x="128524" y="33273"/>
                  </a:lnTo>
                  <a:lnTo>
                    <a:pt x="131065" y="31750"/>
                  </a:lnTo>
                  <a:lnTo>
                    <a:pt x="131954" y="30988"/>
                  </a:lnTo>
                  <a:lnTo>
                    <a:pt x="130175" y="30988"/>
                  </a:lnTo>
                  <a:lnTo>
                    <a:pt x="123445" y="33273"/>
                  </a:lnTo>
                  <a:lnTo>
                    <a:pt x="120270" y="34163"/>
                  </a:lnTo>
                  <a:lnTo>
                    <a:pt x="116841" y="35814"/>
                  </a:lnTo>
                  <a:lnTo>
                    <a:pt x="113411" y="36448"/>
                  </a:lnTo>
                  <a:lnTo>
                    <a:pt x="111760" y="37338"/>
                  </a:lnTo>
                  <a:lnTo>
                    <a:pt x="109347" y="37338"/>
                  </a:lnTo>
                  <a:lnTo>
                    <a:pt x="105157" y="38862"/>
                  </a:lnTo>
                  <a:lnTo>
                    <a:pt x="102617" y="38862"/>
                  </a:lnTo>
                  <a:lnTo>
                    <a:pt x="100204" y="39751"/>
                  </a:lnTo>
                  <a:lnTo>
                    <a:pt x="98425" y="39751"/>
                  </a:lnTo>
                  <a:lnTo>
                    <a:pt x="95885" y="40513"/>
                  </a:lnTo>
                  <a:lnTo>
                    <a:pt x="93345" y="40513"/>
                  </a:lnTo>
                  <a:lnTo>
                    <a:pt x="90806" y="41147"/>
                  </a:lnTo>
                  <a:lnTo>
                    <a:pt x="77597" y="41147"/>
                  </a:lnTo>
                  <a:lnTo>
                    <a:pt x="75058" y="40513"/>
                  </a:lnTo>
                  <a:lnTo>
                    <a:pt x="72645" y="40513"/>
                  </a:lnTo>
                  <a:lnTo>
                    <a:pt x="70105" y="39751"/>
                  </a:lnTo>
                  <a:lnTo>
                    <a:pt x="67565" y="39751"/>
                  </a:lnTo>
                  <a:lnTo>
                    <a:pt x="65024" y="38862"/>
                  </a:lnTo>
                  <a:lnTo>
                    <a:pt x="63500" y="37972"/>
                  </a:lnTo>
                  <a:lnTo>
                    <a:pt x="51817" y="34163"/>
                  </a:lnTo>
                  <a:lnTo>
                    <a:pt x="50038" y="34163"/>
                  </a:lnTo>
                  <a:lnTo>
                    <a:pt x="45847" y="31750"/>
                  </a:lnTo>
                  <a:lnTo>
                    <a:pt x="43308" y="30988"/>
                  </a:lnTo>
                  <a:lnTo>
                    <a:pt x="42545" y="30098"/>
                  </a:lnTo>
                  <a:lnTo>
                    <a:pt x="38355" y="28575"/>
                  </a:lnTo>
                  <a:lnTo>
                    <a:pt x="28321" y="22987"/>
                  </a:lnTo>
                  <a:lnTo>
                    <a:pt x="27433" y="22225"/>
                  </a:lnTo>
                  <a:lnTo>
                    <a:pt x="25782" y="21335"/>
                  </a:lnTo>
                  <a:lnTo>
                    <a:pt x="26670" y="22225"/>
                  </a:lnTo>
                  <a:lnTo>
                    <a:pt x="28321" y="25400"/>
                  </a:lnTo>
                  <a:lnTo>
                    <a:pt x="28321" y="27051"/>
                  </a:lnTo>
                  <a:lnTo>
                    <a:pt x="30099" y="29464"/>
                  </a:lnTo>
                  <a:lnTo>
                    <a:pt x="30861" y="31750"/>
                  </a:lnTo>
                  <a:lnTo>
                    <a:pt x="33274" y="34925"/>
                  </a:lnTo>
                  <a:lnTo>
                    <a:pt x="34163" y="37338"/>
                  </a:lnTo>
                  <a:lnTo>
                    <a:pt x="40006" y="45212"/>
                  </a:lnTo>
                  <a:lnTo>
                    <a:pt x="48387" y="53213"/>
                  </a:lnTo>
                  <a:lnTo>
                    <a:pt x="67565" y="58039"/>
                  </a:lnTo>
                  <a:lnTo>
                    <a:pt x="70994" y="58039"/>
                  </a:lnTo>
                  <a:lnTo>
                    <a:pt x="74169" y="58673"/>
                  </a:lnTo>
                  <a:lnTo>
                    <a:pt x="77597" y="58673"/>
                  </a:lnTo>
                  <a:lnTo>
                    <a:pt x="80137" y="59563"/>
                  </a:lnTo>
                  <a:lnTo>
                    <a:pt x="81661" y="59563"/>
                  </a:lnTo>
                  <a:lnTo>
                    <a:pt x="83312" y="60325"/>
                  </a:lnTo>
                  <a:lnTo>
                    <a:pt x="84202" y="61087"/>
                  </a:lnTo>
                  <a:lnTo>
                    <a:pt x="83312" y="62738"/>
                  </a:lnTo>
                  <a:lnTo>
                    <a:pt x="81661" y="63372"/>
                  </a:lnTo>
                  <a:lnTo>
                    <a:pt x="78486" y="63372"/>
                  </a:lnTo>
                  <a:lnTo>
                    <a:pt x="75946" y="64262"/>
                  </a:lnTo>
                  <a:lnTo>
                    <a:pt x="72645" y="64262"/>
                  </a:lnTo>
                  <a:lnTo>
                    <a:pt x="69216" y="65151"/>
                  </a:lnTo>
                  <a:lnTo>
                    <a:pt x="66675" y="64262"/>
                  </a:lnTo>
                  <a:lnTo>
                    <a:pt x="63500" y="64262"/>
                  </a:lnTo>
                  <a:lnTo>
                    <a:pt x="60071" y="63372"/>
                  </a:lnTo>
                  <a:lnTo>
                    <a:pt x="56643" y="63372"/>
                  </a:lnTo>
                  <a:lnTo>
                    <a:pt x="53468" y="61848"/>
                  </a:lnTo>
                  <a:lnTo>
                    <a:pt x="50038" y="61087"/>
                  </a:lnTo>
                  <a:lnTo>
                    <a:pt x="46736" y="59563"/>
                  </a:lnTo>
                  <a:lnTo>
                    <a:pt x="43308" y="58673"/>
                  </a:lnTo>
                  <a:lnTo>
                    <a:pt x="28321" y="47625"/>
                  </a:lnTo>
                  <a:lnTo>
                    <a:pt x="24131" y="42037"/>
                  </a:lnTo>
                  <a:lnTo>
                    <a:pt x="22353" y="40513"/>
                  </a:lnTo>
                  <a:lnTo>
                    <a:pt x="20067" y="36448"/>
                  </a:lnTo>
                  <a:lnTo>
                    <a:pt x="15748" y="27051"/>
                  </a:lnTo>
                  <a:lnTo>
                    <a:pt x="15748" y="25400"/>
                  </a:lnTo>
                  <a:lnTo>
                    <a:pt x="11684" y="25400"/>
                  </a:lnTo>
                  <a:lnTo>
                    <a:pt x="10033" y="26162"/>
                  </a:lnTo>
                  <a:lnTo>
                    <a:pt x="4954" y="26162"/>
                  </a:lnTo>
                  <a:lnTo>
                    <a:pt x="2541" y="25400"/>
                  </a:lnTo>
                  <a:lnTo>
                    <a:pt x="890" y="25400"/>
                  </a:lnTo>
                  <a:lnTo>
                    <a:pt x="0" y="23876"/>
                  </a:lnTo>
                  <a:lnTo>
                    <a:pt x="3175" y="21335"/>
                  </a:lnTo>
                  <a:lnTo>
                    <a:pt x="4954" y="19050"/>
                  </a:lnTo>
                  <a:lnTo>
                    <a:pt x="15748" y="11938"/>
                  </a:lnTo>
                  <a:lnTo>
                    <a:pt x="17527" y="9525"/>
                  </a:lnTo>
                  <a:lnTo>
                    <a:pt x="23242" y="6350"/>
                  </a:lnTo>
                  <a:lnTo>
                    <a:pt x="24893" y="4698"/>
                  </a:lnTo>
                  <a:lnTo>
                    <a:pt x="26670" y="4064"/>
                  </a:lnTo>
                  <a:lnTo>
                    <a:pt x="27433" y="31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0" name="Freeform 589"/>
            <p:cNvSpPr/>
            <p:nvPr/>
          </p:nvSpPr>
          <p:spPr>
            <a:xfrm>
              <a:off x="9259730" y="4574446"/>
              <a:ext cx="426416" cy="464373"/>
            </a:xfrm>
            <a:custGeom>
              <a:avLst/>
              <a:gdLst/>
              <a:ahLst/>
              <a:cxnLst/>
              <a:rect l="0" t="0" r="0" b="0"/>
              <a:pathLst>
                <a:path w="425833" h="464313">
                  <a:moveTo>
                    <a:pt x="293751" y="0"/>
                  </a:moveTo>
                  <a:lnTo>
                    <a:pt x="303023" y="3302"/>
                  </a:lnTo>
                  <a:lnTo>
                    <a:pt x="305562" y="6477"/>
                  </a:lnTo>
                  <a:lnTo>
                    <a:pt x="308102" y="8763"/>
                  </a:lnTo>
                  <a:lnTo>
                    <a:pt x="309626" y="11938"/>
                  </a:lnTo>
                  <a:lnTo>
                    <a:pt x="320422" y="26289"/>
                  </a:lnTo>
                  <a:lnTo>
                    <a:pt x="321311" y="28575"/>
                  </a:lnTo>
                  <a:lnTo>
                    <a:pt x="323850" y="31877"/>
                  </a:lnTo>
                  <a:lnTo>
                    <a:pt x="324739" y="34163"/>
                  </a:lnTo>
                  <a:lnTo>
                    <a:pt x="329692" y="42926"/>
                  </a:lnTo>
                  <a:lnTo>
                    <a:pt x="330454" y="45973"/>
                  </a:lnTo>
                  <a:lnTo>
                    <a:pt x="332233" y="49148"/>
                  </a:lnTo>
                  <a:lnTo>
                    <a:pt x="332995" y="51689"/>
                  </a:lnTo>
                  <a:lnTo>
                    <a:pt x="334773" y="53975"/>
                  </a:lnTo>
                  <a:lnTo>
                    <a:pt x="339852" y="70739"/>
                  </a:lnTo>
                  <a:lnTo>
                    <a:pt x="339852" y="73025"/>
                  </a:lnTo>
                  <a:lnTo>
                    <a:pt x="342265" y="80137"/>
                  </a:lnTo>
                  <a:lnTo>
                    <a:pt x="342265" y="82677"/>
                  </a:lnTo>
                  <a:lnTo>
                    <a:pt x="344806" y="90551"/>
                  </a:lnTo>
                  <a:lnTo>
                    <a:pt x="344806" y="100838"/>
                  </a:lnTo>
                  <a:lnTo>
                    <a:pt x="345567" y="103251"/>
                  </a:lnTo>
                  <a:lnTo>
                    <a:pt x="345567" y="117475"/>
                  </a:lnTo>
                  <a:lnTo>
                    <a:pt x="346457" y="120650"/>
                  </a:lnTo>
                  <a:lnTo>
                    <a:pt x="345567" y="123063"/>
                  </a:lnTo>
                  <a:lnTo>
                    <a:pt x="345567" y="132588"/>
                  </a:lnTo>
                  <a:lnTo>
                    <a:pt x="425832" y="192785"/>
                  </a:lnTo>
                  <a:lnTo>
                    <a:pt x="369062" y="271398"/>
                  </a:lnTo>
                  <a:lnTo>
                    <a:pt x="391414" y="387222"/>
                  </a:lnTo>
                  <a:lnTo>
                    <a:pt x="386588" y="392176"/>
                  </a:lnTo>
                  <a:lnTo>
                    <a:pt x="382271" y="397509"/>
                  </a:lnTo>
                  <a:lnTo>
                    <a:pt x="379731" y="399160"/>
                  </a:lnTo>
                  <a:lnTo>
                    <a:pt x="378207" y="401573"/>
                  </a:lnTo>
                  <a:lnTo>
                    <a:pt x="370587" y="408813"/>
                  </a:lnTo>
                  <a:lnTo>
                    <a:pt x="364745" y="412622"/>
                  </a:lnTo>
                  <a:lnTo>
                    <a:pt x="359919" y="417576"/>
                  </a:lnTo>
                  <a:lnTo>
                    <a:pt x="356489" y="419100"/>
                  </a:lnTo>
                  <a:lnTo>
                    <a:pt x="353949" y="421385"/>
                  </a:lnTo>
                  <a:lnTo>
                    <a:pt x="344806" y="426973"/>
                  </a:lnTo>
                  <a:lnTo>
                    <a:pt x="342265" y="427863"/>
                  </a:lnTo>
                  <a:lnTo>
                    <a:pt x="338963" y="430148"/>
                  </a:lnTo>
                  <a:lnTo>
                    <a:pt x="314707" y="442087"/>
                  </a:lnTo>
                  <a:lnTo>
                    <a:pt x="311277" y="442976"/>
                  </a:lnTo>
                  <a:lnTo>
                    <a:pt x="303023" y="447675"/>
                  </a:lnTo>
                  <a:lnTo>
                    <a:pt x="299721" y="447675"/>
                  </a:lnTo>
                  <a:lnTo>
                    <a:pt x="297181" y="449198"/>
                  </a:lnTo>
                  <a:lnTo>
                    <a:pt x="285497" y="452373"/>
                  </a:lnTo>
                  <a:lnTo>
                    <a:pt x="282957" y="453897"/>
                  </a:lnTo>
                  <a:lnTo>
                    <a:pt x="274574" y="456438"/>
                  </a:lnTo>
                  <a:lnTo>
                    <a:pt x="272924" y="457072"/>
                  </a:lnTo>
                  <a:lnTo>
                    <a:pt x="270511" y="457072"/>
                  </a:lnTo>
                  <a:lnTo>
                    <a:pt x="267971" y="457962"/>
                  </a:lnTo>
                  <a:lnTo>
                    <a:pt x="264541" y="459613"/>
                  </a:lnTo>
                  <a:lnTo>
                    <a:pt x="262001" y="460247"/>
                  </a:lnTo>
                  <a:lnTo>
                    <a:pt x="260477" y="460247"/>
                  </a:lnTo>
                  <a:lnTo>
                    <a:pt x="257937" y="461137"/>
                  </a:lnTo>
                  <a:lnTo>
                    <a:pt x="256287" y="461137"/>
                  </a:lnTo>
                  <a:lnTo>
                    <a:pt x="254636" y="461898"/>
                  </a:lnTo>
                  <a:lnTo>
                    <a:pt x="249683" y="463422"/>
                  </a:lnTo>
                  <a:lnTo>
                    <a:pt x="247904" y="463422"/>
                  </a:lnTo>
                  <a:lnTo>
                    <a:pt x="247142" y="464312"/>
                  </a:lnTo>
                  <a:lnTo>
                    <a:pt x="217933" y="464312"/>
                  </a:lnTo>
                  <a:lnTo>
                    <a:pt x="213614" y="463422"/>
                  </a:lnTo>
                  <a:lnTo>
                    <a:pt x="208788" y="463422"/>
                  </a:lnTo>
                  <a:lnTo>
                    <a:pt x="195326" y="461137"/>
                  </a:lnTo>
                  <a:lnTo>
                    <a:pt x="191262" y="461137"/>
                  </a:lnTo>
                  <a:lnTo>
                    <a:pt x="182753" y="459613"/>
                  </a:lnTo>
                  <a:lnTo>
                    <a:pt x="178689" y="457962"/>
                  </a:lnTo>
                  <a:lnTo>
                    <a:pt x="170308" y="456438"/>
                  </a:lnTo>
                  <a:lnTo>
                    <a:pt x="166116" y="454659"/>
                  </a:lnTo>
                  <a:lnTo>
                    <a:pt x="157735" y="453263"/>
                  </a:lnTo>
                  <a:lnTo>
                    <a:pt x="135128" y="445134"/>
                  </a:lnTo>
                  <a:lnTo>
                    <a:pt x="131064" y="444372"/>
                  </a:lnTo>
                  <a:lnTo>
                    <a:pt x="121032" y="439546"/>
                  </a:lnTo>
                  <a:lnTo>
                    <a:pt x="114300" y="438022"/>
                  </a:lnTo>
                  <a:lnTo>
                    <a:pt x="111125" y="435737"/>
                  </a:lnTo>
                  <a:lnTo>
                    <a:pt x="107697" y="434847"/>
                  </a:lnTo>
                  <a:lnTo>
                    <a:pt x="104267" y="432562"/>
                  </a:lnTo>
                  <a:lnTo>
                    <a:pt x="98552" y="430148"/>
                  </a:lnTo>
                  <a:lnTo>
                    <a:pt x="92584" y="426973"/>
                  </a:lnTo>
                  <a:lnTo>
                    <a:pt x="90171" y="426084"/>
                  </a:lnTo>
                  <a:lnTo>
                    <a:pt x="78487" y="419100"/>
                  </a:lnTo>
                  <a:lnTo>
                    <a:pt x="74169" y="417576"/>
                  </a:lnTo>
                  <a:lnTo>
                    <a:pt x="72645" y="415797"/>
                  </a:lnTo>
                  <a:lnTo>
                    <a:pt x="62612" y="410337"/>
                  </a:lnTo>
                  <a:lnTo>
                    <a:pt x="60961" y="408813"/>
                  </a:lnTo>
                  <a:lnTo>
                    <a:pt x="57532" y="407162"/>
                  </a:lnTo>
                  <a:lnTo>
                    <a:pt x="56770" y="406272"/>
                  </a:lnTo>
                  <a:lnTo>
                    <a:pt x="75947" y="294385"/>
                  </a:lnTo>
                  <a:lnTo>
                    <a:pt x="75058" y="294385"/>
                  </a:lnTo>
                  <a:lnTo>
                    <a:pt x="72645" y="293751"/>
                  </a:lnTo>
                  <a:lnTo>
                    <a:pt x="70994" y="292100"/>
                  </a:lnTo>
                  <a:lnTo>
                    <a:pt x="69342" y="292100"/>
                  </a:lnTo>
                  <a:lnTo>
                    <a:pt x="66802" y="290576"/>
                  </a:lnTo>
                  <a:lnTo>
                    <a:pt x="61849" y="288925"/>
                  </a:lnTo>
                  <a:lnTo>
                    <a:pt x="59310" y="287401"/>
                  </a:lnTo>
                  <a:lnTo>
                    <a:pt x="55881" y="286512"/>
                  </a:lnTo>
                  <a:lnTo>
                    <a:pt x="50165" y="283337"/>
                  </a:lnTo>
                  <a:lnTo>
                    <a:pt x="46737" y="282447"/>
                  </a:lnTo>
                  <a:lnTo>
                    <a:pt x="36703" y="277748"/>
                  </a:lnTo>
                  <a:lnTo>
                    <a:pt x="33401" y="277114"/>
                  </a:lnTo>
                  <a:lnTo>
                    <a:pt x="30099" y="274573"/>
                  </a:lnTo>
                  <a:lnTo>
                    <a:pt x="26671" y="273939"/>
                  </a:lnTo>
                  <a:lnTo>
                    <a:pt x="17526" y="269875"/>
                  </a:lnTo>
                  <a:lnTo>
                    <a:pt x="11685" y="267462"/>
                  </a:lnTo>
                  <a:lnTo>
                    <a:pt x="10034" y="265810"/>
                  </a:lnTo>
                  <a:lnTo>
                    <a:pt x="2540" y="262635"/>
                  </a:lnTo>
                  <a:lnTo>
                    <a:pt x="0" y="260222"/>
                  </a:lnTo>
                  <a:lnTo>
                    <a:pt x="0" y="257047"/>
                  </a:lnTo>
                  <a:lnTo>
                    <a:pt x="4191" y="245998"/>
                  </a:lnTo>
                  <a:lnTo>
                    <a:pt x="10923" y="233426"/>
                  </a:lnTo>
                  <a:lnTo>
                    <a:pt x="13462" y="230123"/>
                  </a:lnTo>
                  <a:lnTo>
                    <a:pt x="18288" y="222250"/>
                  </a:lnTo>
                  <a:lnTo>
                    <a:pt x="20956" y="220598"/>
                  </a:lnTo>
                  <a:lnTo>
                    <a:pt x="28322" y="202438"/>
                  </a:lnTo>
                  <a:lnTo>
                    <a:pt x="28322" y="200914"/>
                  </a:lnTo>
                  <a:lnTo>
                    <a:pt x="30862" y="194437"/>
                  </a:lnTo>
                  <a:lnTo>
                    <a:pt x="31750" y="192785"/>
                  </a:lnTo>
                  <a:lnTo>
                    <a:pt x="31750" y="190500"/>
                  </a:lnTo>
                  <a:lnTo>
                    <a:pt x="32639" y="188976"/>
                  </a:lnTo>
                  <a:lnTo>
                    <a:pt x="32639" y="186563"/>
                  </a:lnTo>
                  <a:lnTo>
                    <a:pt x="33401" y="184912"/>
                  </a:lnTo>
                  <a:lnTo>
                    <a:pt x="34290" y="180847"/>
                  </a:lnTo>
                  <a:lnTo>
                    <a:pt x="35814" y="177800"/>
                  </a:lnTo>
                  <a:lnTo>
                    <a:pt x="35814" y="173863"/>
                  </a:lnTo>
                  <a:lnTo>
                    <a:pt x="36703" y="171450"/>
                  </a:lnTo>
                  <a:lnTo>
                    <a:pt x="36703" y="169037"/>
                  </a:lnTo>
                  <a:lnTo>
                    <a:pt x="37592" y="166751"/>
                  </a:lnTo>
                  <a:lnTo>
                    <a:pt x="37592" y="160401"/>
                  </a:lnTo>
                  <a:lnTo>
                    <a:pt x="39244" y="156337"/>
                  </a:lnTo>
                  <a:lnTo>
                    <a:pt x="40895" y="153923"/>
                  </a:lnTo>
                  <a:lnTo>
                    <a:pt x="44324" y="153923"/>
                  </a:lnTo>
                  <a:lnTo>
                    <a:pt x="45212" y="153289"/>
                  </a:lnTo>
                  <a:lnTo>
                    <a:pt x="48387" y="153923"/>
                  </a:lnTo>
                  <a:lnTo>
                    <a:pt x="50165" y="153923"/>
                  </a:lnTo>
                  <a:lnTo>
                    <a:pt x="52706" y="154813"/>
                  </a:lnTo>
                  <a:lnTo>
                    <a:pt x="54357" y="154813"/>
                  </a:lnTo>
                  <a:lnTo>
                    <a:pt x="57532" y="156337"/>
                  </a:lnTo>
                  <a:lnTo>
                    <a:pt x="60072" y="156337"/>
                  </a:lnTo>
                  <a:lnTo>
                    <a:pt x="92584" y="165862"/>
                  </a:lnTo>
                  <a:lnTo>
                    <a:pt x="98552" y="167385"/>
                  </a:lnTo>
                  <a:lnTo>
                    <a:pt x="101854" y="169037"/>
                  </a:lnTo>
                  <a:lnTo>
                    <a:pt x="110237" y="171450"/>
                  </a:lnTo>
                  <a:lnTo>
                    <a:pt x="111887" y="171450"/>
                  </a:lnTo>
                  <a:lnTo>
                    <a:pt x="117729" y="173863"/>
                  </a:lnTo>
                  <a:lnTo>
                    <a:pt x="118491" y="173863"/>
                  </a:lnTo>
                  <a:lnTo>
                    <a:pt x="123699" y="186563"/>
                  </a:lnTo>
                  <a:lnTo>
                    <a:pt x="47499" y="165862"/>
                  </a:lnTo>
                  <a:lnTo>
                    <a:pt x="47499" y="166751"/>
                  </a:lnTo>
                  <a:lnTo>
                    <a:pt x="46737" y="168275"/>
                  </a:lnTo>
                  <a:lnTo>
                    <a:pt x="46737" y="171450"/>
                  </a:lnTo>
                  <a:lnTo>
                    <a:pt x="45848" y="174625"/>
                  </a:lnTo>
                  <a:lnTo>
                    <a:pt x="45848" y="177038"/>
                  </a:lnTo>
                  <a:lnTo>
                    <a:pt x="44324" y="182626"/>
                  </a:lnTo>
                  <a:lnTo>
                    <a:pt x="44324" y="185801"/>
                  </a:lnTo>
                  <a:lnTo>
                    <a:pt x="43435" y="188976"/>
                  </a:lnTo>
                  <a:lnTo>
                    <a:pt x="43435" y="192151"/>
                  </a:lnTo>
                  <a:lnTo>
                    <a:pt x="40895" y="200025"/>
                  </a:lnTo>
                  <a:lnTo>
                    <a:pt x="40895" y="202438"/>
                  </a:lnTo>
                  <a:lnTo>
                    <a:pt x="39244" y="203962"/>
                  </a:lnTo>
                  <a:lnTo>
                    <a:pt x="38354" y="207137"/>
                  </a:lnTo>
                  <a:lnTo>
                    <a:pt x="35814" y="212725"/>
                  </a:lnTo>
                  <a:lnTo>
                    <a:pt x="35814" y="214376"/>
                  </a:lnTo>
                  <a:lnTo>
                    <a:pt x="34290" y="215900"/>
                  </a:lnTo>
                  <a:lnTo>
                    <a:pt x="31750" y="223139"/>
                  </a:lnTo>
                  <a:lnTo>
                    <a:pt x="30862" y="224663"/>
                  </a:lnTo>
                  <a:lnTo>
                    <a:pt x="30099" y="226948"/>
                  </a:lnTo>
                  <a:lnTo>
                    <a:pt x="28322" y="229362"/>
                  </a:lnTo>
                  <a:lnTo>
                    <a:pt x="28322" y="231647"/>
                  </a:lnTo>
                  <a:lnTo>
                    <a:pt x="26671" y="233426"/>
                  </a:lnTo>
                  <a:lnTo>
                    <a:pt x="25020" y="238125"/>
                  </a:lnTo>
                  <a:lnTo>
                    <a:pt x="23496" y="239776"/>
                  </a:lnTo>
                  <a:lnTo>
                    <a:pt x="20956" y="245237"/>
                  </a:lnTo>
                  <a:lnTo>
                    <a:pt x="20956" y="246888"/>
                  </a:lnTo>
                  <a:lnTo>
                    <a:pt x="18288" y="251714"/>
                  </a:lnTo>
                  <a:lnTo>
                    <a:pt x="18288" y="254000"/>
                  </a:lnTo>
                  <a:lnTo>
                    <a:pt x="78487" y="283337"/>
                  </a:lnTo>
                  <a:lnTo>
                    <a:pt x="78487" y="280162"/>
                  </a:lnTo>
                  <a:lnTo>
                    <a:pt x="79375" y="278638"/>
                  </a:lnTo>
                  <a:lnTo>
                    <a:pt x="79375" y="275463"/>
                  </a:lnTo>
                  <a:lnTo>
                    <a:pt x="80137" y="273050"/>
                  </a:lnTo>
                  <a:lnTo>
                    <a:pt x="80137" y="269875"/>
                  </a:lnTo>
                  <a:lnTo>
                    <a:pt x="81026" y="267462"/>
                  </a:lnTo>
                  <a:lnTo>
                    <a:pt x="81026" y="264287"/>
                  </a:lnTo>
                  <a:lnTo>
                    <a:pt x="81915" y="261112"/>
                  </a:lnTo>
                  <a:lnTo>
                    <a:pt x="81915" y="257937"/>
                  </a:lnTo>
                  <a:lnTo>
                    <a:pt x="84201" y="250063"/>
                  </a:lnTo>
                  <a:lnTo>
                    <a:pt x="84201" y="248539"/>
                  </a:lnTo>
                  <a:lnTo>
                    <a:pt x="85090" y="247650"/>
                  </a:lnTo>
                  <a:lnTo>
                    <a:pt x="85979" y="245237"/>
                  </a:lnTo>
                  <a:lnTo>
                    <a:pt x="87631" y="242062"/>
                  </a:lnTo>
                  <a:lnTo>
                    <a:pt x="89282" y="241300"/>
                  </a:lnTo>
                  <a:lnTo>
                    <a:pt x="91060" y="239776"/>
                  </a:lnTo>
                  <a:lnTo>
                    <a:pt x="94235" y="240410"/>
                  </a:lnTo>
                  <a:lnTo>
                    <a:pt x="94235" y="245237"/>
                  </a:lnTo>
                  <a:lnTo>
                    <a:pt x="95124" y="248539"/>
                  </a:lnTo>
                  <a:lnTo>
                    <a:pt x="94235" y="250063"/>
                  </a:lnTo>
                  <a:lnTo>
                    <a:pt x="94235" y="251714"/>
                  </a:lnTo>
                  <a:lnTo>
                    <a:pt x="93473" y="254000"/>
                  </a:lnTo>
                  <a:lnTo>
                    <a:pt x="93473" y="261112"/>
                  </a:lnTo>
                  <a:lnTo>
                    <a:pt x="92584" y="264287"/>
                  </a:lnTo>
                  <a:lnTo>
                    <a:pt x="92584" y="273050"/>
                  </a:lnTo>
                  <a:lnTo>
                    <a:pt x="91822" y="276225"/>
                  </a:lnTo>
                  <a:lnTo>
                    <a:pt x="91822" y="279272"/>
                  </a:lnTo>
                  <a:lnTo>
                    <a:pt x="91060" y="282447"/>
                  </a:lnTo>
                  <a:lnTo>
                    <a:pt x="91060" y="286512"/>
                  </a:lnTo>
                  <a:lnTo>
                    <a:pt x="90171" y="289687"/>
                  </a:lnTo>
                  <a:lnTo>
                    <a:pt x="90171" y="293751"/>
                  </a:lnTo>
                  <a:lnTo>
                    <a:pt x="89282" y="296798"/>
                  </a:lnTo>
                  <a:lnTo>
                    <a:pt x="89282" y="300863"/>
                  </a:lnTo>
                  <a:lnTo>
                    <a:pt x="87631" y="308737"/>
                  </a:lnTo>
                  <a:lnTo>
                    <a:pt x="87631" y="311912"/>
                  </a:lnTo>
                  <a:lnTo>
                    <a:pt x="86741" y="316610"/>
                  </a:lnTo>
                  <a:lnTo>
                    <a:pt x="86741" y="319785"/>
                  </a:lnTo>
                  <a:lnTo>
                    <a:pt x="85090" y="327787"/>
                  </a:lnTo>
                  <a:lnTo>
                    <a:pt x="85090" y="331723"/>
                  </a:lnTo>
                  <a:lnTo>
                    <a:pt x="84201" y="334898"/>
                  </a:lnTo>
                  <a:lnTo>
                    <a:pt x="84201" y="338835"/>
                  </a:lnTo>
                  <a:lnTo>
                    <a:pt x="81915" y="349884"/>
                  </a:lnTo>
                  <a:lnTo>
                    <a:pt x="81915" y="353948"/>
                  </a:lnTo>
                  <a:lnTo>
                    <a:pt x="81026" y="357123"/>
                  </a:lnTo>
                  <a:lnTo>
                    <a:pt x="81026" y="361188"/>
                  </a:lnTo>
                  <a:lnTo>
                    <a:pt x="80137" y="364235"/>
                  </a:lnTo>
                  <a:lnTo>
                    <a:pt x="80137" y="367410"/>
                  </a:lnTo>
                  <a:lnTo>
                    <a:pt x="79375" y="370585"/>
                  </a:lnTo>
                  <a:lnTo>
                    <a:pt x="79375" y="373760"/>
                  </a:lnTo>
                  <a:lnTo>
                    <a:pt x="78487" y="377063"/>
                  </a:lnTo>
                  <a:lnTo>
                    <a:pt x="78487" y="380238"/>
                  </a:lnTo>
                  <a:lnTo>
                    <a:pt x="76709" y="385698"/>
                  </a:lnTo>
                  <a:lnTo>
                    <a:pt x="76709" y="392810"/>
                  </a:lnTo>
                  <a:lnTo>
                    <a:pt x="75947" y="394462"/>
                  </a:lnTo>
                  <a:lnTo>
                    <a:pt x="75947" y="398398"/>
                  </a:lnTo>
                  <a:lnTo>
                    <a:pt x="75058" y="401573"/>
                  </a:lnTo>
                  <a:lnTo>
                    <a:pt x="75058" y="405638"/>
                  </a:lnTo>
                  <a:lnTo>
                    <a:pt x="75947" y="406272"/>
                  </a:lnTo>
                  <a:lnTo>
                    <a:pt x="89282" y="413512"/>
                  </a:lnTo>
                  <a:lnTo>
                    <a:pt x="91060" y="414146"/>
                  </a:lnTo>
                  <a:lnTo>
                    <a:pt x="92584" y="415797"/>
                  </a:lnTo>
                  <a:lnTo>
                    <a:pt x="99314" y="418210"/>
                  </a:lnTo>
                  <a:lnTo>
                    <a:pt x="101092" y="419862"/>
                  </a:lnTo>
                  <a:lnTo>
                    <a:pt x="103378" y="420623"/>
                  </a:lnTo>
                  <a:lnTo>
                    <a:pt x="105919" y="422275"/>
                  </a:lnTo>
                  <a:lnTo>
                    <a:pt x="111125" y="423798"/>
                  </a:lnTo>
                  <a:lnTo>
                    <a:pt x="113665" y="425450"/>
                  </a:lnTo>
                  <a:lnTo>
                    <a:pt x="116840" y="426084"/>
                  </a:lnTo>
                  <a:lnTo>
                    <a:pt x="119381" y="427863"/>
                  </a:lnTo>
                  <a:lnTo>
                    <a:pt x="128524" y="431038"/>
                  </a:lnTo>
                  <a:lnTo>
                    <a:pt x="131064" y="432562"/>
                  </a:lnTo>
                  <a:lnTo>
                    <a:pt x="141098" y="434847"/>
                  </a:lnTo>
                  <a:lnTo>
                    <a:pt x="143637" y="436498"/>
                  </a:lnTo>
                  <a:lnTo>
                    <a:pt x="151131" y="438022"/>
                  </a:lnTo>
                  <a:lnTo>
                    <a:pt x="154433" y="439546"/>
                  </a:lnTo>
                  <a:lnTo>
                    <a:pt x="183642" y="447675"/>
                  </a:lnTo>
                  <a:lnTo>
                    <a:pt x="186945" y="447675"/>
                  </a:lnTo>
                  <a:lnTo>
                    <a:pt x="198756" y="449960"/>
                  </a:lnTo>
                  <a:lnTo>
                    <a:pt x="202058" y="449960"/>
                  </a:lnTo>
                  <a:lnTo>
                    <a:pt x="206122" y="450850"/>
                  </a:lnTo>
                  <a:lnTo>
                    <a:pt x="210439" y="450850"/>
                  </a:lnTo>
                  <a:lnTo>
                    <a:pt x="214503" y="451484"/>
                  </a:lnTo>
                  <a:lnTo>
                    <a:pt x="218695" y="451484"/>
                  </a:lnTo>
                  <a:lnTo>
                    <a:pt x="222124" y="452373"/>
                  </a:lnTo>
                  <a:lnTo>
                    <a:pt x="247142" y="452373"/>
                  </a:lnTo>
                  <a:lnTo>
                    <a:pt x="257937" y="449960"/>
                  </a:lnTo>
                  <a:lnTo>
                    <a:pt x="262001" y="449960"/>
                  </a:lnTo>
                  <a:lnTo>
                    <a:pt x="272924" y="447675"/>
                  </a:lnTo>
                  <a:lnTo>
                    <a:pt x="276352" y="447675"/>
                  </a:lnTo>
                  <a:lnTo>
                    <a:pt x="279654" y="446023"/>
                  </a:lnTo>
                  <a:lnTo>
                    <a:pt x="292100" y="442976"/>
                  </a:lnTo>
                  <a:lnTo>
                    <a:pt x="295529" y="441197"/>
                  </a:lnTo>
                  <a:lnTo>
                    <a:pt x="302134" y="439546"/>
                  </a:lnTo>
                  <a:lnTo>
                    <a:pt x="309626" y="434847"/>
                  </a:lnTo>
                  <a:lnTo>
                    <a:pt x="313056" y="434213"/>
                  </a:lnTo>
                  <a:lnTo>
                    <a:pt x="318136" y="431038"/>
                  </a:lnTo>
                  <a:lnTo>
                    <a:pt x="320422" y="430148"/>
                  </a:lnTo>
                  <a:lnTo>
                    <a:pt x="325628" y="426973"/>
                  </a:lnTo>
                  <a:lnTo>
                    <a:pt x="327279" y="425450"/>
                  </a:lnTo>
                  <a:lnTo>
                    <a:pt x="329692" y="424560"/>
                  </a:lnTo>
                  <a:lnTo>
                    <a:pt x="336424" y="420623"/>
                  </a:lnTo>
                  <a:lnTo>
                    <a:pt x="338963" y="418210"/>
                  </a:lnTo>
                  <a:lnTo>
                    <a:pt x="340487" y="417576"/>
                  </a:lnTo>
                  <a:lnTo>
                    <a:pt x="364745" y="395223"/>
                  </a:lnTo>
                  <a:lnTo>
                    <a:pt x="366523" y="392810"/>
                  </a:lnTo>
                  <a:lnTo>
                    <a:pt x="367412" y="391287"/>
                  </a:lnTo>
                  <a:lnTo>
                    <a:pt x="368174" y="390397"/>
                  </a:lnTo>
                  <a:lnTo>
                    <a:pt x="369951" y="388112"/>
                  </a:lnTo>
                  <a:lnTo>
                    <a:pt x="370587" y="388112"/>
                  </a:lnTo>
                  <a:lnTo>
                    <a:pt x="369951" y="384047"/>
                  </a:lnTo>
                  <a:lnTo>
                    <a:pt x="369951" y="380872"/>
                  </a:lnTo>
                  <a:lnTo>
                    <a:pt x="369062" y="377063"/>
                  </a:lnTo>
                  <a:lnTo>
                    <a:pt x="369062" y="373760"/>
                  </a:lnTo>
                  <a:lnTo>
                    <a:pt x="368174" y="369823"/>
                  </a:lnTo>
                  <a:lnTo>
                    <a:pt x="368174" y="359537"/>
                  </a:lnTo>
                  <a:lnTo>
                    <a:pt x="366523" y="352425"/>
                  </a:lnTo>
                  <a:lnTo>
                    <a:pt x="366523" y="348360"/>
                  </a:lnTo>
                  <a:lnTo>
                    <a:pt x="364745" y="342010"/>
                  </a:lnTo>
                  <a:lnTo>
                    <a:pt x="364745" y="333247"/>
                  </a:lnTo>
                  <a:lnTo>
                    <a:pt x="363094" y="326263"/>
                  </a:lnTo>
                  <a:lnTo>
                    <a:pt x="363094" y="323850"/>
                  </a:lnTo>
                  <a:lnTo>
                    <a:pt x="361442" y="317500"/>
                  </a:lnTo>
                  <a:lnTo>
                    <a:pt x="361442" y="314197"/>
                  </a:lnTo>
                  <a:lnTo>
                    <a:pt x="360681" y="311912"/>
                  </a:lnTo>
                  <a:lnTo>
                    <a:pt x="360681" y="308737"/>
                  </a:lnTo>
                  <a:lnTo>
                    <a:pt x="359919" y="305562"/>
                  </a:lnTo>
                  <a:lnTo>
                    <a:pt x="359919" y="303148"/>
                  </a:lnTo>
                  <a:lnTo>
                    <a:pt x="358140" y="297688"/>
                  </a:lnTo>
                  <a:lnTo>
                    <a:pt x="358140" y="295275"/>
                  </a:lnTo>
                  <a:lnTo>
                    <a:pt x="357378" y="292862"/>
                  </a:lnTo>
                  <a:lnTo>
                    <a:pt x="357378" y="289687"/>
                  </a:lnTo>
                  <a:lnTo>
                    <a:pt x="356489" y="288035"/>
                  </a:lnTo>
                  <a:lnTo>
                    <a:pt x="355600" y="284988"/>
                  </a:lnTo>
                  <a:lnTo>
                    <a:pt x="355600" y="282447"/>
                  </a:lnTo>
                  <a:lnTo>
                    <a:pt x="354838" y="280162"/>
                  </a:lnTo>
                  <a:lnTo>
                    <a:pt x="354838" y="277748"/>
                  </a:lnTo>
                  <a:lnTo>
                    <a:pt x="353949" y="275463"/>
                  </a:lnTo>
                  <a:lnTo>
                    <a:pt x="353061" y="273939"/>
                  </a:lnTo>
                  <a:lnTo>
                    <a:pt x="352172" y="271398"/>
                  </a:lnTo>
                  <a:lnTo>
                    <a:pt x="352172" y="269875"/>
                  </a:lnTo>
                  <a:lnTo>
                    <a:pt x="351410" y="267462"/>
                  </a:lnTo>
                  <a:lnTo>
                    <a:pt x="351410" y="265176"/>
                  </a:lnTo>
                  <a:lnTo>
                    <a:pt x="349886" y="262001"/>
                  </a:lnTo>
                  <a:lnTo>
                    <a:pt x="345567" y="245998"/>
                  </a:lnTo>
                  <a:lnTo>
                    <a:pt x="345567" y="244475"/>
                  </a:lnTo>
                  <a:lnTo>
                    <a:pt x="344806" y="242062"/>
                  </a:lnTo>
                  <a:lnTo>
                    <a:pt x="343916" y="240410"/>
                  </a:lnTo>
                  <a:lnTo>
                    <a:pt x="343916" y="238125"/>
                  </a:lnTo>
                  <a:lnTo>
                    <a:pt x="342265" y="235712"/>
                  </a:lnTo>
                  <a:lnTo>
                    <a:pt x="342265" y="233426"/>
                  </a:lnTo>
                  <a:lnTo>
                    <a:pt x="340487" y="230123"/>
                  </a:lnTo>
                  <a:lnTo>
                    <a:pt x="339852" y="226948"/>
                  </a:lnTo>
                  <a:lnTo>
                    <a:pt x="339852" y="222250"/>
                  </a:lnTo>
                  <a:lnTo>
                    <a:pt x="342265" y="219837"/>
                  </a:lnTo>
                  <a:lnTo>
                    <a:pt x="343027" y="219837"/>
                  </a:lnTo>
                  <a:lnTo>
                    <a:pt x="344806" y="219075"/>
                  </a:lnTo>
                  <a:lnTo>
                    <a:pt x="348997" y="219075"/>
                  </a:lnTo>
                  <a:lnTo>
                    <a:pt x="350648" y="220598"/>
                  </a:lnTo>
                  <a:lnTo>
                    <a:pt x="352172" y="221488"/>
                  </a:lnTo>
                  <a:lnTo>
                    <a:pt x="356489" y="226948"/>
                  </a:lnTo>
                  <a:lnTo>
                    <a:pt x="363094" y="242062"/>
                  </a:lnTo>
                  <a:lnTo>
                    <a:pt x="363094" y="243585"/>
                  </a:lnTo>
                  <a:lnTo>
                    <a:pt x="364745" y="245998"/>
                  </a:lnTo>
                  <a:lnTo>
                    <a:pt x="367412" y="255523"/>
                  </a:lnTo>
                  <a:lnTo>
                    <a:pt x="368174" y="257047"/>
                  </a:lnTo>
                  <a:lnTo>
                    <a:pt x="368174" y="258826"/>
                  </a:lnTo>
                  <a:lnTo>
                    <a:pt x="369062" y="259588"/>
                  </a:lnTo>
                  <a:lnTo>
                    <a:pt x="369062" y="258826"/>
                  </a:lnTo>
                  <a:lnTo>
                    <a:pt x="371475" y="254000"/>
                  </a:lnTo>
                  <a:lnTo>
                    <a:pt x="374015" y="250825"/>
                  </a:lnTo>
                  <a:lnTo>
                    <a:pt x="374777" y="248539"/>
                  </a:lnTo>
                  <a:lnTo>
                    <a:pt x="376556" y="246888"/>
                  </a:lnTo>
                  <a:lnTo>
                    <a:pt x="379731" y="242062"/>
                  </a:lnTo>
                  <a:lnTo>
                    <a:pt x="380620" y="239776"/>
                  </a:lnTo>
                  <a:lnTo>
                    <a:pt x="383160" y="237235"/>
                  </a:lnTo>
                  <a:lnTo>
                    <a:pt x="384049" y="234822"/>
                  </a:lnTo>
                  <a:lnTo>
                    <a:pt x="386588" y="232537"/>
                  </a:lnTo>
                  <a:lnTo>
                    <a:pt x="394844" y="219075"/>
                  </a:lnTo>
                  <a:lnTo>
                    <a:pt x="396622" y="217551"/>
                  </a:lnTo>
                  <a:lnTo>
                    <a:pt x="399797" y="212725"/>
                  </a:lnTo>
                  <a:lnTo>
                    <a:pt x="401448" y="211201"/>
                  </a:lnTo>
                  <a:lnTo>
                    <a:pt x="402337" y="208788"/>
                  </a:lnTo>
                  <a:lnTo>
                    <a:pt x="403987" y="206247"/>
                  </a:lnTo>
                  <a:lnTo>
                    <a:pt x="408940" y="201548"/>
                  </a:lnTo>
                  <a:lnTo>
                    <a:pt x="408940" y="199263"/>
                  </a:lnTo>
                  <a:lnTo>
                    <a:pt x="406527" y="195326"/>
                  </a:lnTo>
                  <a:lnTo>
                    <a:pt x="404876" y="193675"/>
                  </a:lnTo>
                  <a:lnTo>
                    <a:pt x="403225" y="191262"/>
                  </a:lnTo>
                  <a:lnTo>
                    <a:pt x="398273" y="187325"/>
                  </a:lnTo>
                  <a:lnTo>
                    <a:pt x="395733" y="185801"/>
                  </a:lnTo>
                  <a:lnTo>
                    <a:pt x="387350" y="177800"/>
                  </a:lnTo>
                  <a:lnTo>
                    <a:pt x="384049" y="176148"/>
                  </a:lnTo>
                  <a:lnTo>
                    <a:pt x="380620" y="172973"/>
                  </a:lnTo>
                  <a:lnTo>
                    <a:pt x="378207" y="171450"/>
                  </a:lnTo>
                  <a:lnTo>
                    <a:pt x="371475" y="165862"/>
                  </a:lnTo>
                  <a:lnTo>
                    <a:pt x="361442" y="158622"/>
                  </a:lnTo>
                  <a:lnTo>
                    <a:pt x="359029" y="156337"/>
                  </a:lnTo>
                  <a:lnTo>
                    <a:pt x="355600" y="154813"/>
                  </a:lnTo>
                  <a:lnTo>
                    <a:pt x="348997" y="149225"/>
                  </a:lnTo>
                  <a:lnTo>
                    <a:pt x="346457" y="148463"/>
                  </a:lnTo>
                  <a:lnTo>
                    <a:pt x="345567" y="147573"/>
                  </a:lnTo>
                  <a:lnTo>
                    <a:pt x="343027" y="146050"/>
                  </a:lnTo>
                  <a:lnTo>
                    <a:pt x="342265" y="145288"/>
                  </a:lnTo>
                  <a:lnTo>
                    <a:pt x="342265" y="146050"/>
                  </a:lnTo>
                  <a:lnTo>
                    <a:pt x="341376" y="147573"/>
                  </a:lnTo>
                  <a:lnTo>
                    <a:pt x="340487" y="148463"/>
                  </a:lnTo>
                  <a:lnTo>
                    <a:pt x="339852" y="150748"/>
                  </a:lnTo>
                  <a:lnTo>
                    <a:pt x="338201" y="154813"/>
                  </a:lnTo>
                  <a:lnTo>
                    <a:pt x="336424" y="156337"/>
                  </a:lnTo>
                  <a:lnTo>
                    <a:pt x="334773" y="159512"/>
                  </a:lnTo>
                  <a:lnTo>
                    <a:pt x="332233" y="162687"/>
                  </a:lnTo>
                  <a:lnTo>
                    <a:pt x="330454" y="166751"/>
                  </a:lnTo>
                  <a:lnTo>
                    <a:pt x="327279" y="169926"/>
                  </a:lnTo>
                  <a:lnTo>
                    <a:pt x="323850" y="174625"/>
                  </a:lnTo>
                  <a:lnTo>
                    <a:pt x="322199" y="176148"/>
                  </a:lnTo>
                  <a:lnTo>
                    <a:pt x="321311" y="178562"/>
                  </a:lnTo>
                  <a:lnTo>
                    <a:pt x="318898" y="180847"/>
                  </a:lnTo>
                  <a:lnTo>
                    <a:pt x="317247" y="183388"/>
                  </a:lnTo>
                  <a:lnTo>
                    <a:pt x="314707" y="185801"/>
                  </a:lnTo>
                  <a:lnTo>
                    <a:pt x="313056" y="188087"/>
                  </a:lnTo>
                  <a:lnTo>
                    <a:pt x="310515" y="190500"/>
                  </a:lnTo>
                  <a:lnTo>
                    <a:pt x="305562" y="193675"/>
                  </a:lnTo>
                  <a:lnTo>
                    <a:pt x="303023" y="196088"/>
                  </a:lnTo>
                  <a:lnTo>
                    <a:pt x="292989" y="202438"/>
                  </a:lnTo>
                  <a:lnTo>
                    <a:pt x="290576" y="203200"/>
                  </a:lnTo>
                  <a:lnTo>
                    <a:pt x="288037" y="204723"/>
                  </a:lnTo>
                  <a:lnTo>
                    <a:pt x="282957" y="206247"/>
                  </a:lnTo>
                  <a:lnTo>
                    <a:pt x="278892" y="208788"/>
                  </a:lnTo>
                  <a:lnTo>
                    <a:pt x="276352" y="208788"/>
                  </a:lnTo>
                  <a:lnTo>
                    <a:pt x="271399" y="211201"/>
                  </a:lnTo>
                  <a:lnTo>
                    <a:pt x="265431" y="211201"/>
                  </a:lnTo>
                  <a:lnTo>
                    <a:pt x="265431" y="210312"/>
                  </a:lnTo>
                  <a:lnTo>
                    <a:pt x="267209" y="209422"/>
                  </a:lnTo>
                  <a:lnTo>
                    <a:pt x="269749" y="208788"/>
                  </a:lnTo>
                  <a:lnTo>
                    <a:pt x="281433" y="200025"/>
                  </a:lnTo>
                  <a:lnTo>
                    <a:pt x="282957" y="197739"/>
                  </a:lnTo>
                  <a:lnTo>
                    <a:pt x="285497" y="196088"/>
                  </a:lnTo>
                  <a:lnTo>
                    <a:pt x="290576" y="190500"/>
                  </a:lnTo>
                  <a:lnTo>
                    <a:pt x="292989" y="188976"/>
                  </a:lnTo>
                  <a:lnTo>
                    <a:pt x="303023" y="177800"/>
                  </a:lnTo>
                  <a:lnTo>
                    <a:pt x="306324" y="175514"/>
                  </a:lnTo>
                  <a:lnTo>
                    <a:pt x="308102" y="172339"/>
                  </a:lnTo>
                  <a:lnTo>
                    <a:pt x="310515" y="169037"/>
                  </a:lnTo>
                  <a:lnTo>
                    <a:pt x="312166" y="165862"/>
                  </a:lnTo>
                  <a:lnTo>
                    <a:pt x="317247" y="160401"/>
                  </a:lnTo>
                  <a:lnTo>
                    <a:pt x="326390" y="147573"/>
                  </a:lnTo>
                  <a:lnTo>
                    <a:pt x="327279" y="145288"/>
                  </a:lnTo>
                  <a:lnTo>
                    <a:pt x="328931" y="142875"/>
                  </a:lnTo>
                  <a:lnTo>
                    <a:pt x="329692" y="140462"/>
                  </a:lnTo>
                  <a:lnTo>
                    <a:pt x="331344" y="138810"/>
                  </a:lnTo>
                  <a:lnTo>
                    <a:pt x="331344" y="136525"/>
                  </a:lnTo>
                  <a:lnTo>
                    <a:pt x="332233" y="135763"/>
                  </a:lnTo>
                  <a:lnTo>
                    <a:pt x="332995" y="132588"/>
                  </a:lnTo>
                  <a:lnTo>
                    <a:pt x="332995" y="127000"/>
                  </a:lnTo>
                  <a:lnTo>
                    <a:pt x="333884" y="124714"/>
                  </a:lnTo>
                  <a:lnTo>
                    <a:pt x="333884" y="122173"/>
                  </a:lnTo>
                  <a:lnTo>
                    <a:pt x="334773" y="120650"/>
                  </a:lnTo>
                  <a:lnTo>
                    <a:pt x="334773" y="99314"/>
                  </a:lnTo>
                  <a:lnTo>
                    <a:pt x="333884" y="96773"/>
                  </a:lnTo>
                  <a:lnTo>
                    <a:pt x="333884" y="93726"/>
                  </a:lnTo>
                  <a:lnTo>
                    <a:pt x="332995" y="90551"/>
                  </a:lnTo>
                  <a:lnTo>
                    <a:pt x="332995" y="88010"/>
                  </a:lnTo>
                  <a:lnTo>
                    <a:pt x="332233" y="84963"/>
                  </a:lnTo>
                  <a:lnTo>
                    <a:pt x="332233" y="81788"/>
                  </a:lnTo>
                  <a:lnTo>
                    <a:pt x="331344" y="79375"/>
                  </a:lnTo>
                  <a:lnTo>
                    <a:pt x="331344" y="73025"/>
                  </a:lnTo>
                  <a:lnTo>
                    <a:pt x="329692" y="67564"/>
                  </a:lnTo>
                  <a:lnTo>
                    <a:pt x="329692" y="65151"/>
                  </a:lnTo>
                  <a:lnTo>
                    <a:pt x="328169" y="62738"/>
                  </a:lnTo>
                  <a:lnTo>
                    <a:pt x="326390" y="57277"/>
                  </a:lnTo>
                  <a:lnTo>
                    <a:pt x="326390" y="55626"/>
                  </a:lnTo>
                  <a:lnTo>
                    <a:pt x="324739" y="52577"/>
                  </a:lnTo>
                  <a:lnTo>
                    <a:pt x="323850" y="50038"/>
                  </a:lnTo>
                  <a:lnTo>
                    <a:pt x="322199" y="47625"/>
                  </a:lnTo>
                  <a:lnTo>
                    <a:pt x="321311" y="45339"/>
                  </a:lnTo>
                  <a:lnTo>
                    <a:pt x="319660" y="42164"/>
                  </a:lnTo>
                  <a:lnTo>
                    <a:pt x="318898" y="39751"/>
                  </a:lnTo>
                  <a:lnTo>
                    <a:pt x="317247" y="37338"/>
                  </a:lnTo>
                  <a:lnTo>
                    <a:pt x="316358" y="35052"/>
                  </a:lnTo>
                  <a:lnTo>
                    <a:pt x="314707" y="32512"/>
                  </a:lnTo>
                  <a:lnTo>
                    <a:pt x="313817" y="30226"/>
                  </a:lnTo>
                  <a:lnTo>
                    <a:pt x="312166" y="27813"/>
                  </a:lnTo>
                  <a:lnTo>
                    <a:pt x="311277" y="25400"/>
                  </a:lnTo>
                  <a:lnTo>
                    <a:pt x="304674" y="15240"/>
                  </a:lnTo>
                  <a:lnTo>
                    <a:pt x="303023" y="13462"/>
                  </a:lnTo>
                  <a:lnTo>
                    <a:pt x="302134" y="11176"/>
                  </a:lnTo>
                  <a:lnTo>
                    <a:pt x="298959" y="7112"/>
                  </a:lnTo>
                  <a:lnTo>
                    <a:pt x="294640" y="8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1" name="Freeform 590"/>
            <p:cNvSpPr/>
            <p:nvPr/>
          </p:nvSpPr>
          <p:spPr>
            <a:xfrm>
              <a:off x="9469414" y="4515665"/>
              <a:ext cx="95151" cy="43106"/>
            </a:xfrm>
            <a:custGeom>
              <a:avLst/>
              <a:gdLst/>
              <a:ahLst/>
              <a:cxnLst/>
              <a:rect l="0" t="0" r="0" b="0"/>
              <a:pathLst>
                <a:path w="96013" h="42673">
                  <a:moveTo>
                    <a:pt x="6604" y="26924"/>
                  </a:moveTo>
                  <a:lnTo>
                    <a:pt x="0" y="14097"/>
                  </a:lnTo>
                  <a:lnTo>
                    <a:pt x="2540" y="13462"/>
                  </a:lnTo>
                  <a:lnTo>
                    <a:pt x="4953" y="11811"/>
                  </a:lnTo>
                  <a:lnTo>
                    <a:pt x="7494" y="11811"/>
                  </a:lnTo>
                  <a:lnTo>
                    <a:pt x="12574" y="10287"/>
                  </a:lnTo>
                  <a:lnTo>
                    <a:pt x="20066" y="10287"/>
                  </a:lnTo>
                  <a:lnTo>
                    <a:pt x="21590" y="9398"/>
                  </a:lnTo>
                  <a:lnTo>
                    <a:pt x="35052" y="9398"/>
                  </a:lnTo>
                  <a:lnTo>
                    <a:pt x="37592" y="10287"/>
                  </a:lnTo>
                  <a:lnTo>
                    <a:pt x="40895" y="10287"/>
                  </a:lnTo>
                  <a:lnTo>
                    <a:pt x="51689" y="12573"/>
                  </a:lnTo>
                  <a:lnTo>
                    <a:pt x="54991" y="14097"/>
                  </a:lnTo>
                  <a:lnTo>
                    <a:pt x="58421" y="14986"/>
                  </a:lnTo>
                  <a:lnTo>
                    <a:pt x="68453" y="20574"/>
                  </a:lnTo>
                  <a:lnTo>
                    <a:pt x="70994" y="21336"/>
                  </a:lnTo>
                  <a:lnTo>
                    <a:pt x="73407" y="23749"/>
                  </a:lnTo>
                  <a:lnTo>
                    <a:pt x="82550" y="30987"/>
                  </a:lnTo>
                  <a:lnTo>
                    <a:pt x="84201" y="33274"/>
                  </a:lnTo>
                  <a:lnTo>
                    <a:pt x="85979" y="34798"/>
                  </a:lnTo>
                  <a:lnTo>
                    <a:pt x="87631" y="29210"/>
                  </a:lnTo>
                  <a:lnTo>
                    <a:pt x="60961" y="7874"/>
                  </a:lnTo>
                  <a:lnTo>
                    <a:pt x="70994" y="0"/>
                  </a:lnTo>
                  <a:lnTo>
                    <a:pt x="96012" y="28448"/>
                  </a:lnTo>
                  <a:lnTo>
                    <a:pt x="87631" y="42672"/>
                  </a:lnTo>
                  <a:lnTo>
                    <a:pt x="86869" y="41148"/>
                  </a:lnTo>
                  <a:lnTo>
                    <a:pt x="83439" y="38862"/>
                  </a:lnTo>
                  <a:lnTo>
                    <a:pt x="81915" y="36449"/>
                  </a:lnTo>
                  <a:lnTo>
                    <a:pt x="76836" y="33274"/>
                  </a:lnTo>
                  <a:lnTo>
                    <a:pt x="67564" y="26035"/>
                  </a:lnTo>
                  <a:lnTo>
                    <a:pt x="53340" y="20574"/>
                  </a:lnTo>
                  <a:lnTo>
                    <a:pt x="51689" y="20574"/>
                  </a:lnTo>
                  <a:lnTo>
                    <a:pt x="49276" y="19812"/>
                  </a:lnTo>
                  <a:lnTo>
                    <a:pt x="26671" y="19812"/>
                  </a:lnTo>
                  <a:lnTo>
                    <a:pt x="20066" y="21336"/>
                  </a:lnTo>
                  <a:lnTo>
                    <a:pt x="17526" y="21336"/>
                  </a:lnTo>
                  <a:lnTo>
                    <a:pt x="14987" y="22860"/>
                  </a:lnTo>
                  <a:lnTo>
                    <a:pt x="10923" y="24511"/>
                  </a:lnTo>
                  <a:lnTo>
                    <a:pt x="9145" y="24511"/>
                  </a:lnTo>
                  <a:lnTo>
                    <a:pt x="8383" y="25400"/>
                  </a:lnTo>
                  <a:lnTo>
                    <a:pt x="6604" y="260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2" name="Freeform 591"/>
            <p:cNvSpPr/>
            <p:nvPr/>
          </p:nvSpPr>
          <p:spPr>
            <a:xfrm>
              <a:off x="9520513" y="4462761"/>
              <a:ext cx="121582" cy="74457"/>
            </a:xfrm>
            <a:custGeom>
              <a:avLst/>
              <a:gdLst/>
              <a:ahLst/>
              <a:cxnLst/>
              <a:rect l="0" t="0" r="0" b="0"/>
              <a:pathLst>
                <a:path w="121922" h="73915">
                  <a:moveTo>
                    <a:pt x="6732" y="73914"/>
                  </a:moveTo>
                  <a:lnTo>
                    <a:pt x="0" y="68326"/>
                  </a:lnTo>
                  <a:lnTo>
                    <a:pt x="12573" y="62738"/>
                  </a:lnTo>
                  <a:lnTo>
                    <a:pt x="11685" y="62102"/>
                  </a:lnTo>
                  <a:lnTo>
                    <a:pt x="11685" y="56515"/>
                  </a:lnTo>
                  <a:lnTo>
                    <a:pt x="12573" y="54864"/>
                  </a:lnTo>
                  <a:lnTo>
                    <a:pt x="12573" y="52451"/>
                  </a:lnTo>
                  <a:lnTo>
                    <a:pt x="13335" y="50165"/>
                  </a:lnTo>
                  <a:lnTo>
                    <a:pt x="13335" y="44577"/>
                  </a:lnTo>
                  <a:lnTo>
                    <a:pt x="14224" y="41402"/>
                  </a:lnTo>
                  <a:lnTo>
                    <a:pt x="15875" y="38989"/>
                  </a:lnTo>
                  <a:lnTo>
                    <a:pt x="16764" y="35814"/>
                  </a:lnTo>
                  <a:lnTo>
                    <a:pt x="18415" y="34163"/>
                  </a:lnTo>
                  <a:lnTo>
                    <a:pt x="19305" y="31750"/>
                  </a:lnTo>
                  <a:lnTo>
                    <a:pt x="21718" y="30226"/>
                  </a:lnTo>
                  <a:lnTo>
                    <a:pt x="23369" y="27940"/>
                  </a:lnTo>
                  <a:lnTo>
                    <a:pt x="28448" y="23114"/>
                  </a:lnTo>
                  <a:lnTo>
                    <a:pt x="30226" y="20701"/>
                  </a:lnTo>
                  <a:lnTo>
                    <a:pt x="32512" y="18288"/>
                  </a:lnTo>
                  <a:lnTo>
                    <a:pt x="36831" y="16002"/>
                  </a:lnTo>
                  <a:lnTo>
                    <a:pt x="39371" y="13589"/>
                  </a:lnTo>
                  <a:lnTo>
                    <a:pt x="43435" y="11302"/>
                  </a:lnTo>
                  <a:lnTo>
                    <a:pt x="50038" y="11302"/>
                  </a:lnTo>
                  <a:lnTo>
                    <a:pt x="52578" y="11938"/>
                  </a:lnTo>
                  <a:lnTo>
                    <a:pt x="58421" y="15113"/>
                  </a:lnTo>
                  <a:lnTo>
                    <a:pt x="70105" y="26289"/>
                  </a:lnTo>
                  <a:lnTo>
                    <a:pt x="72645" y="30226"/>
                  </a:lnTo>
                  <a:lnTo>
                    <a:pt x="76073" y="33527"/>
                  </a:lnTo>
                  <a:lnTo>
                    <a:pt x="89409" y="52451"/>
                  </a:lnTo>
                  <a:lnTo>
                    <a:pt x="90933" y="53975"/>
                  </a:lnTo>
                  <a:lnTo>
                    <a:pt x="92710" y="53340"/>
                  </a:lnTo>
                  <a:lnTo>
                    <a:pt x="94361" y="53340"/>
                  </a:lnTo>
                  <a:lnTo>
                    <a:pt x="98680" y="50800"/>
                  </a:lnTo>
                  <a:lnTo>
                    <a:pt x="100965" y="48514"/>
                  </a:lnTo>
                  <a:lnTo>
                    <a:pt x="104395" y="46990"/>
                  </a:lnTo>
                  <a:lnTo>
                    <a:pt x="106173" y="43688"/>
                  </a:lnTo>
                  <a:lnTo>
                    <a:pt x="110236" y="38227"/>
                  </a:lnTo>
                  <a:lnTo>
                    <a:pt x="111887" y="34925"/>
                  </a:lnTo>
                  <a:lnTo>
                    <a:pt x="111887" y="31115"/>
                  </a:lnTo>
                  <a:lnTo>
                    <a:pt x="114427" y="22352"/>
                  </a:lnTo>
                  <a:lnTo>
                    <a:pt x="114427" y="12827"/>
                  </a:lnTo>
                  <a:lnTo>
                    <a:pt x="111887" y="6350"/>
                  </a:lnTo>
                  <a:lnTo>
                    <a:pt x="111887" y="0"/>
                  </a:lnTo>
                  <a:lnTo>
                    <a:pt x="116968" y="0"/>
                  </a:lnTo>
                  <a:lnTo>
                    <a:pt x="119381" y="2540"/>
                  </a:lnTo>
                  <a:lnTo>
                    <a:pt x="120143" y="4064"/>
                  </a:lnTo>
                  <a:lnTo>
                    <a:pt x="120143" y="5715"/>
                  </a:lnTo>
                  <a:lnTo>
                    <a:pt x="121921" y="11302"/>
                  </a:lnTo>
                  <a:lnTo>
                    <a:pt x="121921" y="27940"/>
                  </a:lnTo>
                  <a:lnTo>
                    <a:pt x="119381" y="38227"/>
                  </a:lnTo>
                  <a:lnTo>
                    <a:pt x="117857" y="42037"/>
                  </a:lnTo>
                  <a:lnTo>
                    <a:pt x="114427" y="47752"/>
                  </a:lnTo>
                  <a:lnTo>
                    <a:pt x="111887" y="50165"/>
                  </a:lnTo>
                  <a:lnTo>
                    <a:pt x="109348" y="53340"/>
                  </a:lnTo>
                  <a:lnTo>
                    <a:pt x="100965" y="60325"/>
                  </a:lnTo>
                  <a:lnTo>
                    <a:pt x="98680" y="62102"/>
                  </a:lnTo>
                  <a:lnTo>
                    <a:pt x="88647" y="64389"/>
                  </a:lnTo>
                  <a:lnTo>
                    <a:pt x="86107" y="64389"/>
                  </a:lnTo>
                  <a:lnTo>
                    <a:pt x="81788" y="62738"/>
                  </a:lnTo>
                  <a:lnTo>
                    <a:pt x="78613" y="59563"/>
                  </a:lnTo>
                  <a:lnTo>
                    <a:pt x="74296" y="50800"/>
                  </a:lnTo>
                  <a:lnTo>
                    <a:pt x="65151" y="37338"/>
                  </a:lnTo>
                  <a:lnTo>
                    <a:pt x="60072" y="32639"/>
                  </a:lnTo>
                  <a:lnTo>
                    <a:pt x="51817" y="27940"/>
                  </a:lnTo>
                  <a:lnTo>
                    <a:pt x="49276" y="27051"/>
                  </a:lnTo>
                  <a:lnTo>
                    <a:pt x="46863" y="27051"/>
                  </a:lnTo>
                  <a:lnTo>
                    <a:pt x="44323" y="27940"/>
                  </a:lnTo>
                  <a:lnTo>
                    <a:pt x="40895" y="27940"/>
                  </a:lnTo>
                  <a:lnTo>
                    <a:pt x="38482" y="30226"/>
                  </a:lnTo>
                  <a:lnTo>
                    <a:pt x="35942" y="31750"/>
                  </a:lnTo>
                  <a:lnTo>
                    <a:pt x="33401" y="34925"/>
                  </a:lnTo>
                  <a:lnTo>
                    <a:pt x="31750" y="38227"/>
                  </a:lnTo>
                  <a:lnTo>
                    <a:pt x="29337" y="41402"/>
                  </a:lnTo>
                  <a:lnTo>
                    <a:pt x="26798" y="45212"/>
                  </a:lnTo>
                  <a:lnTo>
                    <a:pt x="26798" y="46990"/>
                  </a:lnTo>
                  <a:lnTo>
                    <a:pt x="21718" y="55626"/>
                  </a:lnTo>
                  <a:lnTo>
                    <a:pt x="20194" y="62102"/>
                  </a:lnTo>
                  <a:lnTo>
                    <a:pt x="18415" y="65913"/>
                  </a:lnTo>
                  <a:lnTo>
                    <a:pt x="18415" y="6743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3" name="Freeform 592"/>
            <p:cNvSpPr/>
            <p:nvPr/>
          </p:nvSpPr>
          <p:spPr>
            <a:xfrm>
              <a:off x="9573375" y="4470598"/>
              <a:ext cx="100437" cy="133238"/>
            </a:xfrm>
            <a:custGeom>
              <a:avLst/>
              <a:gdLst/>
              <a:ahLst/>
              <a:cxnLst/>
              <a:rect l="0" t="0" r="0" b="0"/>
              <a:pathLst>
                <a:path w="100966" h="132462">
                  <a:moveTo>
                    <a:pt x="66040" y="6350"/>
                  </a:moveTo>
                  <a:lnTo>
                    <a:pt x="66675" y="0"/>
                  </a:lnTo>
                  <a:lnTo>
                    <a:pt x="67564" y="0"/>
                  </a:lnTo>
                  <a:lnTo>
                    <a:pt x="69215" y="1524"/>
                  </a:lnTo>
                  <a:lnTo>
                    <a:pt x="71755" y="2286"/>
                  </a:lnTo>
                  <a:lnTo>
                    <a:pt x="75056" y="4063"/>
                  </a:lnTo>
                  <a:lnTo>
                    <a:pt x="90169" y="15113"/>
                  </a:lnTo>
                  <a:lnTo>
                    <a:pt x="90931" y="17526"/>
                  </a:lnTo>
                  <a:lnTo>
                    <a:pt x="90931" y="26288"/>
                  </a:lnTo>
                  <a:lnTo>
                    <a:pt x="90169" y="27686"/>
                  </a:lnTo>
                  <a:lnTo>
                    <a:pt x="90169" y="30099"/>
                  </a:lnTo>
                  <a:lnTo>
                    <a:pt x="88392" y="31750"/>
                  </a:lnTo>
                  <a:lnTo>
                    <a:pt x="88392" y="34163"/>
                  </a:lnTo>
                  <a:lnTo>
                    <a:pt x="85852" y="39751"/>
                  </a:lnTo>
                  <a:lnTo>
                    <a:pt x="85852" y="41275"/>
                  </a:lnTo>
                  <a:lnTo>
                    <a:pt x="87630" y="41275"/>
                  </a:lnTo>
                  <a:lnTo>
                    <a:pt x="89281" y="42037"/>
                  </a:lnTo>
                  <a:lnTo>
                    <a:pt x="91820" y="42926"/>
                  </a:lnTo>
                  <a:lnTo>
                    <a:pt x="94360" y="44450"/>
                  </a:lnTo>
                  <a:lnTo>
                    <a:pt x="96773" y="46736"/>
                  </a:lnTo>
                  <a:lnTo>
                    <a:pt x="100965" y="52324"/>
                  </a:lnTo>
                  <a:lnTo>
                    <a:pt x="100965" y="57912"/>
                  </a:lnTo>
                  <a:lnTo>
                    <a:pt x="99314" y="61087"/>
                  </a:lnTo>
                  <a:lnTo>
                    <a:pt x="99314" y="63373"/>
                  </a:lnTo>
                  <a:lnTo>
                    <a:pt x="98425" y="65913"/>
                  </a:lnTo>
                  <a:lnTo>
                    <a:pt x="97663" y="67437"/>
                  </a:lnTo>
                  <a:lnTo>
                    <a:pt x="96773" y="70612"/>
                  </a:lnTo>
                  <a:lnTo>
                    <a:pt x="95884" y="72136"/>
                  </a:lnTo>
                  <a:lnTo>
                    <a:pt x="95884" y="75311"/>
                  </a:lnTo>
                  <a:lnTo>
                    <a:pt x="94360" y="77724"/>
                  </a:lnTo>
                  <a:lnTo>
                    <a:pt x="92709" y="83312"/>
                  </a:lnTo>
                  <a:lnTo>
                    <a:pt x="89281" y="88773"/>
                  </a:lnTo>
                  <a:lnTo>
                    <a:pt x="88392" y="92075"/>
                  </a:lnTo>
                  <a:lnTo>
                    <a:pt x="86741" y="94361"/>
                  </a:lnTo>
                  <a:lnTo>
                    <a:pt x="85852" y="97536"/>
                  </a:lnTo>
                  <a:lnTo>
                    <a:pt x="83566" y="99949"/>
                  </a:lnTo>
                  <a:lnTo>
                    <a:pt x="82677" y="102234"/>
                  </a:lnTo>
                  <a:lnTo>
                    <a:pt x="80898" y="104775"/>
                  </a:lnTo>
                  <a:lnTo>
                    <a:pt x="80136" y="107188"/>
                  </a:lnTo>
                  <a:lnTo>
                    <a:pt x="76707" y="111887"/>
                  </a:lnTo>
                  <a:lnTo>
                    <a:pt x="73532" y="115062"/>
                  </a:lnTo>
                  <a:lnTo>
                    <a:pt x="70993" y="118237"/>
                  </a:lnTo>
                  <a:lnTo>
                    <a:pt x="67564" y="120650"/>
                  </a:lnTo>
                  <a:lnTo>
                    <a:pt x="64261" y="122301"/>
                  </a:lnTo>
                  <a:lnTo>
                    <a:pt x="62610" y="122301"/>
                  </a:lnTo>
                  <a:lnTo>
                    <a:pt x="60070" y="123825"/>
                  </a:lnTo>
                  <a:lnTo>
                    <a:pt x="57531" y="123825"/>
                  </a:lnTo>
                  <a:lnTo>
                    <a:pt x="50927" y="126111"/>
                  </a:lnTo>
                  <a:lnTo>
                    <a:pt x="47625" y="127000"/>
                  </a:lnTo>
                  <a:lnTo>
                    <a:pt x="42544" y="127000"/>
                  </a:lnTo>
                  <a:lnTo>
                    <a:pt x="36830" y="128524"/>
                  </a:lnTo>
                  <a:lnTo>
                    <a:pt x="34290" y="128524"/>
                  </a:lnTo>
                  <a:lnTo>
                    <a:pt x="31750" y="129286"/>
                  </a:lnTo>
                  <a:lnTo>
                    <a:pt x="26796" y="129286"/>
                  </a:lnTo>
                  <a:lnTo>
                    <a:pt x="24256" y="130175"/>
                  </a:lnTo>
                  <a:lnTo>
                    <a:pt x="20828" y="130175"/>
                  </a:lnTo>
                  <a:lnTo>
                    <a:pt x="18288" y="131063"/>
                  </a:lnTo>
                  <a:lnTo>
                    <a:pt x="14223" y="131063"/>
                  </a:lnTo>
                  <a:lnTo>
                    <a:pt x="11683" y="131699"/>
                  </a:lnTo>
                  <a:lnTo>
                    <a:pt x="6604" y="131699"/>
                  </a:lnTo>
                  <a:lnTo>
                    <a:pt x="4191" y="132461"/>
                  </a:lnTo>
                  <a:lnTo>
                    <a:pt x="2540" y="132461"/>
                  </a:lnTo>
                  <a:lnTo>
                    <a:pt x="0" y="120650"/>
                  </a:lnTo>
                  <a:lnTo>
                    <a:pt x="2540" y="120650"/>
                  </a:lnTo>
                  <a:lnTo>
                    <a:pt x="5080" y="119761"/>
                  </a:lnTo>
                  <a:lnTo>
                    <a:pt x="15113" y="119761"/>
                  </a:lnTo>
                  <a:lnTo>
                    <a:pt x="17398" y="119126"/>
                  </a:lnTo>
                  <a:lnTo>
                    <a:pt x="21717" y="119126"/>
                  </a:lnTo>
                  <a:lnTo>
                    <a:pt x="24256" y="118237"/>
                  </a:lnTo>
                  <a:lnTo>
                    <a:pt x="28320" y="118237"/>
                  </a:lnTo>
                  <a:lnTo>
                    <a:pt x="31750" y="117348"/>
                  </a:lnTo>
                  <a:lnTo>
                    <a:pt x="35941" y="117348"/>
                  </a:lnTo>
                  <a:lnTo>
                    <a:pt x="39116" y="116586"/>
                  </a:lnTo>
                  <a:lnTo>
                    <a:pt x="42544" y="116586"/>
                  </a:lnTo>
                  <a:lnTo>
                    <a:pt x="57531" y="111887"/>
                  </a:lnTo>
                  <a:lnTo>
                    <a:pt x="63500" y="107950"/>
                  </a:lnTo>
                  <a:lnTo>
                    <a:pt x="69215" y="101600"/>
                  </a:lnTo>
                  <a:lnTo>
                    <a:pt x="70104" y="99949"/>
                  </a:lnTo>
                  <a:lnTo>
                    <a:pt x="73532" y="95250"/>
                  </a:lnTo>
                  <a:lnTo>
                    <a:pt x="75056" y="93726"/>
                  </a:lnTo>
                  <a:lnTo>
                    <a:pt x="75818" y="91186"/>
                  </a:lnTo>
                  <a:lnTo>
                    <a:pt x="80898" y="83312"/>
                  </a:lnTo>
                  <a:lnTo>
                    <a:pt x="81788" y="80263"/>
                  </a:lnTo>
                  <a:lnTo>
                    <a:pt x="83566" y="77724"/>
                  </a:lnTo>
                  <a:lnTo>
                    <a:pt x="85852" y="69850"/>
                  </a:lnTo>
                  <a:lnTo>
                    <a:pt x="85852" y="67437"/>
                  </a:lnTo>
                  <a:lnTo>
                    <a:pt x="86741" y="65913"/>
                  </a:lnTo>
                  <a:lnTo>
                    <a:pt x="86741" y="57912"/>
                  </a:lnTo>
                  <a:lnTo>
                    <a:pt x="85852" y="54863"/>
                  </a:lnTo>
                  <a:lnTo>
                    <a:pt x="85217" y="53086"/>
                  </a:lnTo>
                  <a:lnTo>
                    <a:pt x="83566" y="50800"/>
                  </a:lnTo>
                  <a:lnTo>
                    <a:pt x="82677" y="49911"/>
                  </a:lnTo>
                  <a:lnTo>
                    <a:pt x="81788" y="48387"/>
                  </a:lnTo>
                  <a:lnTo>
                    <a:pt x="80136" y="48387"/>
                  </a:lnTo>
                  <a:lnTo>
                    <a:pt x="78358" y="46736"/>
                  </a:lnTo>
                  <a:lnTo>
                    <a:pt x="75818" y="49276"/>
                  </a:lnTo>
                  <a:lnTo>
                    <a:pt x="72643" y="54863"/>
                  </a:lnTo>
                  <a:lnTo>
                    <a:pt x="66675" y="59563"/>
                  </a:lnTo>
                  <a:lnTo>
                    <a:pt x="64261" y="60198"/>
                  </a:lnTo>
                  <a:lnTo>
                    <a:pt x="62610" y="60198"/>
                  </a:lnTo>
                  <a:lnTo>
                    <a:pt x="60959" y="59563"/>
                  </a:lnTo>
                  <a:lnTo>
                    <a:pt x="60959" y="57912"/>
                  </a:lnTo>
                  <a:lnTo>
                    <a:pt x="62610" y="54863"/>
                  </a:lnTo>
                  <a:lnTo>
                    <a:pt x="63500" y="52324"/>
                  </a:lnTo>
                  <a:lnTo>
                    <a:pt x="75056" y="34163"/>
                  </a:lnTo>
                  <a:lnTo>
                    <a:pt x="77596" y="26288"/>
                  </a:lnTo>
                  <a:lnTo>
                    <a:pt x="77596" y="23876"/>
                  </a:lnTo>
                  <a:lnTo>
                    <a:pt x="74294" y="15875"/>
                  </a:lnTo>
                  <a:lnTo>
                    <a:pt x="72643" y="13462"/>
                  </a:lnTo>
                  <a:lnTo>
                    <a:pt x="70104" y="11049"/>
                  </a:lnTo>
                  <a:lnTo>
                    <a:pt x="67564" y="723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4" name="Freeform 593"/>
            <p:cNvSpPr/>
            <p:nvPr/>
          </p:nvSpPr>
          <p:spPr>
            <a:xfrm>
              <a:off x="9612140" y="4543096"/>
              <a:ext cx="290739" cy="227288"/>
            </a:xfrm>
            <a:custGeom>
              <a:avLst/>
              <a:gdLst/>
              <a:ahLst/>
              <a:cxnLst/>
              <a:rect l="0" t="0" r="0" b="0"/>
              <a:pathLst>
                <a:path w="290577" h="226950">
                  <a:moveTo>
                    <a:pt x="9143" y="180086"/>
                  </a:moveTo>
                  <a:lnTo>
                    <a:pt x="0" y="177800"/>
                  </a:lnTo>
                  <a:lnTo>
                    <a:pt x="2539" y="173736"/>
                  </a:lnTo>
                  <a:lnTo>
                    <a:pt x="5968" y="170561"/>
                  </a:lnTo>
                  <a:lnTo>
                    <a:pt x="7620" y="168148"/>
                  </a:lnTo>
                  <a:lnTo>
                    <a:pt x="10033" y="166624"/>
                  </a:lnTo>
                  <a:lnTo>
                    <a:pt x="11684" y="164338"/>
                  </a:lnTo>
                  <a:lnTo>
                    <a:pt x="14351" y="162687"/>
                  </a:lnTo>
                  <a:lnTo>
                    <a:pt x="16890" y="160274"/>
                  </a:lnTo>
                  <a:lnTo>
                    <a:pt x="18414" y="157861"/>
                  </a:lnTo>
                  <a:lnTo>
                    <a:pt x="20954" y="156209"/>
                  </a:lnTo>
                  <a:lnTo>
                    <a:pt x="26035" y="151511"/>
                  </a:lnTo>
                  <a:lnTo>
                    <a:pt x="29210" y="149987"/>
                  </a:lnTo>
                  <a:lnTo>
                    <a:pt x="48387" y="133350"/>
                  </a:lnTo>
                  <a:lnTo>
                    <a:pt x="50926" y="130175"/>
                  </a:lnTo>
                  <a:lnTo>
                    <a:pt x="53466" y="128524"/>
                  </a:lnTo>
                  <a:lnTo>
                    <a:pt x="56768" y="125476"/>
                  </a:lnTo>
                  <a:lnTo>
                    <a:pt x="60198" y="122936"/>
                  </a:lnTo>
                  <a:lnTo>
                    <a:pt x="62738" y="120523"/>
                  </a:lnTo>
                  <a:lnTo>
                    <a:pt x="66039" y="118237"/>
                  </a:lnTo>
                  <a:lnTo>
                    <a:pt x="68452" y="115824"/>
                  </a:lnTo>
                  <a:lnTo>
                    <a:pt x="91948" y="96901"/>
                  </a:lnTo>
                  <a:lnTo>
                    <a:pt x="94488" y="94361"/>
                  </a:lnTo>
                  <a:lnTo>
                    <a:pt x="96774" y="92837"/>
                  </a:lnTo>
                  <a:lnTo>
                    <a:pt x="99313" y="90424"/>
                  </a:lnTo>
                  <a:lnTo>
                    <a:pt x="102742" y="88773"/>
                  </a:lnTo>
                  <a:lnTo>
                    <a:pt x="104521" y="86487"/>
                  </a:lnTo>
                  <a:lnTo>
                    <a:pt x="107696" y="84074"/>
                  </a:lnTo>
                  <a:lnTo>
                    <a:pt x="109347" y="82550"/>
                  </a:lnTo>
                  <a:lnTo>
                    <a:pt x="112776" y="80899"/>
                  </a:lnTo>
                  <a:lnTo>
                    <a:pt x="114300" y="78486"/>
                  </a:lnTo>
                  <a:lnTo>
                    <a:pt x="116839" y="76834"/>
                  </a:lnTo>
                  <a:lnTo>
                    <a:pt x="118617" y="75311"/>
                  </a:lnTo>
                  <a:lnTo>
                    <a:pt x="125222" y="70612"/>
                  </a:lnTo>
                  <a:lnTo>
                    <a:pt x="131190" y="65024"/>
                  </a:lnTo>
                  <a:lnTo>
                    <a:pt x="137795" y="61087"/>
                  </a:lnTo>
                  <a:lnTo>
                    <a:pt x="137795" y="60198"/>
                  </a:lnTo>
                  <a:lnTo>
                    <a:pt x="138556" y="60198"/>
                  </a:lnTo>
                  <a:lnTo>
                    <a:pt x="138556" y="57150"/>
                  </a:lnTo>
                  <a:lnTo>
                    <a:pt x="137795" y="55499"/>
                  </a:lnTo>
                  <a:lnTo>
                    <a:pt x="137795" y="51562"/>
                  </a:lnTo>
                  <a:lnTo>
                    <a:pt x="138556" y="49911"/>
                  </a:lnTo>
                  <a:lnTo>
                    <a:pt x="138556" y="42037"/>
                  </a:lnTo>
                  <a:lnTo>
                    <a:pt x="141097" y="36449"/>
                  </a:lnTo>
                  <a:lnTo>
                    <a:pt x="142875" y="30099"/>
                  </a:lnTo>
                  <a:lnTo>
                    <a:pt x="146050" y="24511"/>
                  </a:lnTo>
                  <a:lnTo>
                    <a:pt x="146938" y="21336"/>
                  </a:lnTo>
                  <a:lnTo>
                    <a:pt x="148589" y="19050"/>
                  </a:lnTo>
                  <a:lnTo>
                    <a:pt x="149478" y="16637"/>
                  </a:lnTo>
                  <a:lnTo>
                    <a:pt x="152908" y="13462"/>
                  </a:lnTo>
                  <a:lnTo>
                    <a:pt x="153670" y="11938"/>
                  </a:lnTo>
                  <a:lnTo>
                    <a:pt x="157734" y="9525"/>
                  </a:lnTo>
                  <a:lnTo>
                    <a:pt x="159512" y="7874"/>
                  </a:lnTo>
                  <a:lnTo>
                    <a:pt x="161163" y="7238"/>
                  </a:lnTo>
                  <a:lnTo>
                    <a:pt x="165226" y="5461"/>
                  </a:lnTo>
                  <a:lnTo>
                    <a:pt x="167766" y="5461"/>
                  </a:lnTo>
                  <a:lnTo>
                    <a:pt x="170306" y="4699"/>
                  </a:lnTo>
                  <a:lnTo>
                    <a:pt x="175260" y="4699"/>
                  </a:lnTo>
                  <a:lnTo>
                    <a:pt x="179577" y="6350"/>
                  </a:lnTo>
                  <a:lnTo>
                    <a:pt x="181228" y="7874"/>
                  </a:lnTo>
                  <a:lnTo>
                    <a:pt x="182117" y="9525"/>
                  </a:lnTo>
                  <a:lnTo>
                    <a:pt x="183641" y="11049"/>
                  </a:lnTo>
                  <a:lnTo>
                    <a:pt x="184403" y="13462"/>
                  </a:lnTo>
                  <a:lnTo>
                    <a:pt x="186181" y="15113"/>
                  </a:lnTo>
                  <a:lnTo>
                    <a:pt x="186181" y="16637"/>
                  </a:lnTo>
                  <a:lnTo>
                    <a:pt x="186943" y="19050"/>
                  </a:lnTo>
                  <a:lnTo>
                    <a:pt x="186943" y="20701"/>
                  </a:lnTo>
                  <a:lnTo>
                    <a:pt x="187833" y="22225"/>
                  </a:lnTo>
                  <a:lnTo>
                    <a:pt x="187833" y="24511"/>
                  </a:lnTo>
                  <a:lnTo>
                    <a:pt x="188722" y="25400"/>
                  </a:lnTo>
                  <a:lnTo>
                    <a:pt x="189611" y="23876"/>
                  </a:lnTo>
                  <a:lnTo>
                    <a:pt x="194437" y="20701"/>
                  </a:lnTo>
                  <a:lnTo>
                    <a:pt x="196214" y="19050"/>
                  </a:lnTo>
                  <a:lnTo>
                    <a:pt x="198754" y="17399"/>
                  </a:lnTo>
                  <a:lnTo>
                    <a:pt x="200405" y="15748"/>
                  </a:lnTo>
                  <a:lnTo>
                    <a:pt x="202946" y="14224"/>
                  </a:lnTo>
                  <a:lnTo>
                    <a:pt x="205359" y="13462"/>
                  </a:lnTo>
                  <a:lnTo>
                    <a:pt x="210438" y="10287"/>
                  </a:lnTo>
                  <a:lnTo>
                    <a:pt x="218821" y="7238"/>
                  </a:lnTo>
                  <a:lnTo>
                    <a:pt x="221361" y="5461"/>
                  </a:lnTo>
                  <a:lnTo>
                    <a:pt x="237109" y="762"/>
                  </a:lnTo>
                  <a:lnTo>
                    <a:pt x="239649" y="762"/>
                  </a:lnTo>
                  <a:lnTo>
                    <a:pt x="242188" y="0"/>
                  </a:lnTo>
                  <a:lnTo>
                    <a:pt x="252222" y="0"/>
                  </a:lnTo>
                  <a:lnTo>
                    <a:pt x="254635" y="762"/>
                  </a:lnTo>
                  <a:lnTo>
                    <a:pt x="260603" y="4699"/>
                  </a:lnTo>
                  <a:lnTo>
                    <a:pt x="262127" y="8763"/>
                  </a:lnTo>
                  <a:lnTo>
                    <a:pt x="262127" y="11938"/>
                  </a:lnTo>
                  <a:lnTo>
                    <a:pt x="261238" y="15113"/>
                  </a:lnTo>
                  <a:lnTo>
                    <a:pt x="248792" y="33274"/>
                  </a:lnTo>
                  <a:lnTo>
                    <a:pt x="246252" y="35687"/>
                  </a:lnTo>
                  <a:lnTo>
                    <a:pt x="244601" y="37973"/>
                  </a:lnTo>
                  <a:lnTo>
                    <a:pt x="240538" y="42037"/>
                  </a:lnTo>
                  <a:lnTo>
                    <a:pt x="256286" y="42037"/>
                  </a:lnTo>
                  <a:lnTo>
                    <a:pt x="258826" y="42799"/>
                  </a:lnTo>
                  <a:lnTo>
                    <a:pt x="260603" y="42799"/>
                  </a:lnTo>
                  <a:lnTo>
                    <a:pt x="262127" y="43561"/>
                  </a:lnTo>
                  <a:lnTo>
                    <a:pt x="264667" y="43561"/>
                  </a:lnTo>
                  <a:lnTo>
                    <a:pt x="267208" y="44323"/>
                  </a:lnTo>
                  <a:lnTo>
                    <a:pt x="277240" y="49276"/>
                  </a:lnTo>
                  <a:lnTo>
                    <a:pt x="280542" y="51562"/>
                  </a:lnTo>
                  <a:lnTo>
                    <a:pt x="285496" y="56261"/>
                  </a:lnTo>
                  <a:lnTo>
                    <a:pt x="288925" y="61849"/>
                  </a:lnTo>
                  <a:lnTo>
                    <a:pt x="290576" y="68961"/>
                  </a:lnTo>
                  <a:lnTo>
                    <a:pt x="290576" y="72136"/>
                  </a:lnTo>
                  <a:lnTo>
                    <a:pt x="289813" y="75311"/>
                  </a:lnTo>
                  <a:lnTo>
                    <a:pt x="286385" y="80899"/>
                  </a:lnTo>
                  <a:lnTo>
                    <a:pt x="277240" y="86487"/>
                  </a:lnTo>
                  <a:lnTo>
                    <a:pt x="274574" y="88773"/>
                  </a:lnTo>
                  <a:lnTo>
                    <a:pt x="264667" y="91313"/>
                  </a:lnTo>
                  <a:lnTo>
                    <a:pt x="262127" y="92837"/>
                  </a:lnTo>
                  <a:lnTo>
                    <a:pt x="259714" y="92837"/>
                  </a:lnTo>
                  <a:lnTo>
                    <a:pt x="257937" y="93599"/>
                  </a:lnTo>
                  <a:lnTo>
                    <a:pt x="256286" y="93599"/>
                  </a:lnTo>
                  <a:lnTo>
                    <a:pt x="256286" y="94361"/>
                  </a:lnTo>
                  <a:lnTo>
                    <a:pt x="258826" y="96012"/>
                  </a:lnTo>
                  <a:lnTo>
                    <a:pt x="264667" y="102234"/>
                  </a:lnTo>
                  <a:lnTo>
                    <a:pt x="267208" y="106299"/>
                  </a:lnTo>
                  <a:lnTo>
                    <a:pt x="268859" y="107950"/>
                  </a:lnTo>
                  <a:lnTo>
                    <a:pt x="269748" y="110998"/>
                  </a:lnTo>
                  <a:lnTo>
                    <a:pt x="272034" y="116713"/>
                  </a:lnTo>
                  <a:lnTo>
                    <a:pt x="272034" y="118871"/>
                  </a:lnTo>
                  <a:lnTo>
                    <a:pt x="271399" y="120523"/>
                  </a:lnTo>
                  <a:lnTo>
                    <a:pt x="264667" y="123825"/>
                  </a:lnTo>
                  <a:lnTo>
                    <a:pt x="261238" y="123825"/>
                  </a:lnTo>
                  <a:lnTo>
                    <a:pt x="258826" y="124587"/>
                  </a:lnTo>
                  <a:lnTo>
                    <a:pt x="254635" y="124587"/>
                  </a:lnTo>
                  <a:lnTo>
                    <a:pt x="252856" y="125476"/>
                  </a:lnTo>
                  <a:lnTo>
                    <a:pt x="226187" y="125476"/>
                  </a:lnTo>
                  <a:lnTo>
                    <a:pt x="226187" y="128524"/>
                  </a:lnTo>
                  <a:lnTo>
                    <a:pt x="227076" y="130809"/>
                  </a:lnTo>
                  <a:lnTo>
                    <a:pt x="223901" y="138938"/>
                  </a:lnTo>
                  <a:lnTo>
                    <a:pt x="222123" y="141224"/>
                  </a:lnTo>
                  <a:lnTo>
                    <a:pt x="219583" y="141224"/>
                  </a:lnTo>
                  <a:lnTo>
                    <a:pt x="217931" y="142113"/>
                  </a:lnTo>
                  <a:lnTo>
                    <a:pt x="215391" y="142113"/>
                  </a:lnTo>
                  <a:lnTo>
                    <a:pt x="212978" y="142748"/>
                  </a:lnTo>
                  <a:lnTo>
                    <a:pt x="206248" y="141224"/>
                  </a:lnTo>
                  <a:lnTo>
                    <a:pt x="202946" y="141224"/>
                  </a:lnTo>
                  <a:lnTo>
                    <a:pt x="191262" y="138049"/>
                  </a:lnTo>
                  <a:lnTo>
                    <a:pt x="189611" y="138049"/>
                  </a:lnTo>
                  <a:lnTo>
                    <a:pt x="185292" y="136398"/>
                  </a:lnTo>
                  <a:lnTo>
                    <a:pt x="184403" y="136398"/>
                  </a:lnTo>
                  <a:lnTo>
                    <a:pt x="60960" y="226949"/>
                  </a:lnTo>
                  <a:lnTo>
                    <a:pt x="51815" y="216662"/>
                  </a:lnTo>
                  <a:lnTo>
                    <a:pt x="184403" y="122301"/>
                  </a:lnTo>
                  <a:lnTo>
                    <a:pt x="186943" y="124587"/>
                  </a:lnTo>
                  <a:lnTo>
                    <a:pt x="194437" y="128524"/>
                  </a:lnTo>
                  <a:lnTo>
                    <a:pt x="202056" y="130809"/>
                  </a:lnTo>
                  <a:lnTo>
                    <a:pt x="204470" y="132461"/>
                  </a:lnTo>
                  <a:lnTo>
                    <a:pt x="214502" y="132461"/>
                  </a:lnTo>
                  <a:lnTo>
                    <a:pt x="215391" y="130809"/>
                  </a:lnTo>
                  <a:lnTo>
                    <a:pt x="217042" y="130175"/>
                  </a:lnTo>
                  <a:lnTo>
                    <a:pt x="217931" y="128524"/>
                  </a:lnTo>
                  <a:lnTo>
                    <a:pt x="217931" y="122301"/>
                  </a:lnTo>
                  <a:lnTo>
                    <a:pt x="210438" y="108712"/>
                  </a:lnTo>
                  <a:lnTo>
                    <a:pt x="209550" y="107950"/>
                  </a:lnTo>
                  <a:lnTo>
                    <a:pt x="211327" y="107950"/>
                  </a:lnTo>
                  <a:lnTo>
                    <a:pt x="215391" y="110236"/>
                  </a:lnTo>
                  <a:lnTo>
                    <a:pt x="223012" y="111887"/>
                  </a:lnTo>
                  <a:lnTo>
                    <a:pt x="224536" y="112649"/>
                  </a:lnTo>
                  <a:lnTo>
                    <a:pt x="226187" y="112649"/>
                  </a:lnTo>
                  <a:lnTo>
                    <a:pt x="233045" y="115062"/>
                  </a:lnTo>
                  <a:lnTo>
                    <a:pt x="234568" y="115062"/>
                  </a:lnTo>
                  <a:lnTo>
                    <a:pt x="236220" y="115824"/>
                  </a:lnTo>
                  <a:lnTo>
                    <a:pt x="240538" y="115824"/>
                  </a:lnTo>
                  <a:lnTo>
                    <a:pt x="243077" y="116713"/>
                  </a:lnTo>
                  <a:lnTo>
                    <a:pt x="244601" y="116713"/>
                  </a:lnTo>
                  <a:lnTo>
                    <a:pt x="247141" y="117348"/>
                  </a:lnTo>
                  <a:lnTo>
                    <a:pt x="249681" y="116713"/>
                  </a:lnTo>
                  <a:lnTo>
                    <a:pt x="252856" y="116713"/>
                  </a:lnTo>
                  <a:lnTo>
                    <a:pt x="255397" y="115824"/>
                  </a:lnTo>
                  <a:lnTo>
                    <a:pt x="257175" y="115062"/>
                  </a:lnTo>
                  <a:lnTo>
                    <a:pt x="257937" y="113538"/>
                  </a:lnTo>
                  <a:lnTo>
                    <a:pt x="256286" y="109474"/>
                  </a:lnTo>
                  <a:lnTo>
                    <a:pt x="245363" y="100711"/>
                  </a:lnTo>
                  <a:lnTo>
                    <a:pt x="237998" y="96901"/>
                  </a:lnTo>
                  <a:lnTo>
                    <a:pt x="234568" y="94361"/>
                  </a:lnTo>
                  <a:lnTo>
                    <a:pt x="223012" y="88773"/>
                  </a:lnTo>
                  <a:lnTo>
                    <a:pt x="222123" y="88773"/>
                  </a:lnTo>
                  <a:lnTo>
                    <a:pt x="222123" y="88138"/>
                  </a:lnTo>
                  <a:lnTo>
                    <a:pt x="227964" y="88138"/>
                  </a:lnTo>
                  <a:lnTo>
                    <a:pt x="230504" y="87249"/>
                  </a:lnTo>
                  <a:lnTo>
                    <a:pt x="233934" y="87249"/>
                  </a:lnTo>
                  <a:lnTo>
                    <a:pt x="237109" y="86487"/>
                  </a:lnTo>
                  <a:lnTo>
                    <a:pt x="241300" y="86487"/>
                  </a:lnTo>
                  <a:lnTo>
                    <a:pt x="244601" y="85598"/>
                  </a:lnTo>
                  <a:lnTo>
                    <a:pt x="248030" y="85598"/>
                  </a:lnTo>
                  <a:lnTo>
                    <a:pt x="251333" y="84836"/>
                  </a:lnTo>
                  <a:lnTo>
                    <a:pt x="254635" y="84836"/>
                  </a:lnTo>
                  <a:lnTo>
                    <a:pt x="260603" y="83438"/>
                  </a:lnTo>
                  <a:lnTo>
                    <a:pt x="263778" y="83438"/>
                  </a:lnTo>
                  <a:lnTo>
                    <a:pt x="265429" y="81661"/>
                  </a:lnTo>
                  <a:lnTo>
                    <a:pt x="270510" y="78486"/>
                  </a:lnTo>
                  <a:lnTo>
                    <a:pt x="272923" y="75311"/>
                  </a:lnTo>
                  <a:lnTo>
                    <a:pt x="274574" y="72136"/>
                  </a:lnTo>
                  <a:lnTo>
                    <a:pt x="274574" y="69723"/>
                  </a:lnTo>
                  <a:lnTo>
                    <a:pt x="275463" y="68199"/>
                  </a:lnTo>
                  <a:lnTo>
                    <a:pt x="274574" y="65913"/>
                  </a:lnTo>
                  <a:lnTo>
                    <a:pt x="274574" y="64262"/>
                  </a:lnTo>
                  <a:lnTo>
                    <a:pt x="272034" y="59436"/>
                  </a:lnTo>
                  <a:lnTo>
                    <a:pt x="269748" y="56261"/>
                  </a:lnTo>
                  <a:lnTo>
                    <a:pt x="267208" y="54609"/>
                  </a:lnTo>
                  <a:lnTo>
                    <a:pt x="264667" y="53975"/>
                  </a:lnTo>
                  <a:lnTo>
                    <a:pt x="262889" y="53975"/>
                  </a:lnTo>
                  <a:lnTo>
                    <a:pt x="261238" y="53086"/>
                  </a:lnTo>
                  <a:lnTo>
                    <a:pt x="259714" y="53086"/>
                  </a:lnTo>
                  <a:lnTo>
                    <a:pt x="256286" y="52324"/>
                  </a:lnTo>
                  <a:lnTo>
                    <a:pt x="254635" y="51562"/>
                  </a:lnTo>
                  <a:lnTo>
                    <a:pt x="244601" y="51562"/>
                  </a:lnTo>
                  <a:lnTo>
                    <a:pt x="242188" y="52324"/>
                  </a:lnTo>
                  <a:lnTo>
                    <a:pt x="234568" y="52324"/>
                  </a:lnTo>
                  <a:lnTo>
                    <a:pt x="232155" y="53086"/>
                  </a:lnTo>
                  <a:lnTo>
                    <a:pt x="229615" y="53086"/>
                  </a:lnTo>
                  <a:lnTo>
                    <a:pt x="227964" y="53975"/>
                  </a:lnTo>
                  <a:lnTo>
                    <a:pt x="223012" y="53975"/>
                  </a:lnTo>
                  <a:lnTo>
                    <a:pt x="222123" y="54609"/>
                  </a:lnTo>
                  <a:lnTo>
                    <a:pt x="217931" y="55499"/>
                  </a:lnTo>
                  <a:lnTo>
                    <a:pt x="216153" y="56261"/>
                  </a:lnTo>
                  <a:lnTo>
                    <a:pt x="214502" y="56261"/>
                  </a:lnTo>
                  <a:lnTo>
                    <a:pt x="215391" y="54609"/>
                  </a:lnTo>
                  <a:lnTo>
                    <a:pt x="219583" y="50800"/>
                  </a:lnTo>
                  <a:lnTo>
                    <a:pt x="221361" y="47625"/>
                  </a:lnTo>
                  <a:lnTo>
                    <a:pt x="230504" y="37338"/>
                  </a:lnTo>
                  <a:lnTo>
                    <a:pt x="233045" y="33274"/>
                  </a:lnTo>
                  <a:lnTo>
                    <a:pt x="234568" y="31750"/>
                  </a:lnTo>
                  <a:lnTo>
                    <a:pt x="240538" y="22987"/>
                  </a:lnTo>
                  <a:lnTo>
                    <a:pt x="241300" y="19812"/>
                  </a:lnTo>
                  <a:lnTo>
                    <a:pt x="243077" y="17399"/>
                  </a:lnTo>
                  <a:lnTo>
                    <a:pt x="243077" y="15113"/>
                  </a:lnTo>
                  <a:lnTo>
                    <a:pt x="238760" y="11938"/>
                  </a:lnTo>
                  <a:lnTo>
                    <a:pt x="236220" y="11049"/>
                  </a:lnTo>
                  <a:lnTo>
                    <a:pt x="229615" y="11049"/>
                  </a:lnTo>
                  <a:lnTo>
                    <a:pt x="222123" y="13462"/>
                  </a:lnTo>
                  <a:lnTo>
                    <a:pt x="217931" y="15748"/>
                  </a:lnTo>
                  <a:lnTo>
                    <a:pt x="215391" y="16637"/>
                  </a:lnTo>
                  <a:lnTo>
                    <a:pt x="212978" y="19050"/>
                  </a:lnTo>
                  <a:lnTo>
                    <a:pt x="210438" y="19812"/>
                  </a:lnTo>
                  <a:lnTo>
                    <a:pt x="208788" y="22225"/>
                  </a:lnTo>
                  <a:lnTo>
                    <a:pt x="206248" y="23876"/>
                  </a:lnTo>
                  <a:lnTo>
                    <a:pt x="204470" y="26162"/>
                  </a:lnTo>
                  <a:lnTo>
                    <a:pt x="202056" y="27686"/>
                  </a:lnTo>
                  <a:lnTo>
                    <a:pt x="199516" y="30099"/>
                  </a:lnTo>
                  <a:lnTo>
                    <a:pt x="196976" y="31750"/>
                  </a:lnTo>
                  <a:lnTo>
                    <a:pt x="187833" y="40513"/>
                  </a:lnTo>
                  <a:lnTo>
                    <a:pt x="185292" y="42037"/>
                  </a:lnTo>
                  <a:lnTo>
                    <a:pt x="183641" y="43561"/>
                  </a:lnTo>
                  <a:lnTo>
                    <a:pt x="182752" y="45212"/>
                  </a:lnTo>
                  <a:lnTo>
                    <a:pt x="179577" y="48387"/>
                  </a:lnTo>
                  <a:lnTo>
                    <a:pt x="179577" y="47625"/>
                  </a:lnTo>
                  <a:lnTo>
                    <a:pt x="177800" y="42799"/>
                  </a:lnTo>
                  <a:lnTo>
                    <a:pt x="177800" y="41148"/>
                  </a:lnTo>
                  <a:lnTo>
                    <a:pt x="177038" y="38862"/>
                  </a:lnTo>
                  <a:lnTo>
                    <a:pt x="177038" y="37338"/>
                  </a:lnTo>
                  <a:lnTo>
                    <a:pt x="174498" y="33274"/>
                  </a:lnTo>
                  <a:lnTo>
                    <a:pt x="174498" y="30861"/>
                  </a:lnTo>
                  <a:lnTo>
                    <a:pt x="173736" y="29209"/>
                  </a:lnTo>
                  <a:lnTo>
                    <a:pt x="167766" y="22225"/>
                  </a:lnTo>
                  <a:lnTo>
                    <a:pt x="163702" y="22225"/>
                  </a:lnTo>
                  <a:lnTo>
                    <a:pt x="156972" y="29209"/>
                  </a:lnTo>
                  <a:lnTo>
                    <a:pt x="156083" y="30861"/>
                  </a:lnTo>
                  <a:lnTo>
                    <a:pt x="155448" y="33274"/>
                  </a:lnTo>
                  <a:lnTo>
                    <a:pt x="153670" y="34925"/>
                  </a:lnTo>
                  <a:lnTo>
                    <a:pt x="152908" y="37338"/>
                  </a:lnTo>
                  <a:lnTo>
                    <a:pt x="151129" y="38862"/>
                  </a:lnTo>
                  <a:lnTo>
                    <a:pt x="151129" y="41148"/>
                  </a:lnTo>
                  <a:lnTo>
                    <a:pt x="149478" y="43561"/>
                  </a:lnTo>
                  <a:lnTo>
                    <a:pt x="149478" y="46101"/>
                  </a:lnTo>
                  <a:lnTo>
                    <a:pt x="148589" y="48387"/>
                  </a:lnTo>
                  <a:lnTo>
                    <a:pt x="148589" y="61087"/>
                  </a:lnTo>
                  <a:lnTo>
                    <a:pt x="149478" y="62738"/>
                  </a:lnTo>
                  <a:lnTo>
                    <a:pt x="149478" y="64262"/>
                  </a:lnTo>
                  <a:lnTo>
                    <a:pt x="150367" y="659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5" name="Freeform 594"/>
            <p:cNvSpPr/>
            <p:nvPr/>
          </p:nvSpPr>
          <p:spPr>
            <a:xfrm>
              <a:off x="9783059" y="4603836"/>
              <a:ext cx="29954" cy="37229"/>
            </a:xfrm>
            <a:custGeom>
              <a:avLst/>
              <a:gdLst/>
              <a:ahLst/>
              <a:cxnLst/>
              <a:rect l="0" t="0" r="0" b="0"/>
              <a:pathLst>
                <a:path w="30100" h="38990">
                  <a:moveTo>
                    <a:pt x="14097" y="0"/>
                  </a:moveTo>
                  <a:lnTo>
                    <a:pt x="15875" y="0"/>
                  </a:lnTo>
                  <a:lnTo>
                    <a:pt x="21845" y="1651"/>
                  </a:lnTo>
                  <a:lnTo>
                    <a:pt x="27559" y="8001"/>
                  </a:lnTo>
                  <a:lnTo>
                    <a:pt x="30099" y="15875"/>
                  </a:lnTo>
                  <a:lnTo>
                    <a:pt x="29210" y="18288"/>
                  </a:lnTo>
                  <a:lnTo>
                    <a:pt x="29210" y="20573"/>
                  </a:lnTo>
                  <a:lnTo>
                    <a:pt x="27559" y="23114"/>
                  </a:lnTo>
                  <a:lnTo>
                    <a:pt x="26670" y="25400"/>
                  </a:lnTo>
                  <a:lnTo>
                    <a:pt x="24131" y="27051"/>
                  </a:lnTo>
                  <a:lnTo>
                    <a:pt x="20067" y="30988"/>
                  </a:lnTo>
                  <a:lnTo>
                    <a:pt x="17527" y="32512"/>
                  </a:lnTo>
                  <a:lnTo>
                    <a:pt x="14986" y="33401"/>
                  </a:lnTo>
                  <a:lnTo>
                    <a:pt x="12573" y="34925"/>
                  </a:lnTo>
                  <a:lnTo>
                    <a:pt x="10033" y="35687"/>
                  </a:lnTo>
                  <a:lnTo>
                    <a:pt x="7494" y="37465"/>
                  </a:lnTo>
                  <a:lnTo>
                    <a:pt x="4954" y="37465"/>
                  </a:lnTo>
                  <a:lnTo>
                    <a:pt x="1779" y="38989"/>
                  </a:lnTo>
                  <a:lnTo>
                    <a:pt x="890" y="38989"/>
                  </a:lnTo>
                  <a:lnTo>
                    <a:pt x="0" y="38100"/>
                  </a:lnTo>
                  <a:lnTo>
                    <a:pt x="890" y="35687"/>
                  </a:lnTo>
                  <a:lnTo>
                    <a:pt x="6732" y="30226"/>
                  </a:lnTo>
                  <a:lnTo>
                    <a:pt x="9271" y="26162"/>
                  </a:lnTo>
                  <a:lnTo>
                    <a:pt x="13335" y="23114"/>
                  </a:lnTo>
                  <a:lnTo>
                    <a:pt x="14097" y="20573"/>
                  </a:lnTo>
                  <a:lnTo>
                    <a:pt x="16637" y="19050"/>
                  </a:lnTo>
                  <a:lnTo>
                    <a:pt x="17527" y="17398"/>
                  </a:lnTo>
                  <a:lnTo>
                    <a:pt x="19305" y="15875"/>
                  </a:lnTo>
                  <a:lnTo>
                    <a:pt x="20067" y="12065"/>
                  </a:lnTo>
                  <a:lnTo>
                    <a:pt x="20067" y="9525"/>
                  </a:lnTo>
                  <a:lnTo>
                    <a:pt x="19305" y="6477"/>
                  </a:lnTo>
                  <a:lnTo>
                    <a:pt x="15875" y="7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6" name="Freeform 595"/>
            <p:cNvSpPr/>
            <p:nvPr/>
          </p:nvSpPr>
          <p:spPr>
            <a:xfrm>
              <a:off x="9127577" y="4592080"/>
              <a:ext cx="176205" cy="166548"/>
            </a:xfrm>
            <a:custGeom>
              <a:avLst/>
              <a:gdLst/>
              <a:ahLst/>
              <a:cxnLst/>
              <a:rect l="0" t="0" r="0" b="0"/>
              <a:pathLst>
                <a:path w="175388" h="166625">
                  <a:moveTo>
                    <a:pt x="175387" y="152273"/>
                  </a:moveTo>
                  <a:lnTo>
                    <a:pt x="170306" y="166624"/>
                  </a:lnTo>
                  <a:lnTo>
                    <a:pt x="68452" y="93599"/>
                  </a:lnTo>
                  <a:lnTo>
                    <a:pt x="67564" y="92837"/>
                  </a:lnTo>
                  <a:lnTo>
                    <a:pt x="67564" y="91948"/>
                  </a:lnTo>
                  <a:lnTo>
                    <a:pt x="66039" y="89662"/>
                  </a:lnTo>
                  <a:lnTo>
                    <a:pt x="64389" y="87883"/>
                  </a:lnTo>
                  <a:lnTo>
                    <a:pt x="62611" y="84836"/>
                  </a:lnTo>
                  <a:lnTo>
                    <a:pt x="55244" y="75311"/>
                  </a:lnTo>
                  <a:lnTo>
                    <a:pt x="54355" y="72898"/>
                  </a:lnTo>
                  <a:lnTo>
                    <a:pt x="52704" y="71246"/>
                  </a:lnTo>
                  <a:lnTo>
                    <a:pt x="50926" y="69088"/>
                  </a:lnTo>
                  <a:lnTo>
                    <a:pt x="50038" y="67437"/>
                  </a:lnTo>
                  <a:lnTo>
                    <a:pt x="39369" y="53086"/>
                  </a:lnTo>
                  <a:lnTo>
                    <a:pt x="39369" y="51562"/>
                  </a:lnTo>
                  <a:lnTo>
                    <a:pt x="37718" y="49911"/>
                  </a:lnTo>
                  <a:lnTo>
                    <a:pt x="37718" y="48387"/>
                  </a:lnTo>
                  <a:lnTo>
                    <a:pt x="36829" y="45974"/>
                  </a:lnTo>
                  <a:lnTo>
                    <a:pt x="36829" y="44323"/>
                  </a:lnTo>
                  <a:lnTo>
                    <a:pt x="35940" y="41148"/>
                  </a:lnTo>
                  <a:lnTo>
                    <a:pt x="35940" y="38862"/>
                  </a:lnTo>
                  <a:lnTo>
                    <a:pt x="35178" y="35813"/>
                  </a:lnTo>
                  <a:lnTo>
                    <a:pt x="35178" y="34036"/>
                  </a:lnTo>
                  <a:lnTo>
                    <a:pt x="32639" y="25400"/>
                  </a:lnTo>
                  <a:lnTo>
                    <a:pt x="30099" y="21336"/>
                  </a:lnTo>
                  <a:lnTo>
                    <a:pt x="25146" y="16637"/>
                  </a:lnTo>
                  <a:lnTo>
                    <a:pt x="18541" y="14224"/>
                  </a:lnTo>
                  <a:lnTo>
                    <a:pt x="17652" y="14224"/>
                  </a:lnTo>
                  <a:lnTo>
                    <a:pt x="15113" y="15113"/>
                  </a:lnTo>
                  <a:lnTo>
                    <a:pt x="13462" y="16637"/>
                  </a:lnTo>
                  <a:lnTo>
                    <a:pt x="11684" y="21336"/>
                  </a:lnTo>
                  <a:lnTo>
                    <a:pt x="10922" y="22987"/>
                  </a:lnTo>
                  <a:lnTo>
                    <a:pt x="10922" y="30099"/>
                  </a:lnTo>
                  <a:lnTo>
                    <a:pt x="10033" y="32384"/>
                  </a:lnTo>
                  <a:lnTo>
                    <a:pt x="10922" y="34925"/>
                  </a:lnTo>
                  <a:lnTo>
                    <a:pt x="10922" y="40513"/>
                  </a:lnTo>
                  <a:lnTo>
                    <a:pt x="11684" y="42037"/>
                  </a:lnTo>
                  <a:lnTo>
                    <a:pt x="16001" y="53086"/>
                  </a:lnTo>
                  <a:lnTo>
                    <a:pt x="16764" y="53975"/>
                  </a:lnTo>
                  <a:lnTo>
                    <a:pt x="19176" y="57784"/>
                  </a:lnTo>
                  <a:lnTo>
                    <a:pt x="19176" y="58674"/>
                  </a:lnTo>
                  <a:lnTo>
                    <a:pt x="16764" y="64262"/>
                  </a:lnTo>
                  <a:lnTo>
                    <a:pt x="15113" y="66548"/>
                  </a:lnTo>
                  <a:lnTo>
                    <a:pt x="14224" y="69723"/>
                  </a:lnTo>
                  <a:lnTo>
                    <a:pt x="12573" y="71246"/>
                  </a:lnTo>
                  <a:lnTo>
                    <a:pt x="11684" y="72898"/>
                  </a:lnTo>
                  <a:lnTo>
                    <a:pt x="10922" y="75311"/>
                  </a:lnTo>
                  <a:lnTo>
                    <a:pt x="10922" y="77851"/>
                  </a:lnTo>
                  <a:lnTo>
                    <a:pt x="10033" y="79375"/>
                  </a:lnTo>
                  <a:lnTo>
                    <a:pt x="10922" y="80899"/>
                  </a:lnTo>
                  <a:lnTo>
                    <a:pt x="10922" y="83184"/>
                  </a:lnTo>
                  <a:lnTo>
                    <a:pt x="16001" y="96646"/>
                  </a:lnTo>
                  <a:lnTo>
                    <a:pt x="18541" y="100711"/>
                  </a:lnTo>
                  <a:lnTo>
                    <a:pt x="19176" y="103124"/>
                  </a:lnTo>
                  <a:lnTo>
                    <a:pt x="20827" y="104775"/>
                  </a:lnTo>
                  <a:lnTo>
                    <a:pt x="22605" y="107950"/>
                  </a:lnTo>
                  <a:lnTo>
                    <a:pt x="23494" y="108584"/>
                  </a:lnTo>
                  <a:lnTo>
                    <a:pt x="16764" y="105409"/>
                  </a:lnTo>
                  <a:lnTo>
                    <a:pt x="9143" y="100076"/>
                  </a:lnTo>
                  <a:lnTo>
                    <a:pt x="7619" y="97536"/>
                  </a:lnTo>
                  <a:lnTo>
                    <a:pt x="5968" y="96012"/>
                  </a:lnTo>
                  <a:lnTo>
                    <a:pt x="5079" y="92837"/>
                  </a:lnTo>
                  <a:lnTo>
                    <a:pt x="3428" y="90424"/>
                  </a:lnTo>
                  <a:lnTo>
                    <a:pt x="2539" y="87883"/>
                  </a:lnTo>
                  <a:lnTo>
                    <a:pt x="2539" y="84836"/>
                  </a:lnTo>
                  <a:lnTo>
                    <a:pt x="1651" y="80899"/>
                  </a:lnTo>
                  <a:lnTo>
                    <a:pt x="1651" y="75311"/>
                  </a:lnTo>
                  <a:lnTo>
                    <a:pt x="2539" y="72898"/>
                  </a:lnTo>
                  <a:lnTo>
                    <a:pt x="2539" y="69723"/>
                  </a:lnTo>
                  <a:lnTo>
                    <a:pt x="3428" y="68199"/>
                  </a:lnTo>
                  <a:lnTo>
                    <a:pt x="3428" y="65913"/>
                  </a:lnTo>
                  <a:lnTo>
                    <a:pt x="7619" y="57784"/>
                  </a:lnTo>
                  <a:lnTo>
                    <a:pt x="8509" y="57784"/>
                  </a:lnTo>
                  <a:lnTo>
                    <a:pt x="0" y="42037"/>
                  </a:lnTo>
                  <a:lnTo>
                    <a:pt x="0" y="37211"/>
                  </a:lnTo>
                  <a:lnTo>
                    <a:pt x="889" y="34925"/>
                  </a:lnTo>
                  <a:lnTo>
                    <a:pt x="889" y="29209"/>
                  </a:lnTo>
                  <a:lnTo>
                    <a:pt x="1651" y="27051"/>
                  </a:lnTo>
                  <a:lnTo>
                    <a:pt x="1651" y="25400"/>
                  </a:lnTo>
                  <a:lnTo>
                    <a:pt x="4190" y="18923"/>
                  </a:lnTo>
                  <a:lnTo>
                    <a:pt x="4190" y="17399"/>
                  </a:lnTo>
                  <a:lnTo>
                    <a:pt x="8509" y="7874"/>
                  </a:lnTo>
                  <a:lnTo>
                    <a:pt x="13462" y="2286"/>
                  </a:lnTo>
                  <a:lnTo>
                    <a:pt x="16001" y="762"/>
                  </a:lnTo>
                  <a:lnTo>
                    <a:pt x="19176" y="0"/>
                  </a:lnTo>
                  <a:lnTo>
                    <a:pt x="26797" y="1651"/>
                  </a:lnTo>
                  <a:lnTo>
                    <a:pt x="32639" y="6350"/>
                  </a:lnTo>
                  <a:lnTo>
                    <a:pt x="40893" y="18288"/>
                  </a:lnTo>
                  <a:lnTo>
                    <a:pt x="41783" y="20574"/>
                  </a:lnTo>
                  <a:lnTo>
                    <a:pt x="42672" y="22098"/>
                  </a:lnTo>
                  <a:lnTo>
                    <a:pt x="49276" y="42037"/>
                  </a:lnTo>
                  <a:lnTo>
                    <a:pt x="49276" y="43688"/>
                  </a:lnTo>
                  <a:lnTo>
                    <a:pt x="52704" y="49276"/>
                  </a:lnTo>
                  <a:lnTo>
                    <a:pt x="55244" y="52451"/>
                  </a:lnTo>
                  <a:lnTo>
                    <a:pt x="57785" y="57150"/>
                  </a:lnTo>
                  <a:lnTo>
                    <a:pt x="60960" y="60325"/>
                  </a:lnTo>
                  <a:lnTo>
                    <a:pt x="63500" y="64262"/>
                  </a:lnTo>
                  <a:lnTo>
                    <a:pt x="64389" y="66548"/>
                  </a:lnTo>
                  <a:lnTo>
                    <a:pt x="66928" y="70612"/>
                  </a:lnTo>
                  <a:lnTo>
                    <a:pt x="73533" y="80009"/>
                  </a:lnTo>
                  <a:lnTo>
                    <a:pt x="77597" y="87249"/>
                  </a:lnTo>
                  <a:lnTo>
                    <a:pt x="81914" y="91313"/>
                  </a:lnTo>
                  <a:lnTo>
                    <a:pt x="84454" y="92837"/>
                  </a:lnTo>
                  <a:lnTo>
                    <a:pt x="86994" y="95123"/>
                  </a:lnTo>
                  <a:lnTo>
                    <a:pt x="90169" y="96646"/>
                  </a:lnTo>
                  <a:lnTo>
                    <a:pt x="93599" y="100076"/>
                  </a:lnTo>
                  <a:lnTo>
                    <a:pt x="97027" y="101600"/>
                  </a:lnTo>
                  <a:lnTo>
                    <a:pt x="101091" y="104775"/>
                  </a:lnTo>
                  <a:lnTo>
                    <a:pt x="105283" y="107061"/>
                  </a:lnTo>
                  <a:lnTo>
                    <a:pt x="106934" y="108584"/>
                  </a:lnTo>
                  <a:lnTo>
                    <a:pt x="116204" y="114173"/>
                  </a:lnTo>
                  <a:lnTo>
                    <a:pt x="117855" y="115824"/>
                  </a:lnTo>
                  <a:lnTo>
                    <a:pt x="124460" y="119761"/>
                  </a:lnTo>
                  <a:lnTo>
                    <a:pt x="127000" y="122046"/>
                  </a:lnTo>
                  <a:lnTo>
                    <a:pt x="129413" y="122936"/>
                  </a:lnTo>
                  <a:lnTo>
                    <a:pt x="136143" y="126873"/>
                  </a:lnTo>
                  <a:lnTo>
                    <a:pt x="137667" y="128524"/>
                  </a:lnTo>
                  <a:lnTo>
                    <a:pt x="144526" y="132461"/>
                  </a:lnTo>
                  <a:lnTo>
                    <a:pt x="146050" y="133984"/>
                  </a:lnTo>
                  <a:lnTo>
                    <a:pt x="148589" y="134874"/>
                  </a:lnTo>
                  <a:lnTo>
                    <a:pt x="150240" y="136525"/>
                  </a:lnTo>
                  <a:lnTo>
                    <a:pt x="160274" y="141858"/>
                  </a:lnTo>
                  <a:lnTo>
                    <a:pt x="162814" y="144399"/>
                  </a:lnTo>
                  <a:lnTo>
                    <a:pt x="173736" y="1506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7" name="Freeform 596"/>
            <p:cNvSpPr/>
            <p:nvPr/>
          </p:nvSpPr>
          <p:spPr>
            <a:xfrm>
              <a:off x="9020091" y="4607755"/>
              <a:ext cx="262546" cy="199857"/>
            </a:xfrm>
            <a:custGeom>
              <a:avLst/>
              <a:gdLst/>
              <a:ahLst/>
              <a:cxnLst/>
              <a:rect l="0" t="0" r="0" b="0"/>
              <a:pathLst>
                <a:path w="262892" h="199264">
                  <a:moveTo>
                    <a:pt x="114300" y="18414"/>
                  </a:moveTo>
                  <a:lnTo>
                    <a:pt x="112522" y="18414"/>
                  </a:lnTo>
                  <a:lnTo>
                    <a:pt x="110871" y="17526"/>
                  </a:lnTo>
                  <a:lnTo>
                    <a:pt x="101728" y="14985"/>
                  </a:lnTo>
                  <a:lnTo>
                    <a:pt x="99187" y="14985"/>
                  </a:lnTo>
                  <a:lnTo>
                    <a:pt x="94234" y="13462"/>
                  </a:lnTo>
                  <a:lnTo>
                    <a:pt x="91695" y="13462"/>
                  </a:lnTo>
                  <a:lnTo>
                    <a:pt x="85853" y="11810"/>
                  </a:lnTo>
                  <a:lnTo>
                    <a:pt x="80772" y="11810"/>
                  </a:lnTo>
                  <a:lnTo>
                    <a:pt x="77597" y="11176"/>
                  </a:lnTo>
                  <a:lnTo>
                    <a:pt x="71629" y="11176"/>
                  </a:lnTo>
                  <a:lnTo>
                    <a:pt x="68454" y="10287"/>
                  </a:lnTo>
                  <a:lnTo>
                    <a:pt x="62484" y="10287"/>
                  </a:lnTo>
                  <a:lnTo>
                    <a:pt x="60833" y="11176"/>
                  </a:lnTo>
                  <a:lnTo>
                    <a:pt x="55881" y="11176"/>
                  </a:lnTo>
                  <a:lnTo>
                    <a:pt x="53341" y="11810"/>
                  </a:lnTo>
                  <a:lnTo>
                    <a:pt x="52451" y="12700"/>
                  </a:lnTo>
                  <a:lnTo>
                    <a:pt x="49022" y="14351"/>
                  </a:lnTo>
                  <a:lnTo>
                    <a:pt x="44958" y="18414"/>
                  </a:lnTo>
                  <a:lnTo>
                    <a:pt x="44958" y="23114"/>
                  </a:lnTo>
                  <a:lnTo>
                    <a:pt x="45847" y="25400"/>
                  </a:lnTo>
                  <a:lnTo>
                    <a:pt x="48387" y="29337"/>
                  </a:lnTo>
                  <a:lnTo>
                    <a:pt x="50800" y="30988"/>
                  </a:lnTo>
                  <a:lnTo>
                    <a:pt x="54992" y="35052"/>
                  </a:lnTo>
                  <a:lnTo>
                    <a:pt x="67565" y="41275"/>
                  </a:lnTo>
                  <a:lnTo>
                    <a:pt x="65913" y="41275"/>
                  </a:lnTo>
                  <a:lnTo>
                    <a:pt x="61596" y="42926"/>
                  </a:lnTo>
                  <a:lnTo>
                    <a:pt x="58421" y="45212"/>
                  </a:lnTo>
                  <a:lnTo>
                    <a:pt x="53341" y="46863"/>
                  </a:lnTo>
                  <a:lnTo>
                    <a:pt x="49022" y="49149"/>
                  </a:lnTo>
                  <a:lnTo>
                    <a:pt x="44196" y="50800"/>
                  </a:lnTo>
                  <a:lnTo>
                    <a:pt x="38990" y="53847"/>
                  </a:lnTo>
                  <a:lnTo>
                    <a:pt x="37466" y="55499"/>
                  </a:lnTo>
                  <a:lnTo>
                    <a:pt x="32385" y="57912"/>
                  </a:lnTo>
                  <a:lnTo>
                    <a:pt x="29846" y="60452"/>
                  </a:lnTo>
                  <a:lnTo>
                    <a:pt x="28195" y="61087"/>
                  </a:lnTo>
                  <a:lnTo>
                    <a:pt x="26671" y="62610"/>
                  </a:lnTo>
                  <a:lnTo>
                    <a:pt x="24131" y="64262"/>
                  </a:lnTo>
                  <a:lnTo>
                    <a:pt x="23242" y="65785"/>
                  </a:lnTo>
                  <a:lnTo>
                    <a:pt x="20701" y="68326"/>
                  </a:lnTo>
                  <a:lnTo>
                    <a:pt x="19812" y="71374"/>
                  </a:lnTo>
                  <a:lnTo>
                    <a:pt x="19812" y="73914"/>
                  </a:lnTo>
                  <a:lnTo>
                    <a:pt x="21591" y="77089"/>
                  </a:lnTo>
                  <a:lnTo>
                    <a:pt x="32385" y="82677"/>
                  </a:lnTo>
                  <a:lnTo>
                    <a:pt x="34925" y="82677"/>
                  </a:lnTo>
                  <a:lnTo>
                    <a:pt x="38228" y="83312"/>
                  </a:lnTo>
                  <a:lnTo>
                    <a:pt x="41530" y="83312"/>
                  </a:lnTo>
                  <a:lnTo>
                    <a:pt x="44958" y="84201"/>
                  </a:lnTo>
                  <a:lnTo>
                    <a:pt x="47498" y="83312"/>
                  </a:lnTo>
                  <a:lnTo>
                    <a:pt x="49911" y="83312"/>
                  </a:lnTo>
                  <a:lnTo>
                    <a:pt x="52451" y="82677"/>
                  </a:lnTo>
                  <a:lnTo>
                    <a:pt x="59945" y="82677"/>
                  </a:lnTo>
                  <a:lnTo>
                    <a:pt x="58421" y="82677"/>
                  </a:lnTo>
                  <a:lnTo>
                    <a:pt x="54992" y="85725"/>
                  </a:lnTo>
                  <a:lnTo>
                    <a:pt x="52451" y="87376"/>
                  </a:lnTo>
                  <a:lnTo>
                    <a:pt x="50800" y="90551"/>
                  </a:lnTo>
                  <a:lnTo>
                    <a:pt x="48387" y="92837"/>
                  </a:lnTo>
                  <a:lnTo>
                    <a:pt x="44958" y="97663"/>
                  </a:lnTo>
                  <a:lnTo>
                    <a:pt x="42419" y="99949"/>
                  </a:lnTo>
                  <a:lnTo>
                    <a:pt x="41530" y="102362"/>
                  </a:lnTo>
                  <a:lnTo>
                    <a:pt x="41530" y="104647"/>
                  </a:lnTo>
                  <a:lnTo>
                    <a:pt x="40768" y="107188"/>
                  </a:lnTo>
                  <a:lnTo>
                    <a:pt x="42419" y="109474"/>
                  </a:lnTo>
                  <a:lnTo>
                    <a:pt x="44196" y="111125"/>
                  </a:lnTo>
                  <a:lnTo>
                    <a:pt x="46736" y="112776"/>
                  </a:lnTo>
                  <a:lnTo>
                    <a:pt x="49911" y="112776"/>
                  </a:lnTo>
                  <a:lnTo>
                    <a:pt x="53341" y="113410"/>
                  </a:lnTo>
                  <a:lnTo>
                    <a:pt x="54992" y="112776"/>
                  </a:lnTo>
                  <a:lnTo>
                    <a:pt x="65024" y="112776"/>
                  </a:lnTo>
                  <a:lnTo>
                    <a:pt x="66675" y="111887"/>
                  </a:lnTo>
                  <a:lnTo>
                    <a:pt x="68454" y="111887"/>
                  </a:lnTo>
                  <a:lnTo>
                    <a:pt x="72518" y="110363"/>
                  </a:lnTo>
                  <a:lnTo>
                    <a:pt x="75058" y="110363"/>
                  </a:lnTo>
                  <a:lnTo>
                    <a:pt x="76708" y="109474"/>
                  </a:lnTo>
                  <a:lnTo>
                    <a:pt x="80010" y="108712"/>
                  </a:lnTo>
                  <a:lnTo>
                    <a:pt x="83312" y="107188"/>
                  </a:lnTo>
                  <a:lnTo>
                    <a:pt x="90044" y="105537"/>
                  </a:lnTo>
                  <a:lnTo>
                    <a:pt x="93346" y="104013"/>
                  </a:lnTo>
                  <a:lnTo>
                    <a:pt x="94234" y="103124"/>
                  </a:lnTo>
                  <a:lnTo>
                    <a:pt x="95123" y="103124"/>
                  </a:lnTo>
                  <a:lnTo>
                    <a:pt x="94234" y="104013"/>
                  </a:lnTo>
                  <a:lnTo>
                    <a:pt x="92583" y="107188"/>
                  </a:lnTo>
                  <a:lnTo>
                    <a:pt x="90806" y="108712"/>
                  </a:lnTo>
                  <a:lnTo>
                    <a:pt x="90044" y="111125"/>
                  </a:lnTo>
                  <a:lnTo>
                    <a:pt x="88266" y="113410"/>
                  </a:lnTo>
                  <a:lnTo>
                    <a:pt x="85091" y="123063"/>
                  </a:lnTo>
                  <a:lnTo>
                    <a:pt x="85091" y="127000"/>
                  </a:lnTo>
                  <a:lnTo>
                    <a:pt x="86742" y="129413"/>
                  </a:lnTo>
                  <a:lnTo>
                    <a:pt x="88266" y="130047"/>
                  </a:lnTo>
                  <a:lnTo>
                    <a:pt x="90806" y="131699"/>
                  </a:lnTo>
                  <a:lnTo>
                    <a:pt x="95123" y="131699"/>
                  </a:lnTo>
                  <a:lnTo>
                    <a:pt x="97409" y="130047"/>
                  </a:lnTo>
                  <a:lnTo>
                    <a:pt x="100838" y="130047"/>
                  </a:lnTo>
                  <a:lnTo>
                    <a:pt x="111760" y="123825"/>
                  </a:lnTo>
                  <a:lnTo>
                    <a:pt x="113411" y="121284"/>
                  </a:lnTo>
                  <a:lnTo>
                    <a:pt x="115951" y="119760"/>
                  </a:lnTo>
                  <a:lnTo>
                    <a:pt x="117475" y="117475"/>
                  </a:lnTo>
                  <a:lnTo>
                    <a:pt x="119254" y="116585"/>
                  </a:lnTo>
                  <a:lnTo>
                    <a:pt x="123445" y="113410"/>
                  </a:lnTo>
                  <a:lnTo>
                    <a:pt x="124333" y="113410"/>
                  </a:lnTo>
                  <a:lnTo>
                    <a:pt x="126873" y="115062"/>
                  </a:lnTo>
                  <a:lnTo>
                    <a:pt x="127508" y="116585"/>
                  </a:lnTo>
                  <a:lnTo>
                    <a:pt x="130048" y="117475"/>
                  </a:lnTo>
                  <a:lnTo>
                    <a:pt x="132588" y="119126"/>
                  </a:lnTo>
                  <a:lnTo>
                    <a:pt x="135129" y="119760"/>
                  </a:lnTo>
                  <a:lnTo>
                    <a:pt x="136907" y="121284"/>
                  </a:lnTo>
                  <a:lnTo>
                    <a:pt x="140082" y="122174"/>
                  </a:lnTo>
                  <a:lnTo>
                    <a:pt x="142621" y="123825"/>
                  </a:lnTo>
                  <a:lnTo>
                    <a:pt x="150115" y="126238"/>
                  </a:lnTo>
                  <a:lnTo>
                    <a:pt x="152655" y="126238"/>
                  </a:lnTo>
                  <a:lnTo>
                    <a:pt x="156083" y="127000"/>
                  </a:lnTo>
                  <a:lnTo>
                    <a:pt x="162687" y="127000"/>
                  </a:lnTo>
                  <a:lnTo>
                    <a:pt x="164338" y="127762"/>
                  </a:lnTo>
                  <a:lnTo>
                    <a:pt x="166117" y="127762"/>
                  </a:lnTo>
                  <a:lnTo>
                    <a:pt x="170943" y="129413"/>
                  </a:lnTo>
                  <a:lnTo>
                    <a:pt x="180213" y="134112"/>
                  </a:lnTo>
                  <a:lnTo>
                    <a:pt x="180975" y="134874"/>
                  </a:lnTo>
                  <a:lnTo>
                    <a:pt x="262891" y="186435"/>
                  </a:lnTo>
                  <a:lnTo>
                    <a:pt x="259461" y="199263"/>
                  </a:lnTo>
                  <a:lnTo>
                    <a:pt x="166117" y="137287"/>
                  </a:lnTo>
                  <a:lnTo>
                    <a:pt x="149225" y="135763"/>
                  </a:lnTo>
                  <a:lnTo>
                    <a:pt x="125984" y="123063"/>
                  </a:lnTo>
                  <a:lnTo>
                    <a:pt x="125096" y="123825"/>
                  </a:lnTo>
                  <a:lnTo>
                    <a:pt x="123445" y="126238"/>
                  </a:lnTo>
                  <a:lnTo>
                    <a:pt x="121794" y="127000"/>
                  </a:lnTo>
                  <a:lnTo>
                    <a:pt x="120016" y="129413"/>
                  </a:lnTo>
                  <a:lnTo>
                    <a:pt x="114300" y="134874"/>
                  </a:lnTo>
                  <a:lnTo>
                    <a:pt x="111760" y="136525"/>
                  </a:lnTo>
                  <a:lnTo>
                    <a:pt x="108332" y="137287"/>
                  </a:lnTo>
                  <a:lnTo>
                    <a:pt x="105919" y="139700"/>
                  </a:lnTo>
                  <a:lnTo>
                    <a:pt x="101728" y="139700"/>
                  </a:lnTo>
                  <a:lnTo>
                    <a:pt x="99187" y="141351"/>
                  </a:lnTo>
                  <a:lnTo>
                    <a:pt x="95123" y="141351"/>
                  </a:lnTo>
                  <a:lnTo>
                    <a:pt x="90806" y="141985"/>
                  </a:lnTo>
                  <a:lnTo>
                    <a:pt x="89155" y="141351"/>
                  </a:lnTo>
                  <a:lnTo>
                    <a:pt x="87631" y="141351"/>
                  </a:lnTo>
                  <a:lnTo>
                    <a:pt x="84201" y="139700"/>
                  </a:lnTo>
                  <a:lnTo>
                    <a:pt x="81661" y="138810"/>
                  </a:lnTo>
                  <a:lnTo>
                    <a:pt x="80010" y="137287"/>
                  </a:lnTo>
                  <a:lnTo>
                    <a:pt x="75946" y="130937"/>
                  </a:lnTo>
                  <a:lnTo>
                    <a:pt x="75946" y="118237"/>
                  </a:lnTo>
                  <a:lnTo>
                    <a:pt x="76708" y="117475"/>
                  </a:lnTo>
                  <a:lnTo>
                    <a:pt x="75946" y="117475"/>
                  </a:lnTo>
                  <a:lnTo>
                    <a:pt x="75058" y="118237"/>
                  </a:lnTo>
                  <a:lnTo>
                    <a:pt x="72518" y="118237"/>
                  </a:lnTo>
                  <a:lnTo>
                    <a:pt x="70740" y="119760"/>
                  </a:lnTo>
                  <a:lnTo>
                    <a:pt x="67565" y="119760"/>
                  </a:lnTo>
                  <a:lnTo>
                    <a:pt x="64135" y="121284"/>
                  </a:lnTo>
                  <a:lnTo>
                    <a:pt x="56643" y="123063"/>
                  </a:lnTo>
                  <a:lnTo>
                    <a:pt x="54992" y="123063"/>
                  </a:lnTo>
                  <a:lnTo>
                    <a:pt x="52451" y="123825"/>
                  </a:lnTo>
                  <a:lnTo>
                    <a:pt x="49911" y="123825"/>
                  </a:lnTo>
                  <a:lnTo>
                    <a:pt x="48387" y="124459"/>
                  </a:lnTo>
                  <a:lnTo>
                    <a:pt x="37466" y="124459"/>
                  </a:lnTo>
                  <a:lnTo>
                    <a:pt x="34163" y="123825"/>
                  </a:lnTo>
                  <a:lnTo>
                    <a:pt x="28957" y="121284"/>
                  </a:lnTo>
                  <a:lnTo>
                    <a:pt x="26671" y="119126"/>
                  </a:lnTo>
                  <a:lnTo>
                    <a:pt x="24893" y="114300"/>
                  </a:lnTo>
                  <a:lnTo>
                    <a:pt x="24893" y="111887"/>
                  </a:lnTo>
                  <a:lnTo>
                    <a:pt x="27306" y="104647"/>
                  </a:lnTo>
                  <a:lnTo>
                    <a:pt x="29846" y="100838"/>
                  </a:lnTo>
                  <a:lnTo>
                    <a:pt x="32385" y="98425"/>
                  </a:lnTo>
                  <a:lnTo>
                    <a:pt x="33274" y="96774"/>
                  </a:lnTo>
                  <a:lnTo>
                    <a:pt x="34925" y="95250"/>
                  </a:lnTo>
                  <a:lnTo>
                    <a:pt x="37466" y="93726"/>
                  </a:lnTo>
                  <a:lnTo>
                    <a:pt x="38228" y="92837"/>
                  </a:lnTo>
                  <a:lnTo>
                    <a:pt x="35815" y="92837"/>
                  </a:lnTo>
                  <a:lnTo>
                    <a:pt x="34163" y="92075"/>
                  </a:lnTo>
                  <a:lnTo>
                    <a:pt x="31623" y="92075"/>
                  </a:lnTo>
                  <a:lnTo>
                    <a:pt x="24893" y="90551"/>
                  </a:lnTo>
                  <a:lnTo>
                    <a:pt x="21591" y="90551"/>
                  </a:lnTo>
                  <a:lnTo>
                    <a:pt x="10669" y="87376"/>
                  </a:lnTo>
                  <a:lnTo>
                    <a:pt x="4954" y="84201"/>
                  </a:lnTo>
                  <a:lnTo>
                    <a:pt x="635" y="80137"/>
                  </a:lnTo>
                  <a:lnTo>
                    <a:pt x="0" y="77724"/>
                  </a:lnTo>
                  <a:lnTo>
                    <a:pt x="0" y="76200"/>
                  </a:lnTo>
                  <a:lnTo>
                    <a:pt x="635" y="73025"/>
                  </a:lnTo>
                  <a:lnTo>
                    <a:pt x="9145" y="64262"/>
                  </a:lnTo>
                  <a:lnTo>
                    <a:pt x="9780" y="62610"/>
                  </a:lnTo>
                  <a:lnTo>
                    <a:pt x="11558" y="61087"/>
                  </a:lnTo>
                  <a:lnTo>
                    <a:pt x="20701" y="55499"/>
                  </a:lnTo>
                  <a:lnTo>
                    <a:pt x="22353" y="53847"/>
                  </a:lnTo>
                  <a:lnTo>
                    <a:pt x="24893" y="53213"/>
                  </a:lnTo>
                  <a:lnTo>
                    <a:pt x="26671" y="51689"/>
                  </a:lnTo>
                  <a:lnTo>
                    <a:pt x="28957" y="50800"/>
                  </a:lnTo>
                  <a:lnTo>
                    <a:pt x="30734" y="49149"/>
                  </a:lnTo>
                  <a:lnTo>
                    <a:pt x="33274" y="48514"/>
                  </a:lnTo>
                  <a:lnTo>
                    <a:pt x="36704" y="45974"/>
                  </a:lnTo>
                  <a:lnTo>
                    <a:pt x="46736" y="41275"/>
                  </a:lnTo>
                  <a:lnTo>
                    <a:pt x="47498" y="41275"/>
                  </a:lnTo>
                  <a:lnTo>
                    <a:pt x="46736" y="41275"/>
                  </a:lnTo>
                  <a:lnTo>
                    <a:pt x="45847" y="40385"/>
                  </a:lnTo>
                  <a:lnTo>
                    <a:pt x="44958" y="38862"/>
                  </a:lnTo>
                  <a:lnTo>
                    <a:pt x="42419" y="38100"/>
                  </a:lnTo>
                  <a:lnTo>
                    <a:pt x="40768" y="36576"/>
                  </a:lnTo>
                  <a:lnTo>
                    <a:pt x="38228" y="35687"/>
                  </a:lnTo>
                  <a:lnTo>
                    <a:pt x="36704" y="33401"/>
                  </a:lnTo>
                  <a:lnTo>
                    <a:pt x="34163" y="31877"/>
                  </a:lnTo>
                  <a:lnTo>
                    <a:pt x="31623" y="29337"/>
                  </a:lnTo>
                  <a:lnTo>
                    <a:pt x="28957" y="27813"/>
                  </a:lnTo>
                  <a:lnTo>
                    <a:pt x="24131" y="20574"/>
                  </a:lnTo>
                  <a:lnTo>
                    <a:pt x="24131" y="15875"/>
                  </a:lnTo>
                  <a:lnTo>
                    <a:pt x="24893" y="13462"/>
                  </a:lnTo>
                  <a:lnTo>
                    <a:pt x="26671" y="11176"/>
                  </a:lnTo>
                  <a:lnTo>
                    <a:pt x="28957" y="9652"/>
                  </a:lnTo>
                  <a:lnTo>
                    <a:pt x="31623" y="7112"/>
                  </a:lnTo>
                  <a:lnTo>
                    <a:pt x="34925" y="6477"/>
                  </a:lnTo>
                  <a:lnTo>
                    <a:pt x="36704" y="4699"/>
                  </a:lnTo>
                  <a:lnTo>
                    <a:pt x="38228" y="4699"/>
                  </a:lnTo>
                  <a:lnTo>
                    <a:pt x="39879" y="3937"/>
                  </a:lnTo>
                  <a:lnTo>
                    <a:pt x="42419" y="3937"/>
                  </a:lnTo>
                  <a:lnTo>
                    <a:pt x="49022" y="1524"/>
                  </a:lnTo>
                  <a:lnTo>
                    <a:pt x="53341" y="1524"/>
                  </a:lnTo>
                  <a:lnTo>
                    <a:pt x="55881" y="889"/>
                  </a:lnTo>
                  <a:lnTo>
                    <a:pt x="59945" y="889"/>
                  </a:lnTo>
                  <a:lnTo>
                    <a:pt x="62484" y="0"/>
                  </a:lnTo>
                  <a:lnTo>
                    <a:pt x="78486" y="0"/>
                  </a:lnTo>
                  <a:lnTo>
                    <a:pt x="80010" y="889"/>
                  </a:lnTo>
                  <a:lnTo>
                    <a:pt x="85853" y="889"/>
                  </a:lnTo>
                  <a:lnTo>
                    <a:pt x="88266" y="1524"/>
                  </a:lnTo>
                  <a:lnTo>
                    <a:pt x="90806" y="1524"/>
                  </a:lnTo>
                  <a:lnTo>
                    <a:pt x="94234" y="2413"/>
                  </a:lnTo>
                  <a:lnTo>
                    <a:pt x="96774" y="2413"/>
                  </a:lnTo>
                  <a:lnTo>
                    <a:pt x="99949" y="3937"/>
                  </a:lnTo>
                  <a:lnTo>
                    <a:pt x="102617" y="3937"/>
                  </a:lnTo>
                  <a:lnTo>
                    <a:pt x="105157" y="4699"/>
                  </a:lnTo>
                  <a:lnTo>
                    <a:pt x="107443" y="4699"/>
                  </a:lnTo>
                  <a:lnTo>
                    <a:pt x="109983" y="5588"/>
                  </a:lnTo>
                  <a:lnTo>
                    <a:pt x="111760" y="5588"/>
                  </a:lnTo>
                  <a:lnTo>
                    <a:pt x="113411" y="6477"/>
                  </a:lnTo>
                  <a:lnTo>
                    <a:pt x="114300" y="64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8" name="Freeform 597"/>
            <p:cNvSpPr/>
            <p:nvPr/>
          </p:nvSpPr>
          <p:spPr>
            <a:xfrm>
              <a:off x="8974278" y="4970241"/>
              <a:ext cx="939173" cy="215532"/>
            </a:xfrm>
            <a:custGeom>
              <a:avLst/>
              <a:gdLst/>
              <a:ahLst/>
              <a:cxnLst/>
              <a:rect l="0" t="0" r="0" b="0"/>
              <a:pathLst>
                <a:path w="938277" h="215139">
                  <a:moveTo>
                    <a:pt x="107695" y="104013"/>
                  </a:moveTo>
                  <a:lnTo>
                    <a:pt x="106806" y="103124"/>
                  </a:lnTo>
                  <a:lnTo>
                    <a:pt x="106806" y="100838"/>
                  </a:lnTo>
                  <a:lnTo>
                    <a:pt x="105918" y="99187"/>
                  </a:lnTo>
                  <a:lnTo>
                    <a:pt x="105918" y="98425"/>
                  </a:lnTo>
                  <a:lnTo>
                    <a:pt x="105155" y="96012"/>
                  </a:lnTo>
                  <a:lnTo>
                    <a:pt x="105155" y="94361"/>
                  </a:lnTo>
                  <a:lnTo>
                    <a:pt x="104267" y="92075"/>
                  </a:lnTo>
                  <a:lnTo>
                    <a:pt x="104267" y="89662"/>
                  </a:lnTo>
                  <a:lnTo>
                    <a:pt x="103378" y="87377"/>
                  </a:lnTo>
                  <a:lnTo>
                    <a:pt x="103378" y="84963"/>
                  </a:lnTo>
                  <a:lnTo>
                    <a:pt x="101854" y="79375"/>
                  </a:lnTo>
                  <a:lnTo>
                    <a:pt x="101854" y="77090"/>
                  </a:lnTo>
                  <a:lnTo>
                    <a:pt x="99314" y="68327"/>
                  </a:lnTo>
                  <a:lnTo>
                    <a:pt x="99314" y="65152"/>
                  </a:lnTo>
                  <a:lnTo>
                    <a:pt x="97663" y="58674"/>
                  </a:lnTo>
                  <a:lnTo>
                    <a:pt x="97663" y="56388"/>
                  </a:lnTo>
                  <a:lnTo>
                    <a:pt x="96773" y="53975"/>
                  </a:lnTo>
                  <a:lnTo>
                    <a:pt x="96773" y="51690"/>
                  </a:lnTo>
                  <a:lnTo>
                    <a:pt x="95884" y="49149"/>
                  </a:lnTo>
                  <a:lnTo>
                    <a:pt x="95884" y="42037"/>
                  </a:lnTo>
                  <a:lnTo>
                    <a:pt x="95122" y="38862"/>
                  </a:lnTo>
                  <a:lnTo>
                    <a:pt x="95884" y="36577"/>
                  </a:lnTo>
                  <a:lnTo>
                    <a:pt x="95884" y="30099"/>
                  </a:lnTo>
                  <a:lnTo>
                    <a:pt x="96773" y="28575"/>
                  </a:lnTo>
                  <a:lnTo>
                    <a:pt x="96773" y="21591"/>
                  </a:lnTo>
                  <a:lnTo>
                    <a:pt x="95122" y="19050"/>
                  </a:lnTo>
                  <a:lnTo>
                    <a:pt x="94233" y="16637"/>
                  </a:lnTo>
                  <a:lnTo>
                    <a:pt x="89280" y="14352"/>
                  </a:lnTo>
                  <a:lnTo>
                    <a:pt x="86741" y="14352"/>
                  </a:lnTo>
                  <a:lnTo>
                    <a:pt x="84201" y="13462"/>
                  </a:lnTo>
                  <a:lnTo>
                    <a:pt x="81788" y="14352"/>
                  </a:lnTo>
                  <a:lnTo>
                    <a:pt x="79247" y="14352"/>
                  </a:lnTo>
                  <a:lnTo>
                    <a:pt x="74168" y="15875"/>
                  </a:lnTo>
                  <a:lnTo>
                    <a:pt x="60959" y="26290"/>
                  </a:lnTo>
                  <a:lnTo>
                    <a:pt x="58419" y="30099"/>
                  </a:lnTo>
                  <a:lnTo>
                    <a:pt x="56642" y="31878"/>
                  </a:lnTo>
                  <a:lnTo>
                    <a:pt x="54991" y="34163"/>
                  </a:lnTo>
                  <a:lnTo>
                    <a:pt x="53467" y="35687"/>
                  </a:lnTo>
                  <a:lnTo>
                    <a:pt x="52578" y="38228"/>
                  </a:lnTo>
                  <a:lnTo>
                    <a:pt x="50038" y="40513"/>
                  </a:lnTo>
                  <a:lnTo>
                    <a:pt x="49276" y="42927"/>
                  </a:lnTo>
                  <a:lnTo>
                    <a:pt x="47497" y="44450"/>
                  </a:lnTo>
                  <a:lnTo>
                    <a:pt x="42544" y="53213"/>
                  </a:lnTo>
                  <a:lnTo>
                    <a:pt x="40005" y="56388"/>
                  </a:lnTo>
                  <a:lnTo>
                    <a:pt x="32639" y="73787"/>
                  </a:lnTo>
                  <a:lnTo>
                    <a:pt x="32639" y="76200"/>
                  </a:lnTo>
                  <a:lnTo>
                    <a:pt x="30098" y="81788"/>
                  </a:lnTo>
                  <a:lnTo>
                    <a:pt x="29209" y="84074"/>
                  </a:lnTo>
                  <a:lnTo>
                    <a:pt x="29209" y="86487"/>
                  </a:lnTo>
                  <a:lnTo>
                    <a:pt x="27431" y="90552"/>
                  </a:lnTo>
                  <a:lnTo>
                    <a:pt x="27431" y="92075"/>
                  </a:lnTo>
                  <a:lnTo>
                    <a:pt x="25780" y="96012"/>
                  </a:lnTo>
                  <a:lnTo>
                    <a:pt x="25780" y="98425"/>
                  </a:lnTo>
                  <a:lnTo>
                    <a:pt x="24892" y="100838"/>
                  </a:lnTo>
                  <a:lnTo>
                    <a:pt x="24892" y="103124"/>
                  </a:lnTo>
                  <a:lnTo>
                    <a:pt x="24130" y="104775"/>
                  </a:lnTo>
                  <a:lnTo>
                    <a:pt x="24130" y="107188"/>
                  </a:lnTo>
                  <a:lnTo>
                    <a:pt x="23368" y="109474"/>
                  </a:lnTo>
                  <a:lnTo>
                    <a:pt x="23368" y="111887"/>
                  </a:lnTo>
                  <a:lnTo>
                    <a:pt x="22605" y="113538"/>
                  </a:lnTo>
                  <a:lnTo>
                    <a:pt x="22605" y="115952"/>
                  </a:lnTo>
                  <a:lnTo>
                    <a:pt x="21717" y="118237"/>
                  </a:lnTo>
                  <a:lnTo>
                    <a:pt x="21717" y="119761"/>
                  </a:lnTo>
                  <a:lnTo>
                    <a:pt x="20828" y="122302"/>
                  </a:lnTo>
                  <a:lnTo>
                    <a:pt x="20828" y="123825"/>
                  </a:lnTo>
                  <a:lnTo>
                    <a:pt x="20066" y="126238"/>
                  </a:lnTo>
                  <a:lnTo>
                    <a:pt x="20066" y="127890"/>
                  </a:lnTo>
                  <a:lnTo>
                    <a:pt x="19177" y="130175"/>
                  </a:lnTo>
                  <a:lnTo>
                    <a:pt x="19177" y="132588"/>
                  </a:lnTo>
                  <a:lnTo>
                    <a:pt x="18288" y="135763"/>
                  </a:lnTo>
                  <a:lnTo>
                    <a:pt x="18288" y="139700"/>
                  </a:lnTo>
                  <a:lnTo>
                    <a:pt x="16637" y="146812"/>
                  </a:lnTo>
                  <a:lnTo>
                    <a:pt x="16637" y="149225"/>
                  </a:lnTo>
                  <a:lnTo>
                    <a:pt x="15747" y="152400"/>
                  </a:lnTo>
                  <a:lnTo>
                    <a:pt x="15747" y="154813"/>
                  </a:lnTo>
                  <a:lnTo>
                    <a:pt x="14858" y="157099"/>
                  </a:lnTo>
                  <a:lnTo>
                    <a:pt x="14858" y="159512"/>
                  </a:lnTo>
                  <a:lnTo>
                    <a:pt x="14096" y="161163"/>
                  </a:lnTo>
                  <a:lnTo>
                    <a:pt x="14096" y="164338"/>
                  </a:lnTo>
                  <a:lnTo>
                    <a:pt x="11683" y="173736"/>
                  </a:lnTo>
                  <a:lnTo>
                    <a:pt x="11683" y="177038"/>
                  </a:lnTo>
                  <a:lnTo>
                    <a:pt x="12572" y="179324"/>
                  </a:lnTo>
                  <a:lnTo>
                    <a:pt x="14858" y="184023"/>
                  </a:lnTo>
                  <a:lnTo>
                    <a:pt x="18288" y="187453"/>
                  </a:lnTo>
                  <a:lnTo>
                    <a:pt x="26669" y="192152"/>
                  </a:lnTo>
                  <a:lnTo>
                    <a:pt x="28320" y="192152"/>
                  </a:lnTo>
                  <a:lnTo>
                    <a:pt x="30098" y="192786"/>
                  </a:lnTo>
                  <a:lnTo>
                    <a:pt x="39243" y="195961"/>
                  </a:lnTo>
                  <a:lnTo>
                    <a:pt x="41782" y="195961"/>
                  </a:lnTo>
                  <a:lnTo>
                    <a:pt x="44322" y="196850"/>
                  </a:lnTo>
                  <a:lnTo>
                    <a:pt x="45846" y="196850"/>
                  </a:lnTo>
                  <a:lnTo>
                    <a:pt x="54102" y="199136"/>
                  </a:lnTo>
                  <a:lnTo>
                    <a:pt x="58419" y="199136"/>
                  </a:lnTo>
                  <a:lnTo>
                    <a:pt x="60959" y="200025"/>
                  </a:lnTo>
                  <a:lnTo>
                    <a:pt x="70104" y="200025"/>
                  </a:lnTo>
                  <a:lnTo>
                    <a:pt x="72517" y="200661"/>
                  </a:lnTo>
                  <a:lnTo>
                    <a:pt x="79247" y="200661"/>
                  </a:lnTo>
                  <a:lnTo>
                    <a:pt x="81788" y="200025"/>
                  </a:lnTo>
                  <a:lnTo>
                    <a:pt x="84201" y="200025"/>
                  </a:lnTo>
                  <a:lnTo>
                    <a:pt x="86741" y="199136"/>
                  </a:lnTo>
                  <a:lnTo>
                    <a:pt x="88518" y="197612"/>
                  </a:lnTo>
                  <a:lnTo>
                    <a:pt x="92709" y="195961"/>
                  </a:lnTo>
                  <a:lnTo>
                    <a:pt x="94233" y="194437"/>
                  </a:lnTo>
                  <a:lnTo>
                    <a:pt x="106806" y="186563"/>
                  </a:lnTo>
                  <a:lnTo>
                    <a:pt x="108457" y="184912"/>
                  </a:lnTo>
                  <a:lnTo>
                    <a:pt x="119380" y="185674"/>
                  </a:lnTo>
                  <a:lnTo>
                    <a:pt x="117729" y="200025"/>
                  </a:lnTo>
                  <a:lnTo>
                    <a:pt x="142620" y="200025"/>
                  </a:lnTo>
                  <a:lnTo>
                    <a:pt x="145160" y="199136"/>
                  </a:lnTo>
                  <a:lnTo>
                    <a:pt x="154305" y="199136"/>
                  </a:lnTo>
                  <a:lnTo>
                    <a:pt x="157733" y="198374"/>
                  </a:lnTo>
                  <a:lnTo>
                    <a:pt x="168655" y="198374"/>
                  </a:lnTo>
                  <a:lnTo>
                    <a:pt x="171830" y="197612"/>
                  </a:lnTo>
                  <a:lnTo>
                    <a:pt x="176148" y="197612"/>
                  </a:lnTo>
                  <a:lnTo>
                    <a:pt x="179451" y="196850"/>
                  </a:lnTo>
                  <a:lnTo>
                    <a:pt x="200405" y="196850"/>
                  </a:lnTo>
                  <a:lnTo>
                    <a:pt x="203580" y="195961"/>
                  </a:lnTo>
                  <a:lnTo>
                    <a:pt x="207898" y="195961"/>
                  </a:lnTo>
                  <a:lnTo>
                    <a:pt x="211963" y="195327"/>
                  </a:lnTo>
                  <a:lnTo>
                    <a:pt x="216154" y="195327"/>
                  </a:lnTo>
                  <a:lnTo>
                    <a:pt x="220218" y="194437"/>
                  </a:lnTo>
                  <a:lnTo>
                    <a:pt x="232029" y="194437"/>
                  </a:lnTo>
                  <a:lnTo>
                    <a:pt x="236219" y="193675"/>
                  </a:lnTo>
                  <a:lnTo>
                    <a:pt x="240283" y="193675"/>
                  </a:lnTo>
                  <a:lnTo>
                    <a:pt x="243713" y="192786"/>
                  </a:lnTo>
                  <a:lnTo>
                    <a:pt x="248793" y="192786"/>
                  </a:lnTo>
                  <a:lnTo>
                    <a:pt x="251968" y="192152"/>
                  </a:lnTo>
                  <a:lnTo>
                    <a:pt x="263779" y="192152"/>
                  </a:lnTo>
                  <a:lnTo>
                    <a:pt x="270509" y="190500"/>
                  </a:lnTo>
                  <a:lnTo>
                    <a:pt x="273684" y="190500"/>
                  </a:lnTo>
                  <a:lnTo>
                    <a:pt x="277114" y="189738"/>
                  </a:lnTo>
                  <a:lnTo>
                    <a:pt x="283718" y="189738"/>
                  </a:lnTo>
                  <a:lnTo>
                    <a:pt x="287146" y="188849"/>
                  </a:lnTo>
                  <a:lnTo>
                    <a:pt x="290448" y="188849"/>
                  </a:lnTo>
                  <a:lnTo>
                    <a:pt x="295529" y="187453"/>
                  </a:lnTo>
                  <a:lnTo>
                    <a:pt x="300355" y="187453"/>
                  </a:lnTo>
                  <a:lnTo>
                    <a:pt x="302894" y="186563"/>
                  </a:lnTo>
                  <a:lnTo>
                    <a:pt x="304672" y="186563"/>
                  </a:lnTo>
                  <a:lnTo>
                    <a:pt x="307213" y="185674"/>
                  </a:lnTo>
                  <a:lnTo>
                    <a:pt x="309626" y="185674"/>
                  </a:lnTo>
                  <a:lnTo>
                    <a:pt x="312928" y="184912"/>
                  </a:lnTo>
                  <a:lnTo>
                    <a:pt x="318007" y="182499"/>
                  </a:lnTo>
                  <a:lnTo>
                    <a:pt x="323850" y="182499"/>
                  </a:lnTo>
                  <a:lnTo>
                    <a:pt x="325501" y="181737"/>
                  </a:lnTo>
                  <a:lnTo>
                    <a:pt x="330454" y="180213"/>
                  </a:lnTo>
                  <a:lnTo>
                    <a:pt x="332105" y="180213"/>
                  </a:lnTo>
                  <a:lnTo>
                    <a:pt x="334771" y="179324"/>
                  </a:lnTo>
                  <a:lnTo>
                    <a:pt x="337312" y="179324"/>
                  </a:lnTo>
                  <a:lnTo>
                    <a:pt x="339852" y="178436"/>
                  </a:lnTo>
                  <a:lnTo>
                    <a:pt x="342138" y="178436"/>
                  </a:lnTo>
                  <a:lnTo>
                    <a:pt x="343916" y="177800"/>
                  </a:lnTo>
                  <a:lnTo>
                    <a:pt x="348995" y="177800"/>
                  </a:lnTo>
                  <a:lnTo>
                    <a:pt x="353948" y="176149"/>
                  </a:lnTo>
                  <a:lnTo>
                    <a:pt x="356489" y="176149"/>
                  </a:lnTo>
                  <a:lnTo>
                    <a:pt x="358775" y="175261"/>
                  </a:lnTo>
                  <a:lnTo>
                    <a:pt x="361315" y="175261"/>
                  </a:lnTo>
                  <a:lnTo>
                    <a:pt x="363093" y="174625"/>
                  </a:lnTo>
                  <a:lnTo>
                    <a:pt x="370585" y="174625"/>
                  </a:lnTo>
                  <a:lnTo>
                    <a:pt x="372237" y="173736"/>
                  </a:lnTo>
                  <a:lnTo>
                    <a:pt x="374777" y="173736"/>
                  </a:lnTo>
                  <a:lnTo>
                    <a:pt x="377190" y="173102"/>
                  </a:lnTo>
                  <a:lnTo>
                    <a:pt x="379730" y="173102"/>
                  </a:lnTo>
                  <a:lnTo>
                    <a:pt x="382269" y="172212"/>
                  </a:lnTo>
                  <a:lnTo>
                    <a:pt x="388873" y="172212"/>
                  </a:lnTo>
                  <a:lnTo>
                    <a:pt x="390525" y="171450"/>
                  </a:lnTo>
                  <a:lnTo>
                    <a:pt x="393192" y="171450"/>
                  </a:lnTo>
                  <a:lnTo>
                    <a:pt x="394843" y="170561"/>
                  </a:lnTo>
                  <a:lnTo>
                    <a:pt x="397382" y="170561"/>
                  </a:lnTo>
                  <a:lnTo>
                    <a:pt x="400557" y="169927"/>
                  </a:lnTo>
                  <a:lnTo>
                    <a:pt x="404876" y="169927"/>
                  </a:lnTo>
                  <a:lnTo>
                    <a:pt x="408305" y="169037"/>
                  </a:lnTo>
                  <a:lnTo>
                    <a:pt x="411480" y="169037"/>
                  </a:lnTo>
                  <a:lnTo>
                    <a:pt x="414019" y="168275"/>
                  </a:lnTo>
                  <a:lnTo>
                    <a:pt x="417448" y="168275"/>
                  </a:lnTo>
                  <a:lnTo>
                    <a:pt x="419100" y="167386"/>
                  </a:lnTo>
                  <a:lnTo>
                    <a:pt x="428243" y="167386"/>
                  </a:lnTo>
                  <a:lnTo>
                    <a:pt x="430656" y="168275"/>
                  </a:lnTo>
                  <a:lnTo>
                    <a:pt x="434085" y="168275"/>
                  </a:lnTo>
                  <a:lnTo>
                    <a:pt x="437260" y="169037"/>
                  </a:lnTo>
                  <a:lnTo>
                    <a:pt x="441579" y="169037"/>
                  </a:lnTo>
                  <a:lnTo>
                    <a:pt x="444118" y="169927"/>
                  </a:lnTo>
                  <a:lnTo>
                    <a:pt x="451612" y="169927"/>
                  </a:lnTo>
                  <a:lnTo>
                    <a:pt x="454914" y="170561"/>
                  </a:lnTo>
                  <a:lnTo>
                    <a:pt x="457327" y="170561"/>
                  </a:lnTo>
                  <a:lnTo>
                    <a:pt x="464184" y="172212"/>
                  </a:lnTo>
                  <a:lnTo>
                    <a:pt x="467359" y="172212"/>
                  </a:lnTo>
                  <a:lnTo>
                    <a:pt x="470789" y="173102"/>
                  </a:lnTo>
                  <a:lnTo>
                    <a:pt x="474091" y="173102"/>
                  </a:lnTo>
                  <a:lnTo>
                    <a:pt x="499109" y="178436"/>
                  </a:lnTo>
                  <a:lnTo>
                    <a:pt x="502539" y="178436"/>
                  </a:lnTo>
                  <a:lnTo>
                    <a:pt x="505079" y="179324"/>
                  </a:lnTo>
                  <a:lnTo>
                    <a:pt x="513333" y="179324"/>
                  </a:lnTo>
                  <a:lnTo>
                    <a:pt x="515746" y="180213"/>
                  </a:lnTo>
                  <a:lnTo>
                    <a:pt x="517397" y="179324"/>
                  </a:lnTo>
                  <a:lnTo>
                    <a:pt x="538353" y="179324"/>
                  </a:lnTo>
                  <a:lnTo>
                    <a:pt x="540893" y="178436"/>
                  </a:lnTo>
                  <a:lnTo>
                    <a:pt x="547496" y="178436"/>
                  </a:lnTo>
                  <a:lnTo>
                    <a:pt x="550037" y="177800"/>
                  </a:lnTo>
                  <a:lnTo>
                    <a:pt x="555117" y="177800"/>
                  </a:lnTo>
                  <a:lnTo>
                    <a:pt x="557530" y="177038"/>
                  </a:lnTo>
                  <a:lnTo>
                    <a:pt x="562609" y="177038"/>
                  </a:lnTo>
                  <a:lnTo>
                    <a:pt x="566928" y="175261"/>
                  </a:lnTo>
                  <a:lnTo>
                    <a:pt x="571754" y="175261"/>
                  </a:lnTo>
                  <a:lnTo>
                    <a:pt x="573531" y="174625"/>
                  </a:lnTo>
                  <a:lnTo>
                    <a:pt x="575182" y="174625"/>
                  </a:lnTo>
                  <a:lnTo>
                    <a:pt x="577595" y="173736"/>
                  </a:lnTo>
                  <a:lnTo>
                    <a:pt x="580135" y="173736"/>
                  </a:lnTo>
                  <a:lnTo>
                    <a:pt x="583565" y="172212"/>
                  </a:lnTo>
                  <a:lnTo>
                    <a:pt x="587629" y="172212"/>
                  </a:lnTo>
                  <a:lnTo>
                    <a:pt x="595121" y="169927"/>
                  </a:lnTo>
                  <a:lnTo>
                    <a:pt x="598423" y="169927"/>
                  </a:lnTo>
                  <a:lnTo>
                    <a:pt x="604266" y="168275"/>
                  </a:lnTo>
                  <a:lnTo>
                    <a:pt x="608456" y="166752"/>
                  </a:lnTo>
                  <a:lnTo>
                    <a:pt x="610996" y="166752"/>
                  </a:lnTo>
                  <a:lnTo>
                    <a:pt x="613537" y="165862"/>
                  </a:lnTo>
                  <a:lnTo>
                    <a:pt x="614298" y="165862"/>
                  </a:lnTo>
                  <a:lnTo>
                    <a:pt x="615060" y="166752"/>
                  </a:lnTo>
                  <a:lnTo>
                    <a:pt x="616839" y="167386"/>
                  </a:lnTo>
                  <a:lnTo>
                    <a:pt x="621918" y="169037"/>
                  </a:lnTo>
                  <a:lnTo>
                    <a:pt x="625093" y="170561"/>
                  </a:lnTo>
                  <a:lnTo>
                    <a:pt x="629412" y="172212"/>
                  </a:lnTo>
                  <a:lnTo>
                    <a:pt x="631063" y="172212"/>
                  </a:lnTo>
                  <a:lnTo>
                    <a:pt x="633603" y="173736"/>
                  </a:lnTo>
                  <a:lnTo>
                    <a:pt x="636016" y="174625"/>
                  </a:lnTo>
                  <a:lnTo>
                    <a:pt x="637667" y="174625"/>
                  </a:lnTo>
                  <a:lnTo>
                    <a:pt x="646048" y="177800"/>
                  </a:lnTo>
                  <a:lnTo>
                    <a:pt x="648589" y="177800"/>
                  </a:lnTo>
                  <a:lnTo>
                    <a:pt x="652018" y="179324"/>
                  </a:lnTo>
                  <a:lnTo>
                    <a:pt x="664337" y="182499"/>
                  </a:lnTo>
                  <a:lnTo>
                    <a:pt x="667766" y="182499"/>
                  </a:lnTo>
                  <a:lnTo>
                    <a:pt x="681228" y="185674"/>
                  </a:lnTo>
                  <a:lnTo>
                    <a:pt x="686943" y="185674"/>
                  </a:lnTo>
                  <a:lnTo>
                    <a:pt x="690371" y="186563"/>
                  </a:lnTo>
                  <a:lnTo>
                    <a:pt x="717804" y="186563"/>
                  </a:lnTo>
                  <a:lnTo>
                    <a:pt x="722121" y="185674"/>
                  </a:lnTo>
                  <a:lnTo>
                    <a:pt x="740409" y="185674"/>
                  </a:lnTo>
                  <a:lnTo>
                    <a:pt x="745363" y="184912"/>
                  </a:lnTo>
                  <a:lnTo>
                    <a:pt x="765429" y="184912"/>
                  </a:lnTo>
                  <a:lnTo>
                    <a:pt x="770508" y="184023"/>
                  </a:lnTo>
                  <a:lnTo>
                    <a:pt x="781430" y="184023"/>
                  </a:lnTo>
                  <a:lnTo>
                    <a:pt x="786256" y="183388"/>
                  </a:lnTo>
                  <a:lnTo>
                    <a:pt x="818895" y="182499"/>
                  </a:lnTo>
                  <a:lnTo>
                    <a:pt x="823848" y="181737"/>
                  </a:lnTo>
                  <a:lnTo>
                    <a:pt x="829818" y="181737"/>
                  </a:lnTo>
                  <a:lnTo>
                    <a:pt x="834643" y="180975"/>
                  </a:lnTo>
                  <a:lnTo>
                    <a:pt x="839851" y="180975"/>
                  </a:lnTo>
                  <a:lnTo>
                    <a:pt x="844677" y="180213"/>
                  </a:lnTo>
                  <a:lnTo>
                    <a:pt x="849756" y="180213"/>
                  </a:lnTo>
                  <a:lnTo>
                    <a:pt x="854709" y="179324"/>
                  </a:lnTo>
                  <a:lnTo>
                    <a:pt x="869060" y="179324"/>
                  </a:lnTo>
                  <a:lnTo>
                    <a:pt x="873125" y="178436"/>
                  </a:lnTo>
                  <a:lnTo>
                    <a:pt x="881380" y="178436"/>
                  </a:lnTo>
                  <a:lnTo>
                    <a:pt x="886459" y="177800"/>
                  </a:lnTo>
                  <a:lnTo>
                    <a:pt x="897381" y="177800"/>
                  </a:lnTo>
                  <a:lnTo>
                    <a:pt x="901445" y="177038"/>
                  </a:lnTo>
                  <a:lnTo>
                    <a:pt x="908177" y="177038"/>
                  </a:lnTo>
                  <a:lnTo>
                    <a:pt x="910590" y="176149"/>
                  </a:lnTo>
                  <a:lnTo>
                    <a:pt x="918209" y="176149"/>
                  </a:lnTo>
                  <a:lnTo>
                    <a:pt x="919988" y="175261"/>
                  </a:lnTo>
                  <a:lnTo>
                    <a:pt x="927480" y="175261"/>
                  </a:lnTo>
                  <a:lnTo>
                    <a:pt x="938276" y="191262"/>
                  </a:lnTo>
                  <a:lnTo>
                    <a:pt x="922273" y="191262"/>
                  </a:lnTo>
                  <a:lnTo>
                    <a:pt x="919098" y="192152"/>
                  </a:lnTo>
                  <a:lnTo>
                    <a:pt x="909701" y="192152"/>
                  </a:lnTo>
                  <a:lnTo>
                    <a:pt x="905637" y="192786"/>
                  </a:lnTo>
                  <a:lnTo>
                    <a:pt x="897381" y="192786"/>
                  </a:lnTo>
                  <a:lnTo>
                    <a:pt x="893064" y="193675"/>
                  </a:lnTo>
                  <a:lnTo>
                    <a:pt x="889000" y="193675"/>
                  </a:lnTo>
                  <a:lnTo>
                    <a:pt x="883919" y="194437"/>
                  </a:lnTo>
                  <a:lnTo>
                    <a:pt x="869060" y="194437"/>
                  </a:lnTo>
                  <a:lnTo>
                    <a:pt x="864743" y="195327"/>
                  </a:lnTo>
                  <a:lnTo>
                    <a:pt x="859028" y="195327"/>
                  </a:lnTo>
                  <a:lnTo>
                    <a:pt x="853947" y="195961"/>
                  </a:lnTo>
                  <a:lnTo>
                    <a:pt x="848105" y="195961"/>
                  </a:lnTo>
                  <a:lnTo>
                    <a:pt x="843026" y="196850"/>
                  </a:lnTo>
                  <a:lnTo>
                    <a:pt x="808863" y="198374"/>
                  </a:lnTo>
                  <a:lnTo>
                    <a:pt x="780542" y="200025"/>
                  </a:lnTo>
                  <a:lnTo>
                    <a:pt x="747903" y="200661"/>
                  </a:lnTo>
                  <a:lnTo>
                    <a:pt x="742822" y="201549"/>
                  </a:lnTo>
                  <a:lnTo>
                    <a:pt x="703706" y="201549"/>
                  </a:lnTo>
                  <a:lnTo>
                    <a:pt x="700405" y="202438"/>
                  </a:lnTo>
                  <a:lnTo>
                    <a:pt x="696087" y="201549"/>
                  </a:lnTo>
                  <a:lnTo>
                    <a:pt x="680339" y="201549"/>
                  </a:lnTo>
                  <a:lnTo>
                    <a:pt x="674369" y="200025"/>
                  </a:lnTo>
                  <a:lnTo>
                    <a:pt x="671194" y="200025"/>
                  </a:lnTo>
                  <a:lnTo>
                    <a:pt x="651129" y="193675"/>
                  </a:lnTo>
                  <a:lnTo>
                    <a:pt x="648589" y="192152"/>
                  </a:lnTo>
                  <a:lnTo>
                    <a:pt x="646048" y="192152"/>
                  </a:lnTo>
                  <a:lnTo>
                    <a:pt x="643635" y="190500"/>
                  </a:lnTo>
                  <a:lnTo>
                    <a:pt x="641095" y="189738"/>
                  </a:lnTo>
                  <a:lnTo>
                    <a:pt x="639444" y="188849"/>
                  </a:lnTo>
                  <a:lnTo>
                    <a:pt x="631952" y="186563"/>
                  </a:lnTo>
                  <a:lnTo>
                    <a:pt x="630173" y="184912"/>
                  </a:lnTo>
                  <a:lnTo>
                    <a:pt x="628522" y="184912"/>
                  </a:lnTo>
                  <a:lnTo>
                    <a:pt x="625093" y="182499"/>
                  </a:lnTo>
                  <a:lnTo>
                    <a:pt x="616839" y="179324"/>
                  </a:lnTo>
                  <a:lnTo>
                    <a:pt x="610996" y="179324"/>
                  </a:lnTo>
                  <a:lnTo>
                    <a:pt x="598423" y="182499"/>
                  </a:lnTo>
                  <a:lnTo>
                    <a:pt x="593597" y="182499"/>
                  </a:lnTo>
                  <a:lnTo>
                    <a:pt x="590930" y="183388"/>
                  </a:lnTo>
                  <a:lnTo>
                    <a:pt x="589280" y="183388"/>
                  </a:lnTo>
                  <a:lnTo>
                    <a:pt x="587629" y="184023"/>
                  </a:lnTo>
                  <a:lnTo>
                    <a:pt x="585216" y="184023"/>
                  </a:lnTo>
                  <a:lnTo>
                    <a:pt x="582676" y="184912"/>
                  </a:lnTo>
                  <a:lnTo>
                    <a:pt x="581025" y="184912"/>
                  </a:lnTo>
                  <a:lnTo>
                    <a:pt x="578357" y="185674"/>
                  </a:lnTo>
                  <a:lnTo>
                    <a:pt x="576706" y="185674"/>
                  </a:lnTo>
                  <a:lnTo>
                    <a:pt x="574293" y="186563"/>
                  </a:lnTo>
                  <a:lnTo>
                    <a:pt x="572643" y="186563"/>
                  </a:lnTo>
                  <a:lnTo>
                    <a:pt x="570103" y="187453"/>
                  </a:lnTo>
                  <a:lnTo>
                    <a:pt x="565150" y="187453"/>
                  </a:lnTo>
                  <a:lnTo>
                    <a:pt x="562609" y="188087"/>
                  </a:lnTo>
                  <a:lnTo>
                    <a:pt x="558418" y="188087"/>
                  </a:lnTo>
                  <a:lnTo>
                    <a:pt x="556005" y="188849"/>
                  </a:lnTo>
                  <a:lnTo>
                    <a:pt x="553466" y="188849"/>
                  </a:lnTo>
                  <a:lnTo>
                    <a:pt x="551815" y="189738"/>
                  </a:lnTo>
                  <a:lnTo>
                    <a:pt x="549147" y="189738"/>
                  </a:lnTo>
                  <a:lnTo>
                    <a:pt x="546607" y="190500"/>
                  </a:lnTo>
                  <a:lnTo>
                    <a:pt x="544321" y="190500"/>
                  </a:lnTo>
                  <a:lnTo>
                    <a:pt x="542543" y="191262"/>
                  </a:lnTo>
                  <a:lnTo>
                    <a:pt x="540004" y="191262"/>
                  </a:lnTo>
                  <a:lnTo>
                    <a:pt x="538353" y="192152"/>
                  </a:lnTo>
                  <a:lnTo>
                    <a:pt x="532510" y="192152"/>
                  </a:lnTo>
                  <a:lnTo>
                    <a:pt x="529970" y="192786"/>
                  </a:lnTo>
                  <a:lnTo>
                    <a:pt x="526668" y="192786"/>
                  </a:lnTo>
                  <a:lnTo>
                    <a:pt x="523367" y="193675"/>
                  </a:lnTo>
                  <a:lnTo>
                    <a:pt x="517397" y="193675"/>
                  </a:lnTo>
                  <a:lnTo>
                    <a:pt x="515112" y="194437"/>
                  </a:lnTo>
                  <a:lnTo>
                    <a:pt x="509143" y="194437"/>
                  </a:lnTo>
                  <a:lnTo>
                    <a:pt x="507492" y="193675"/>
                  </a:lnTo>
                  <a:lnTo>
                    <a:pt x="503301" y="193675"/>
                  </a:lnTo>
                  <a:lnTo>
                    <a:pt x="497585" y="192152"/>
                  </a:lnTo>
                  <a:lnTo>
                    <a:pt x="491617" y="192152"/>
                  </a:lnTo>
                  <a:lnTo>
                    <a:pt x="481583" y="189738"/>
                  </a:lnTo>
                  <a:lnTo>
                    <a:pt x="478281" y="189738"/>
                  </a:lnTo>
                  <a:lnTo>
                    <a:pt x="474980" y="188849"/>
                  </a:lnTo>
                  <a:lnTo>
                    <a:pt x="471551" y="188849"/>
                  </a:lnTo>
                  <a:lnTo>
                    <a:pt x="464946" y="187453"/>
                  </a:lnTo>
                  <a:lnTo>
                    <a:pt x="461518" y="187453"/>
                  </a:lnTo>
                  <a:lnTo>
                    <a:pt x="454914" y="185674"/>
                  </a:lnTo>
                  <a:lnTo>
                    <a:pt x="452373" y="185674"/>
                  </a:lnTo>
                  <a:lnTo>
                    <a:pt x="449071" y="184912"/>
                  </a:lnTo>
                  <a:lnTo>
                    <a:pt x="446405" y="184912"/>
                  </a:lnTo>
                  <a:lnTo>
                    <a:pt x="444118" y="184023"/>
                  </a:lnTo>
                  <a:lnTo>
                    <a:pt x="441579" y="184023"/>
                  </a:lnTo>
                  <a:lnTo>
                    <a:pt x="439039" y="183388"/>
                  </a:lnTo>
                  <a:lnTo>
                    <a:pt x="437260" y="182499"/>
                  </a:lnTo>
                  <a:lnTo>
                    <a:pt x="424942" y="182499"/>
                  </a:lnTo>
                  <a:lnTo>
                    <a:pt x="422402" y="183388"/>
                  </a:lnTo>
                  <a:lnTo>
                    <a:pt x="419100" y="183388"/>
                  </a:lnTo>
                  <a:lnTo>
                    <a:pt x="415670" y="184023"/>
                  </a:lnTo>
                  <a:lnTo>
                    <a:pt x="413130" y="184023"/>
                  </a:lnTo>
                  <a:lnTo>
                    <a:pt x="411480" y="184912"/>
                  </a:lnTo>
                  <a:lnTo>
                    <a:pt x="404876" y="184912"/>
                  </a:lnTo>
                  <a:lnTo>
                    <a:pt x="403097" y="185674"/>
                  </a:lnTo>
                  <a:lnTo>
                    <a:pt x="400557" y="185674"/>
                  </a:lnTo>
                  <a:lnTo>
                    <a:pt x="398271" y="186563"/>
                  </a:lnTo>
                  <a:lnTo>
                    <a:pt x="394843" y="186563"/>
                  </a:lnTo>
                  <a:lnTo>
                    <a:pt x="393192" y="187453"/>
                  </a:lnTo>
                  <a:lnTo>
                    <a:pt x="387984" y="187453"/>
                  </a:lnTo>
                  <a:lnTo>
                    <a:pt x="384809" y="188087"/>
                  </a:lnTo>
                  <a:lnTo>
                    <a:pt x="383158" y="188849"/>
                  </a:lnTo>
                  <a:lnTo>
                    <a:pt x="379730" y="188849"/>
                  </a:lnTo>
                  <a:lnTo>
                    <a:pt x="378079" y="189738"/>
                  </a:lnTo>
                  <a:lnTo>
                    <a:pt x="374777" y="189738"/>
                  </a:lnTo>
                  <a:lnTo>
                    <a:pt x="372237" y="190500"/>
                  </a:lnTo>
                  <a:lnTo>
                    <a:pt x="369696" y="190500"/>
                  </a:lnTo>
                  <a:lnTo>
                    <a:pt x="366521" y="191262"/>
                  </a:lnTo>
                  <a:lnTo>
                    <a:pt x="363981" y="191262"/>
                  </a:lnTo>
                  <a:lnTo>
                    <a:pt x="361315" y="192152"/>
                  </a:lnTo>
                  <a:lnTo>
                    <a:pt x="358775" y="192152"/>
                  </a:lnTo>
                  <a:lnTo>
                    <a:pt x="356489" y="192786"/>
                  </a:lnTo>
                  <a:lnTo>
                    <a:pt x="353948" y="192786"/>
                  </a:lnTo>
                  <a:lnTo>
                    <a:pt x="351408" y="193675"/>
                  </a:lnTo>
                  <a:lnTo>
                    <a:pt x="348106" y="193675"/>
                  </a:lnTo>
                  <a:lnTo>
                    <a:pt x="346455" y="194437"/>
                  </a:lnTo>
                  <a:lnTo>
                    <a:pt x="343916" y="194437"/>
                  </a:lnTo>
                  <a:lnTo>
                    <a:pt x="336422" y="196850"/>
                  </a:lnTo>
                  <a:lnTo>
                    <a:pt x="331343" y="196850"/>
                  </a:lnTo>
                  <a:lnTo>
                    <a:pt x="329818" y="197612"/>
                  </a:lnTo>
                  <a:lnTo>
                    <a:pt x="327279" y="198374"/>
                  </a:lnTo>
                  <a:lnTo>
                    <a:pt x="325501" y="198374"/>
                  </a:lnTo>
                  <a:lnTo>
                    <a:pt x="322960" y="199136"/>
                  </a:lnTo>
                  <a:lnTo>
                    <a:pt x="321309" y="199136"/>
                  </a:lnTo>
                  <a:lnTo>
                    <a:pt x="319658" y="200025"/>
                  </a:lnTo>
                  <a:lnTo>
                    <a:pt x="312928" y="201549"/>
                  </a:lnTo>
                  <a:lnTo>
                    <a:pt x="309626" y="203200"/>
                  </a:lnTo>
                  <a:lnTo>
                    <a:pt x="303783" y="204724"/>
                  </a:lnTo>
                  <a:lnTo>
                    <a:pt x="297180" y="204724"/>
                  </a:lnTo>
                  <a:lnTo>
                    <a:pt x="294640" y="205613"/>
                  </a:lnTo>
                  <a:lnTo>
                    <a:pt x="292100" y="205613"/>
                  </a:lnTo>
                  <a:lnTo>
                    <a:pt x="289559" y="206375"/>
                  </a:lnTo>
                  <a:lnTo>
                    <a:pt x="287146" y="206375"/>
                  </a:lnTo>
                  <a:lnTo>
                    <a:pt x="283718" y="207137"/>
                  </a:lnTo>
                  <a:lnTo>
                    <a:pt x="277114" y="207137"/>
                  </a:lnTo>
                  <a:lnTo>
                    <a:pt x="270509" y="208788"/>
                  </a:lnTo>
                  <a:lnTo>
                    <a:pt x="262890" y="208788"/>
                  </a:lnTo>
                  <a:lnTo>
                    <a:pt x="258826" y="209423"/>
                  </a:lnTo>
                  <a:lnTo>
                    <a:pt x="247142" y="209423"/>
                  </a:lnTo>
                  <a:lnTo>
                    <a:pt x="242823" y="210312"/>
                  </a:lnTo>
                  <a:lnTo>
                    <a:pt x="234568" y="210312"/>
                  </a:lnTo>
                  <a:lnTo>
                    <a:pt x="230251" y="211074"/>
                  </a:lnTo>
                  <a:lnTo>
                    <a:pt x="226187" y="211074"/>
                  </a:lnTo>
                  <a:lnTo>
                    <a:pt x="221995" y="211963"/>
                  </a:lnTo>
                  <a:lnTo>
                    <a:pt x="212725" y="211963"/>
                  </a:lnTo>
                  <a:lnTo>
                    <a:pt x="208660" y="212853"/>
                  </a:lnTo>
                  <a:lnTo>
                    <a:pt x="196088" y="212853"/>
                  </a:lnTo>
                  <a:lnTo>
                    <a:pt x="192023" y="213487"/>
                  </a:lnTo>
                  <a:lnTo>
                    <a:pt x="179451" y="213487"/>
                  </a:lnTo>
                  <a:lnTo>
                    <a:pt x="175259" y="214249"/>
                  </a:lnTo>
                  <a:lnTo>
                    <a:pt x="151765" y="214249"/>
                  </a:lnTo>
                  <a:lnTo>
                    <a:pt x="148590" y="215138"/>
                  </a:lnTo>
                  <a:lnTo>
                    <a:pt x="111887" y="215138"/>
                  </a:lnTo>
                  <a:lnTo>
                    <a:pt x="109346" y="211074"/>
                  </a:lnTo>
                  <a:lnTo>
                    <a:pt x="107695" y="209423"/>
                  </a:lnTo>
                  <a:lnTo>
                    <a:pt x="105918" y="204724"/>
                  </a:lnTo>
                  <a:lnTo>
                    <a:pt x="105918" y="203200"/>
                  </a:lnTo>
                  <a:lnTo>
                    <a:pt x="105155" y="203200"/>
                  </a:lnTo>
                  <a:lnTo>
                    <a:pt x="103378" y="204724"/>
                  </a:lnTo>
                  <a:lnTo>
                    <a:pt x="100203" y="205613"/>
                  </a:lnTo>
                  <a:lnTo>
                    <a:pt x="96773" y="207137"/>
                  </a:lnTo>
                  <a:lnTo>
                    <a:pt x="95122" y="207137"/>
                  </a:lnTo>
                  <a:lnTo>
                    <a:pt x="89280" y="209423"/>
                  </a:lnTo>
                  <a:lnTo>
                    <a:pt x="84201" y="209423"/>
                  </a:lnTo>
                  <a:lnTo>
                    <a:pt x="82550" y="210312"/>
                  </a:lnTo>
                  <a:lnTo>
                    <a:pt x="65913" y="210312"/>
                  </a:lnTo>
                  <a:lnTo>
                    <a:pt x="62610" y="209423"/>
                  </a:lnTo>
                  <a:lnTo>
                    <a:pt x="51816" y="209423"/>
                  </a:lnTo>
                  <a:lnTo>
                    <a:pt x="49276" y="208788"/>
                  </a:lnTo>
                  <a:lnTo>
                    <a:pt x="43433" y="208788"/>
                  </a:lnTo>
                  <a:lnTo>
                    <a:pt x="37465" y="207137"/>
                  </a:lnTo>
                  <a:lnTo>
                    <a:pt x="34290" y="207137"/>
                  </a:lnTo>
                  <a:lnTo>
                    <a:pt x="22605" y="203836"/>
                  </a:lnTo>
                  <a:lnTo>
                    <a:pt x="20066" y="203836"/>
                  </a:lnTo>
                  <a:lnTo>
                    <a:pt x="10794" y="200025"/>
                  </a:lnTo>
                  <a:lnTo>
                    <a:pt x="9143" y="198374"/>
                  </a:lnTo>
                  <a:lnTo>
                    <a:pt x="4953" y="196850"/>
                  </a:lnTo>
                  <a:lnTo>
                    <a:pt x="4064" y="195327"/>
                  </a:lnTo>
                  <a:lnTo>
                    <a:pt x="2540" y="193675"/>
                  </a:lnTo>
                  <a:lnTo>
                    <a:pt x="889" y="188087"/>
                  </a:lnTo>
                  <a:lnTo>
                    <a:pt x="889" y="184912"/>
                  </a:lnTo>
                  <a:lnTo>
                    <a:pt x="0" y="182499"/>
                  </a:lnTo>
                  <a:lnTo>
                    <a:pt x="0" y="173736"/>
                  </a:lnTo>
                  <a:lnTo>
                    <a:pt x="889" y="172212"/>
                  </a:lnTo>
                  <a:lnTo>
                    <a:pt x="889" y="169927"/>
                  </a:lnTo>
                  <a:lnTo>
                    <a:pt x="1651" y="167386"/>
                  </a:lnTo>
                  <a:lnTo>
                    <a:pt x="1651" y="158623"/>
                  </a:lnTo>
                  <a:lnTo>
                    <a:pt x="2540" y="156465"/>
                  </a:lnTo>
                  <a:lnTo>
                    <a:pt x="2540" y="153290"/>
                  </a:lnTo>
                  <a:lnTo>
                    <a:pt x="4064" y="146812"/>
                  </a:lnTo>
                  <a:lnTo>
                    <a:pt x="4064" y="144527"/>
                  </a:lnTo>
                  <a:lnTo>
                    <a:pt x="5715" y="138177"/>
                  </a:lnTo>
                  <a:lnTo>
                    <a:pt x="5715" y="134874"/>
                  </a:lnTo>
                  <a:lnTo>
                    <a:pt x="11683" y="112777"/>
                  </a:lnTo>
                  <a:lnTo>
                    <a:pt x="11683" y="109474"/>
                  </a:lnTo>
                  <a:lnTo>
                    <a:pt x="13334" y="106299"/>
                  </a:lnTo>
                  <a:lnTo>
                    <a:pt x="14096" y="103124"/>
                  </a:lnTo>
                  <a:lnTo>
                    <a:pt x="14096" y="99949"/>
                  </a:lnTo>
                  <a:lnTo>
                    <a:pt x="14858" y="96902"/>
                  </a:lnTo>
                  <a:lnTo>
                    <a:pt x="16637" y="93727"/>
                  </a:lnTo>
                  <a:lnTo>
                    <a:pt x="16637" y="91186"/>
                  </a:lnTo>
                  <a:lnTo>
                    <a:pt x="17526" y="88138"/>
                  </a:lnTo>
                  <a:lnTo>
                    <a:pt x="19177" y="84963"/>
                  </a:lnTo>
                  <a:lnTo>
                    <a:pt x="24130" y="68327"/>
                  </a:lnTo>
                  <a:lnTo>
                    <a:pt x="31750" y="50038"/>
                  </a:lnTo>
                  <a:lnTo>
                    <a:pt x="32639" y="46991"/>
                  </a:lnTo>
                  <a:lnTo>
                    <a:pt x="34290" y="44450"/>
                  </a:lnTo>
                  <a:lnTo>
                    <a:pt x="35814" y="43561"/>
                  </a:lnTo>
                  <a:lnTo>
                    <a:pt x="37465" y="40513"/>
                  </a:lnTo>
                  <a:lnTo>
                    <a:pt x="45846" y="30099"/>
                  </a:lnTo>
                  <a:lnTo>
                    <a:pt x="66675" y="8002"/>
                  </a:lnTo>
                  <a:lnTo>
                    <a:pt x="69215" y="6478"/>
                  </a:lnTo>
                  <a:lnTo>
                    <a:pt x="71628" y="4065"/>
                  </a:lnTo>
                  <a:lnTo>
                    <a:pt x="80137" y="0"/>
                  </a:lnTo>
                  <a:lnTo>
                    <a:pt x="89280" y="0"/>
                  </a:lnTo>
                  <a:lnTo>
                    <a:pt x="96773" y="2413"/>
                  </a:lnTo>
                  <a:lnTo>
                    <a:pt x="98425" y="4065"/>
                  </a:lnTo>
                  <a:lnTo>
                    <a:pt x="100203" y="4699"/>
                  </a:lnTo>
                  <a:lnTo>
                    <a:pt x="101854" y="6478"/>
                  </a:lnTo>
                  <a:lnTo>
                    <a:pt x="104267" y="8002"/>
                  </a:lnTo>
                  <a:lnTo>
                    <a:pt x="106806" y="11177"/>
                  </a:lnTo>
                  <a:lnTo>
                    <a:pt x="108457" y="15113"/>
                  </a:lnTo>
                  <a:lnTo>
                    <a:pt x="108457" y="22225"/>
                  </a:lnTo>
                  <a:lnTo>
                    <a:pt x="105155" y="35053"/>
                  </a:lnTo>
                  <a:lnTo>
                    <a:pt x="105155" y="37338"/>
                  </a:lnTo>
                  <a:lnTo>
                    <a:pt x="116840" y="100838"/>
                  </a:lnTo>
                  <a:lnTo>
                    <a:pt x="124332" y="107188"/>
                  </a:lnTo>
                  <a:lnTo>
                    <a:pt x="120268" y="164338"/>
                  </a:lnTo>
                  <a:lnTo>
                    <a:pt x="114300" y="123063"/>
                  </a:lnTo>
                  <a:lnTo>
                    <a:pt x="105918" y="124587"/>
                  </a:lnTo>
                  <a:lnTo>
                    <a:pt x="99314" y="172212"/>
                  </a:lnTo>
                  <a:lnTo>
                    <a:pt x="98425" y="171450"/>
                  </a:lnTo>
                  <a:lnTo>
                    <a:pt x="94233" y="163449"/>
                  </a:lnTo>
                  <a:lnTo>
                    <a:pt x="94233" y="162053"/>
                  </a:lnTo>
                  <a:lnTo>
                    <a:pt x="93344" y="159512"/>
                  </a:lnTo>
                  <a:lnTo>
                    <a:pt x="93344" y="157988"/>
                  </a:lnTo>
                  <a:lnTo>
                    <a:pt x="92709" y="155575"/>
                  </a:lnTo>
                  <a:lnTo>
                    <a:pt x="92709" y="145161"/>
                  </a:lnTo>
                  <a:lnTo>
                    <a:pt x="93344" y="141986"/>
                  </a:lnTo>
                  <a:lnTo>
                    <a:pt x="93344" y="138177"/>
                  </a:lnTo>
                  <a:lnTo>
                    <a:pt x="94233" y="134874"/>
                  </a:lnTo>
                  <a:lnTo>
                    <a:pt x="94233" y="131065"/>
                  </a:lnTo>
                  <a:lnTo>
                    <a:pt x="96773" y="120650"/>
                  </a:lnTo>
                  <a:lnTo>
                    <a:pt x="96773" y="117475"/>
                  </a:lnTo>
                  <a:lnTo>
                    <a:pt x="98425" y="111253"/>
                  </a:lnTo>
                  <a:lnTo>
                    <a:pt x="99314" y="109474"/>
                  </a:lnTo>
                  <a:lnTo>
                    <a:pt x="99314" y="105665"/>
                  </a:lnTo>
                  <a:lnTo>
                    <a:pt x="100203" y="1047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9" name="Freeform 598"/>
            <p:cNvSpPr/>
            <p:nvPr/>
          </p:nvSpPr>
          <p:spPr>
            <a:xfrm>
              <a:off x="9088812" y="4980038"/>
              <a:ext cx="824639" cy="182223"/>
            </a:xfrm>
            <a:custGeom>
              <a:avLst/>
              <a:gdLst/>
              <a:ahLst/>
              <a:cxnLst/>
              <a:rect l="0" t="0" r="0" b="0"/>
              <a:pathLst>
                <a:path w="825628" h="181866">
                  <a:moveTo>
                    <a:pt x="6730" y="93726"/>
                  </a:moveTo>
                  <a:lnTo>
                    <a:pt x="9905" y="80265"/>
                  </a:lnTo>
                  <a:lnTo>
                    <a:pt x="21590" y="80265"/>
                  </a:lnTo>
                  <a:lnTo>
                    <a:pt x="24130" y="79375"/>
                  </a:lnTo>
                  <a:lnTo>
                    <a:pt x="33401" y="79375"/>
                  </a:lnTo>
                  <a:lnTo>
                    <a:pt x="36703" y="78741"/>
                  </a:lnTo>
                  <a:lnTo>
                    <a:pt x="50800" y="78741"/>
                  </a:lnTo>
                  <a:lnTo>
                    <a:pt x="55117" y="77851"/>
                  </a:lnTo>
                  <a:lnTo>
                    <a:pt x="69215" y="77851"/>
                  </a:lnTo>
                  <a:lnTo>
                    <a:pt x="72517" y="77090"/>
                  </a:lnTo>
                  <a:lnTo>
                    <a:pt x="79247" y="77090"/>
                  </a:lnTo>
                  <a:lnTo>
                    <a:pt x="82550" y="76200"/>
                  </a:lnTo>
                  <a:lnTo>
                    <a:pt x="88392" y="76200"/>
                  </a:lnTo>
                  <a:lnTo>
                    <a:pt x="90042" y="75566"/>
                  </a:lnTo>
                  <a:lnTo>
                    <a:pt x="92582" y="75566"/>
                  </a:lnTo>
                  <a:lnTo>
                    <a:pt x="94360" y="74676"/>
                  </a:lnTo>
                  <a:lnTo>
                    <a:pt x="96012" y="74676"/>
                  </a:lnTo>
                  <a:lnTo>
                    <a:pt x="96901" y="73787"/>
                  </a:lnTo>
                  <a:lnTo>
                    <a:pt x="99187" y="73787"/>
                  </a:lnTo>
                  <a:lnTo>
                    <a:pt x="100965" y="73025"/>
                  </a:lnTo>
                  <a:lnTo>
                    <a:pt x="104267" y="73025"/>
                  </a:lnTo>
                  <a:lnTo>
                    <a:pt x="106044" y="72391"/>
                  </a:lnTo>
                  <a:lnTo>
                    <a:pt x="109219" y="71501"/>
                  </a:lnTo>
                  <a:lnTo>
                    <a:pt x="112649" y="71501"/>
                  </a:lnTo>
                  <a:lnTo>
                    <a:pt x="116078" y="70612"/>
                  </a:lnTo>
                  <a:lnTo>
                    <a:pt x="119253" y="70612"/>
                  </a:lnTo>
                  <a:lnTo>
                    <a:pt x="123570" y="69978"/>
                  </a:lnTo>
                  <a:lnTo>
                    <a:pt x="126745" y="69978"/>
                  </a:lnTo>
                  <a:lnTo>
                    <a:pt x="129285" y="69088"/>
                  </a:lnTo>
                  <a:lnTo>
                    <a:pt x="132715" y="69088"/>
                  </a:lnTo>
                  <a:lnTo>
                    <a:pt x="135255" y="68326"/>
                  </a:lnTo>
                  <a:lnTo>
                    <a:pt x="147828" y="68326"/>
                  </a:lnTo>
                  <a:lnTo>
                    <a:pt x="150241" y="67437"/>
                  </a:lnTo>
                  <a:lnTo>
                    <a:pt x="151892" y="67437"/>
                  </a:lnTo>
                  <a:lnTo>
                    <a:pt x="153542" y="66803"/>
                  </a:lnTo>
                  <a:lnTo>
                    <a:pt x="164465" y="66803"/>
                  </a:lnTo>
                  <a:lnTo>
                    <a:pt x="166116" y="65913"/>
                  </a:lnTo>
                  <a:lnTo>
                    <a:pt x="179451" y="65913"/>
                  </a:lnTo>
                  <a:lnTo>
                    <a:pt x="182753" y="65151"/>
                  </a:lnTo>
                  <a:lnTo>
                    <a:pt x="186055" y="65151"/>
                  </a:lnTo>
                  <a:lnTo>
                    <a:pt x="188594" y="64262"/>
                  </a:lnTo>
                  <a:lnTo>
                    <a:pt x="199390" y="64262"/>
                  </a:lnTo>
                  <a:lnTo>
                    <a:pt x="200279" y="63500"/>
                  </a:lnTo>
                  <a:lnTo>
                    <a:pt x="201930" y="63500"/>
                  </a:lnTo>
                  <a:lnTo>
                    <a:pt x="203707" y="62738"/>
                  </a:lnTo>
                  <a:lnTo>
                    <a:pt x="206120" y="62738"/>
                  </a:lnTo>
                  <a:lnTo>
                    <a:pt x="209422" y="61215"/>
                  </a:lnTo>
                  <a:lnTo>
                    <a:pt x="211963" y="61215"/>
                  </a:lnTo>
                  <a:lnTo>
                    <a:pt x="220344" y="58674"/>
                  </a:lnTo>
                  <a:lnTo>
                    <a:pt x="222884" y="58674"/>
                  </a:lnTo>
                  <a:lnTo>
                    <a:pt x="251205" y="50800"/>
                  </a:lnTo>
                  <a:lnTo>
                    <a:pt x="252983" y="50800"/>
                  </a:lnTo>
                  <a:lnTo>
                    <a:pt x="263652" y="47625"/>
                  </a:lnTo>
                  <a:lnTo>
                    <a:pt x="266192" y="47625"/>
                  </a:lnTo>
                  <a:lnTo>
                    <a:pt x="273812" y="19178"/>
                  </a:lnTo>
                  <a:lnTo>
                    <a:pt x="286257" y="27051"/>
                  </a:lnTo>
                  <a:lnTo>
                    <a:pt x="280416" y="50166"/>
                  </a:lnTo>
                  <a:lnTo>
                    <a:pt x="281305" y="50166"/>
                  </a:lnTo>
                  <a:lnTo>
                    <a:pt x="283844" y="50800"/>
                  </a:lnTo>
                  <a:lnTo>
                    <a:pt x="285368" y="50800"/>
                  </a:lnTo>
                  <a:lnTo>
                    <a:pt x="289559" y="53341"/>
                  </a:lnTo>
                  <a:lnTo>
                    <a:pt x="306196" y="58040"/>
                  </a:lnTo>
                  <a:lnTo>
                    <a:pt x="307975" y="58040"/>
                  </a:lnTo>
                  <a:lnTo>
                    <a:pt x="309626" y="58674"/>
                  </a:lnTo>
                  <a:lnTo>
                    <a:pt x="312166" y="58674"/>
                  </a:lnTo>
                  <a:lnTo>
                    <a:pt x="314705" y="60325"/>
                  </a:lnTo>
                  <a:lnTo>
                    <a:pt x="316230" y="60325"/>
                  </a:lnTo>
                  <a:lnTo>
                    <a:pt x="318769" y="61215"/>
                  </a:lnTo>
                  <a:lnTo>
                    <a:pt x="320547" y="61215"/>
                  </a:lnTo>
                  <a:lnTo>
                    <a:pt x="323088" y="62738"/>
                  </a:lnTo>
                  <a:lnTo>
                    <a:pt x="325501" y="62738"/>
                  </a:lnTo>
                  <a:lnTo>
                    <a:pt x="328041" y="63500"/>
                  </a:lnTo>
                  <a:lnTo>
                    <a:pt x="329692" y="63500"/>
                  </a:lnTo>
                  <a:lnTo>
                    <a:pt x="332231" y="64262"/>
                  </a:lnTo>
                  <a:lnTo>
                    <a:pt x="334644" y="64262"/>
                  </a:lnTo>
                  <a:lnTo>
                    <a:pt x="339725" y="65913"/>
                  </a:lnTo>
                  <a:lnTo>
                    <a:pt x="342265" y="65913"/>
                  </a:lnTo>
                  <a:lnTo>
                    <a:pt x="343789" y="66803"/>
                  </a:lnTo>
                  <a:lnTo>
                    <a:pt x="346329" y="66803"/>
                  </a:lnTo>
                  <a:lnTo>
                    <a:pt x="351408" y="68326"/>
                  </a:lnTo>
                  <a:lnTo>
                    <a:pt x="358902" y="68326"/>
                  </a:lnTo>
                  <a:lnTo>
                    <a:pt x="361442" y="69088"/>
                  </a:lnTo>
                  <a:lnTo>
                    <a:pt x="363855" y="69088"/>
                  </a:lnTo>
                  <a:lnTo>
                    <a:pt x="366394" y="69978"/>
                  </a:lnTo>
                  <a:lnTo>
                    <a:pt x="374015" y="69978"/>
                  </a:lnTo>
                  <a:lnTo>
                    <a:pt x="376428" y="70612"/>
                  </a:lnTo>
                  <a:lnTo>
                    <a:pt x="389763" y="70612"/>
                  </a:lnTo>
                  <a:lnTo>
                    <a:pt x="392303" y="69978"/>
                  </a:lnTo>
                  <a:lnTo>
                    <a:pt x="399033" y="69978"/>
                  </a:lnTo>
                  <a:lnTo>
                    <a:pt x="403097" y="68326"/>
                  </a:lnTo>
                  <a:lnTo>
                    <a:pt x="404749" y="68326"/>
                  </a:lnTo>
                  <a:lnTo>
                    <a:pt x="409829" y="66803"/>
                  </a:lnTo>
                  <a:lnTo>
                    <a:pt x="412242" y="66803"/>
                  </a:lnTo>
                  <a:lnTo>
                    <a:pt x="413892" y="65913"/>
                  </a:lnTo>
                  <a:lnTo>
                    <a:pt x="416432" y="65913"/>
                  </a:lnTo>
                  <a:lnTo>
                    <a:pt x="423926" y="63500"/>
                  </a:lnTo>
                  <a:lnTo>
                    <a:pt x="426466" y="63500"/>
                  </a:lnTo>
                  <a:lnTo>
                    <a:pt x="428243" y="62738"/>
                  </a:lnTo>
                  <a:lnTo>
                    <a:pt x="430783" y="62738"/>
                  </a:lnTo>
                  <a:lnTo>
                    <a:pt x="439039" y="60325"/>
                  </a:lnTo>
                  <a:lnTo>
                    <a:pt x="440817" y="60325"/>
                  </a:lnTo>
                  <a:lnTo>
                    <a:pt x="448182" y="58040"/>
                  </a:lnTo>
                  <a:lnTo>
                    <a:pt x="451612" y="58040"/>
                  </a:lnTo>
                  <a:lnTo>
                    <a:pt x="453390" y="57150"/>
                  </a:lnTo>
                  <a:lnTo>
                    <a:pt x="456565" y="56388"/>
                  </a:lnTo>
                  <a:lnTo>
                    <a:pt x="458216" y="55626"/>
                  </a:lnTo>
                  <a:lnTo>
                    <a:pt x="460755" y="55626"/>
                  </a:lnTo>
                  <a:lnTo>
                    <a:pt x="465708" y="53975"/>
                  </a:lnTo>
                  <a:lnTo>
                    <a:pt x="467487" y="53975"/>
                  </a:lnTo>
                  <a:lnTo>
                    <a:pt x="472313" y="52451"/>
                  </a:lnTo>
                  <a:lnTo>
                    <a:pt x="474853" y="52451"/>
                  </a:lnTo>
                  <a:lnTo>
                    <a:pt x="477392" y="50800"/>
                  </a:lnTo>
                  <a:lnTo>
                    <a:pt x="479932" y="50800"/>
                  </a:lnTo>
                  <a:lnTo>
                    <a:pt x="481583" y="50166"/>
                  </a:lnTo>
                  <a:lnTo>
                    <a:pt x="484124" y="50166"/>
                  </a:lnTo>
                  <a:lnTo>
                    <a:pt x="487426" y="48387"/>
                  </a:lnTo>
                  <a:lnTo>
                    <a:pt x="489966" y="48387"/>
                  </a:lnTo>
                  <a:lnTo>
                    <a:pt x="510920" y="42926"/>
                  </a:lnTo>
                  <a:lnTo>
                    <a:pt x="512444" y="42037"/>
                  </a:lnTo>
                  <a:lnTo>
                    <a:pt x="514984" y="42037"/>
                  </a:lnTo>
                  <a:lnTo>
                    <a:pt x="517525" y="41403"/>
                  </a:lnTo>
                  <a:lnTo>
                    <a:pt x="518414" y="41403"/>
                  </a:lnTo>
                  <a:lnTo>
                    <a:pt x="516635" y="20701"/>
                  </a:lnTo>
                  <a:lnTo>
                    <a:pt x="531749" y="0"/>
                  </a:lnTo>
                  <a:lnTo>
                    <a:pt x="534162" y="40513"/>
                  </a:lnTo>
                  <a:lnTo>
                    <a:pt x="822197" y="73025"/>
                  </a:lnTo>
                  <a:lnTo>
                    <a:pt x="822197" y="73787"/>
                  </a:lnTo>
                  <a:lnTo>
                    <a:pt x="821308" y="75566"/>
                  </a:lnTo>
                  <a:lnTo>
                    <a:pt x="821308" y="77851"/>
                  </a:lnTo>
                  <a:lnTo>
                    <a:pt x="820546" y="79375"/>
                  </a:lnTo>
                  <a:lnTo>
                    <a:pt x="820546" y="82550"/>
                  </a:lnTo>
                  <a:lnTo>
                    <a:pt x="818006" y="92837"/>
                  </a:lnTo>
                  <a:lnTo>
                    <a:pt x="818006" y="96901"/>
                  </a:lnTo>
                  <a:lnTo>
                    <a:pt x="817117" y="98425"/>
                  </a:lnTo>
                  <a:lnTo>
                    <a:pt x="817117" y="104775"/>
                  </a:lnTo>
                  <a:lnTo>
                    <a:pt x="816482" y="106299"/>
                  </a:lnTo>
                  <a:lnTo>
                    <a:pt x="816482" y="131699"/>
                  </a:lnTo>
                  <a:lnTo>
                    <a:pt x="817117" y="134240"/>
                  </a:lnTo>
                  <a:lnTo>
                    <a:pt x="817117" y="138938"/>
                  </a:lnTo>
                  <a:lnTo>
                    <a:pt x="818006" y="142113"/>
                  </a:lnTo>
                  <a:lnTo>
                    <a:pt x="818006" y="144526"/>
                  </a:lnTo>
                  <a:lnTo>
                    <a:pt x="818768" y="146812"/>
                  </a:lnTo>
                  <a:lnTo>
                    <a:pt x="818768" y="149225"/>
                  </a:lnTo>
                  <a:lnTo>
                    <a:pt x="819657" y="152400"/>
                  </a:lnTo>
                  <a:lnTo>
                    <a:pt x="819657" y="154813"/>
                  </a:lnTo>
                  <a:lnTo>
                    <a:pt x="820546" y="157099"/>
                  </a:lnTo>
                  <a:lnTo>
                    <a:pt x="820546" y="159640"/>
                  </a:lnTo>
                  <a:lnTo>
                    <a:pt x="821308" y="161925"/>
                  </a:lnTo>
                  <a:lnTo>
                    <a:pt x="821308" y="164338"/>
                  </a:lnTo>
                  <a:lnTo>
                    <a:pt x="822197" y="166751"/>
                  </a:lnTo>
                  <a:lnTo>
                    <a:pt x="822197" y="168149"/>
                  </a:lnTo>
                  <a:lnTo>
                    <a:pt x="823087" y="170688"/>
                  </a:lnTo>
                  <a:lnTo>
                    <a:pt x="823087" y="172212"/>
                  </a:lnTo>
                  <a:lnTo>
                    <a:pt x="823849" y="174625"/>
                  </a:lnTo>
                  <a:lnTo>
                    <a:pt x="823849" y="177166"/>
                  </a:lnTo>
                  <a:lnTo>
                    <a:pt x="824738" y="179451"/>
                  </a:lnTo>
                  <a:lnTo>
                    <a:pt x="824738" y="180975"/>
                  </a:lnTo>
                  <a:lnTo>
                    <a:pt x="825627" y="181865"/>
                  </a:lnTo>
                  <a:lnTo>
                    <a:pt x="811276" y="176276"/>
                  </a:lnTo>
                  <a:lnTo>
                    <a:pt x="811276" y="175387"/>
                  </a:lnTo>
                  <a:lnTo>
                    <a:pt x="809625" y="171450"/>
                  </a:lnTo>
                  <a:lnTo>
                    <a:pt x="809625" y="169926"/>
                  </a:lnTo>
                  <a:lnTo>
                    <a:pt x="808735" y="168149"/>
                  </a:lnTo>
                  <a:lnTo>
                    <a:pt x="808735" y="161163"/>
                  </a:lnTo>
                  <a:lnTo>
                    <a:pt x="807974" y="157988"/>
                  </a:lnTo>
                  <a:lnTo>
                    <a:pt x="807974" y="154813"/>
                  </a:lnTo>
                  <a:lnTo>
                    <a:pt x="806450" y="148336"/>
                  </a:lnTo>
                  <a:lnTo>
                    <a:pt x="806450" y="139574"/>
                  </a:lnTo>
                  <a:lnTo>
                    <a:pt x="805560" y="138049"/>
                  </a:lnTo>
                  <a:lnTo>
                    <a:pt x="805560" y="127000"/>
                  </a:lnTo>
                  <a:lnTo>
                    <a:pt x="804671" y="124587"/>
                  </a:lnTo>
                  <a:lnTo>
                    <a:pt x="804671" y="115062"/>
                  </a:lnTo>
                  <a:lnTo>
                    <a:pt x="805560" y="112015"/>
                  </a:lnTo>
                  <a:lnTo>
                    <a:pt x="805560" y="100076"/>
                  </a:lnTo>
                  <a:lnTo>
                    <a:pt x="806450" y="96901"/>
                  </a:lnTo>
                  <a:lnTo>
                    <a:pt x="806450" y="93726"/>
                  </a:lnTo>
                  <a:lnTo>
                    <a:pt x="807084" y="90551"/>
                  </a:lnTo>
                  <a:lnTo>
                    <a:pt x="808735" y="87504"/>
                  </a:lnTo>
                  <a:lnTo>
                    <a:pt x="809625" y="84963"/>
                  </a:lnTo>
                  <a:lnTo>
                    <a:pt x="523240" y="52451"/>
                  </a:lnTo>
                  <a:lnTo>
                    <a:pt x="521716" y="52451"/>
                  </a:lnTo>
                  <a:lnTo>
                    <a:pt x="518414" y="53341"/>
                  </a:lnTo>
                  <a:lnTo>
                    <a:pt x="515874" y="53341"/>
                  </a:lnTo>
                  <a:lnTo>
                    <a:pt x="507492" y="55626"/>
                  </a:lnTo>
                  <a:lnTo>
                    <a:pt x="504952" y="55626"/>
                  </a:lnTo>
                  <a:lnTo>
                    <a:pt x="502412" y="56388"/>
                  </a:lnTo>
                  <a:lnTo>
                    <a:pt x="500760" y="56388"/>
                  </a:lnTo>
                  <a:lnTo>
                    <a:pt x="499237" y="57150"/>
                  </a:lnTo>
                  <a:lnTo>
                    <a:pt x="496696" y="57150"/>
                  </a:lnTo>
                  <a:lnTo>
                    <a:pt x="492379" y="58674"/>
                  </a:lnTo>
                  <a:lnTo>
                    <a:pt x="489966" y="58674"/>
                  </a:lnTo>
                  <a:lnTo>
                    <a:pt x="484885" y="60325"/>
                  </a:lnTo>
                  <a:lnTo>
                    <a:pt x="482345" y="60325"/>
                  </a:lnTo>
                  <a:lnTo>
                    <a:pt x="480694" y="61215"/>
                  </a:lnTo>
                  <a:lnTo>
                    <a:pt x="477392" y="62104"/>
                  </a:lnTo>
                  <a:lnTo>
                    <a:pt x="475742" y="62738"/>
                  </a:lnTo>
                  <a:lnTo>
                    <a:pt x="472313" y="62738"/>
                  </a:lnTo>
                  <a:lnTo>
                    <a:pt x="464819" y="65151"/>
                  </a:lnTo>
                  <a:lnTo>
                    <a:pt x="462533" y="65151"/>
                  </a:lnTo>
                  <a:lnTo>
                    <a:pt x="459993" y="65913"/>
                  </a:lnTo>
                  <a:lnTo>
                    <a:pt x="456565" y="65913"/>
                  </a:lnTo>
                  <a:lnTo>
                    <a:pt x="449071" y="68326"/>
                  </a:lnTo>
                  <a:lnTo>
                    <a:pt x="446531" y="68326"/>
                  </a:lnTo>
                  <a:lnTo>
                    <a:pt x="440817" y="69978"/>
                  </a:lnTo>
                  <a:lnTo>
                    <a:pt x="439039" y="70612"/>
                  </a:lnTo>
                  <a:lnTo>
                    <a:pt x="435609" y="70612"/>
                  </a:lnTo>
                  <a:lnTo>
                    <a:pt x="433069" y="71501"/>
                  </a:lnTo>
                  <a:lnTo>
                    <a:pt x="431545" y="72391"/>
                  </a:lnTo>
                  <a:lnTo>
                    <a:pt x="429005" y="73025"/>
                  </a:lnTo>
                  <a:lnTo>
                    <a:pt x="423926" y="73025"/>
                  </a:lnTo>
                  <a:lnTo>
                    <a:pt x="419862" y="74676"/>
                  </a:lnTo>
                  <a:lnTo>
                    <a:pt x="417321" y="74676"/>
                  </a:lnTo>
                  <a:lnTo>
                    <a:pt x="415670" y="75566"/>
                  </a:lnTo>
                  <a:lnTo>
                    <a:pt x="413130" y="76200"/>
                  </a:lnTo>
                  <a:lnTo>
                    <a:pt x="411353" y="76200"/>
                  </a:lnTo>
                  <a:lnTo>
                    <a:pt x="399033" y="79375"/>
                  </a:lnTo>
                  <a:lnTo>
                    <a:pt x="389763" y="79375"/>
                  </a:lnTo>
                  <a:lnTo>
                    <a:pt x="385571" y="80265"/>
                  </a:lnTo>
                  <a:lnTo>
                    <a:pt x="384047" y="79375"/>
                  </a:lnTo>
                  <a:lnTo>
                    <a:pt x="377190" y="79375"/>
                  </a:lnTo>
                  <a:lnTo>
                    <a:pt x="374650" y="78741"/>
                  </a:lnTo>
                  <a:lnTo>
                    <a:pt x="368934" y="78741"/>
                  </a:lnTo>
                  <a:lnTo>
                    <a:pt x="366394" y="77851"/>
                  </a:lnTo>
                  <a:lnTo>
                    <a:pt x="363855" y="77851"/>
                  </a:lnTo>
                  <a:lnTo>
                    <a:pt x="361442" y="77090"/>
                  </a:lnTo>
                  <a:lnTo>
                    <a:pt x="358902" y="77090"/>
                  </a:lnTo>
                  <a:lnTo>
                    <a:pt x="356362" y="76200"/>
                  </a:lnTo>
                  <a:lnTo>
                    <a:pt x="348868" y="76200"/>
                  </a:lnTo>
                  <a:lnTo>
                    <a:pt x="342900" y="74676"/>
                  </a:lnTo>
                  <a:lnTo>
                    <a:pt x="341376" y="74676"/>
                  </a:lnTo>
                  <a:lnTo>
                    <a:pt x="336295" y="73025"/>
                  </a:lnTo>
                  <a:lnTo>
                    <a:pt x="328803" y="73025"/>
                  </a:lnTo>
                  <a:lnTo>
                    <a:pt x="321437" y="70612"/>
                  </a:lnTo>
                  <a:lnTo>
                    <a:pt x="318769" y="70612"/>
                  </a:lnTo>
                  <a:lnTo>
                    <a:pt x="316230" y="69978"/>
                  </a:lnTo>
                  <a:lnTo>
                    <a:pt x="314705" y="69978"/>
                  </a:lnTo>
                  <a:lnTo>
                    <a:pt x="312166" y="69088"/>
                  </a:lnTo>
                  <a:lnTo>
                    <a:pt x="309626" y="69088"/>
                  </a:lnTo>
                  <a:lnTo>
                    <a:pt x="307975" y="68326"/>
                  </a:lnTo>
                  <a:lnTo>
                    <a:pt x="305562" y="68326"/>
                  </a:lnTo>
                  <a:lnTo>
                    <a:pt x="303021" y="67437"/>
                  </a:lnTo>
                  <a:lnTo>
                    <a:pt x="299592" y="65913"/>
                  </a:lnTo>
                  <a:lnTo>
                    <a:pt x="294767" y="65913"/>
                  </a:lnTo>
                  <a:lnTo>
                    <a:pt x="290449" y="64262"/>
                  </a:lnTo>
                  <a:lnTo>
                    <a:pt x="287908" y="64262"/>
                  </a:lnTo>
                  <a:lnTo>
                    <a:pt x="285368" y="63500"/>
                  </a:lnTo>
                  <a:lnTo>
                    <a:pt x="283844" y="63500"/>
                  </a:lnTo>
                  <a:lnTo>
                    <a:pt x="280416" y="62738"/>
                  </a:lnTo>
                  <a:lnTo>
                    <a:pt x="272922" y="62738"/>
                  </a:lnTo>
                  <a:lnTo>
                    <a:pt x="270382" y="63500"/>
                  </a:lnTo>
                  <a:lnTo>
                    <a:pt x="262890" y="63500"/>
                  </a:lnTo>
                  <a:lnTo>
                    <a:pt x="260350" y="64262"/>
                  </a:lnTo>
                  <a:lnTo>
                    <a:pt x="257047" y="64262"/>
                  </a:lnTo>
                  <a:lnTo>
                    <a:pt x="253745" y="65151"/>
                  </a:lnTo>
                  <a:lnTo>
                    <a:pt x="251205" y="65151"/>
                  </a:lnTo>
                  <a:lnTo>
                    <a:pt x="247777" y="65913"/>
                  </a:lnTo>
                  <a:lnTo>
                    <a:pt x="240410" y="65913"/>
                  </a:lnTo>
                  <a:lnTo>
                    <a:pt x="230378" y="68326"/>
                  </a:lnTo>
                  <a:lnTo>
                    <a:pt x="223774" y="68326"/>
                  </a:lnTo>
                  <a:lnTo>
                    <a:pt x="217805" y="69978"/>
                  </a:lnTo>
                  <a:lnTo>
                    <a:pt x="214503" y="69978"/>
                  </a:lnTo>
                  <a:lnTo>
                    <a:pt x="211963" y="70612"/>
                  </a:lnTo>
                  <a:lnTo>
                    <a:pt x="210312" y="70612"/>
                  </a:lnTo>
                  <a:lnTo>
                    <a:pt x="207771" y="71501"/>
                  </a:lnTo>
                  <a:lnTo>
                    <a:pt x="206120" y="71501"/>
                  </a:lnTo>
                  <a:lnTo>
                    <a:pt x="204469" y="72391"/>
                  </a:lnTo>
                  <a:lnTo>
                    <a:pt x="202818" y="72391"/>
                  </a:lnTo>
                  <a:lnTo>
                    <a:pt x="201930" y="73025"/>
                  </a:lnTo>
                  <a:lnTo>
                    <a:pt x="199390" y="73025"/>
                  </a:lnTo>
                  <a:lnTo>
                    <a:pt x="197739" y="74676"/>
                  </a:lnTo>
                  <a:lnTo>
                    <a:pt x="195199" y="74676"/>
                  </a:lnTo>
                  <a:lnTo>
                    <a:pt x="193675" y="76200"/>
                  </a:lnTo>
                  <a:lnTo>
                    <a:pt x="188594" y="76200"/>
                  </a:lnTo>
                  <a:lnTo>
                    <a:pt x="183642" y="77851"/>
                  </a:lnTo>
                  <a:lnTo>
                    <a:pt x="175259" y="77851"/>
                  </a:lnTo>
                  <a:lnTo>
                    <a:pt x="171957" y="78741"/>
                  </a:lnTo>
                  <a:lnTo>
                    <a:pt x="159384" y="78741"/>
                  </a:lnTo>
                  <a:lnTo>
                    <a:pt x="156971" y="77851"/>
                  </a:lnTo>
                  <a:lnTo>
                    <a:pt x="146939" y="77851"/>
                  </a:lnTo>
                  <a:lnTo>
                    <a:pt x="145288" y="78741"/>
                  </a:lnTo>
                  <a:lnTo>
                    <a:pt x="138430" y="78741"/>
                  </a:lnTo>
                  <a:lnTo>
                    <a:pt x="136905" y="79375"/>
                  </a:lnTo>
                  <a:lnTo>
                    <a:pt x="134366" y="79375"/>
                  </a:lnTo>
                  <a:lnTo>
                    <a:pt x="132715" y="80265"/>
                  </a:lnTo>
                  <a:lnTo>
                    <a:pt x="130175" y="80265"/>
                  </a:lnTo>
                  <a:lnTo>
                    <a:pt x="127634" y="80899"/>
                  </a:lnTo>
                  <a:lnTo>
                    <a:pt x="124332" y="80899"/>
                  </a:lnTo>
                  <a:lnTo>
                    <a:pt x="121792" y="81788"/>
                  </a:lnTo>
                  <a:lnTo>
                    <a:pt x="119253" y="81788"/>
                  </a:lnTo>
                  <a:lnTo>
                    <a:pt x="117602" y="82550"/>
                  </a:lnTo>
                  <a:lnTo>
                    <a:pt x="115189" y="82550"/>
                  </a:lnTo>
                  <a:lnTo>
                    <a:pt x="113538" y="83440"/>
                  </a:lnTo>
                  <a:lnTo>
                    <a:pt x="110997" y="83440"/>
                  </a:lnTo>
                  <a:lnTo>
                    <a:pt x="109219" y="84074"/>
                  </a:lnTo>
                  <a:lnTo>
                    <a:pt x="106680" y="84074"/>
                  </a:lnTo>
                  <a:lnTo>
                    <a:pt x="103505" y="85725"/>
                  </a:lnTo>
                  <a:lnTo>
                    <a:pt x="101727" y="85725"/>
                  </a:lnTo>
                  <a:lnTo>
                    <a:pt x="98425" y="87504"/>
                  </a:lnTo>
                  <a:lnTo>
                    <a:pt x="95122" y="88138"/>
                  </a:lnTo>
                  <a:lnTo>
                    <a:pt x="90931" y="88138"/>
                  </a:lnTo>
                  <a:lnTo>
                    <a:pt x="88392" y="88900"/>
                  </a:lnTo>
                  <a:lnTo>
                    <a:pt x="86867" y="88900"/>
                  </a:lnTo>
                  <a:lnTo>
                    <a:pt x="83439" y="89662"/>
                  </a:lnTo>
                  <a:lnTo>
                    <a:pt x="80899" y="89662"/>
                  </a:lnTo>
                  <a:lnTo>
                    <a:pt x="78485" y="90551"/>
                  </a:lnTo>
                  <a:lnTo>
                    <a:pt x="65913" y="90551"/>
                  </a:lnTo>
                  <a:lnTo>
                    <a:pt x="62610" y="91313"/>
                  </a:lnTo>
                  <a:lnTo>
                    <a:pt x="52578" y="91313"/>
                  </a:lnTo>
                  <a:lnTo>
                    <a:pt x="49149" y="92203"/>
                  </a:lnTo>
                  <a:lnTo>
                    <a:pt x="16637" y="92203"/>
                  </a:lnTo>
                  <a:lnTo>
                    <a:pt x="16637" y="92837"/>
                  </a:lnTo>
                  <a:lnTo>
                    <a:pt x="6730" y="107950"/>
                  </a:lnTo>
                  <a:lnTo>
                    <a:pt x="0" y="905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0" name="Freeform 599"/>
            <p:cNvSpPr/>
            <p:nvPr/>
          </p:nvSpPr>
          <p:spPr>
            <a:xfrm>
              <a:off x="9904640" y="4946729"/>
              <a:ext cx="95151" cy="207694"/>
            </a:xfrm>
            <a:custGeom>
              <a:avLst/>
              <a:gdLst/>
              <a:ahLst/>
              <a:cxnLst/>
              <a:rect l="0" t="0" r="0" b="0"/>
              <a:pathLst>
                <a:path w="94236" h="209423">
                  <a:moveTo>
                    <a:pt x="0" y="127634"/>
                  </a:moveTo>
                  <a:lnTo>
                    <a:pt x="635" y="107822"/>
                  </a:lnTo>
                  <a:lnTo>
                    <a:pt x="1524" y="106298"/>
                  </a:lnTo>
                  <a:lnTo>
                    <a:pt x="1524" y="103885"/>
                  </a:lnTo>
                  <a:lnTo>
                    <a:pt x="4064" y="95122"/>
                  </a:lnTo>
                  <a:lnTo>
                    <a:pt x="4064" y="93471"/>
                  </a:lnTo>
                  <a:lnTo>
                    <a:pt x="4826" y="91185"/>
                  </a:lnTo>
                  <a:lnTo>
                    <a:pt x="4826" y="89662"/>
                  </a:lnTo>
                  <a:lnTo>
                    <a:pt x="5715" y="88138"/>
                  </a:lnTo>
                  <a:lnTo>
                    <a:pt x="5715" y="85597"/>
                  </a:lnTo>
                  <a:lnTo>
                    <a:pt x="6605" y="83184"/>
                  </a:lnTo>
                  <a:lnTo>
                    <a:pt x="7367" y="81788"/>
                  </a:lnTo>
                  <a:lnTo>
                    <a:pt x="8256" y="79375"/>
                  </a:lnTo>
                  <a:lnTo>
                    <a:pt x="8256" y="76834"/>
                  </a:lnTo>
                  <a:lnTo>
                    <a:pt x="10796" y="70612"/>
                  </a:lnTo>
                  <a:lnTo>
                    <a:pt x="10796" y="68071"/>
                  </a:lnTo>
                  <a:lnTo>
                    <a:pt x="11558" y="66547"/>
                  </a:lnTo>
                  <a:lnTo>
                    <a:pt x="12320" y="63372"/>
                  </a:lnTo>
                  <a:lnTo>
                    <a:pt x="13209" y="61848"/>
                  </a:lnTo>
                  <a:lnTo>
                    <a:pt x="13209" y="58673"/>
                  </a:lnTo>
                  <a:lnTo>
                    <a:pt x="14860" y="53975"/>
                  </a:lnTo>
                  <a:lnTo>
                    <a:pt x="15748" y="52323"/>
                  </a:lnTo>
                  <a:lnTo>
                    <a:pt x="19177" y="42671"/>
                  </a:lnTo>
                  <a:lnTo>
                    <a:pt x="19177" y="40385"/>
                  </a:lnTo>
                  <a:lnTo>
                    <a:pt x="20701" y="36448"/>
                  </a:lnTo>
                  <a:lnTo>
                    <a:pt x="22352" y="31622"/>
                  </a:lnTo>
                  <a:lnTo>
                    <a:pt x="25782" y="24510"/>
                  </a:lnTo>
                  <a:lnTo>
                    <a:pt x="25782" y="22225"/>
                  </a:lnTo>
                  <a:lnTo>
                    <a:pt x="26671" y="20701"/>
                  </a:lnTo>
                  <a:lnTo>
                    <a:pt x="28322" y="18922"/>
                  </a:lnTo>
                  <a:lnTo>
                    <a:pt x="29210" y="16637"/>
                  </a:lnTo>
                  <a:lnTo>
                    <a:pt x="32385" y="11938"/>
                  </a:lnTo>
                  <a:lnTo>
                    <a:pt x="33274" y="9397"/>
                  </a:lnTo>
                  <a:lnTo>
                    <a:pt x="49023" y="634"/>
                  </a:lnTo>
                  <a:lnTo>
                    <a:pt x="53213" y="0"/>
                  </a:lnTo>
                  <a:lnTo>
                    <a:pt x="56643" y="0"/>
                  </a:lnTo>
                  <a:lnTo>
                    <a:pt x="59056" y="634"/>
                  </a:lnTo>
                  <a:lnTo>
                    <a:pt x="61596" y="2285"/>
                  </a:lnTo>
                  <a:lnTo>
                    <a:pt x="64135" y="3175"/>
                  </a:lnTo>
                  <a:lnTo>
                    <a:pt x="75058" y="12572"/>
                  </a:lnTo>
                  <a:lnTo>
                    <a:pt x="75820" y="15747"/>
                  </a:lnTo>
                  <a:lnTo>
                    <a:pt x="76709" y="16637"/>
                  </a:lnTo>
                  <a:lnTo>
                    <a:pt x="79884" y="25400"/>
                  </a:lnTo>
                  <a:lnTo>
                    <a:pt x="79884" y="27685"/>
                  </a:lnTo>
                  <a:lnTo>
                    <a:pt x="83312" y="38862"/>
                  </a:lnTo>
                  <a:lnTo>
                    <a:pt x="83312" y="42671"/>
                  </a:lnTo>
                  <a:lnTo>
                    <a:pt x="85090" y="46101"/>
                  </a:lnTo>
                  <a:lnTo>
                    <a:pt x="85090" y="52323"/>
                  </a:lnTo>
                  <a:lnTo>
                    <a:pt x="86742" y="59563"/>
                  </a:lnTo>
                  <a:lnTo>
                    <a:pt x="86742" y="63372"/>
                  </a:lnTo>
                  <a:lnTo>
                    <a:pt x="87631" y="66547"/>
                  </a:lnTo>
                  <a:lnTo>
                    <a:pt x="87631" y="71501"/>
                  </a:lnTo>
                  <a:lnTo>
                    <a:pt x="88393" y="75310"/>
                  </a:lnTo>
                  <a:lnTo>
                    <a:pt x="88393" y="78485"/>
                  </a:lnTo>
                  <a:lnTo>
                    <a:pt x="89282" y="82422"/>
                  </a:lnTo>
                  <a:lnTo>
                    <a:pt x="89282" y="86487"/>
                  </a:lnTo>
                  <a:lnTo>
                    <a:pt x="90171" y="90423"/>
                  </a:lnTo>
                  <a:lnTo>
                    <a:pt x="90171" y="95122"/>
                  </a:lnTo>
                  <a:lnTo>
                    <a:pt x="90806" y="99059"/>
                  </a:lnTo>
                  <a:lnTo>
                    <a:pt x="90806" y="103123"/>
                  </a:lnTo>
                  <a:lnTo>
                    <a:pt x="91695" y="107822"/>
                  </a:lnTo>
                  <a:lnTo>
                    <a:pt x="91695" y="110997"/>
                  </a:lnTo>
                  <a:lnTo>
                    <a:pt x="92457" y="115696"/>
                  </a:lnTo>
                  <a:lnTo>
                    <a:pt x="92457" y="131698"/>
                  </a:lnTo>
                  <a:lnTo>
                    <a:pt x="93346" y="135763"/>
                  </a:lnTo>
                  <a:lnTo>
                    <a:pt x="93346" y="150748"/>
                  </a:lnTo>
                  <a:lnTo>
                    <a:pt x="94235" y="154685"/>
                  </a:lnTo>
                  <a:lnTo>
                    <a:pt x="94235" y="180085"/>
                  </a:lnTo>
                  <a:lnTo>
                    <a:pt x="93346" y="182498"/>
                  </a:lnTo>
                  <a:lnTo>
                    <a:pt x="93346" y="191896"/>
                  </a:lnTo>
                  <a:lnTo>
                    <a:pt x="92457" y="193547"/>
                  </a:lnTo>
                  <a:lnTo>
                    <a:pt x="92457" y="199135"/>
                  </a:lnTo>
                  <a:lnTo>
                    <a:pt x="91695" y="201548"/>
                  </a:lnTo>
                  <a:lnTo>
                    <a:pt x="90171" y="202946"/>
                  </a:lnTo>
                  <a:lnTo>
                    <a:pt x="87631" y="203834"/>
                  </a:lnTo>
                  <a:lnTo>
                    <a:pt x="84201" y="205485"/>
                  </a:lnTo>
                  <a:lnTo>
                    <a:pt x="81661" y="206247"/>
                  </a:lnTo>
                  <a:lnTo>
                    <a:pt x="77598" y="206247"/>
                  </a:lnTo>
                  <a:lnTo>
                    <a:pt x="74169" y="207009"/>
                  </a:lnTo>
                  <a:lnTo>
                    <a:pt x="70739" y="206247"/>
                  </a:lnTo>
                  <a:lnTo>
                    <a:pt x="67564" y="206247"/>
                  </a:lnTo>
                  <a:lnTo>
                    <a:pt x="57532" y="203834"/>
                  </a:lnTo>
                  <a:lnTo>
                    <a:pt x="54992" y="203834"/>
                  </a:lnTo>
                  <a:lnTo>
                    <a:pt x="52451" y="202946"/>
                  </a:lnTo>
                  <a:lnTo>
                    <a:pt x="49911" y="202946"/>
                  </a:lnTo>
                  <a:lnTo>
                    <a:pt x="41530" y="209422"/>
                  </a:lnTo>
                  <a:lnTo>
                    <a:pt x="2286" y="209422"/>
                  </a:lnTo>
                  <a:lnTo>
                    <a:pt x="1524" y="199135"/>
                  </a:lnTo>
                  <a:lnTo>
                    <a:pt x="9145" y="199135"/>
                  </a:lnTo>
                  <a:lnTo>
                    <a:pt x="10796" y="199771"/>
                  </a:lnTo>
                  <a:lnTo>
                    <a:pt x="15748" y="199771"/>
                  </a:lnTo>
                  <a:lnTo>
                    <a:pt x="17399" y="200659"/>
                  </a:lnTo>
                  <a:lnTo>
                    <a:pt x="21463" y="200659"/>
                  </a:lnTo>
                  <a:lnTo>
                    <a:pt x="23242" y="201548"/>
                  </a:lnTo>
                  <a:lnTo>
                    <a:pt x="25782" y="201548"/>
                  </a:lnTo>
                  <a:lnTo>
                    <a:pt x="27433" y="202310"/>
                  </a:lnTo>
                  <a:lnTo>
                    <a:pt x="29846" y="202310"/>
                  </a:lnTo>
                  <a:lnTo>
                    <a:pt x="32385" y="201548"/>
                  </a:lnTo>
                  <a:lnTo>
                    <a:pt x="36576" y="199135"/>
                  </a:lnTo>
                  <a:lnTo>
                    <a:pt x="38355" y="196722"/>
                  </a:lnTo>
                  <a:lnTo>
                    <a:pt x="39878" y="195960"/>
                  </a:lnTo>
                  <a:lnTo>
                    <a:pt x="42419" y="195960"/>
                  </a:lnTo>
                  <a:lnTo>
                    <a:pt x="44959" y="196722"/>
                  </a:lnTo>
                  <a:lnTo>
                    <a:pt x="49911" y="196722"/>
                  </a:lnTo>
                  <a:lnTo>
                    <a:pt x="53213" y="197612"/>
                  </a:lnTo>
                  <a:lnTo>
                    <a:pt x="64135" y="197612"/>
                  </a:lnTo>
                  <a:lnTo>
                    <a:pt x="67564" y="196722"/>
                  </a:lnTo>
                  <a:lnTo>
                    <a:pt x="70739" y="196722"/>
                  </a:lnTo>
                  <a:lnTo>
                    <a:pt x="76709" y="194437"/>
                  </a:lnTo>
                  <a:lnTo>
                    <a:pt x="79248" y="191896"/>
                  </a:lnTo>
                  <a:lnTo>
                    <a:pt x="81661" y="190372"/>
                  </a:lnTo>
                  <a:lnTo>
                    <a:pt x="82423" y="188848"/>
                  </a:lnTo>
                  <a:lnTo>
                    <a:pt x="82423" y="184784"/>
                  </a:lnTo>
                  <a:lnTo>
                    <a:pt x="83312" y="183133"/>
                  </a:lnTo>
                  <a:lnTo>
                    <a:pt x="83312" y="180847"/>
                  </a:lnTo>
                  <a:lnTo>
                    <a:pt x="84201" y="179323"/>
                  </a:lnTo>
                  <a:lnTo>
                    <a:pt x="84201" y="158622"/>
                  </a:lnTo>
                  <a:lnTo>
                    <a:pt x="83312" y="154685"/>
                  </a:lnTo>
                  <a:lnTo>
                    <a:pt x="83312" y="145160"/>
                  </a:lnTo>
                  <a:lnTo>
                    <a:pt x="82423" y="141096"/>
                  </a:lnTo>
                  <a:lnTo>
                    <a:pt x="82423" y="130809"/>
                  </a:lnTo>
                  <a:lnTo>
                    <a:pt x="81661" y="127000"/>
                  </a:lnTo>
                  <a:lnTo>
                    <a:pt x="81661" y="122935"/>
                  </a:lnTo>
                  <a:lnTo>
                    <a:pt x="80773" y="119760"/>
                  </a:lnTo>
                  <a:lnTo>
                    <a:pt x="80773" y="115696"/>
                  </a:lnTo>
                  <a:lnTo>
                    <a:pt x="79884" y="111887"/>
                  </a:lnTo>
                  <a:lnTo>
                    <a:pt x="79884" y="100710"/>
                  </a:lnTo>
                  <a:lnTo>
                    <a:pt x="77598" y="88772"/>
                  </a:lnTo>
                  <a:lnTo>
                    <a:pt x="77598" y="84963"/>
                  </a:lnTo>
                  <a:lnTo>
                    <a:pt x="76709" y="80898"/>
                  </a:lnTo>
                  <a:lnTo>
                    <a:pt x="76709" y="76834"/>
                  </a:lnTo>
                  <a:lnTo>
                    <a:pt x="74169" y="66547"/>
                  </a:lnTo>
                  <a:lnTo>
                    <a:pt x="74169" y="62738"/>
                  </a:lnTo>
                  <a:lnTo>
                    <a:pt x="71628" y="52323"/>
                  </a:lnTo>
                  <a:lnTo>
                    <a:pt x="71628" y="49148"/>
                  </a:lnTo>
                  <a:lnTo>
                    <a:pt x="67564" y="34163"/>
                  </a:lnTo>
                  <a:lnTo>
                    <a:pt x="67564" y="32512"/>
                  </a:lnTo>
                  <a:lnTo>
                    <a:pt x="65786" y="26923"/>
                  </a:lnTo>
                  <a:lnTo>
                    <a:pt x="65024" y="25400"/>
                  </a:lnTo>
                  <a:lnTo>
                    <a:pt x="65024" y="23748"/>
                  </a:lnTo>
                  <a:lnTo>
                    <a:pt x="63247" y="21335"/>
                  </a:lnTo>
                  <a:lnTo>
                    <a:pt x="63247" y="19812"/>
                  </a:lnTo>
                  <a:lnTo>
                    <a:pt x="61596" y="18160"/>
                  </a:lnTo>
                  <a:lnTo>
                    <a:pt x="61596" y="16637"/>
                  </a:lnTo>
                  <a:lnTo>
                    <a:pt x="55881" y="11938"/>
                  </a:lnTo>
                  <a:lnTo>
                    <a:pt x="51562" y="10287"/>
                  </a:lnTo>
                  <a:lnTo>
                    <a:pt x="49911" y="10287"/>
                  </a:lnTo>
                  <a:lnTo>
                    <a:pt x="46610" y="11938"/>
                  </a:lnTo>
                  <a:lnTo>
                    <a:pt x="44070" y="14223"/>
                  </a:lnTo>
                  <a:lnTo>
                    <a:pt x="38989" y="22987"/>
                  </a:lnTo>
                  <a:lnTo>
                    <a:pt x="37465" y="24510"/>
                  </a:lnTo>
                  <a:lnTo>
                    <a:pt x="36576" y="27685"/>
                  </a:lnTo>
                  <a:lnTo>
                    <a:pt x="34036" y="29209"/>
                  </a:lnTo>
                  <a:lnTo>
                    <a:pt x="33274" y="32512"/>
                  </a:lnTo>
                  <a:lnTo>
                    <a:pt x="31497" y="33273"/>
                  </a:lnTo>
                  <a:lnTo>
                    <a:pt x="28322" y="42037"/>
                  </a:lnTo>
                  <a:lnTo>
                    <a:pt x="27433" y="45212"/>
                  </a:lnTo>
                  <a:lnTo>
                    <a:pt x="25782" y="48387"/>
                  </a:lnTo>
                  <a:lnTo>
                    <a:pt x="25782" y="51434"/>
                  </a:lnTo>
                  <a:lnTo>
                    <a:pt x="24003" y="54609"/>
                  </a:lnTo>
                  <a:lnTo>
                    <a:pt x="23242" y="58673"/>
                  </a:lnTo>
                  <a:lnTo>
                    <a:pt x="23242" y="62738"/>
                  </a:lnTo>
                  <a:lnTo>
                    <a:pt x="22352" y="65023"/>
                  </a:lnTo>
                  <a:lnTo>
                    <a:pt x="22352" y="66547"/>
                  </a:lnTo>
                  <a:lnTo>
                    <a:pt x="21463" y="68071"/>
                  </a:lnTo>
                  <a:lnTo>
                    <a:pt x="20701" y="70612"/>
                  </a:lnTo>
                  <a:lnTo>
                    <a:pt x="20701" y="74548"/>
                  </a:lnTo>
                  <a:lnTo>
                    <a:pt x="19939" y="76834"/>
                  </a:lnTo>
                  <a:lnTo>
                    <a:pt x="19939" y="78485"/>
                  </a:lnTo>
                  <a:lnTo>
                    <a:pt x="19177" y="80898"/>
                  </a:lnTo>
                  <a:lnTo>
                    <a:pt x="19177" y="83184"/>
                  </a:lnTo>
                  <a:lnTo>
                    <a:pt x="18288" y="84963"/>
                  </a:lnTo>
                  <a:lnTo>
                    <a:pt x="18288" y="90423"/>
                  </a:lnTo>
                  <a:lnTo>
                    <a:pt x="17399" y="91947"/>
                  </a:lnTo>
                  <a:lnTo>
                    <a:pt x="17399" y="94360"/>
                  </a:lnTo>
                  <a:lnTo>
                    <a:pt x="16637" y="96012"/>
                  </a:lnTo>
                  <a:lnTo>
                    <a:pt x="16637" y="98297"/>
                  </a:lnTo>
                  <a:lnTo>
                    <a:pt x="15748" y="101600"/>
                  </a:lnTo>
                  <a:lnTo>
                    <a:pt x="15748" y="105409"/>
                  </a:lnTo>
                  <a:lnTo>
                    <a:pt x="14860" y="107822"/>
                  </a:lnTo>
                  <a:lnTo>
                    <a:pt x="14860" y="110997"/>
                  </a:lnTo>
                  <a:lnTo>
                    <a:pt x="14098" y="113538"/>
                  </a:lnTo>
                  <a:lnTo>
                    <a:pt x="14098" y="115696"/>
                  </a:lnTo>
                  <a:lnTo>
                    <a:pt x="13209" y="118237"/>
                  </a:lnTo>
                  <a:lnTo>
                    <a:pt x="13209" y="1236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5" name="Group 653"/>
          <p:cNvGrpSpPr>
            <a:grpSpLocks/>
          </p:cNvGrpSpPr>
          <p:nvPr/>
        </p:nvGrpSpPr>
        <p:grpSpPr bwMode="auto">
          <a:xfrm>
            <a:off x="250825" y="349250"/>
            <a:ext cx="579438" cy="703263"/>
            <a:chOff x="1651000" y="2191130"/>
            <a:chExt cx="642748" cy="868300"/>
          </a:xfrm>
        </p:grpSpPr>
        <p:sp>
          <p:nvSpPr>
            <p:cNvPr id="602" name="Freeform 601"/>
            <p:cNvSpPr/>
            <p:nvPr/>
          </p:nvSpPr>
          <p:spPr>
            <a:xfrm>
              <a:off x="1651000" y="2191130"/>
              <a:ext cx="642748" cy="868300"/>
            </a:xfrm>
            <a:custGeom>
              <a:avLst/>
              <a:gdLst/>
              <a:ahLst/>
              <a:cxnLst/>
              <a:rect l="0" t="0" r="0" b="0"/>
              <a:pathLst>
                <a:path w="642748" h="868300">
                  <a:moveTo>
                    <a:pt x="228980" y="17653"/>
                  </a:moveTo>
                  <a:lnTo>
                    <a:pt x="228980" y="16892"/>
                  </a:lnTo>
                  <a:lnTo>
                    <a:pt x="229616" y="16130"/>
                  </a:lnTo>
                  <a:lnTo>
                    <a:pt x="232282" y="14605"/>
                  </a:lnTo>
                  <a:lnTo>
                    <a:pt x="233172" y="13843"/>
                  </a:lnTo>
                  <a:lnTo>
                    <a:pt x="237235" y="11684"/>
                  </a:lnTo>
                  <a:lnTo>
                    <a:pt x="237870" y="10922"/>
                  </a:lnTo>
                  <a:lnTo>
                    <a:pt x="239267" y="10922"/>
                  </a:lnTo>
                  <a:lnTo>
                    <a:pt x="242697" y="9525"/>
                  </a:lnTo>
                  <a:lnTo>
                    <a:pt x="244094" y="8128"/>
                  </a:lnTo>
                  <a:lnTo>
                    <a:pt x="245491" y="7367"/>
                  </a:lnTo>
                  <a:lnTo>
                    <a:pt x="246888" y="7367"/>
                  </a:lnTo>
                  <a:lnTo>
                    <a:pt x="249047" y="6605"/>
                  </a:lnTo>
                  <a:lnTo>
                    <a:pt x="250444" y="5843"/>
                  </a:lnTo>
                  <a:lnTo>
                    <a:pt x="257301" y="3049"/>
                  </a:lnTo>
                  <a:lnTo>
                    <a:pt x="259207" y="3049"/>
                  </a:lnTo>
                  <a:lnTo>
                    <a:pt x="260604" y="2287"/>
                  </a:lnTo>
                  <a:lnTo>
                    <a:pt x="264160" y="2287"/>
                  </a:lnTo>
                  <a:lnTo>
                    <a:pt x="265557" y="1524"/>
                  </a:lnTo>
                  <a:lnTo>
                    <a:pt x="267716" y="1524"/>
                  </a:lnTo>
                  <a:lnTo>
                    <a:pt x="268858" y="2287"/>
                  </a:lnTo>
                  <a:lnTo>
                    <a:pt x="279273" y="2287"/>
                  </a:lnTo>
                  <a:lnTo>
                    <a:pt x="280670" y="3049"/>
                  </a:lnTo>
                  <a:lnTo>
                    <a:pt x="284226" y="3049"/>
                  </a:lnTo>
                  <a:lnTo>
                    <a:pt x="285495" y="3811"/>
                  </a:lnTo>
                  <a:lnTo>
                    <a:pt x="286892" y="3811"/>
                  </a:lnTo>
                  <a:lnTo>
                    <a:pt x="287527" y="4446"/>
                  </a:lnTo>
                  <a:lnTo>
                    <a:pt x="288925" y="4446"/>
                  </a:lnTo>
                  <a:lnTo>
                    <a:pt x="298576" y="9525"/>
                  </a:lnTo>
                  <a:lnTo>
                    <a:pt x="302005" y="13081"/>
                  </a:lnTo>
                  <a:lnTo>
                    <a:pt x="302641" y="14605"/>
                  </a:lnTo>
                  <a:lnTo>
                    <a:pt x="303402" y="15368"/>
                  </a:lnTo>
                  <a:lnTo>
                    <a:pt x="307594" y="22734"/>
                  </a:lnTo>
                  <a:lnTo>
                    <a:pt x="307594" y="24765"/>
                  </a:lnTo>
                  <a:lnTo>
                    <a:pt x="308355" y="27052"/>
                  </a:lnTo>
                  <a:lnTo>
                    <a:pt x="308355" y="30734"/>
                  </a:lnTo>
                  <a:lnTo>
                    <a:pt x="307594" y="32131"/>
                  </a:lnTo>
                  <a:lnTo>
                    <a:pt x="307594" y="34290"/>
                  </a:lnTo>
                  <a:lnTo>
                    <a:pt x="306197" y="37212"/>
                  </a:lnTo>
                  <a:lnTo>
                    <a:pt x="305561" y="37974"/>
                  </a:lnTo>
                  <a:lnTo>
                    <a:pt x="305561" y="38609"/>
                  </a:lnTo>
                  <a:lnTo>
                    <a:pt x="304800" y="40133"/>
                  </a:lnTo>
                  <a:lnTo>
                    <a:pt x="304164" y="40895"/>
                  </a:lnTo>
                  <a:lnTo>
                    <a:pt x="305561" y="40895"/>
                  </a:lnTo>
                  <a:lnTo>
                    <a:pt x="306958" y="41656"/>
                  </a:lnTo>
                  <a:lnTo>
                    <a:pt x="308355" y="43180"/>
                  </a:lnTo>
                  <a:lnTo>
                    <a:pt x="309752" y="43943"/>
                  </a:lnTo>
                  <a:lnTo>
                    <a:pt x="310260" y="44450"/>
                  </a:lnTo>
                  <a:lnTo>
                    <a:pt x="314451" y="46737"/>
                  </a:lnTo>
                  <a:lnTo>
                    <a:pt x="315848" y="48261"/>
                  </a:lnTo>
                  <a:lnTo>
                    <a:pt x="317119" y="49022"/>
                  </a:lnTo>
                  <a:lnTo>
                    <a:pt x="318516" y="50546"/>
                  </a:lnTo>
                  <a:lnTo>
                    <a:pt x="319913" y="51055"/>
                  </a:lnTo>
                  <a:lnTo>
                    <a:pt x="324104" y="55499"/>
                  </a:lnTo>
                  <a:lnTo>
                    <a:pt x="325373" y="56262"/>
                  </a:lnTo>
                  <a:lnTo>
                    <a:pt x="326770" y="57659"/>
                  </a:lnTo>
                  <a:lnTo>
                    <a:pt x="328422" y="59818"/>
                  </a:lnTo>
                  <a:lnTo>
                    <a:pt x="329564" y="61342"/>
                  </a:lnTo>
                  <a:lnTo>
                    <a:pt x="330326" y="62865"/>
                  </a:lnTo>
                  <a:lnTo>
                    <a:pt x="331723" y="64390"/>
                  </a:lnTo>
                  <a:lnTo>
                    <a:pt x="333629" y="70231"/>
                  </a:lnTo>
                  <a:lnTo>
                    <a:pt x="335279" y="71502"/>
                  </a:lnTo>
                  <a:lnTo>
                    <a:pt x="335279" y="73787"/>
                  </a:lnTo>
                  <a:lnTo>
                    <a:pt x="335788" y="76074"/>
                  </a:lnTo>
                  <a:lnTo>
                    <a:pt x="335788" y="77471"/>
                  </a:lnTo>
                  <a:lnTo>
                    <a:pt x="336676" y="79630"/>
                  </a:lnTo>
                  <a:lnTo>
                    <a:pt x="336676" y="86106"/>
                  </a:lnTo>
                  <a:lnTo>
                    <a:pt x="337185" y="87630"/>
                  </a:lnTo>
                  <a:lnTo>
                    <a:pt x="336676" y="89155"/>
                  </a:lnTo>
                  <a:lnTo>
                    <a:pt x="336676" y="90678"/>
                  </a:lnTo>
                  <a:lnTo>
                    <a:pt x="335788" y="91949"/>
                  </a:lnTo>
                  <a:lnTo>
                    <a:pt x="335788" y="93472"/>
                  </a:lnTo>
                  <a:lnTo>
                    <a:pt x="334517" y="94234"/>
                  </a:lnTo>
                  <a:lnTo>
                    <a:pt x="333629" y="94996"/>
                  </a:lnTo>
                  <a:lnTo>
                    <a:pt x="332485" y="94996"/>
                  </a:lnTo>
                  <a:lnTo>
                    <a:pt x="333120" y="95759"/>
                  </a:lnTo>
                  <a:lnTo>
                    <a:pt x="334517" y="97790"/>
                  </a:lnTo>
                  <a:lnTo>
                    <a:pt x="335279" y="98552"/>
                  </a:lnTo>
                  <a:lnTo>
                    <a:pt x="335788" y="100839"/>
                  </a:lnTo>
                  <a:lnTo>
                    <a:pt x="337185" y="102362"/>
                  </a:lnTo>
                  <a:lnTo>
                    <a:pt x="338582" y="104521"/>
                  </a:lnTo>
                  <a:lnTo>
                    <a:pt x="339344" y="106680"/>
                  </a:lnTo>
                  <a:lnTo>
                    <a:pt x="340741" y="108077"/>
                  </a:lnTo>
                  <a:lnTo>
                    <a:pt x="345439" y="122047"/>
                  </a:lnTo>
                  <a:lnTo>
                    <a:pt x="345439" y="123571"/>
                  </a:lnTo>
                  <a:lnTo>
                    <a:pt x="344804" y="124842"/>
                  </a:lnTo>
                  <a:lnTo>
                    <a:pt x="343535" y="128524"/>
                  </a:lnTo>
                  <a:lnTo>
                    <a:pt x="338582" y="133605"/>
                  </a:lnTo>
                  <a:lnTo>
                    <a:pt x="337185" y="134367"/>
                  </a:lnTo>
                  <a:lnTo>
                    <a:pt x="335788" y="135890"/>
                  </a:lnTo>
                  <a:lnTo>
                    <a:pt x="334517" y="136652"/>
                  </a:lnTo>
                  <a:lnTo>
                    <a:pt x="333629" y="137415"/>
                  </a:lnTo>
                  <a:lnTo>
                    <a:pt x="332485" y="138177"/>
                  </a:lnTo>
                  <a:lnTo>
                    <a:pt x="331723" y="138684"/>
                  </a:lnTo>
                  <a:lnTo>
                    <a:pt x="332485" y="151893"/>
                  </a:lnTo>
                  <a:lnTo>
                    <a:pt x="333120" y="152655"/>
                  </a:lnTo>
                  <a:lnTo>
                    <a:pt x="333120" y="153417"/>
                  </a:lnTo>
                  <a:lnTo>
                    <a:pt x="334517" y="154814"/>
                  </a:lnTo>
                  <a:lnTo>
                    <a:pt x="335788" y="158370"/>
                  </a:lnTo>
                  <a:lnTo>
                    <a:pt x="335788" y="159893"/>
                  </a:lnTo>
                  <a:lnTo>
                    <a:pt x="336676" y="160655"/>
                  </a:lnTo>
                  <a:lnTo>
                    <a:pt x="338582" y="164974"/>
                  </a:lnTo>
                  <a:lnTo>
                    <a:pt x="338582" y="166497"/>
                  </a:lnTo>
                  <a:lnTo>
                    <a:pt x="339344" y="168021"/>
                  </a:lnTo>
                  <a:lnTo>
                    <a:pt x="339344" y="169546"/>
                  </a:lnTo>
                  <a:lnTo>
                    <a:pt x="339979" y="170815"/>
                  </a:lnTo>
                  <a:lnTo>
                    <a:pt x="340741" y="173102"/>
                  </a:lnTo>
                  <a:lnTo>
                    <a:pt x="340741" y="174625"/>
                  </a:lnTo>
                  <a:lnTo>
                    <a:pt x="341376" y="176022"/>
                  </a:lnTo>
                  <a:lnTo>
                    <a:pt x="341376" y="178181"/>
                  </a:lnTo>
                  <a:lnTo>
                    <a:pt x="342138" y="179578"/>
                  </a:lnTo>
                  <a:lnTo>
                    <a:pt x="342138" y="188468"/>
                  </a:lnTo>
                  <a:lnTo>
                    <a:pt x="342645" y="190755"/>
                  </a:lnTo>
                  <a:lnTo>
                    <a:pt x="342138" y="192024"/>
                  </a:lnTo>
                  <a:lnTo>
                    <a:pt x="342138" y="194311"/>
                  </a:lnTo>
                  <a:lnTo>
                    <a:pt x="341376" y="196470"/>
                  </a:lnTo>
                  <a:lnTo>
                    <a:pt x="341376" y="197993"/>
                  </a:lnTo>
                  <a:lnTo>
                    <a:pt x="339344" y="204471"/>
                  </a:lnTo>
                  <a:lnTo>
                    <a:pt x="339344" y="206630"/>
                  </a:lnTo>
                  <a:lnTo>
                    <a:pt x="337947" y="208915"/>
                  </a:lnTo>
                  <a:lnTo>
                    <a:pt x="335788" y="216281"/>
                  </a:lnTo>
                  <a:lnTo>
                    <a:pt x="335279" y="217552"/>
                  </a:lnTo>
                  <a:lnTo>
                    <a:pt x="331723" y="228600"/>
                  </a:lnTo>
                  <a:lnTo>
                    <a:pt x="328929" y="233680"/>
                  </a:lnTo>
                  <a:lnTo>
                    <a:pt x="328929" y="235967"/>
                  </a:lnTo>
                  <a:lnTo>
                    <a:pt x="327532" y="238761"/>
                  </a:lnTo>
                  <a:lnTo>
                    <a:pt x="326770" y="239522"/>
                  </a:lnTo>
                  <a:lnTo>
                    <a:pt x="326263" y="241046"/>
                  </a:lnTo>
                  <a:lnTo>
                    <a:pt x="325373" y="241809"/>
                  </a:lnTo>
                  <a:lnTo>
                    <a:pt x="325373" y="244602"/>
                  </a:lnTo>
                  <a:lnTo>
                    <a:pt x="454405" y="132208"/>
                  </a:lnTo>
                  <a:lnTo>
                    <a:pt x="454405" y="131446"/>
                  </a:lnTo>
                  <a:lnTo>
                    <a:pt x="453135" y="128524"/>
                  </a:lnTo>
                  <a:lnTo>
                    <a:pt x="453135" y="127890"/>
                  </a:lnTo>
                  <a:lnTo>
                    <a:pt x="452501" y="126365"/>
                  </a:lnTo>
                  <a:lnTo>
                    <a:pt x="452501" y="124842"/>
                  </a:lnTo>
                  <a:lnTo>
                    <a:pt x="451739" y="122809"/>
                  </a:lnTo>
                  <a:lnTo>
                    <a:pt x="451739" y="116205"/>
                  </a:lnTo>
                  <a:lnTo>
                    <a:pt x="453898" y="111634"/>
                  </a:lnTo>
                  <a:lnTo>
                    <a:pt x="455041" y="110364"/>
                  </a:lnTo>
                  <a:lnTo>
                    <a:pt x="457200" y="108840"/>
                  </a:lnTo>
                  <a:lnTo>
                    <a:pt x="457961" y="108077"/>
                  </a:lnTo>
                  <a:lnTo>
                    <a:pt x="460755" y="106680"/>
                  </a:lnTo>
                  <a:lnTo>
                    <a:pt x="462660" y="105918"/>
                  </a:lnTo>
                  <a:lnTo>
                    <a:pt x="464057" y="104521"/>
                  </a:lnTo>
                  <a:lnTo>
                    <a:pt x="465454" y="104521"/>
                  </a:lnTo>
                  <a:lnTo>
                    <a:pt x="467614" y="102997"/>
                  </a:lnTo>
                  <a:lnTo>
                    <a:pt x="473710" y="100839"/>
                  </a:lnTo>
                  <a:lnTo>
                    <a:pt x="475869" y="100839"/>
                  </a:lnTo>
                  <a:lnTo>
                    <a:pt x="489076" y="96521"/>
                  </a:lnTo>
                  <a:lnTo>
                    <a:pt x="490982" y="96521"/>
                  </a:lnTo>
                  <a:lnTo>
                    <a:pt x="493141" y="95759"/>
                  </a:lnTo>
                  <a:lnTo>
                    <a:pt x="495935" y="95759"/>
                  </a:lnTo>
                  <a:lnTo>
                    <a:pt x="497839" y="94996"/>
                  </a:lnTo>
                  <a:lnTo>
                    <a:pt x="509651" y="94996"/>
                  </a:lnTo>
                  <a:lnTo>
                    <a:pt x="514604" y="97028"/>
                  </a:lnTo>
                  <a:lnTo>
                    <a:pt x="515873" y="97028"/>
                  </a:lnTo>
                  <a:lnTo>
                    <a:pt x="517905" y="98552"/>
                  </a:lnTo>
                  <a:lnTo>
                    <a:pt x="523367" y="104521"/>
                  </a:lnTo>
                  <a:lnTo>
                    <a:pt x="524129" y="106680"/>
                  </a:lnTo>
                  <a:lnTo>
                    <a:pt x="525526" y="108077"/>
                  </a:lnTo>
                  <a:lnTo>
                    <a:pt x="526923" y="110364"/>
                  </a:lnTo>
                  <a:lnTo>
                    <a:pt x="527557" y="112396"/>
                  </a:lnTo>
                  <a:lnTo>
                    <a:pt x="529717" y="116205"/>
                  </a:lnTo>
                  <a:lnTo>
                    <a:pt x="530225" y="118237"/>
                  </a:lnTo>
                  <a:lnTo>
                    <a:pt x="531622" y="120524"/>
                  </a:lnTo>
                  <a:lnTo>
                    <a:pt x="535813" y="132843"/>
                  </a:lnTo>
                  <a:lnTo>
                    <a:pt x="535813" y="134367"/>
                  </a:lnTo>
                  <a:lnTo>
                    <a:pt x="536575" y="135890"/>
                  </a:lnTo>
                  <a:lnTo>
                    <a:pt x="536575" y="137415"/>
                  </a:lnTo>
                  <a:lnTo>
                    <a:pt x="537336" y="138684"/>
                  </a:lnTo>
                  <a:lnTo>
                    <a:pt x="537336" y="140209"/>
                  </a:lnTo>
                  <a:lnTo>
                    <a:pt x="537972" y="140971"/>
                  </a:lnTo>
                  <a:lnTo>
                    <a:pt x="537972" y="142495"/>
                  </a:lnTo>
                  <a:lnTo>
                    <a:pt x="538479" y="143256"/>
                  </a:lnTo>
                  <a:lnTo>
                    <a:pt x="562101" y="124842"/>
                  </a:lnTo>
                  <a:lnTo>
                    <a:pt x="562101" y="124206"/>
                  </a:lnTo>
                  <a:lnTo>
                    <a:pt x="561339" y="122809"/>
                  </a:lnTo>
                  <a:lnTo>
                    <a:pt x="561339" y="121286"/>
                  </a:lnTo>
                  <a:lnTo>
                    <a:pt x="560704" y="120524"/>
                  </a:lnTo>
                  <a:lnTo>
                    <a:pt x="560704" y="116205"/>
                  </a:lnTo>
                  <a:lnTo>
                    <a:pt x="559942" y="114681"/>
                  </a:lnTo>
                  <a:lnTo>
                    <a:pt x="559942" y="106680"/>
                  </a:lnTo>
                  <a:lnTo>
                    <a:pt x="560704" y="105918"/>
                  </a:lnTo>
                  <a:lnTo>
                    <a:pt x="560704" y="104521"/>
                  </a:lnTo>
                  <a:lnTo>
                    <a:pt x="562101" y="101600"/>
                  </a:lnTo>
                  <a:lnTo>
                    <a:pt x="564007" y="100077"/>
                  </a:lnTo>
                  <a:lnTo>
                    <a:pt x="564769" y="98552"/>
                  </a:lnTo>
                  <a:lnTo>
                    <a:pt x="568198" y="96521"/>
                  </a:lnTo>
                  <a:lnTo>
                    <a:pt x="571119" y="95759"/>
                  </a:lnTo>
                  <a:lnTo>
                    <a:pt x="571754" y="94996"/>
                  </a:lnTo>
                  <a:lnTo>
                    <a:pt x="573023" y="94234"/>
                  </a:lnTo>
                  <a:lnTo>
                    <a:pt x="574420" y="94234"/>
                  </a:lnTo>
                  <a:lnTo>
                    <a:pt x="575817" y="93472"/>
                  </a:lnTo>
                  <a:lnTo>
                    <a:pt x="577214" y="93472"/>
                  </a:lnTo>
                  <a:lnTo>
                    <a:pt x="577976" y="92711"/>
                  </a:lnTo>
                  <a:lnTo>
                    <a:pt x="581279" y="92711"/>
                  </a:lnTo>
                  <a:lnTo>
                    <a:pt x="582676" y="91949"/>
                  </a:lnTo>
                  <a:lnTo>
                    <a:pt x="584073" y="91949"/>
                  </a:lnTo>
                  <a:lnTo>
                    <a:pt x="585470" y="91440"/>
                  </a:lnTo>
                  <a:lnTo>
                    <a:pt x="610361" y="91440"/>
                  </a:lnTo>
                  <a:lnTo>
                    <a:pt x="611758" y="91949"/>
                  </a:lnTo>
                  <a:lnTo>
                    <a:pt x="613664" y="91949"/>
                  </a:lnTo>
                  <a:lnTo>
                    <a:pt x="616457" y="92711"/>
                  </a:lnTo>
                  <a:lnTo>
                    <a:pt x="621919" y="94996"/>
                  </a:lnTo>
                  <a:lnTo>
                    <a:pt x="623316" y="96521"/>
                  </a:lnTo>
                  <a:lnTo>
                    <a:pt x="626872" y="98552"/>
                  </a:lnTo>
                  <a:lnTo>
                    <a:pt x="628269" y="100077"/>
                  </a:lnTo>
                  <a:lnTo>
                    <a:pt x="629666" y="102362"/>
                  </a:lnTo>
                  <a:lnTo>
                    <a:pt x="631063" y="103759"/>
                  </a:lnTo>
                  <a:lnTo>
                    <a:pt x="632332" y="108077"/>
                  </a:lnTo>
                  <a:lnTo>
                    <a:pt x="632332" y="116205"/>
                  </a:lnTo>
                  <a:lnTo>
                    <a:pt x="631825" y="118237"/>
                  </a:lnTo>
                  <a:lnTo>
                    <a:pt x="631063" y="119762"/>
                  </a:lnTo>
                  <a:lnTo>
                    <a:pt x="626110" y="133605"/>
                  </a:lnTo>
                  <a:lnTo>
                    <a:pt x="625475" y="134367"/>
                  </a:lnTo>
                  <a:lnTo>
                    <a:pt x="625475" y="135128"/>
                  </a:lnTo>
                  <a:lnTo>
                    <a:pt x="624713" y="136652"/>
                  </a:lnTo>
                  <a:lnTo>
                    <a:pt x="624713" y="138177"/>
                  </a:lnTo>
                  <a:lnTo>
                    <a:pt x="624077" y="138684"/>
                  </a:lnTo>
                  <a:lnTo>
                    <a:pt x="624077" y="144018"/>
                  </a:lnTo>
                  <a:lnTo>
                    <a:pt x="623316" y="145289"/>
                  </a:lnTo>
                  <a:lnTo>
                    <a:pt x="623316" y="148337"/>
                  </a:lnTo>
                  <a:lnTo>
                    <a:pt x="622807" y="150496"/>
                  </a:lnTo>
                  <a:lnTo>
                    <a:pt x="622807" y="154052"/>
                  </a:lnTo>
                  <a:lnTo>
                    <a:pt x="621919" y="155575"/>
                  </a:lnTo>
                  <a:lnTo>
                    <a:pt x="621919" y="157734"/>
                  </a:lnTo>
                  <a:lnTo>
                    <a:pt x="621410" y="159131"/>
                  </a:lnTo>
                  <a:lnTo>
                    <a:pt x="621410" y="162942"/>
                  </a:lnTo>
                  <a:lnTo>
                    <a:pt x="620648" y="164974"/>
                  </a:lnTo>
                  <a:lnTo>
                    <a:pt x="620648" y="168021"/>
                  </a:lnTo>
                  <a:lnTo>
                    <a:pt x="620014" y="169546"/>
                  </a:lnTo>
                  <a:lnTo>
                    <a:pt x="620014" y="174625"/>
                  </a:lnTo>
                  <a:lnTo>
                    <a:pt x="619251" y="175261"/>
                  </a:lnTo>
                  <a:lnTo>
                    <a:pt x="619251" y="181102"/>
                  </a:lnTo>
                  <a:lnTo>
                    <a:pt x="618617" y="181865"/>
                  </a:lnTo>
                  <a:lnTo>
                    <a:pt x="618617" y="183389"/>
                  </a:lnTo>
                  <a:lnTo>
                    <a:pt x="617854" y="184150"/>
                  </a:lnTo>
                  <a:lnTo>
                    <a:pt x="616457" y="186945"/>
                  </a:lnTo>
                  <a:lnTo>
                    <a:pt x="616457" y="188468"/>
                  </a:lnTo>
                  <a:lnTo>
                    <a:pt x="612394" y="198628"/>
                  </a:lnTo>
                  <a:lnTo>
                    <a:pt x="610997" y="200152"/>
                  </a:lnTo>
                  <a:lnTo>
                    <a:pt x="608964" y="205868"/>
                  </a:lnTo>
                  <a:lnTo>
                    <a:pt x="607695" y="207392"/>
                  </a:lnTo>
                  <a:lnTo>
                    <a:pt x="606805" y="208915"/>
                  </a:lnTo>
                  <a:lnTo>
                    <a:pt x="605535" y="210440"/>
                  </a:lnTo>
                  <a:lnTo>
                    <a:pt x="604901" y="212471"/>
                  </a:lnTo>
                  <a:lnTo>
                    <a:pt x="604139" y="213234"/>
                  </a:lnTo>
                  <a:lnTo>
                    <a:pt x="603376" y="215520"/>
                  </a:lnTo>
                  <a:lnTo>
                    <a:pt x="602742" y="216281"/>
                  </a:lnTo>
                  <a:lnTo>
                    <a:pt x="600582" y="219837"/>
                  </a:lnTo>
                  <a:lnTo>
                    <a:pt x="599948" y="221996"/>
                  </a:lnTo>
                  <a:lnTo>
                    <a:pt x="599185" y="222759"/>
                  </a:lnTo>
                  <a:lnTo>
                    <a:pt x="599185" y="223521"/>
                  </a:lnTo>
                  <a:lnTo>
                    <a:pt x="597280" y="235967"/>
                  </a:lnTo>
                  <a:lnTo>
                    <a:pt x="598551" y="235967"/>
                  </a:lnTo>
                  <a:lnTo>
                    <a:pt x="604139" y="238252"/>
                  </a:lnTo>
                  <a:lnTo>
                    <a:pt x="605535" y="238252"/>
                  </a:lnTo>
                  <a:lnTo>
                    <a:pt x="615060" y="241809"/>
                  </a:lnTo>
                  <a:lnTo>
                    <a:pt x="618617" y="243968"/>
                  </a:lnTo>
                  <a:lnTo>
                    <a:pt x="620648" y="244602"/>
                  </a:lnTo>
                  <a:lnTo>
                    <a:pt x="626110" y="247524"/>
                  </a:lnTo>
                  <a:lnTo>
                    <a:pt x="627507" y="249047"/>
                  </a:lnTo>
                  <a:lnTo>
                    <a:pt x="629030" y="249809"/>
                  </a:lnTo>
                  <a:lnTo>
                    <a:pt x="630173" y="251206"/>
                  </a:lnTo>
                  <a:lnTo>
                    <a:pt x="631825" y="251842"/>
                  </a:lnTo>
                  <a:lnTo>
                    <a:pt x="634364" y="254890"/>
                  </a:lnTo>
                  <a:lnTo>
                    <a:pt x="635889" y="255652"/>
                  </a:lnTo>
                  <a:lnTo>
                    <a:pt x="637285" y="257175"/>
                  </a:lnTo>
                  <a:lnTo>
                    <a:pt x="637920" y="258446"/>
                  </a:lnTo>
                  <a:lnTo>
                    <a:pt x="639317" y="259208"/>
                  </a:lnTo>
                  <a:lnTo>
                    <a:pt x="641985" y="265049"/>
                  </a:lnTo>
                  <a:lnTo>
                    <a:pt x="641985" y="265812"/>
                  </a:lnTo>
                  <a:lnTo>
                    <a:pt x="642747" y="267336"/>
                  </a:lnTo>
                  <a:lnTo>
                    <a:pt x="642747" y="274574"/>
                  </a:lnTo>
                  <a:lnTo>
                    <a:pt x="640588" y="281940"/>
                  </a:lnTo>
                  <a:lnTo>
                    <a:pt x="637920" y="286259"/>
                  </a:lnTo>
                  <a:lnTo>
                    <a:pt x="637285" y="287783"/>
                  </a:lnTo>
                  <a:lnTo>
                    <a:pt x="635889" y="290068"/>
                  </a:lnTo>
                  <a:lnTo>
                    <a:pt x="634364" y="291339"/>
                  </a:lnTo>
                  <a:lnTo>
                    <a:pt x="633729" y="292862"/>
                  </a:lnTo>
                  <a:lnTo>
                    <a:pt x="631825" y="295021"/>
                  </a:lnTo>
                  <a:lnTo>
                    <a:pt x="631825" y="295784"/>
                  </a:lnTo>
                  <a:lnTo>
                    <a:pt x="632332" y="296546"/>
                  </a:lnTo>
                  <a:lnTo>
                    <a:pt x="633222" y="298070"/>
                  </a:lnTo>
                  <a:lnTo>
                    <a:pt x="633729" y="300102"/>
                  </a:lnTo>
                  <a:lnTo>
                    <a:pt x="633729" y="303912"/>
                  </a:lnTo>
                  <a:lnTo>
                    <a:pt x="634364" y="305181"/>
                  </a:lnTo>
                  <a:lnTo>
                    <a:pt x="634364" y="313309"/>
                  </a:lnTo>
                  <a:lnTo>
                    <a:pt x="633222" y="316993"/>
                  </a:lnTo>
                  <a:lnTo>
                    <a:pt x="631825" y="319914"/>
                  </a:lnTo>
                  <a:lnTo>
                    <a:pt x="629666" y="322072"/>
                  </a:lnTo>
                  <a:lnTo>
                    <a:pt x="629030" y="323596"/>
                  </a:lnTo>
                  <a:lnTo>
                    <a:pt x="626872" y="324867"/>
                  </a:lnTo>
                  <a:lnTo>
                    <a:pt x="625475" y="326390"/>
                  </a:lnTo>
                  <a:lnTo>
                    <a:pt x="624077" y="327152"/>
                  </a:lnTo>
                  <a:lnTo>
                    <a:pt x="624077" y="333756"/>
                  </a:lnTo>
                  <a:lnTo>
                    <a:pt x="624713" y="335280"/>
                  </a:lnTo>
                  <a:lnTo>
                    <a:pt x="624077" y="336805"/>
                  </a:lnTo>
                  <a:lnTo>
                    <a:pt x="624077" y="341758"/>
                  </a:lnTo>
                  <a:lnTo>
                    <a:pt x="623316" y="343281"/>
                  </a:lnTo>
                  <a:lnTo>
                    <a:pt x="623316" y="346075"/>
                  </a:lnTo>
                  <a:lnTo>
                    <a:pt x="622807" y="347599"/>
                  </a:lnTo>
                  <a:lnTo>
                    <a:pt x="617220" y="353442"/>
                  </a:lnTo>
                  <a:lnTo>
                    <a:pt x="610361" y="358014"/>
                  </a:lnTo>
                  <a:lnTo>
                    <a:pt x="608964" y="359284"/>
                  </a:lnTo>
                  <a:lnTo>
                    <a:pt x="602107" y="362967"/>
                  </a:lnTo>
                  <a:lnTo>
                    <a:pt x="600582" y="364364"/>
                  </a:lnTo>
                  <a:lnTo>
                    <a:pt x="599185" y="364364"/>
                  </a:lnTo>
                  <a:lnTo>
                    <a:pt x="598551" y="365125"/>
                  </a:lnTo>
                  <a:lnTo>
                    <a:pt x="597280" y="365887"/>
                  </a:lnTo>
                  <a:lnTo>
                    <a:pt x="597280" y="375412"/>
                  </a:lnTo>
                  <a:lnTo>
                    <a:pt x="598042" y="377699"/>
                  </a:lnTo>
                  <a:lnTo>
                    <a:pt x="597280" y="380493"/>
                  </a:lnTo>
                  <a:lnTo>
                    <a:pt x="597280" y="387859"/>
                  </a:lnTo>
                  <a:lnTo>
                    <a:pt x="596392" y="389255"/>
                  </a:lnTo>
                  <a:lnTo>
                    <a:pt x="596392" y="391542"/>
                  </a:lnTo>
                  <a:lnTo>
                    <a:pt x="595883" y="393574"/>
                  </a:lnTo>
                  <a:lnTo>
                    <a:pt x="595883" y="395097"/>
                  </a:lnTo>
                  <a:lnTo>
                    <a:pt x="595122" y="396621"/>
                  </a:lnTo>
                  <a:lnTo>
                    <a:pt x="589533" y="400177"/>
                  </a:lnTo>
                  <a:lnTo>
                    <a:pt x="586867" y="400177"/>
                  </a:lnTo>
                  <a:lnTo>
                    <a:pt x="585470" y="400940"/>
                  </a:lnTo>
                  <a:lnTo>
                    <a:pt x="584073" y="400940"/>
                  </a:lnTo>
                  <a:lnTo>
                    <a:pt x="582676" y="401702"/>
                  </a:lnTo>
                  <a:lnTo>
                    <a:pt x="581279" y="401702"/>
                  </a:lnTo>
                  <a:lnTo>
                    <a:pt x="580008" y="402464"/>
                  </a:lnTo>
                  <a:lnTo>
                    <a:pt x="576579" y="402464"/>
                  </a:lnTo>
                  <a:lnTo>
                    <a:pt x="574420" y="403225"/>
                  </a:lnTo>
                  <a:lnTo>
                    <a:pt x="564769" y="403225"/>
                  </a:lnTo>
                  <a:lnTo>
                    <a:pt x="563498" y="402464"/>
                  </a:lnTo>
                  <a:lnTo>
                    <a:pt x="559942" y="402464"/>
                  </a:lnTo>
                  <a:lnTo>
                    <a:pt x="558545" y="401702"/>
                  </a:lnTo>
                  <a:lnTo>
                    <a:pt x="557148" y="401702"/>
                  </a:lnTo>
                  <a:lnTo>
                    <a:pt x="555751" y="400940"/>
                  </a:lnTo>
                  <a:lnTo>
                    <a:pt x="555244" y="400940"/>
                  </a:lnTo>
                  <a:lnTo>
                    <a:pt x="549655" y="397384"/>
                  </a:lnTo>
                  <a:lnTo>
                    <a:pt x="547497" y="395097"/>
                  </a:lnTo>
                  <a:lnTo>
                    <a:pt x="546226" y="392812"/>
                  </a:lnTo>
                  <a:lnTo>
                    <a:pt x="544829" y="391542"/>
                  </a:lnTo>
                  <a:lnTo>
                    <a:pt x="543432" y="388493"/>
                  </a:lnTo>
                  <a:lnTo>
                    <a:pt x="541401" y="386334"/>
                  </a:lnTo>
                  <a:lnTo>
                    <a:pt x="539876" y="383540"/>
                  </a:lnTo>
                  <a:lnTo>
                    <a:pt x="539876" y="382778"/>
                  </a:lnTo>
                  <a:lnTo>
                    <a:pt x="537972" y="378206"/>
                  </a:lnTo>
                  <a:lnTo>
                    <a:pt x="537336" y="377699"/>
                  </a:lnTo>
                  <a:lnTo>
                    <a:pt x="536575" y="374650"/>
                  </a:lnTo>
                  <a:lnTo>
                    <a:pt x="534416" y="371095"/>
                  </a:lnTo>
                  <a:lnTo>
                    <a:pt x="534416" y="370333"/>
                  </a:lnTo>
                  <a:lnTo>
                    <a:pt x="533780" y="369571"/>
                  </a:lnTo>
                  <a:lnTo>
                    <a:pt x="512445" y="360808"/>
                  </a:lnTo>
                  <a:lnTo>
                    <a:pt x="358648" y="367284"/>
                  </a:lnTo>
                  <a:lnTo>
                    <a:pt x="346201" y="377699"/>
                  </a:lnTo>
                  <a:lnTo>
                    <a:pt x="347598" y="398653"/>
                  </a:lnTo>
                  <a:lnTo>
                    <a:pt x="348233" y="399415"/>
                  </a:lnTo>
                  <a:lnTo>
                    <a:pt x="349630" y="400177"/>
                  </a:lnTo>
                  <a:lnTo>
                    <a:pt x="349630" y="400940"/>
                  </a:lnTo>
                  <a:lnTo>
                    <a:pt x="356489" y="408305"/>
                  </a:lnTo>
                  <a:lnTo>
                    <a:pt x="363473" y="419862"/>
                  </a:lnTo>
                  <a:lnTo>
                    <a:pt x="364108" y="421387"/>
                  </a:lnTo>
                  <a:lnTo>
                    <a:pt x="364870" y="422149"/>
                  </a:lnTo>
                  <a:lnTo>
                    <a:pt x="365505" y="423672"/>
                  </a:lnTo>
                  <a:lnTo>
                    <a:pt x="365505" y="424943"/>
                  </a:lnTo>
                  <a:lnTo>
                    <a:pt x="366902" y="428752"/>
                  </a:lnTo>
                  <a:lnTo>
                    <a:pt x="366902" y="430277"/>
                  </a:lnTo>
                  <a:lnTo>
                    <a:pt x="369061" y="435992"/>
                  </a:lnTo>
                  <a:lnTo>
                    <a:pt x="369061" y="437515"/>
                  </a:lnTo>
                  <a:lnTo>
                    <a:pt x="369570" y="439674"/>
                  </a:lnTo>
                  <a:lnTo>
                    <a:pt x="369570" y="441834"/>
                  </a:lnTo>
                  <a:lnTo>
                    <a:pt x="370458" y="444120"/>
                  </a:lnTo>
                  <a:lnTo>
                    <a:pt x="370458" y="449962"/>
                  </a:lnTo>
                  <a:lnTo>
                    <a:pt x="370967" y="451993"/>
                  </a:lnTo>
                  <a:lnTo>
                    <a:pt x="370967" y="455803"/>
                  </a:lnTo>
                  <a:lnTo>
                    <a:pt x="371729" y="457200"/>
                  </a:lnTo>
                  <a:lnTo>
                    <a:pt x="371729" y="462280"/>
                  </a:lnTo>
                  <a:lnTo>
                    <a:pt x="372364" y="463805"/>
                  </a:lnTo>
                  <a:lnTo>
                    <a:pt x="372364" y="470409"/>
                  </a:lnTo>
                  <a:lnTo>
                    <a:pt x="373126" y="470917"/>
                  </a:lnTo>
                  <a:lnTo>
                    <a:pt x="373126" y="471678"/>
                  </a:lnTo>
                  <a:lnTo>
                    <a:pt x="373760" y="472440"/>
                  </a:lnTo>
                  <a:lnTo>
                    <a:pt x="374523" y="473965"/>
                  </a:lnTo>
                  <a:lnTo>
                    <a:pt x="375920" y="475489"/>
                  </a:lnTo>
                  <a:lnTo>
                    <a:pt x="379222" y="482093"/>
                  </a:lnTo>
                  <a:lnTo>
                    <a:pt x="380619" y="483490"/>
                  </a:lnTo>
                  <a:lnTo>
                    <a:pt x="382016" y="486411"/>
                  </a:lnTo>
                  <a:lnTo>
                    <a:pt x="383413" y="487808"/>
                  </a:lnTo>
                  <a:lnTo>
                    <a:pt x="384175" y="489331"/>
                  </a:lnTo>
                  <a:lnTo>
                    <a:pt x="385572" y="490855"/>
                  </a:lnTo>
                  <a:lnTo>
                    <a:pt x="386079" y="492887"/>
                  </a:lnTo>
                  <a:lnTo>
                    <a:pt x="387476" y="494412"/>
                  </a:lnTo>
                  <a:lnTo>
                    <a:pt x="389001" y="496697"/>
                  </a:lnTo>
                  <a:lnTo>
                    <a:pt x="389635" y="498730"/>
                  </a:lnTo>
                  <a:lnTo>
                    <a:pt x="391032" y="501015"/>
                  </a:lnTo>
                  <a:lnTo>
                    <a:pt x="392429" y="502540"/>
                  </a:lnTo>
                  <a:lnTo>
                    <a:pt x="393826" y="504699"/>
                  </a:lnTo>
                  <a:lnTo>
                    <a:pt x="394335" y="506858"/>
                  </a:lnTo>
                  <a:lnTo>
                    <a:pt x="404114" y="522987"/>
                  </a:lnTo>
                  <a:lnTo>
                    <a:pt x="404748" y="525146"/>
                  </a:lnTo>
                  <a:lnTo>
                    <a:pt x="411607" y="536830"/>
                  </a:lnTo>
                  <a:lnTo>
                    <a:pt x="412369" y="539115"/>
                  </a:lnTo>
                  <a:lnTo>
                    <a:pt x="415163" y="543434"/>
                  </a:lnTo>
                  <a:lnTo>
                    <a:pt x="415798" y="546227"/>
                  </a:lnTo>
                  <a:lnTo>
                    <a:pt x="418464" y="550672"/>
                  </a:lnTo>
                  <a:lnTo>
                    <a:pt x="419354" y="552831"/>
                  </a:lnTo>
                  <a:lnTo>
                    <a:pt x="422020" y="557277"/>
                  </a:lnTo>
                  <a:lnTo>
                    <a:pt x="422782" y="559309"/>
                  </a:lnTo>
                  <a:lnTo>
                    <a:pt x="424179" y="561595"/>
                  </a:lnTo>
                  <a:lnTo>
                    <a:pt x="425576" y="565912"/>
                  </a:lnTo>
                  <a:lnTo>
                    <a:pt x="426973" y="568199"/>
                  </a:lnTo>
                  <a:lnTo>
                    <a:pt x="432435" y="583565"/>
                  </a:lnTo>
                  <a:lnTo>
                    <a:pt x="432435" y="585090"/>
                  </a:lnTo>
                  <a:lnTo>
                    <a:pt x="433070" y="587121"/>
                  </a:lnTo>
                  <a:lnTo>
                    <a:pt x="433070" y="588646"/>
                  </a:lnTo>
                  <a:lnTo>
                    <a:pt x="433832" y="590931"/>
                  </a:lnTo>
                  <a:lnTo>
                    <a:pt x="433832" y="592202"/>
                  </a:lnTo>
                  <a:lnTo>
                    <a:pt x="435229" y="596774"/>
                  </a:lnTo>
                  <a:lnTo>
                    <a:pt x="435229" y="598933"/>
                  </a:lnTo>
                  <a:lnTo>
                    <a:pt x="435736" y="600330"/>
                  </a:lnTo>
                  <a:lnTo>
                    <a:pt x="435736" y="604647"/>
                  </a:lnTo>
                  <a:lnTo>
                    <a:pt x="436626" y="606806"/>
                  </a:lnTo>
                  <a:lnTo>
                    <a:pt x="436626" y="609093"/>
                  </a:lnTo>
                  <a:lnTo>
                    <a:pt x="437133" y="611378"/>
                  </a:lnTo>
                  <a:lnTo>
                    <a:pt x="437133" y="613411"/>
                  </a:lnTo>
                  <a:lnTo>
                    <a:pt x="437895" y="616459"/>
                  </a:lnTo>
                  <a:lnTo>
                    <a:pt x="437895" y="620777"/>
                  </a:lnTo>
                  <a:lnTo>
                    <a:pt x="438530" y="623062"/>
                  </a:lnTo>
                  <a:lnTo>
                    <a:pt x="438530" y="628015"/>
                  </a:lnTo>
                  <a:lnTo>
                    <a:pt x="439292" y="630302"/>
                  </a:lnTo>
                  <a:lnTo>
                    <a:pt x="439292" y="637668"/>
                  </a:lnTo>
                  <a:lnTo>
                    <a:pt x="439927" y="639699"/>
                  </a:lnTo>
                  <a:lnTo>
                    <a:pt x="439927" y="647065"/>
                  </a:lnTo>
                  <a:lnTo>
                    <a:pt x="440689" y="649224"/>
                  </a:lnTo>
                  <a:lnTo>
                    <a:pt x="440689" y="660146"/>
                  </a:lnTo>
                  <a:lnTo>
                    <a:pt x="441325" y="662433"/>
                  </a:lnTo>
                  <a:lnTo>
                    <a:pt x="441325" y="676275"/>
                  </a:lnTo>
                  <a:lnTo>
                    <a:pt x="442086" y="677672"/>
                  </a:lnTo>
                  <a:lnTo>
                    <a:pt x="442086" y="691515"/>
                  </a:lnTo>
                  <a:lnTo>
                    <a:pt x="442722" y="693802"/>
                  </a:lnTo>
                  <a:lnTo>
                    <a:pt x="442722" y="697484"/>
                  </a:lnTo>
                  <a:lnTo>
                    <a:pt x="444880" y="697484"/>
                  </a:lnTo>
                  <a:lnTo>
                    <a:pt x="445389" y="698246"/>
                  </a:lnTo>
                  <a:lnTo>
                    <a:pt x="446151" y="698246"/>
                  </a:lnTo>
                  <a:lnTo>
                    <a:pt x="447548" y="698881"/>
                  </a:lnTo>
                  <a:lnTo>
                    <a:pt x="448945" y="698881"/>
                  </a:lnTo>
                  <a:lnTo>
                    <a:pt x="451739" y="700278"/>
                  </a:lnTo>
                  <a:lnTo>
                    <a:pt x="453898" y="701040"/>
                  </a:lnTo>
                  <a:lnTo>
                    <a:pt x="455041" y="701040"/>
                  </a:lnTo>
                  <a:lnTo>
                    <a:pt x="457200" y="701802"/>
                  </a:lnTo>
                  <a:lnTo>
                    <a:pt x="458597" y="703327"/>
                  </a:lnTo>
                  <a:lnTo>
                    <a:pt x="466217" y="706121"/>
                  </a:lnTo>
                  <a:lnTo>
                    <a:pt x="468248" y="707645"/>
                  </a:lnTo>
                  <a:lnTo>
                    <a:pt x="470407" y="708406"/>
                  </a:lnTo>
                  <a:lnTo>
                    <a:pt x="474472" y="711455"/>
                  </a:lnTo>
                  <a:lnTo>
                    <a:pt x="475869" y="712724"/>
                  </a:lnTo>
                  <a:lnTo>
                    <a:pt x="477773" y="714249"/>
                  </a:lnTo>
                  <a:lnTo>
                    <a:pt x="479932" y="715011"/>
                  </a:lnTo>
                  <a:lnTo>
                    <a:pt x="488188" y="723774"/>
                  </a:lnTo>
                  <a:lnTo>
                    <a:pt x="489585" y="725805"/>
                  </a:lnTo>
                  <a:lnTo>
                    <a:pt x="490347" y="727330"/>
                  </a:lnTo>
                  <a:lnTo>
                    <a:pt x="491744" y="728853"/>
                  </a:lnTo>
                  <a:lnTo>
                    <a:pt x="499236" y="741299"/>
                  </a:lnTo>
                  <a:lnTo>
                    <a:pt x="499998" y="743459"/>
                  </a:lnTo>
                  <a:lnTo>
                    <a:pt x="501395" y="745745"/>
                  </a:lnTo>
                  <a:lnTo>
                    <a:pt x="502030" y="747777"/>
                  </a:lnTo>
                  <a:lnTo>
                    <a:pt x="503301" y="750062"/>
                  </a:lnTo>
                  <a:lnTo>
                    <a:pt x="504189" y="752095"/>
                  </a:lnTo>
                  <a:lnTo>
                    <a:pt x="505460" y="754380"/>
                  </a:lnTo>
                  <a:lnTo>
                    <a:pt x="508254" y="763271"/>
                  </a:lnTo>
                  <a:lnTo>
                    <a:pt x="508254" y="765302"/>
                  </a:lnTo>
                  <a:lnTo>
                    <a:pt x="508889" y="767589"/>
                  </a:lnTo>
                  <a:lnTo>
                    <a:pt x="508889" y="779146"/>
                  </a:lnTo>
                  <a:lnTo>
                    <a:pt x="504698" y="789559"/>
                  </a:lnTo>
                  <a:lnTo>
                    <a:pt x="502792" y="790195"/>
                  </a:lnTo>
                  <a:lnTo>
                    <a:pt x="502030" y="791718"/>
                  </a:lnTo>
                  <a:lnTo>
                    <a:pt x="499998" y="793115"/>
                  </a:lnTo>
                  <a:lnTo>
                    <a:pt x="498601" y="794512"/>
                  </a:lnTo>
                  <a:lnTo>
                    <a:pt x="494538" y="797561"/>
                  </a:lnTo>
                  <a:lnTo>
                    <a:pt x="491744" y="798196"/>
                  </a:lnTo>
                  <a:lnTo>
                    <a:pt x="489585" y="800355"/>
                  </a:lnTo>
                  <a:lnTo>
                    <a:pt x="488188" y="801117"/>
                  </a:lnTo>
                  <a:lnTo>
                    <a:pt x="487679" y="801117"/>
                  </a:lnTo>
                  <a:lnTo>
                    <a:pt x="477773" y="806196"/>
                  </a:lnTo>
                  <a:lnTo>
                    <a:pt x="475869" y="806959"/>
                  </a:lnTo>
                  <a:lnTo>
                    <a:pt x="468248" y="810768"/>
                  </a:lnTo>
                  <a:lnTo>
                    <a:pt x="467614" y="811277"/>
                  </a:lnTo>
                  <a:lnTo>
                    <a:pt x="464057" y="812800"/>
                  </a:lnTo>
                  <a:lnTo>
                    <a:pt x="462152" y="812800"/>
                  </a:lnTo>
                  <a:lnTo>
                    <a:pt x="454405" y="816484"/>
                  </a:lnTo>
                  <a:lnTo>
                    <a:pt x="452501" y="816484"/>
                  </a:lnTo>
                  <a:lnTo>
                    <a:pt x="447548" y="818770"/>
                  </a:lnTo>
                  <a:lnTo>
                    <a:pt x="446151" y="818770"/>
                  </a:lnTo>
                  <a:lnTo>
                    <a:pt x="444880" y="819405"/>
                  </a:lnTo>
                  <a:lnTo>
                    <a:pt x="442722" y="819405"/>
                  </a:lnTo>
                  <a:lnTo>
                    <a:pt x="441325" y="820040"/>
                  </a:lnTo>
                  <a:lnTo>
                    <a:pt x="439292" y="820802"/>
                  </a:lnTo>
                  <a:lnTo>
                    <a:pt x="437895" y="820802"/>
                  </a:lnTo>
                  <a:lnTo>
                    <a:pt x="436626" y="821564"/>
                  </a:lnTo>
                  <a:lnTo>
                    <a:pt x="435229" y="821564"/>
                  </a:lnTo>
                  <a:lnTo>
                    <a:pt x="433070" y="822325"/>
                  </a:lnTo>
                  <a:lnTo>
                    <a:pt x="431673" y="822325"/>
                  </a:lnTo>
                  <a:lnTo>
                    <a:pt x="429767" y="823087"/>
                  </a:lnTo>
                  <a:lnTo>
                    <a:pt x="426973" y="823087"/>
                  </a:lnTo>
                  <a:lnTo>
                    <a:pt x="425576" y="823849"/>
                  </a:lnTo>
                  <a:lnTo>
                    <a:pt x="421258" y="823849"/>
                  </a:lnTo>
                  <a:lnTo>
                    <a:pt x="420116" y="824612"/>
                  </a:lnTo>
                  <a:lnTo>
                    <a:pt x="409701" y="824612"/>
                  </a:lnTo>
                  <a:lnTo>
                    <a:pt x="408304" y="823849"/>
                  </a:lnTo>
                  <a:lnTo>
                    <a:pt x="405510" y="823849"/>
                  </a:lnTo>
                  <a:lnTo>
                    <a:pt x="404114" y="823087"/>
                  </a:lnTo>
                  <a:lnTo>
                    <a:pt x="399288" y="823087"/>
                  </a:lnTo>
                  <a:lnTo>
                    <a:pt x="397891" y="822325"/>
                  </a:lnTo>
                  <a:lnTo>
                    <a:pt x="396494" y="822325"/>
                  </a:lnTo>
                  <a:lnTo>
                    <a:pt x="394335" y="821564"/>
                  </a:lnTo>
                  <a:lnTo>
                    <a:pt x="393192" y="821564"/>
                  </a:lnTo>
                  <a:lnTo>
                    <a:pt x="388239" y="819405"/>
                  </a:lnTo>
                  <a:lnTo>
                    <a:pt x="386842" y="819405"/>
                  </a:lnTo>
                  <a:lnTo>
                    <a:pt x="383413" y="818008"/>
                  </a:lnTo>
                  <a:lnTo>
                    <a:pt x="382016" y="818008"/>
                  </a:lnTo>
                  <a:lnTo>
                    <a:pt x="380619" y="817246"/>
                  </a:lnTo>
                  <a:lnTo>
                    <a:pt x="377317" y="815721"/>
                  </a:lnTo>
                  <a:lnTo>
                    <a:pt x="375920" y="815721"/>
                  </a:lnTo>
                  <a:lnTo>
                    <a:pt x="370967" y="813562"/>
                  </a:lnTo>
                  <a:lnTo>
                    <a:pt x="370458" y="812800"/>
                  </a:lnTo>
                  <a:lnTo>
                    <a:pt x="369061" y="812800"/>
                  </a:lnTo>
                  <a:lnTo>
                    <a:pt x="364108" y="810768"/>
                  </a:lnTo>
                  <a:lnTo>
                    <a:pt x="360045" y="808483"/>
                  </a:lnTo>
                  <a:lnTo>
                    <a:pt x="359155" y="808483"/>
                  </a:lnTo>
                  <a:lnTo>
                    <a:pt x="355092" y="806196"/>
                  </a:lnTo>
                  <a:lnTo>
                    <a:pt x="354457" y="806196"/>
                  </a:lnTo>
                  <a:lnTo>
                    <a:pt x="342138" y="799593"/>
                  </a:lnTo>
                  <a:lnTo>
                    <a:pt x="339979" y="799593"/>
                  </a:lnTo>
                  <a:lnTo>
                    <a:pt x="338582" y="800355"/>
                  </a:lnTo>
                  <a:lnTo>
                    <a:pt x="336676" y="800355"/>
                  </a:lnTo>
                  <a:lnTo>
                    <a:pt x="335279" y="801117"/>
                  </a:lnTo>
                  <a:lnTo>
                    <a:pt x="320675" y="801117"/>
                  </a:lnTo>
                  <a:lnTo>
                    <a:pt x="319277" y="800355"/>
                  </a:lnTo>
                  <a:lnTo>
                    <a:pt x="316610" y="800355"/>
                  </a:lnTo>
                  <a:lnTo>
                    <a:pt x="314451" y="799593"/>
                  </a:lnTo>
                  <a:lnTo>
                    <a:pt x="313054" y="799593"/>
                  </a:lnTo>
                  <a:lnTo>
                    <a:pt x="310260" y="798196"/>
                  </a:lnTo>
                  <a:lnTo>
                    <a:pt x="308864" y="798196"/>
                  </a:lnTo>
                  <a:lnTo>
                    <a:pt x="307594" y="797561"/>
                  </a:lnTo>
                  <a:lnTo>
                    <a:pt x="305561" y="797561"/>
                  </a:lnTo>
                  <a:lnTo>
                    <a:pt x="304800" y="796799"/>
                  </a:lnTo>
                  <a:lnTo>
                    <a:pt x="302641" y="796037"/>
                  </a:lnTo>
                  <a:lnTo>
                    <a:pt x="301498" y="795274"/>
                  </a:lnTo>
                  <a:lnTo>
                    <a:pt x="300735" y="794512"/>
                  </a:lnTo>
                  <a:lnTo>
                    <a:pt x="299339" y="793877"/>
                  </a:lnTo>
                  <a:lnTo>
                    <a:pt x="297942" y="793877"/>
                  </a:lnTo>
                  <a:lnTo>
                    <a:pt x="293751" y="791718"/>
                  </a:lnTo>
                  <a:lnTo>
                    <a:pt x="292989" y="790956"/>
                  </a:lnTo>
                  <a:lnTo>
                    <a:pt x="280670" y="783718"/>
                  </a:lnTo>
                  <a:lnTo>
                    <a:pt x="279273" y="782193"/>
                  </a:lnTo>
                  <a:lnTo>
                    <a:pt x="277876" y="781431"/>
                  </a:lnTo>
                  <a:lnTo>
                    <a:pt x="275208" y="778637"/>
                  </a:lnTo>
                  <a:lnTo>
                    <a:pt x="273811" y="778637"/>
                  </a:lnTo>
                  <a:lnTo>
                    <a:pt x="272923" y="777875"/>
                  </a:lnTo>
                  <a:lnTo>
                    <a:pt x="272414" y="776352"/>
                  </a:lnTo>
                  <a:lnTo>
                    <a:pt x="271779" y="776352"/>
                  </a:lnTo>
                  <a:lnTo>
                    <a:pt x="271779" y="780670"/>
                  </a:lnTo>
                  <a:lnTo>
                    <a:pt x="272414" y="782193"/>
                  </a:lnTo>
                  <a:lnTo>
                    <a:pt x="271779" y="783718"/>
                  </a:lnTo>
                  <a:lnTo>
                    <a:pt x="271779" y="797561"/>
                  </a:lnTo>
                  <a:lnTo>
                    <a:pt x="271017" y="798830"/>
                  </a:lnTo>
                  <a:lnTo>
                    <a:pt x="271017" y="803402"/>
                  </a:lnTo>
                  <a:lnTo>
                    <a:pt x="270382" y="805689"/>
                  </a:lnTo>
                  <a:lnTo>
                    <a:pt x="270382" y="807721"/>
                  </a:lnTo>
                  <a:lnTo>
                    <a:pt x="269620" y="810006"/>
                  </a:lnTo>
                  <a:lnTo>
                    <a:pt x="269620" y="812039"/>
                  </a:lnTo>
                  <a:lnTo>
                    <a:pt x="264795" y="825881"/>
                  </a:lnTo>
                  <a:lnTo>
                    <a:pt x="263398" y="827405"/>
                  </a:lnTo>
                  <a:lnTo>
                    <a:pt x="262763" y="828930"/>
                  </a:lnTo>
                  <a:lnTo>
                    <a:pt x="257301" y="832486"/>
                  </a:lnTo>
                  <a:lnTo>
                    <a:pt x="255142" y="834771"/>
                  </a:lnTo>
                  <a:lnTo>
                    <a:pt x="253745" y="834771"/>
                  </a:lnTo>
                  <a:lnTo>
                    <a:pt x="252348" y="836296"/>
                  </a:lnTo>
                  <a:lnTo>
                    <a:pt x="248285" y="838455"/>
                  </a:lnTo>
                  <a:lnTo>
                    <a:pt x="246888" y="839852"/>
                  </a:lnTo>
                  <a:lnTo>
                    <a:pt x="245491" y="840614"/>
                  </a:lnTo>
                  <a:lnTo>
                    <a:pt x="244094" y="842011"/>
                  </a:lnTo>
                  <a:lnTo>
                    <a:pt x="241935" y="842011"/>
                  </a:lnTo>
                  <a:lnTo>
                    <a:pt x="240792" y="843534"/>
                  </a:lnTo>
                  <a:lnTo>
                    <a:pt x="238632" y="844296"/>
                  </a:lnTo>
                  <a:lnTo>
                    <a:pt x="237235" y="845567"/>
                  </a:lnTo>
                  <a:lnTo>
                    <a:pt x="231013" y="847852"/>
                  </a:lnTo>
                  <a:lnTo>
                    <a:pt x="229616" y="849377"/>
                  </a:lnTo>
                  <a:lnTo>
                    <a:pt x="223520" y="851662"/>
                  </a:lnTo>
                  <a:lnTo>
                    <a:pt x="221360" y="852933"/>
                  </a:lnTo>
                  <a:lnTo>
                    <a:pt x="215264" y="855218"/>
                  </a:lnTo>
                  <a:lnTo>
                    <a:pt x="213105" y="856743"/>
                  </a:lnTo>
                  <a:lnTo>
                    <a:pt x="202057" y="860299"/>
                  </a:lnTo>
                  <a:lnTo>
                    <a:pt x="200660" y="861061"/>
                  </a:lnTo>
                  <a:lnTo>
                    <a:pt x="191642" y="863981"/>
                  </a:lnTo>
                  <a:lnTo>
                    <a:pt x="189738" y="863981"/>
                  </a:lnTo>
                  <a:lnTo>
                    <a:pt x="185420" y="865505"/>
                  </a:lnTo>
                  <a:lnTo>
                    <a:pt x="183388" y="865505"/>
                  </a:lnTo>
                  <a:lnTo>
                    <a:pt x="179323" y="866775"/>
                  </a:lnTo>
                  <a:lnTo>
                    <a:pt x="177164" y="866775"/>
                  </a:lnTo>
                  <a:lnTo>
                    <a:pt x="175132" y="867537"/>
                  </a:lnTo>
                  <a:lnTo>
                    <a:pt x="172973" y="867537"/>
                  </a:lnTo>
                  <a:lnTo>
                    <a:pt x="171069" y="868299"/>
                  </a:lnTo>
                  <a:lnTo>
                    <a:pt x="156464" y="868299"/>
                  </a:lnTo>
                  <a:lnTo>
                    <a:pt x="154558" y="867537"/>
                  </a:lnTo>
                  <a:lnTo>
                    <a:pt x="153161" y="867537"/>
                  </a:lnTo>
                  <a:lnTo>
                    <a:pt x="151638" y="866775"/>
                  </a:lnTo>
                  <a:lnTo>
                    <a:pt x="150241" y="866775"/>
                  </a:lnTo>
                  <a:lnTo>
                    <a:pt x="148335" y="866140"/>
                  </a:lnTo>
                  <a:lnTo>
                    <a:pt x="145542" y="864743"/>
                  </a:lnTo>
                  <a:lnTo>
                    <a:pt x="144145" y="864743"/>
                  </a:lnTo>
                  <a:lnTo>
                    <a:pt x="132333" y="858774"/>
                  </a:lnTo>
                  <a:lnTo>
                    <a:pt x="130936" y="857505"/>
                  </a:lnTo>
                  <a:lnTo>
                    <a:pt x="126873" y="855218"/>
                  </a:lnTo>
                  <a:lnTo>
                    <a:pt x="125476" y="853695"/>
                  </a:lnTo>
                  <a:lnTo>
                    <a:pt x="120523" y="850900"/>
                  </a:lnTo>
                  <a:lnTo>
                    <a:pt x="120014" y="849377"/>
                  </a:lnTo>
                  <a:lnTo>
                    <a:pt x="117220" y="847852"/>
                  </a:lnTo>
                  <a:lnTo>
                    <a:pt x="115823" y="846328"/>
                  </a:lnTo>
                  <a:lnTo>
                    <a:pt x="113157" y="845059"/>
                  </a:lnTo>
                  <a:lnTo>
                    <a:pt x="111760" y="843534"/>
                  </a:lnTo>
                  <a:lnTo>
                    <a:pt x="110363" y="842772"/>
                  </a:lnTo>
                  <a:lnTo>
                    <a:pt x="101345" y="834009"/>
                  </a:lnTo>
                  <a:lnTo>
                    <a:pt x="99948" y="831977"/>
                  </a:lnTo>
                  <a:lnTo>
                    <a:pt x="98044" y="830453"/>
                  </a:lnTo>
                  <a:lnTo>
                    <a:pt x="89026" y="820802"/>
                  </a:lnTo>
                  <a:lnTo>
                    <a:pt x="88392" y="819405"/>
                  </a:lnTo>
                  <a:lnTo>
                    <a:pt x="85470" y="816484"/>
                  </a:lnTo>
                  <a:lnTo>
                    <a:pt x="84073" y="816484"/>
                  </a:lnTo>
                  <a:lnTo>
                    <a:pt x="82676" y="815721"/>
                  </a:lnTo>
                  <a:lnTo>
                    <a:pt x="82042" y="815721"/>
                  </a:lnTo>
                  <a:lnTo>
                    <a:pt x="80772" y="815087"/>
                  </a:lnTo>
                  <a:lnTo>
                    <a:pt x="79882" y="814324"/>
                  </a:lnTo>
                  <a:lnTo>
                    <a:pt x="76580" y="812800"/>
                  </a:lnTo>
                  <a:lnTo>
                    <a:pt x="75183" y="812039"/>
                  </a:lnTo>
                  <a:lnTo>
                    <a:pt x="73786" y="810768"/>
                  </a:lnTo>
                  <a:lnTo>
                    <a:pt x="71627" y="810006"/>
                  </a:lnTo>
                  <a:lnTo>
                    <a:pt x="69723" y="808483"/>
                  </a:lnTo>
                  <a:lnTo>
                    <a:pt x="68326" y="806959"/>
                  </a:lnTo>
                  <a:lnTo>
                    <a:pt x="66167" y="806196"/>
                  </a:lnTo>
                  <a:lnTo>
                    <a:pt x="64770" y="804927"/>
                  </a:lnTo>
                  <a:lnTo>
                    <a:pt x="62864" y="803402"/>
                  </a:lnTo>
                  <a:lnTo>
                    <a:pt x="60705" y="801117"/>
                  </a:lnTo>
                  <a:lnTo>
                    <a:pt x="56514" y="798196"/>
                  </a:lnTo>
                  <a:lnTo>
                    <a:pt x="51689" y="793115"/>
                  </a:lnTo>
                  <a:lnTo>
                    <a:pt x="46101" y="784480"/>
                  </a:lnTo>
                  <a:lnTo>
                    <a:pt x="43433" y="774827"/>
                  </a:lnTo>
                  <a:lnTo>
                    <a:pt x="43433" y="772542"/>
                  </a:lnTo>
                  <a:lnTo>
                    <a:pt x="42798" y="771271"/>
                  </a:lnTo>
                  <a:lnTo>
                    <a:pt x="42798" y="767589"/>
                  </a:lnTo>
                  <a:lnTo>
                    <a:pt x="43433" y="765302"/>
                  </a:lnTo>
                  <a:lnTo>
                    <a:pt x="43433" y="763271"/>
                  </a:lnTo>
                  <a:lnTo>
                    <a:pt x="44195" y="760222"/>
                  </a:lnTo>
                  <a:lnTo>
                    <a:pt x="44195" y="758952"/>
                  </a:lnTo>
                  <a:lnTo>
                    <a:pt x="46101" y="752095"/>
                  </a:lnTo>
                  <a:lnTo>
                    <a:pt x="46989" y="750824"/>
                  </a:lnTo>
                  <a:lnTo>
                    <a:pt x="48260" y="747015"/>
                  </a:lnTo>
                  <a:lnTo>
                    <a:pt x="49657" y="745745"/>
                  </a:lnTo>
                  <a:lnTo>
                    <a:pt x="50292" y="744221"/>
                  </a:lnTo>
                  <a:lnTo>
                    <a:pt x="51689" y="742696"/>
                  </a:lnTo>
                  <a:lnTo>
                    <a:pt x="53085" y="739775"/>
                  </a:lnTo>
                  <a:lnTo>
                    <a:pt x="59944" y="732664"/>
                  </a:lnTo>
                  <a:lnTo>
                    <a:pt x="61467" y="731902"/>
                  </a:lnTo>
                  <a:lnTo>
                    <a:pt x="62102" y="731140"/>
                  </a:lnTo>
                  <a:lnTo>
                    <a:pt x="61467" y="730377"/>
                  </a:lnTo>
                  <a:lnTo>
                    <a:pt x="59944" y="729615"/>
                  </a:lnTo>
                  <a:lnTo>
                    <a:pt x="56514" y="725805"/>
                  </a:lnTo>
                  <a:lnTo>
                    <a:pt x="55245" y="725171"/>
                  </a:lnTo>
                  <a:lnTo>
                    <a:pt x="53848" y="723012"/>
                  </a:lnTo>
                  <a:lnTo>
                    <a:pt x="52451" y="721487"/>
                  </a:lnTo>
                  <a:lnTo>
                    <a:pt x="50292" y="716534"/>
                  </a:lnTo>
                  <a:lnTo>
                    <a:pt x="49657" y="714249"/>
                  </a:lnTo>
                  <a:lnTo>
                    <a:pt x="49657" y="711962"/>
                  </a:lnTo>
                  <a:lnTo>
                    <a:pt x="50292" y="710693"/>
                  </a:lnTo>
                  <a:lnTo>
                    <a:pt x="50292" y="707645"/>
                  </a:lnTo>
                  <a:lnTo>
                    <a:pt x="53848" y="698246"/>
                  </a:lnTo>
                  <a:lnTo>
                    <a:pt x="55245" y="696722"/>
                  </a:lnTo>
                  <a:lnTo>
                    <a:pt x="57150" y="691515"/>
                  </a:lnTo>
                  <a:lnTo>
                    <a:pt x="61467" y="685165"/>
                  </a:lnTo>
                  <a:lnTo>
                    <a:pt x="62102" y="682880"/>
                  </a:lnTo>
                  <a:lnTo>
                    <a:pt x="67564" y="674117"/>
                  </a:lnTo>
                  <a:lnTo>
                    <a:pt x="68326" y="671958"/>
                  </a:lnTo>
                  <a:lnTo>
                    <a:pt x="73786" y="662433"/>
                  </a:lnTo>
                  <a:lnTo>
                    <a:pt x="75183" y="660909"/>
                  </a:lnTo>
                  <a:lnTo>
                    <a:pt x="76580" y="658115"/>
                  </a:lnTo>
                  <a:lnTo>
                    <a:pt x="77216" y="658115"/>
                  </a:lnTo>
                  <a:lnTo>
                    <a:pt x="77977" y="656590"/>
                  </a:lnTo>
                  <a:lnTo>
                    <a:pt x="78613" y="655828"/>
                  </a:lnTo>
                  <a:lnTo>
                    <a:pt x="77216" y="637668"/>
                  </a:lnTo>
                  <a:lnTo>
                    <a:pt x="70357" y="630302"/>
                  </a:lnTo>
                  <a:lnTo>
                    <a:pt x="68960" y="628015"/>
                  </a:lnTo>
                  <a:lnTo>
                    <a:pt x="67564" y="626618"/>
                  </a:lnTo>
                  <a:lnTo>
                    <a:pt x="66167" y="624459"/>
                  </a:lnTo>
                  <a:lnTo>
                    <a:pt x="64770" y="623062"/>
                  </a:lnTo>
                  <a:lnTo>
                    <a:pt x="61467" y="617221"/>
                  </a:lnTo>
                  <a:lnTo>
                    <a:pt x="60705" y="616459"/>
                  </a:lnTo>
                  <a:lnTo>
                    <a:pt x="57911" y="610617"/>
                  </a:lnTo>
                  <a:lnTo>
                    <a:pt x="57150" y="609855"/>
                  </a:lnTo>
                  <a:lnTo>
                    <a:pt x="55245" y="605409"/>
                  </a:lnTo>
                  <a:lnTo>
                    <a:pt x="54355" y="603250"/>
                  </a:lnTo>
                  <a:lnTo>
                    <a:pt x="53848" y="602489"/>
                  </a:lnTo>
                  <a:lnTo>
                    <a:pt x="53085" y="600330"/>
                  </a:lnTo>
                  <a:lnTo>
                    <a:pt x="51689" y="597536"/>
                  </a:lnTo>
                  <a:lnTo>
                    <a:pt x="51689" y="596012"/>
                  </a:lnTo>
                  <a:lnTo>
                    <a:pt x="51054" y="594487"/>
                  </a:lnTo>
                  <a:lnTo>
                    <a:pt x="49657" y="590931"/>
                  </a:lnTo>
                  <a:lnTo>
                    <a:pt x="48895" y="589408"/>
                  </a:lnTo>
                  <a:lnTo>
                    <a:pt x="48260" y="587121"/>
                  </a:lnTo>
                  <a:lnTo>
                    <a:pt x="48260" y="585597"/>
                  </a:lnTo>
                  <a:lnTo>
                    <a:pt x="47498" y="583565"/>
                  </a:lnTo>
                  <a:lnTo>
                    <a:pt x="47498" y="582042"/>
                  </a:lnTo>
                  <a:lnTo>
                    <a:pt x="46989" y="579883"/>
                  </a:lnTo>
                  <a:lnTo>
                    <a:pt x="46989" y="577724"/>
                  </a:lnTo>
                  <a:lnTo>
                    <a:pt x="46101" y="576199"/>
                  </a:lnTo>
                  <a:lnTo>
                    <a:pt x="46101" y="571755"/>
                  </a:lnTo>
                  <a:lnTo>
                    <a:pt x="45592" y="569722"/>
                  </a:lnTo>
                  <a:lnTo>
                    <a:pt x="45592" y="561595"/>
                  </a:lnTo>
                  <a:lnTo>
                    <a:pt x="44830" y="559309"/>
                  </a:lnTo>
                  <a:lnTo>
                    <a:pt x="44830" y="541147"/>
                  </a:lnTo>
                  <a:lnTo>
                    <a:pt x="45592" y="539115"/>
                  </a:lnTo>
                  <a:lnTo>
                    <a:pt x="45592" y="531622"/>
                  </a:lnTo>
                  <a:lnTo>
                    <a:pt x="46101" y="529464"/>
                  </a:lnTo>
                  <a:lnTo>
                    <a:pt x="46101" y="517906"/>
                  </a:lnTo>
                  <a:lnTo>
                    <a:pt x="46989" y="515621"/>
                  </a:lnTo>
                  <a:lnTo>
                    <a:pt x="46989" y="513334"/>
                  </a:lnTo>
                  <a:lnTo>
                    <a:pt x="47498" y="511302"/>
                  </a:lnTo>
                  <a:lnTo>
                    <a:pt x="47498" y="504699"/>
                  </a:lnTo>
                  <a:lnTo>
                    <a:pt x="48260" y="502540"/>
                  </a:lnTo>
                  <a:lnTo>
                    <a:pt x="48260" y="500253"/>
                  </a:lnTo>
                  <a:lnTo>
                    <a:pt x="48895" y="497968"/>
                  </a:lnTo>
                  <a:lnTo>
                    <a:pt x="48895" y="495936"/>
                  </a:lnTo>
                  <a:lnTo>
                    <a:pt x="49657" y="494412"/>
                  </a:lnTo>
                  <a:lnTo>
                    <a:pt x="49657" y="487808"/>
                  </a:lnTo>
                  <a:lnTo>
                    <a:pt x="50292" y="486411"/>
                  </a:lnTo>
                  <a:lnTo>
                    <a:pt x="50292" y="484124"/>
                  </a:lnTo>
                  <a:lnTo>
                    <a:pt x="51054" y="482093"/>
                  </a:lnTo>
                  <a:lnTo>
                    <a:pt x="51054" y="480568"/>
                  </a:lnTo>
                  <a:lnTo>
                    <a:pt x="51689" y="479045"/>
                  </a:lnTo>
                  <a:lnTo>
                    <a:pt x="51689" y="473965"/>
                  </a:lnTo>
                  <a:lnTo>
                    <a:pt x="52451" y="472440"/>
                  </a:lnTo>
                  <a:lnTo>
                    <a:pt x="52451" y="469646"/>
                  </a:lnTo>
                  <a:lnTo>
                    <a:pt x="53085" y="468122"/>
                  </a:lnTo>
                  <a:lnTo>
                    <a:pt x="53085" y="465328"/>
                  </a:lnTo>
                  <a:lnTo>
                    <a:pt x="53848" y="464567"/>
                  </a:lnTo>
                  <a:lnTo>
                    <a:pt x="53848" y="462280"/>
                  </a:lnTo>
                  <a:lnTo>
                    <a:pt x="54355" y="460121"/>
                  </a:lnTo>
                  <a:lnTo>
                    <a:pt x="54355" y="458597"/>
                  </a:lnTo>
                  <a:lnTo>
                    <a:pt x="55245" y="457200"/>
                  </a:lnTo>
                  <a:lnTo>
                    <a:pt x="55245" y="455803"/>
                  </a:lnTo>
                  <a:lnTo>
                    <a:pt x="42798" y="451993"/>
                  </a:lnTo>
                  <a:lnTo>
                    <a:pt x="41401" y="451486"/>
                  </a:lnTo>
                  <a:lnTo>
                    <a:pt x="22732" y="438912"/>
                  </a:lnTo>
                  <a:lnTo>
                    <a:pt x="19304" y="435356"/>
                  </a:lnTo>
                  <a:lnTo>
                    <a:pt x="17272" y="433833"/>
                  </a:lnTo>
                  <a:lnTo>
                    <a:pt x="14477" y="429515"/>
                  </a:lnTo>
                  <a:lnTo>
                    <a:pt x="12319" y="427228"/>
                  </a:lnTo>
                  <a:lnTo>
                    <a:pt x="11810" y="425705"/>
                  </a:lnTo>
                  <a:lnTo>
                    <a:pt x="10414" y="424180"/>
                  </a:lnTo>
                  <a:lnTo>
                    <a:pt x="9651" y="422911"/>
                  </a:lnTo>
                  <a:lnTo>
                    <a:pt x="9017" y="422149"/>
                  </a:lnTo>
                  <a:lnTo>
                    <a:pt x="6857" y="417830"/>
                  </a:lnTo>
                  <a:lnTo>
                    <a:pt x="6223" y="415545"/>
                  </a:lnTo>
                  <a:lnTo>
                    <a:pt x="4064" y="411099"/>
                  </a:lnTo>
                  <a:lnTo>
                    <a:pt x="2158" y="406020"/>
                  </a:lnTo>
                  <a:lnTo>
                    <a:pt x="2158" y="403987"/>
                  </a:lnTo>
                  <a:lnTo>
                    <a:pt x="0" y="397384"/>
                  </a:lnTo>
                  <a:lnTo>
                    <a:pt x="0" y="347599"/>
                  </a:lnTo>
                  <a:lnTo>
                    <a:pt x="1397" y="341758"/>
                  </a:lnTo>
                  <a:lnTo>
                    <a:pt x="4952" y="333756"/>
                  </a:lnTo>
                  <a:lnTo>
                    <a:pt x="5460" y="330962"/>
                  </a:lnTo>
                  <a:lnTo>
                    <a:pt x="13716" y="316230"/>
                  </a:lnTo>
                  <a:lnTo>
                    <a:pt x="15875" y="314071"/>
                  </a:lnTo>
                  <a:lnTo>
                    <a:pt x="20066" y="307468"/>
                  </a:lnTo>
                  <a:lnTo>
                    <a:pt x="24129" y="303149"/>
                  </a:lnTo>
                  <a:lnTo>
                    <a:pt x="25526" y="300864"/>
                  </a:lnTo>
                  <a:lnTo>
                    <a:pt x="27685" y="299340"/>
                  </a:lnTo>
                  <a:lnTo>
                    <a:pt x="28829" y="297308"/>
                  </a:lnTo>
                  <a:lnTo>
                    <a:pt x="30988" y="295021"/>
                  </a:lnTo>
                  <a:lnTo>
                    <a:pt x="32385" y="292862"/>
                  </a:lnTo>
                  <a:lnTo>
                    <a:pt x="36576" y="290068"/>
                  </a:lnTo>
                  <a:lnTo>
                    <a:pt x="37845" y="287783"/>
                  </a:lnTo>
                  <a:lnTo>
                    <a:pt x="40004" y="286259"/>
                  </a:lnTo>
                  <a:lnTo>
                    <a:pt x="41401" y="284227"/>
                  </a:lnTo>
                  <a:lnTo>
                    <a:pt x="45592" y="281178"/>
                  </a:lnTo>
                  <a:lnTo>
                    <a:pt x="46989" y="279655"/>
                  </a:lnTo>
                  <a:lnTo>
                    <a:pt x="51054" y="276861"/>
                  </a:lnTo>
                  <a:lnTo>
                    <a:pt x="55245" y="272415"/>
                  </a:lnTo>
                  <a:lnTo>
                    <a:pt x="57150" y="271780"/>
                  </a:lnTo>
                  <a:lnTo>
                    <a:pt x="58673" y="270256"/>
                  </a:lnTo>
                  <a:lnTo>
                    <a:pt x="59944" y="269495"/>
                  </a:lnTo>
                  <a:lnTo>
                    <a:pt x="61467" y="268097"/>
                  </a:lnTo>
                  <a:lnTo>
                    <a:pt x="62864" y="267336"/>
                  </a:lnTo>
                  <a:lnTo>
                    <a:pt x="64261" y="265812"/>
                  </a:lnTo>
                  <a:lnTo>
                    <a:pt x="68326" y="263780"/>
                  </a:lnTo>
                  <a:lnTo>
                    <a:pt x="69723" y="262255"/>
                  </a:lnTo>
                  <a:lnTo>
                    <a:pt x="71627" y="261493"/>
                  </a:lnTo>
                  <a:lnTo>
                    <a:pt x="73025" y="259970"/>
                  </a:lnTo>
                  <a:lnTo>
                    <a:pt x="74422" y="259970"/>
                  </a:lnTo>
                  <a:lnTo>
                    <a:pt x="75183" y="259208"/>
                  </a:lnTo>
                  <a:lnTo>
                    <a:pt x="74422" y="258446"/>
                  </a:lnTo>
                  <a:lnTo>
                    <a:pt x="69723" y="256414"/>
                  </a:lnTo>
                  <a:lnTo>
                    <a:pt x="68326" y="254890"/>
                  </a:lnTo>
                  <a:lnTo>
                    <a:pt x="64261" y="251842"/>
                  </a:lnTo>
                  <a:lnTo>
                    <a:pt x="62102" y="249809"/>
                  </a:lnTo>
                  <a:lnTo>
                    <a:pt x="59308" y="247524"/>
                  </a:lnTo>
                  <a:lnTo>
                    <a:pt x="55245" y="243333"/>
                  </a:lnTo>
                  <a:lnTo>
                    <a:pt x="54355" y="241809"/>
                  </a:lnTo>
                  <a:lnTo>
                    <a:pt x="53085" y="240284"/>
                  </a:lnTo>
                  <a:lnTo>
                    <a:pt x="49657" y="232918"/>
                  </a:lnTo>
                  <a:lnTo>
                    <a:pt x="49657" y="231395"/>
                  </a:lnTo>
                  <a:lnTo>
                    <a:pt x="48260" y="228600"/>
                  </a:lnTo>
                  <a:lnTo>
                    <a:pt x="47498" y="226315"/>
                  </a:lnTo>
                  <a:lnTo>
                    <a:pt x="47498" y="225045"/>
                  </a:lnTo>
                  <a:lnTo>
                    <a:pt x="46989" y="223521"/>
                  </a:lnTo>
                  <a:lnTo>
                    <a:pt x="46989" y="221996"/>
                  </a:lnTo>
                  <a:lnTo>
                    <a:pt x="46101" y="219837"/>
                  </a:lnTo>
                  <a:lnTo>
                    <a:pt x="46101" y="217552"/>
                  </a:lnTo>
                  <a:lnTo>
                    <a:pt x="45592" y="216281"/>
                  </a:lnTo>
                  <a:lnTo>
                    <a:pt x="45592" y="203836"/>
                  </a:lnTo>
                  <a:lnTo>
                    <a:pt x="46101" y="201549"/>
                  </a:lnTo>
                  <a:lnTo>
                    <a:pt x="46101" y="197993"/>
                  </a:lnTo>
                  <a:lnTo>
                    <a:pt x="46989" y="197993"/>
                  </a:lnTo>
                  <a:lnTo>
                    <a:pt x="46101" y="197993"/>
                  </a:lnTo>
                  <a:lnTo>
                    <a:pt x="45592" y="197231"/>
                  </a:lnTo>
                  <a:lnTo>
                    <a:pt x="42798" y="195834"/>
                  </a:lnTo>
                  <a:lnTo>
                    <a:pt x="41401" y="194311"/>
                  </a:lnTo>
                  <a:lnTo>
                    <a:pt x="39242" y="192787"/>
                  </a:lnTo>
                  <a:lnTo>
                    <a:pt x="29717" y="182627"/>
                  </a:lnTo>
                  <a:lnTo>
                    <a:pt x="24129" y="170308"/>
                  </a:lnTo>
                  <a:lnTo>
                    <a:pt x="24129" y="155575"/>
                  </a:lnTo>
                  <a:lnTo>
                    <a:pt x="24764" y="153417"/>
                  </a:lnTo>
                  <a:lnTo>
                    <a:pt x="24764" y="151258"/>
                  </a:lnTo>
                  <a:lnTo>
                    <a:pt x="25526" y="149734"/>
                  </a:lnTo>
                  <a:lnTo>
                    <a:pt x="25526" y="147574"/>
                  </a:lnTo>
                  <a:lnTo>
                    <a:pt x="26161" y="145289"/>
                  </a:lnTo>
                  <a:lnTo>
                    <a:pt x="26161" y="143256"/>
                  </a:lnTo>
                  <a:lnTo>
                    <a:pt x="26923" y="141733"/>
                  </a:lnTo>
                  <a:lnTo>
                    <a:pt x="27685" y="139446"/>
                  </a:lnTo>
                  <a:lnTo>
                    <a:pt x="27685" y="137415"/>
                  </a:lnTo>
                  <a:lnTo>
                    <a:pt x="28829" y="134367"/>
                  </a:lnTo>
                  <a:lnTo>
                    <a:pt x="28829" y="132208"/>
                  </a:lnTo>
                  <a:lnTo>
                    <a:pt x="29717" y="130811"/>
                  </a:lnTo>
                  <a:lnTo>
                    <a:pt x="29717" y="128524"/>
                  </a:lnTo>
                  <a:lnTo>
                    <a:pt x="30988" y="125603"/>
                  </a:lnTo>
                  <a:lnTo>
                    <a:pt x="30988" y="124206"/>
                  </a:lnTo>
                  <a:lnTo>
                    <a:pt x="31876" y="122809"/>
                  </a:lnTo>
                  <a:lnTo>
                    <a:pt x="32385" y="122047"/>
                  </a:lnTo>
                  <a:lnTo>
                    <a:pt x="32385" y="119762"/>
                  </a:lnTo>
                  <a:lnTo>
                    <a:pt x="33020" y="118237"/>
                  </a:lnTo>
                  <a:lnTo>
                    <a:pt x="33020" y="117730"/>
                  </a:lnTo>
                  <a:lnTo>
                    <a:pt x="33782" y="116968"/>
                  </a:lnTo>
                  <a:lnTo>
                    <a:pt x="33020" y="116968"/>
                  </a:lnTo>
                  <a:lnTo>
                    <a:pt x="33020" y="115443"/>
                  </a:lnTo>
                  <a:lnTo>
                    <a:pt x="31876" y="113920"/>
                  </a:lnTo>
                  <a:lnTo>
                    <a:pt x="30988" y="111634"/>
                  </a:lnTo>
                  <a:lnTo>
                    <a:pt x="30226" y="110999"/>
                  </a:lnTo>
                  <a:lnTo>
                    <a:pt x="29717" y="109602"/>
                  </a:lnTo>
                  <a:lnTo>
                    <a:pt x="29717" y="107315"/>
                  </a:lnTo>
                  <a:lnTo>
                    <a:pt x="28829" y="105918"/>
                  </a:lnTo>
                  <a:lnTo>
                    <a:pt x="28829" y="100839"/>
                  </a:lnTo>
                  <a:lnTo>
                    <a:pt x="33020" y="91440"/>
                  </a:lnTo>
                  <a:lnTo>
                    <a:pt x="34544" y="89917"/>
                  </a:lnTo>
                  <a:lnTo>
                    <a:pt x="35941" y="86106"/>
                  </a:lnTo>
                  <a:lnTo>
                    <a:pt x="36576" y="85345"/>
                  </a:lnTo>
                  <a:lnTo>
                    <a:pt x="37845" y="82550"/>
                  </a:lnTo>
                  <a:lnTo>
                    <a:pt x="38735" y="81789"/>
                  </a:lnTo>
                  <a:lnTo>
                    <a:pt x="37845" y="81789"/>
                  </a:lnTo>
                  <a:lnTo>
                    <a:pt x="37845" y="78868"/>
                  </a:lnTo>
                  <a:lnTo>
                    <a:pt x="37338" y="76836"/>
                  </a:lnTo>
                  <a:lnTo>
                    <a:pt x="37338" y="72264"/>
                  </a:lnTo>
                  <a:lnTo>
                    <a:pt x="37845" y="71502"/>
                  </a:lnTo>
                  <a:lnTo>
                    <a:pt x="37845" y="70231"/>
                  </a:lnTo>
                  <a:lnTo>
                    <a:pt x="39242" y="67184"/>
                  </a:lnTo>
                  <a:lnTo>
                    <a:pt x="40639" y="66421"/>
                  </a:lnTo>
                  <a:lnTo>
                    <a:pt x="42036" y="64390"/>
                  </a:lnTo>
                  <a:lnTo>
                    <a:pt x="45592" y="62103"/>
                  </a:lnTo>
                  <a:lnTo>
                    <a:pt x="46989" y="60580"/>
                  </a:lnTo>
                  <a:lnTo>
                    <a:pt x="49657" y="59183"/>
                  </a:lnTo>
                  <a:lnTo>
                    <a:pt x="52451" y="56262"/>
                  </a:lnTo>
                  <a:lnTo>
                    <a:pt x="55752" y="54865"/>
                  </a:lnTo>
                  <a:lnTo>
                    <a:pt x="57911" y="53340"/>
                  </a:lnTo>
                  <a:lnTo>
                    <a:pt x="59308" y="51817"/>
                  </a:lnTo>
                  <a:lnTo>
                    <a:pt x="61467" y="51055"/>
                  </a:lnTo>
                  <a:lnTo>
                    <a:pt x="62864" y="49784"/>
                  </a:lnTo>
                  <a:lnTo>
                    <a:pt x="66167" y="47499"/>
                  </a:lnTo>
                  <a:lnTo>
                    <a:pt x="67564" y="45974"/>
                  </a:lnTo>
                  <a:lnTo>
                    <a:pt x="69723" y="45212"/>
                  </a:lnTo>
                  <a:lnTo>
                    <a:pt x="71120" y="44450"/>
                  </a:lnTo>
                  <a:lnTo>
                    <a:pt x="72517" y="43180"/>
                  </a:lnTo>
                  <a:lnTo>
                    <a:pt x="79375" y="39371"/>
                  </a:lnTo>
                  <a:lnTo>
                    <a:pt x="79882" y="38609"/>
                  </a:lnTo>
                  <a:lnTo>
                    <a:pt x="80772" y="38609"/>
                  </a:lnTo>
                  <a:lnTo>
                    <a:pt x="79882" y="37974"/>
                  </a:lnTo>
                  <a:lnTo>
                    <a:pt x="79882" y="37212"/>
                  </a:lnTo>
                  <a:lnTo>
                    <a:pt x="79375" y="35815"/>
                  </a:lnTo>
                  <a:lnTo>
                    <a:pt x="79375" y="31370"/>
                  </a:lnTo>
                  <a:lnTo>
                    <a:pt x="79882" y="29972"/>
                  </a:lnTo>
                  <a:lnTo>
                    <a:pt x="79882" y="28575"/>
                  </a:lnTo>
                  <a:lnTo>
                    <a:pt x="81279" y="27814"/>
                  </a:lnTo>
                  <a:lnTo>
                    <a:pt x="82042" y="27052"/>
                  </a:lnTo>
                  <a:lnTo>
                    <a:pt x="83439" y="26290"/>
                  </a:lnTo>
                  <a:lnTo>
                    <a:pt x="84073" y="25527"/>
                  </a:lnTo>
                  <a:lnTo>
                    <a:pt x="86232" y="24765"/>
                  </a:lnTo>
                  <a:lnTo>
                    <a:pt x="88392" y="23496"/>
                  </a:lnTo>
                  <a:lnTo>
                    <a:pt x="90297" y="22734"/>
                  </a:lnTo>
                  <a:lnTo>
                    <a:pt x="93091" y="22734"/>
                  </a:lnTo>
                  <a:lnTo>
                    <a:pt x="94488" y="21971"/>
                  </a:lnTo>
                  <a:lnTo>
                    <a:pt x="95885" y="21971"/>
                  </a:lnTo>
                  <a:lnTo>
                    <a:pt x="96647" y="21209"/>
                  </a:lnTo>
                  <a:lnTo>
                    <a:pt x="98044" y="21209"/>
                  </a:lnTo>
                  <a:lnTo>
                    <a:pt x="99314" y="20447"/>
                  </a:lnTo>
                  <a:lnTo>
                    <a:pt x="100710" y="20447"/>
                  </a:lnTo>
                  <a:lnTo>
                    <a:pt x="102107" y="19686"/>
                  </a:lnTo>
                  <a:lnTo>
                    <a:pt x="103504" y="19686"/>
                  </a:lnTo>
                  <a:lnTo>
                    <a:pt x="104139" y="18924"/>
                  </a:lnTo>
                  <a:lnTo>
                    <a:pt x="107569" y="18924"/>
                  </a:lnTo>
                  <a:lnTo>
                    <a:pt x="109601" y="18415"/>
                  </a:lnTo>
                  <a:lnTo>
                    <a:pt x="113664" y="18415"/>
                  </a:lnTo>
                  <a:lnTo>
                    <a:pt x="110998" y="15368"/>
                  </a:lnTo>
                  <a:lnTo>
                    <a:pt x="110363" y="13081"/>
                  </a:lnTo>
                  <a:lnTo>
                    <a:pt x="110363" y="10922"/>
                  </a:lnTo>
                  <a:lnTo>
                    <a:pt x="110998" y="8764"/>
                  </a:lnTo>
                  <a:lnTo>
                    <a:pt x="111760" y="7367"/>
                  </a:lnTo>
                  <a:lnTo>
                    <a:pt x="113157" y="6605"/>
                  </a:lnTo>
                  <a:lnTo>
                    <a:pt x="114554" y="5080"/>
                  </a:lnTo>
                  <a:lnTo>
                    <a:pt x="116458" y="4446"/>
                  </a:lnTo>
                  <a:lnTo>
                    <a:pt x="117220" y="3811"/>
                  </a:lnTo>
                  <a:lnTo>
                    <a:pt x="118617" y="3811"/>
                  </a:lnTo>
                  <a:lnTo>
                    <a:pt x="120014" y="3049"/>
                  </a:lnTo>
                  <a:lnTo>
                    <a:pt x="138683" y="3049"/>
                  </a:lnTo>
                  <a:lnTo>
                    <a:pt x="140080" y="3811"/>
                  </a:lnTo>
                  <a:lnTo>
                    <a:pt x="146176" y="3811"/>
                  </a:lnTo>
                  <a:lnTo>
                    <a:pt x="147447" y="4446"/>
                  </a:lnTo>
                  <a:lnTo>
                    <a:pt x="151638" y="4446"/>
                  </a:lnTo>
                  <a:lnTo>
                    <a:pt x="153161" y="5080"/>
                  </a:lnTo>
                  <a:lnTo>
                    <a:pt x="156464" y="5080"/>
                  </a:lnTo>
                  <a:lnTo>
                    <a:pt x="157860" y="5843"/>
                  </a:lnTo>
                  <a:lnTo>
                    <a:pt x="160020" y="5843"/>
                  </a:lnTo>
                  <a:lnTo>
                    <a:pt x="162051" y="6605"/>
                  </a:lnTo>
                  <a:lnTo>
                    <a:pt x="164719" y="6605"/>
                  </a:lnTo>
                  <a:lnTo>
                    <a:pt x="166116" y="7367"/>
                  </a:lnTo>
                  <a:lnTo>
                    <a:pt x="169672" y="7367"/>
                  </a:lnTo>
                  <a:lnTo>
                    <a:pt x="171704" y="8128"/>
                  </a:lnTo>
                  <a:lnTo>
                    <a:pt x="173863" y="8128"/>
                  </a:lnTo>
                  <a:lnTo>
                    <a:pt x="176022" y="8764"/>
                  </a:lnTo>
                  <a:lnTo>
                    <a:pt x="176529" y="8764"/>
                  </a:lnTo>
                  <a:lnTo>
                    <a:pt x="176529" y="8128"/>
                  </a:lnTo>
                  <a:lnTo>
                    <a:pt x="177164" y="7367"/>
                  </a:lnTo>
                  <a:lnTo>
                    <a:pt x="178561" y="7367"/>
                  </a:lnTo>
                  <a:lnTo>
                    <a:pt x="182117" y="5843"/>
                  </a:lnTo>
                  <a:lnTo>
                    <a:pt x="183388" y="4446"/>
                  </a:lnTo>
                  <a:lnTo>
                    <a:pt x="195833" y="0"/>
                  </a:lnTo>
                  <a:lnTo>
                    <a:pt x="201295" y="0"/>
                  </a:lnTo>
                  <a:lnTo>
                    <a:pt x="202692" y="762"/>
                  </a:lnTo>
                  <a:lnTo>
                    <a:pt x="206755" y="2287"/>
                  </a:lnTo>
                  <a:lnTo>
                    <a:pt x="208914" y="3811"/>
                  </a:lnTo>
                  <a:lnTo>
                    <a:pt x="211073" y="4446"/>
                  </a:lnTo>
                  <a:lnTo>
                    <a:pt x="215773" y="7367"/>
                  </a:lnTo>
                  <a:lnTo>
                    <a:pt x="218058" y="9525"/>
                  </a:lnTo>
                  <a:lnTo>
                    <a:pt x="219964" y="10922"/>
                  </a:lnTo>
                  <a:lnTo>
                    <a:pt x="222123" y="11684"/>
                  </a:lnTo>
                  <a:lnTo>
                    <a:pt x="224027" y="13081"/>
                  </a:lnTo>
                  <a:lnTo>
                    <a:pt x="225425" y="14605"/>
                  </a:lnTo>
                  <a:lnTo>
                    <a:pt x="226822" y="15368"/>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3" name="Freeform 602"/>
            <p:cNvSpPr/>
            <p:nvPr/>
          </p:nvSpPr>
          <p:spPr>
            <a:xfrm>
              <a:off x="1948601" y="2886946"/>
              <a:ext cx="186661" cy="111722"/>
            </a:xfrm>
            <a:custGeom>
              <a:avLst/>
              <a:gdLst/>
              <a:ahLst/>
              <a:cxnLst/>
              <a:rect l="0" t="0" r="0" b="0"/>
              <a:pathLst>
                <a:path w="187579" h="113159">
                  <a:moveTo>
                    <a:pt x="7493" y="22606"/>
                  </a:moveTo>
                  <a:lnTo>
                    <a:pt x="109600" y="0"/>
                  </a:lnTo>
                  <a:lnTo>
                    <a:pt x="170941" y="34290"/>
                  </a:lnTo>
                  <a:lnTo>
                    <a:pt x="187578" y="69343"/>
                  </a:lnTo>
                  <a:lnTo>
                    <a:pt x="186182" y="86868"/>
                  </a:lnTo>
                  <a:lnTo>
                    <a:pt x="138429" y="105030"/>
                  </a:lnTo>
                  <a:lnTo>
                    <a:pt x="106044" y="113158"/>
                  </a:lnTo>
                  <a:lnTo>
                    <a:pt x="56388" y="89662"/>
                  </a:lnTo>
                  <a:lnTo>
                    <a:pt x="34416" y="87630"/>
                  </a:lnTo>
                  <a:lnTo>
                    <a:pt x="3428" y="75184"/>
                  </a:lnTo>
                  <a:lnTo>
                    <a:pt x="0" y="48896"/>
                  </a:lnTo>
                  <a:close/>
                </a:path>
              </a:pathLst>
            </a:custGeom>
            <a:solidFill>
              <a:srgbClr val="E0A12E"/>
            </a:solidFill>
            <a:ln w="0" cap="flat" cmpd="sng" algn="ctr">
              <a:solidFill>
                <a:srgbClr val="E0A1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4" name="Freeform 603"/>
            <p:cNvSpPr/>
            <p:nvPr/>
          </p:nvSpPr>
          <p:spPr>
            <a:xfrm>
              <a:off x="1719678" y="2912426"/>
              <a:ext cx="174334" cy="123483"/>
            </a:xfrm>
            <a:custGeom>
              <a:avLst/>
              <a:gdLst/>
              <a:ahLst/>
              <a:cxnLst/>
              <a:rect l="0" t="0" r="0" b="0"/>
              <a:pathLst>
                <a:path w="173738" h="122811">
                  <a:moveTo>
                    <a:pt x="29591" y="0"/>
                  </a:moveTo>
                  <a:lnTo>
                    <a:pt x="107569" y="16765"/>
                  </a:lnTo>
                  <a:lnTo>
                    <a:pt x="166879" y="49657"/>
                  </a:lnTo>
                  <a:lnTo>
                    <a:pt x="173737" y="64263"/>
                  </a:lnTo>
                  <a:lnTo>
                    <a:pt x="170307" y="95759"/>
                  </a:lnTo>
                  <a:lnTo>
                    <a:pt x="136525" y="111760"/>
                  </a:lnTo>
                  <a:lnTo>
                    <a:pt x="90297" y="122810"/>
                  </a:lnTo>
                  <a:lnTo>
                    <a:pt x="57278" y="109728"/>
                  </a:lnTo>
                  <a:lnTo>
                    <a:pt x="40006" y="78868"/>
                  </a:lnTo>
                  <a:lnTo>
                    <a:pt x="24131" y="70866"/>
                  </a:lnTo>
                  <a:lnTo>
                    <a:pt x="4065" y="52578"/>
                  </a:lnTo>
                  <a:lnTo>
                    <a:pt x="0" y="39497"/>
                  </a:lnTo>
                  <a:lnTo>
                    <a:pt x="7620" y="19050"/>
                  </a:lnTo>
                  <a:close/>
                </a:path>
              </a:pathLst>
            </a:custGeom>
            <a:solidFill>
              <a:srgbClr val="E0A12E"/>
            </a:solidFill>
            <a:ln w="0" cap="flat" cmpd="sng" algn="ctr">
              <a:solidFill>
                <a:srgbClr val="E0A1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5" name="Freeform 604"/>
            <p:cNvSpPr/>
            <p:nvPr/>
          </p:nvSpPr>
          <p:spPr>
            <a:xfrm>
              <a:off x="1666849" y="2434175"/>
              <a:ext cx="512436" cy="207765"/>
            </a:xfrm>
            <a:custGeom>
              <a:avLst/>
              <a:gdLst/>
              <a:ahLst/>
              <a:cxnLst/>
              <a:rect l="0" t="0" r="0" b="0"/>
              <a:pathLst>
                <a:path w="511683" h="206757">
                  <a:moveTo>
                    <a:pt x="66801" y="41021"/>
                  </a:moveTo>
                  <a:lnTo>
                    <a:pt x="182117" y="0"/>
                  </a:lnTo>
                  <a:lnTo>
                    <a:pt x="319404" y="33528"/>
                  </a:lnTo>
                  <a:lnTo>
                    <a:pt x="511048" y="41021"/>
                  </a:lnTo>
                  <a:lnTo>
                    <a:pt x="511682" y="92075"/>
                  </a:lnTo>
                  <a:lnTo>
                    <a:pt x="337820" y="99313"/>
                  </a:lnTo>
                  <a:lnTo>
                    <a:pt x="237870" y="206756"/>
                  </a:lnTo>
                  <a:lnTo>
                    <a:pt x="34417" y="184022"/>
                  </a:lnTo>
                  <a:lnTo>
                    <a:pt x="4698" y="160019"/>
                  </a:lnTo>
                  <a:lnTo>
                    <a:pt x="0" y="133731"/>
                  </a:lnTo>
                  <a:lnTo>
                    <a:pt x="27558" y="73025"/>
                  </a:lnTo>
                  <a:close/>
                </a:path>
              </a:pathLst>
            </a:custGeom>
            <a:solidFill>
              <a:srgbClr val="B36680"/>
            </a:solidFill>
            <a:ln w="0" cap="flat" cmpd="sng" algn="ctr">
              <a:solidFill>
                <a:srgbClr val="B366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6" name="Freeform 605"/>
            <p:cNvSpPr/>
            <p:nvPr/>
          </p:nvSpPr>
          <p:spPr>
            <a:xfrm>
              <a:off x="1798920" y="2469456"/>
              <a:ext cx="132072" cy="35281"/>
            </a:xfrm>
            <a:custGeom>
              <a:avLst/>
              <a:gdLst/>
              <a:ahLst/>
              <a:cxnLst/>
              <a:rect l="0" t="0" r="0" b="0"/>
              <a:pathLst>
                <a:path w="133224" h="35179">
                  <a:moveTo>
                    <a:pt x="7747" y="32384"/>
                  </a:moveTo>
                  <a:lnTo>
                    <a:pt x="0" y="8890"/>
                  </a:lnTo>
                  <a:lnTo>
                    <a:pt x="133223" y="0"/>
                  </a:lnTo>
                  <a:lnTo>
                    <a:pt x="132588" y="1524"/>
                  </a:lnTo>
                  <a:lnTo>
                    <a:pt x="131191" y="2285"/>
                  </a:lnTo>
                  <a:lnTo>
                    <a:pt x="129032" y="3809"/>
                  </a:lnTo>
                  <a:lnTo>
                    <a:pt x="127126" y="6096"/>
                  </a:lnTo>
                  <a:lnTo>
                    <a:pt x="125476" y="6603"/>
                  </a:lnTo>
                  <a:lnTo>
                    <a:pt x="124332" y="8128"/>
                  </a:lnTo>
                  <a:lnTo>
                    <a:pt x="120776" y="9652"/>
                  </a:lnTo>
                  <a:lnTo>
                    <a:pt x="118617" y="11175"/>
                  </a:lnTo>
                  <a:lnTo>
                    <a:pt x="117348" y="12446"/>
                  </a:lnTo>
                  <a:lnTo>
                    <a:pt x="113157" y="15494"/>
                  </a:lnTo>
                  <a:lnTo>
                    <a:pt x="110363" y="16128"/>
                  </a:lnTo>
                  <a:lnTo>
                    <a:pt x="105663" y="19177"/>
                  </a:lnTo>
                  <a:lnTo>
                    <a:pt x="104901" y="19812"/>
                  </a:lnTo>
                  <a:lnTo>
                    <a:pt x="103504" y="20447"/>
                  </a:lnTo>
                  <a:lnTo>
                    <a:pt x="102107" y="20447"/>
                  </a:lnTo>
                  <a:lnTo>
                    <a:pt x="95250" y="24256"/>
                  </a:lnTo>
                  <a:lnTo>
                    <a:pt x="93979" y="24256"/>
                  </a:lnTo>
                  <a:lnTo>
                    <a:pt x="90423" y="25527"/>
                  </a:lnTo>
                  <a:lnTo>
                    <a:pt x="86232" y="27812"/>
                  </a:lnTo>
                  <a:lnTo>
                    <a:pt x="84328" y="27812"/>
                  </a:lnTo>
                  <a:lnTo>
                    <a:pt x="82930" y="28575"/>
                  </a:lnTo>
                  <a:lnTo>
                    <a:pt x="80772" y="28575"/>
                  </a:lnTo>
                  <a:lnTo>
                    <a:pt x="79375" y="29337"/>
                  </a:lnTo>
                  <a:lnTo>
                    <a:pt x="77470" y="30099"/>
                  </a:lnTo>
                  <a:lnTo>
                    <a:pt x="76073" y="30860"/>
                  </a:lnTo>
                  <a:lnTo>
                    <a:pt x="73913" y="30860"/>
                  </a:lnTo>
                  <a:lnTo>
                    <a:pt x="72517" y="31622"/>
                  </a:lnTo>
                  <a:lnTo>
                    <a:pt x="70485" y="31622"/>
                  </a:lnTo>
                  <a:lnTo>
                    <a:pt x="69214" y="32384"/>
                  </a:lnTo>
                  <a:lnTo>
                    <a:pt x="67055" y="32384"/>
                  </a:lnTo>
                  <a:lnTo>
                    <a:pt x="65658" y="32893"/>
                  </a:lnTo>
                  <a:lnTo>
                    <a:pt x="61467" y="32893"/>
                  </a:lnTo>
                  <a:lnTo>
                    <a:pt x="60198" y="33654"/>
                  </a:lnTo>
                  <a:lnTo>
                    <a:pt x="56642" y="33654"/>
                  </a:lnTo>
                  <a:lnTo>
                    <a:pt x="55245" y="34416"/>
                  </a:lnTo>
                  <a:lnTo>
                    <a:pt x="50545" y="34416"/>
                  </a:lnTo>
                  <a:lnTo>
                    <a:pt x="49148" y="35178"/>
                  </a:lnTo>
                  <a:lnTo>
                    <a:pt x="21463" y="35178"/>
                  </a:lnTo>
                  <a:lnTo>
                    <a:pt x="19430" y="34416"/>
                  </a:lnTo>
                  <a:lnTo>
                    <a:pt x="18160" y="34416"/>
                  </a:lnTo>
                  <a:lnTo>
                    <a:pt x="16001" y="33654"/>
                  </a:lnTo>
                  <a:lnTo>
                    <a:pt x="12573" y="33654"/>
                  </a:lnTo>
                  <a:lnTo>
                    <a:pt x="9017" y="32384"/>
                  </a:lnTo>
                  <a:close/>
                </a:path>
              </a:pathLst>
            </a:custGeom>
            <a:solidFill>
              <a:srgbClr val="993366"/>
            </a:solidFill>
            <a:ln w="0" cap="flat" cmpd="sng" algn="ctr">
              <a:solidFill>
                <a:srgbClr val="993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7" name="Freeform 606"/>
            <p:cNvSpPr/>
            <p:nvPr/>
          </p:nvSpPr>
          <p:spPr>
            <a:xfrm>
              <a:off x="2128219" y="2302853"/>
              <a:ext cx="137354" cy="268525"/>
            </a:xfrm>
            <a:custGeom>
              <a:avLst/>
              <a:gdLst/>
              <a:ahLst/>
              <a:cxnLst/>
              <a:rect l="0" t="0" r="0" b="0"/>
              <a:pathLst>
                <a:path w="137795" h="268732">
                  <a:moveTo>
                    <a:pt x="0" y="18288"/>
                  </a:moveTo>
                  <a:lnTo>
                    <a:pt x="28194" y="8000"/>
                  </a:lnTo>
                  <a:lnTo>
                    <a:pt x="40639" y="48132"/>
                  </a:lnTo>
                  <a:lnTo>
                    <a:pt x="78485" y="83312"/>
                  </a:lnTo>
                  <a:lnTo>
                    <a:pt x="87503" y="83312"/>
                  </a:lnTo>
                  <a:lnTo>
                    <a:pt x="100710" y="72390"/>
                  </a:lnTo>
                  <a:lnTo>
                    <a:pt x="104013" y="65023"/>
                  </a:lnTo>
                  <a:lnTo>
                    <a:pt x="101345" y="47371"/>
                  </a:lnTo>
                  <a:lnTo>
                    <a:pt x="104013" y="23368"/>
                  </a:lnTo>
                  <a:lnTo>
                    <a:pt x="103504" y="7238"/>
                  </a:lnTo>
                  <a:lnTo>
                    <a:pt x="128269" y="0"/>
                  </a:lnTo>
                  <a:lnTo>
                    <a:pt x="137794" y="2159"/>
                  </a:lnTo>
                  <a:lnTo>
                    <a:pt x="130429" y="60578"/>
                  </a:lnTo>
                  <a:lnTo>
                    <a:pt x="100710" y="116078"/>
                  </a:lnTo>
                  <a:lnTo>
                    <a:pt x="102107" y="268731"/>
                  </a:lnTo>
                  <a:lnTo>
                    <a:pt x="76581" y="266700"/>
                  </a:lnTo>
                  <a:lnTo>
                    <a:pt x="72389" y="127762"/>
                  </a:lnTo>
                  <a:lnTo>
                    <a:pt x="44704" y="110997"/>
                  </a:lnTo>
                  <a:lnTo>
                    <a:pt x="40639" y="78231"/>
                  </a:lnTo>
                  <a:lnTo>
                    <a:pt x="19176" y="52704"/>
                  </a:lnTo>
                  <a:close/>
                </a:path>
              </a:pathLst>
            </a:custGeom>
            <a:solidFill>
              <a:srgbClr val="BF6633"/>
            </a:solidFill>
            <a:ln w="0" cap="flat" cmpd="sng" algn="ctr">
              <a:solidFill>
                <a:srgbClr val="BF66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8" name="Freeform 607"/>
            <p:cNvSpPr/>
            <p:nvPr/>
          </p:nvSpPr>
          <p:spPr>
            <a:xfrm>
              <a:off x="1906339" y="2506698"/>
              <a:ext cx="44023" cy="50961"/>
            </a:xfrm>
            <a:custGeom>
              <a:avLst/>
              <a:gdLst/>
              <a:ahLst/>
              <a:cxnLst/>
              <a:rect l="0" t="0" r="0" b="0"/>
              <a:pathLst>
                <a:path w="44706" h="50420">
                  <a:moveTo>
                    <a:pt x="0" y="28575"/>
                  </a:moveTo>
                  <a:lnTo>
                    <a:pt x="38609" y="0"/>
                  </a:lnTo>
                  <a:lnTo>
                    <a:pt x="44705" y="18288"/>
                  </a:lnTo>
                  <a:lnTo>
                    <a:pt x="41403" y="34925"/>
                  </a:lnTo>
                  <a:lnTo>
                    <a:pt x="23496" y="50419"/>
                  </a:lnTo>
                  <a:lnTo>
                    <a:pt x="0" y="48895"/>
                  </a:lnTo>
                  <a:close/>
                </a:path>
              </a:pathLst>
            </a:custGeom>
            <a:solidFill>
              <a:srgbClr val="A39494"/>
            </a:solidFill>
            <a:ln w="0" cap="flat" cmpd="sng" algn="ctr">
              <a:solidFill>
                <a:srgbClr val="A394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9" name="Freeform 608"/>
            <p:cNvSpPr/>
            <p:nvPr/>
          </p:nvSpPr>
          <p:spPr>
            <a:xfrm>
              <a:off x="1946840" y="2485137"/>
              <a:ext cx="28175" cy="25481"/>
            </a:xfrm>
            <a:custGeom>
              <a:avLst/>
              <a:gdLst/>
              <a:ahLst/>
              <a:cxnLst/>
              <a:rect l="0" t="0" r="0" b="0"/>
              <a:pathLst>
                <a:path w="27688" h="26291">
                  <a:moveTo>
                    <a:pt x="0" y="21972"/>
                  </a:moveTo>
                  <a:lnTo>
                    <a:pt x="26290" y="0"/>
                  </a:lnTo>
                  <a:lnTo>
                    <a:pt x="27687" y="14606"/>
                  </a:lnTo>
                  <a:lnTo>
                    <a:pt x="6223" y="26290"/>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0" name="Freeform 609"/>
            <p:cNvSpPr/>
            <p:nvPr/>
          </p:nvSpPr>
          <p:spPr>
            <a:xfrm>
              <a:off x="1932752" y="2455737"/>
              <a:ext cx="31697" cy="33320"/>
            </a:xfrm>
            <a:custGeom>
              <a:avLst/>
              <a:gdLst/>
              <a:ahLst/>
              <a:cxnLst/>
              <a:rect l="0" t="0" r="0" b="0"/>
              <a:pathLst>
                <a:path w="32386" h="33784">
                  <a:moveTo>
                    <a:pt x="0" y="11812"/>
                  </a:moveTo>
                  <a:lnTo>
                    <a:pt x="12953" y="0"/>
                  </a:lnTo>
                  <a:lnTo>
                    <a:pt x="32385" y="13843"/>
                  </a:lnTo>
                  <a:lnTo>
                    <a:pt x="6857" y="33783"/>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1" name="Freeform 610"/>
            <p:cNvSpPr/>
            <p:nvPr/>
          </p:nvSpPr>
          <p:spPr>
            <a:xfrm>
              <a:off x="1724960" y="2516497"/>
              <a:ext cx="345147" cy="427290"/>
            </a:xfrm>
            <a:custGeom>
              <a:avLst/>
              <a:gdLst/>
              <a:ahLst/>
              <a:cxnLst/>
              <a:rect l="0" t="0" r="0" b="0"/>
              <a:pathLst>
                <a:path w="344933" h="428752">
                  <a:moveTo>
                    <a:pt x="19304" y="108966"/>
                  </a:moveTo>
                  <a:lnTo>
                    <a:pt x="86995" y="89154"/>
                  </a:lnTo>
                  <a:lnTo>
                    <a:pt x="91694" y="102361"/>
                  </a:lnTo>
                  <a:lnTo>
                    <a:pt x="164845" y="103885"/>
                  </a:lnTo>
                  <a:lnTo>
                    <a:pt x="211073" y="92201"/>
                  </a:lnTo>
                  <a:lnTo>
                    <a:pt x="214503" y="37464"/>
                  </a:lnTo>
                  <a:lnTo>
                    <a:pt x="222885" y="29336"/>
                  </a:lnTo>
                  <a:lnTo>
                    <a:pt x="229742" y="11938"/>
                  </a:lnTo>
                  <a:lnTo>
                    <a:pt x="250444" y="0"/>
                  </a:lnTo>
                  <a:lnTo>
                    <a:pt x="250444" y="75310"/>
                  </a:lnTo>
                  <a:lnTo>
                    <a:pt x="269620" y="118491"/>
                  </a:lnTo>
                  <a:lnTo>
                    <a:pt x="271017" y="148335"/>
                  </a:lnTo>
                  <a:lnTo>
                    <a:pt x="307594" y="211201"/>
                  </a:lnTo>
                  <a:lnTo>
                    <a:pt x="332485" y="266064"/>
                  </a:lnTo>
                  <a:lnTo>
                    <a:pt x="344932" y="345567"/>
                  </a:lnTo>
                  <a:lnTo>
                    <a:pt x="343535" y="379222"/>
                  </a:lnTo>
                  <a:lnTo>
                    <a:pt x="304164" y="401701"/>
                  </a:lnTo>
                  <a:lnTo>
                    <a:pt x="248285" y="406273"/>
                  </a:lnTo>
                  <a:lnTo>
                    <a:pt x="223520" y="397382"/>
                  </a:lnTo>
                  <a:lnTo>
                    <a:pt x="231139" y="359536"/>
                  </a:lnTo>
                  <a:lnTo>
                    <a:pt x="225425" y="336804"/>
                  </a:lnTo>
                  <a:lnTo>
                    <a:pt x="230378" y="322198"/>
                  </a:lnTo>
                  <a:lnTo>
                    <a:pt x="195960" y="274066"/>
                  </a:lnTo>
                  <a:lnTo>
                    <a:pt x="176022" y="286511"/>
                  </a:lnTo>
                  <a:lnTo>
                    <a:pt x="155194" y="338328"/>
                  </a:lnTo>
                  <a:lnTo>
                    <a:pt x="142239" y="410591"/>
                  </a:lnTo>
                  <a:lnTo>
                    <a:pt x="129032" y="428751"/>
                  </a:lnTo>
                  <a:lnTo>
                    <a:pt x="61467" y="417829"/>
                  </a:lnTo>
                  <a:lnTo>
                    <a:pt x="7620" y="391667"/>
                  </a:lnTo>
                  <a:lnTo>
                    <a:pt x="17272" y="347726"/>
                  </a:lnTo>
                  <a:lnTo>
                    <a:pt x="36576" y="327279"/>
                  </a:lnTo>
                  <a:lnTo>
                    <a:pt x="31876" y="312801"/>
                  </a:lnTo>
                  <a:lnTo>
                    <a:pt x="33782" y="303910"/>
                  </a:lnTo>
                  <a:lnTo>
                    <a:pt x="13207" y="271145"/>
                  </a:lnTo>
                  <a:lnTo>
                    <a:pt x="1397" y="240283"/>
                  </a:lnTo>
                  <a:lnTo>
                    <a:pt x="0" y="189229"/>
                  </a:lnTo>
                  <a:lnTo>
                    <a:pt x="14604" y="126619"/>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2" name="Freeform 611"/>
            <p:cNvSpPr/>
            <p:nvPr/>
          </p:nvSpPr>
          <p:spPr>
            <a:xfrm>
              <a:off x="1770745" y="2469456"/>
              <a:ext cx="38741" cy="66641"/>
            </a:xfrm>
            <a:custGeom>
              <a:avLst/>
              <a:gdLst/>
              <a:ahLst/>
              <a:cxnLst/>
              <a:rect l="0" t="0" r="0" b="0"/>
              <a:pathLst>
                <a:path w="39244" h="67945">
                  <a:moveTo>
                    <a:pt x="0" y="0"/>
                  </a:moveTo>
                  <a:lnTo>
                    <a:pt x="30988" y="10287"/>
                  </a:lnTo>
                  <a:lnTo>
                    <a:pt x="36450" y="38100"/>
                  </a:lnTo>
                  <a:lnTo>
                    <a:pt x="39243" y="67944"/>
                  </a:lnTo>
                  <a:lnTo>
                    <a:pt x="13081" y="65785"/>
                  </a:lnTo>
                  <a:lnTo>
                    <a:pt x="13081" y="31496"/>
                  </a:lnTo>
                  <a:close/>
                </a:path>
              </a:pathLst>
            </a:custGeom>
            <a:solidFill>
              <a:srgbClr val="6E99E0"/>
            </a:solidFill>
            <a:ln w="0" cap="flat" cmpd="sng" algn="ctr">
              <a:solidFill>
                <a:srgbClr val="6E99E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3" name="Freeform 612"/>
            <p:cNvSpPr/>
            <p:nvPr/>
          </p:nvSpPr>
          <p:spPr>
            <a:xfrm>
              <a:off x="1705590" y="2204851"/>
              <a:ext cx="269425" cy="207765"/>
            </a:xfrm>
            <a:custGeom>
              <a:avLst/>
              <a:gdLst/>
              <a:ahLst/>
              <a:cxnLst/>
              <a:rect l="0" t="0" r="0" b="0"/>
              <a:pathLst>
                <a:path w="269622" h="208282">
                  <a:moveTo>
                    <a:pt x="1904" y="105918"/>
                  </a:moveTo>
                  <a:lnTo>
                    <a:pt x="0" y="90678"/>
                  </a:lnTo>
                  <a:lnTo>
                    <a:pt x="14478" y="51309"/>
                  </a:lnTo>
                  <a:lnTo>
                    <a:pt x="40640" y="37974"/>
                  </a:lnTo>
                  <a:lnTo>
                    <a:pt x="45466" y="24131"/>
                  </a:lnTo>
                  <a:lnTo>
                    <a:pt x="79247" y="15494"/>
                  </a:lnTo>
                  <a:lnTo>
                    <a:pt x="85344" y="5334"/>
                  </a:lnTo>
                  <a:lnTo>
                    <a:pt x="126237" y="13971"/>
                  </a:lnTo>
                  <a:lnTo>
                    <a:pt x="134493" y="5843"/>
                  </a:lnTo>
                  <a:lnTo>
                    <a:pt x="159257" y="23496"/>
                  </a:lnTo>
                  <a:lnTo>
                    <a:pt x="158496" y="22734"/>
                  </a:lnTo>
                  <a:lnTo>
                    <a:pt x="158496" y="19050"/>
                  </a:lnTo>
                  <a:lnTo>
                    <a:pt x="157225" y="14733"/>
                  </a:lnTo>
                  <a:lnTo>
                    <a:pt x="157225" y="13209"/>
                  </a:lnTo>
                  <a:lnTo>
                    <a:pt x="152907" y="5843"/>
                  </a:lnTo>
                  <a:lnTo>
                    <a:pt x="151637" y="2287"/>
                  </a:lnTo>
                  <a:lnTo>
                    <a:pt x="151003" y="1524"/>
                  </a:lnTo>
                  <a:lnTo>
                    <a:pt x="150241" y="0"/>
                  </a:lnTo>
                  <a:lnTo>
                    <a:pt x="165481" y="8890"/>
                  </a:lnTo>
                  <a:lnTo>
                    <a:pt x="171069" y="22734"/>
                  </a:lnTo>
                  <a:lnTo>
                    <a:pt x="195199" y="7366"/>
                  </a:lnTo>
                  <a:lnTo>
                    <a:pt x="228981" y="8890"/>
                  </a:lnTo>
                  <a:lnTo>
                    <a:pt x="208915" y="28575"/>
                  </a:lnTo>
                  <a:lnTo>
                    <a:pt x="250316" y="43181"/>
                  </a:lnTo>
                  <a:lnTo>
                    <a:pt x="258572" y="57659"/>
                  </a:lnTo>
                  <a:lnTo>
                    <a:pt x="245999" y="61468"/>
                  </a:lnTo>
                  <a:lnTo>
                    <a:pt x="263271" y="81153"/>
                  </a:lnTo>
                  <a:lnTo>
                    <a:pt x="269621" y="99315"/>
                  </a:lnTo>
                  <a:lnTo>
                    <a:pt x="269621" y="109728"/>
                  </a:lnTo>
                  <a:lnTo>
                    <a:pt x="264668" y="117730"/>
                  </a:lnTo>
                  <a:lnTo>
                    <a:pt x="52959" y="208281"/>
                  </a:lnTo>
                  <a:close/>
                </a:path>
              </a:pathLst>
            </a:custGeom>
            <a:solidFill>
              <a:srgbClr val="8F825E"/>
            </a:solidFill>
            <a:ln w="0" cap="flat" cmpd="sng" algn="ctr">
              <a:solidFill>
                <a:srgbClr val="8F825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4" name="Freeform 613"/>
            <p:cNvSpPr/>
            <p:nvPr/>
          </p:nvSpPr>
          <p:spPr>
            <a:xfrm>
              <a:off x="1695024" y="2295013"/>
              <a:ext cx="93330" cy="119562"/>
            </a:xfrm>
            <a:custGeom>
              <a:avLst/>
              <a:gdLst/>
              <a:ahLst/>
              <a:cxnLst/>
              <a:rect l="0" t="0" r="0" b="0"/>
              <a:pathLst>
                <a:path w="93093" h="119763">
                  <a:moveTo>
                    <a:pt x="27687" y="0"/>
                  </a:moveTo>
                  <a:lnTo>
                    <a:pt x="26290" y="2921"/>
                  </a:lnTo>
                  <a:lnTo>
                    <a:pt x="24131" y="9399"/>
                  </a:lnTo>
                  <a:lnTo>
                    <a:pt x="22734" y="11684"/>
                  </a:lnTo>
                  <a:lnTo>
                    <a:pt x="18669" y="24765"/>
                  </a:lnTo>
                  <a:lnTo>
                    <a:pt x="18669" y="26290"/>
                  </a:lnTo>
                  <a:lnTo>
                    <a:pt x="19431" y="26290"/>
                  </a:lnTo>
                  <a:lnTo>
                    <a:pt x="21337" y="24765"/>
                  </a:lnTo>
                  <a:lnTo>
                    <a:pt x="22099" y="24131"/>
                  </a:lnTo>
                  <a:lnTo>
                    <a:pt x="24893" y="22606"/>
                  </a:lnTo>
                  <a:lnTo>
                    <a:pt x="28194" y="21083"/>
                  </a:lnTo>
                  <a:lnTo>
                    <a:pt x="29592" y="19812"/>
                  </a:lnTo>
                  <a:lnTo>
                    <a:pt x="33783" y="18288"/>
                  </a:lnTo>
                  <a:lnTo>
                    <a:pt x="35942" y="16765"/>
                  </a:lnTo>
                  <a:lnTo>
                    <a:pt x="42037" y="14478"/>
                  </a:lnTo>
                  <a:lnTo>
                    <a:pt x="43434" y="13209"/>
                  </a:lnTo>
                  <a:lnTo>
                    <a:pt x="44959" y="13209"/>
                  </a:lnTo>
                  <a:lnTo>
                    <a:pt x="45593" y="12446"/>
                  </a:lnTo>
                  <a:lnTo>
                    <a:pt x="48261" y="12446"/>
                  </a:lnTo>
                  <a:lnTo>
                    <a:pt x="49022" y="13209"/>
                  </a:lnTo>
                  <a:lnTo>
                    <a:pt x="49022" y="14478"/>
                  </a:lnTo>
                  <a:lnTo>
                    <a:pt x="48261" y="15240"/>
                  </a:lnTo>
                  <a:lnTo>
                    <a:pt x="48261" y="16003"/>
                  </a:lnTo>
                  <a:lnTo>
                    <a:pt x="47499" y="16765"/>
                  </a:lnTo>
                  <a:lnTo>
                    <a:pt x="44196" y="23368"/>
                  </a:lnTo>
                  <a:lnTo>
                    <a:pt x="43434" y="26290"/>
                  </a:lnTo>
                  <a:lnTo>
                    <a:pt x="41402" y="30608"/>
                  </a:lnTo>
                  <a:lnTo>
                    <a:pt x="40640" y="31369"/>
                  </a:lnTo>
                  <a:lnTo>
                    <a:pt x="40006" y="32893"/>
                  </a:lnTo>
                  <a:lnTo>
                    <a:pt x="40006" y="34418"/>
                  </a:lnTo>
                  <a:lnTo>
                    <a:pt x="39243" y="35687"/>
                  </a:lnTo>
                  <a:lnTo>
                    <a:pt x="39243" y="37212"/>
                  </a:lnTo>
                  <a:lnTo>
                    <a:pt x="38609" y="37974"/>
                  </a:lnTo>
                  <a:lnTo>
                    <a:pt x="37846" y="39497"/>
                  </a:lnTo>
                  <a:lnTo>
                    <a:pt x="37846" y="40768"/>
                  </a:lnTo>
                  <a:lnTo>
                    <a:pt x="37339" y="43053"/>
                  </a:lnTo>
                  <a:lnTo>
                    <a:pt x="37339" y="45340"/>
                  </a:lnTo>
                  <a:lnTo>
                    <a:pt x="35942" y="49658"/>
                  </a:lnTo>
                  <a:lnTo>
                    <a:pt x="35942" y="55372"/>
                  </a:lnTo>
                  <a:lnTo>
                    <a:pt x="36449" y="56896"/>
                  </a:lnTo>
                  <a:lnTo>
                    <a:pt x="36449" y="58421"/>
                  </a:lnTo>
                  <a:lnTo>
                    <a:pt x="37846" y="61215"/>
                  </a:lnTo>
                  <a:lnTo>
                    <a:pt x="37846" y="61977"/>
                  </a:lnTo>
                  <a:lnTo>
                    <a:pt x="38609" y="61977"/>
                  </a:lnTo>
                  <a:lnTo>
                    <a:pt x="38609" y="60706"/>
                  </a:lnTo>
                  <a:lnTo>
                    <a:pt x="39243" y="59183"/>
                  </a:lnTo>
                  <a:lnTo>
                    <a:pt x="39243" y="57659"/>
                  </a:lnTo>
                  <a:lnTo>
                    <a:pt x="40006" y="56134"/>
                  </a:lnTo>
                  <a:lnTo>
                    <a:pt x="40640" y="53975"/>
                  </a:lnTo>
                  <a:lnTo>
                    <a:pt x="42037" y="52578"/>
                  </a:lnTo>
                  <a:lnTo>
                    <a:pt x="44196" y="46737"/>
                  </a:lnTo>
                  <a:lnTo>
                    <a:pt x="45593" y="45340"/>
                  </a:lnTo>
                  <a:lnTo>
                    <a:pt x="46102" y="43053"/>
                  </a:lnTo>
                  <a:lnTo>
                    <a:pt x="49022" y="40259"/>
                  </a:lnTo>
                  <a:lnTo>
                    <a:pt x="53214" y="37974"/>
                  </a:lnTo>
                  <a:lnTo>
                    <a:pt x="54611" y="36450"/>
                  </a:lnTo>
                  <a:lnTo>
                    <a:pt x="55881" y="35687"/>
                  </a:lnTo>
                  <a:lnTo>
                    <a:pt x="56515" y="34925"/>
                  </a:lnTo>
                  <a:lnTo>
                    <a:pt x="57912" y="34418"/>
                  </a:lnTo>
                  <a:lnTo>
                    <a:pt x="59309" y="34418"/>
                  </a:lnTo>
                  <a:lnTo>
                    <a:pt x="60071" y="33656"/>
                  </a:lnTo>
                  <a:lnTo>
                    <a:pt x="63374" y="31369"/>
                  </a:lnTo>
                  <a:lnTo>
                    <a:pt x="64136" y="30608"/>
                  </a:lnTo>
                  <a:lnTo>
                    <a:pt x="64136" y="31369"/>
                  </a:lnTo>
                  <a:lnTo>
                    <a:pt x="63374" y="32893"/>
                  </a:lnTo>
                  <a:lnTo>
                    <a:pt x="63374" y="34925"/>
                  </a:lnTo>
                  <a:lnTo>
                    <a:pt x="62865" y="37212"/>
                  </a:lnTo>
                  <a:lnTo>
                    <a:pt x="61977" y="38736"/>
                  </a:lnTo>
                  <a:lnTo>
                    <a:pt x="61977" y="40768"/>
                  </a:lnTo>
                  <a:lnTo>
                    <a:pt x="61468" y="43053"/>
                  </a:lnTo>
                  <a:lnTo>
                    <a:pt x="61468" y="44578"/>
                  </a:lnTo>
                  <a:lnTo>
                    <a:pt x="60706" y="46737"/>
                  </a:lnTo>
                  <a:lnTo>
                    <a:pt x="60706" y="48896"/>
                  </a:lnTo>
                  <a:lnTo>
                    <a:pt x="60071" y="49658"/>
                  </a:lnTo>
                  <a:lnTo>
                    <a:pt x="60071" y="53213"/>
                  </a:lnTo>
                  <a:lnTo>
                    <a:pt x="63374" y="53213"/>
                  </a:lnTo>
                  <a:lnTo>
                    <a:pt x="64136" y="52578"/>
                  </a:lnTo>
                  <a:lnTo>
                    <a:pt x="66168" y="51816"/>
                  </a:lnTo>
                  <a:lnTo>
                    <a:pt x="67565" y="50293"/>
                  </a:lnTo>
                  <a:lnTo>
                    <a:pt x="69724" y="49658"/>
                  </a:lnTo>
                  <a:lnTo>
                    <a:pt x="71121" y="48134"/>
                  </a:lnTo>
                  <a:lnTo>
                    <a:pt x="73025" y="47499"/>
                  </a:lnTo>
                  <a:lnTo>
                    <a:pt x="74422" y="45975"/>
                  </a:lnTo>
                  <a:lnTo>
                    <a:pt x="76581" y="44578"/>
                  </a:lnTo>
                  <a:lnTo>
                    <a:pt x="77978" y="43053"/>
                  </a:lnTo>
                  <a:lnTo>
                    <a:pt x="79249" y="42291"/>
                  </a:lnTo>
                  <a:lnTo>
                    <a:pt x="81534" y="40259"/>
                  </a:lnTo>
                  <a:lnTo>
                    <a:pt x="82043" y="38736"/>
                  </a:lnTo>
                  <a:lnTo>
                    <a:pt x="82805" y="37974"/>
                  </a:lnTo>
                  <a:lnTo>
                    <a:pt x="82805" y="36450"/>
                  </a:lnTo>
                  <a:lnTo>
                    <a:pt x="84837" y="31369"/>
                  </a:lnTo>
                  <a:lnTo>
                    <a:pt x="84837" y="29846"/>
                  </a:lnTo>
                  <a:lnTo>
                    <a:pt x="85599" y="27687"/>
                  </a:lnTo>
                  <a:lnTo>
                    <a:pt x="86234" y="26290"/>
                  </a:lnTo>
                  <a:lnTo>
                    <a:pt x="86234" y="24765"/>
                  </a:lnTo>
                  <a:lnTo>
                    <a:pt x="87503" y="21844"/>
                  </a:lnTo>
                  <a:lnTo>
                    <a:pt x="87503" y="19812"/>
                  </a:lnTo>
                  <a:lnTo>
                    <a:pt x="88393" y="19812"/>
                  </a:lnTo>
                  <a:lnTo>
                    <a:pt x="88393" y="21083"/>
                  </a:lnTo>
                  <a:lnTo>
                    <a:pt x="88900" y="22606"/>
                  </a:lnTo>
                  <a:lnTo>
                    <a:pt x="89662" y="24765"/>
                  </a:lnTo>
                  <a:lnTo>
                    <a:pt x="90297" y="26290"/>
                  </a:lnTo>
                  <a:lnTo>
                    <a:pt x="90297" y="27052"/>
                  </a:lnTo>
                  <a:lnTo>
                    <a:pt x="91059" y="29084"/>
                  </a:lnTo>
                  <a:lnTo>
                    <a:pt x="91059" y="30608"/>
                  </a:lnTo>
                  <a:lnTo>
                    <a:pt x="92456" y="34418"/>
                  </a:lnTo>
                  <a:lnTo>
                    <a:pt x="92456" y="35687"/>
                  </a:lnTo>
                  <a:lnTo>
                    <a:pt x="93092" y="37974"/>
                  </a:lnTo>
                  <a:lnTo>
                    <a:pt x="93092" y="43815"/>
                  </a:lnTo>
                  <a:lnTo>
                    <a:pt x="91694" y="48134"/>
                  </a:lnTo>
                  <a:lnTo>
                    <a:pt x="91694" y="50293"/>
                  </a:lnTo>
                  <a:lnTo>
                    <a:pt x="91059" y="52578"/>
                  </a:lnTo>
                  <a:lnTo>
                    <a:pt x="91059" y="54611"/>
                  </a:lnTo>
                  <a:lnTo>
                    <a:pt x="89662" y="58421"/>
                  </a:lnTo>
                  <a:lnTo>
                    <a:pt x="87503" y="62738"/>
                  </a:lnTo>
                  <a:lnTo>
                    <a:pt x="87503" y="64262"/>
                  </a:lnTo>
                  <a:lnTo>
                    <a:pt x="75184" y="82424"/>
                  </a:lnTo>
                  <a:lnTo>
                    <a:pt x="38609" y="119762"/>
                  </a:lnTo>
                  <a:lnTo>
                    <a:pt x="16511" y="86996"/>
                  </a:lnTo>
                  <a:lnTo>
                    <a:pt x="10922" y="53975"/>
                  </a:lnTo>
                  <a:lnTo>
                    <a:pt x="4827" y="61977"/>
                  </a:lnTo>
                  <a:lnTo>
                    <a:pt x="0" y="38736"/>
                  </a:lnTo>
                  <a:close/>
                </a:path>
              </a:pathLst>
            </a:custGeom>
            <a:solidFill>
              <a:srgbClr val="78693B"/>
            </a:solidFill>
            <a:ln w="0" cap="flat" cmpd="sng" algn="ctr">
              <a:solidFill>
                <a:srgbClr val="78693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5" name="Freeform 614"/>
            <p:cNvSpPr/>
            <p:nvPr/>
          </p:nvSpPr>
          <p:spPr>
            <a:xfrm>
              <a:off x="2168720" y="2438096"/>
              <a:ext cx="100375" cy="103883"/>
            </a:xfrm>
            <a:custGeom>
              <a:avLst/>
              <a:gdLst/>
              <a:ahLst/>
              <a:cxnLst/>
              <a:rect l="0" t="0" r="0" b="0"/>
              <a:pathLst>
                <a:path w="100585" h="104521">
                  <a:moveTo>
                    <a:pt x="0" y="52578"/>
                  </a:moveTo>
                  <a:lnTo>
                    <a:pt x="9653" y="18160"/>
                  </a:lnTo>
                  <a:lnTo>
                    <a:pt x="31115" y="4444"/>
                  </a:lnTo>
                  <a:lnTo>
                    <a:pt x="33021" y="19685"/>
                  </a:lnTo>
                  <a:lnTo>
                    <a:pt x="60706" y="14604"/>
                  </a:lnTo>
                  <a:lnTo>
                    <a:pt x="60706" y="0"/>
                  </a:lnTo>
                  <a:lnTo>
                    <a:pt x="95124" y="11810"/>
                  </a:lnTo>
                  <a:lnTo>
                    <a:pt x="100584" y="23368"/>
                  </a:lnTo>
                  <a:lnTo>
                    <a:pt x="97282" y="38100"/>
                  </a:lnTo>
                  <a:lnTo>
                    <a:pt x="88265" y="46735"/>
                  </a:lnTo>
                  <a:lnTo>
                    <a:pt x="98680" y="58293"/>
                  </a:lnTo>
                  <a:lnTo>
                    <a:pt x="93727" y="73787"/>
                  </a:lnTo>
                  <a:lnTo>
                    <a:pt x="88265" y="77469"/>
                  </a:lnTo>
                  <a:lnTo>
                    <a:pt x="89535" y="90678"/>
                  </a:lnTo>
                  <a:lnTo>
                    <a:pt x="86869" y="95631"/>
                  </a:lnTo>
                  <a:lnTo>
                    <a:pt x="62103" y="97154"/>
                  </a:lnTo>
                  <a:lnTo>
                    <a:pt x="60706" y="65150"/>
                  </a:lnTo>
                  <a:lnTo>
                    <a:pt x="53849" y="60578"/>
                  </a:lnTo>
                  <a:lnTo>
                    <a:pt x="36577" y="68707"/>
                  </a:lnTo>
                  <a:lnTo>
                    <a:pt x="33782" y="104520"/>
                  </a:lnTo>
                  <a:lnTo>
                    <a:pt x="19305" y="103759"/>
                  </a:lnTo>
                  <a:lnTo>
                    <a:pt x="8256" y="89916"/>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6" name="Freeform 615"/>
            <p:cNvSpPr/>
            <p:nvPr/>
          </p:nvSpPr>
          <p:spPr>
            <a:xfrm>
              <a:off x="1804203" y="2514538"/>
              <a:ext cx="116223" cy="80361"/>
            </a:xfrm>
            <a:custGeom>
              <a:avLst/>
              <a:gdLst/>
              <a:ahLst/>
              <a:cxnLst/>
              <a:rect l="0" t="0" r="0" b="0"/>
              <a:pathLst>
                <a:path w="116460" h="80392">
                  <a:moveTo>
                    <a:pt x="0" y="38735"/>
                  </a:moveTo>
                  <a:lnTo>
                    <a:pt x="3303" y="23241"/>
                  </a:lnTo>
                  <a:lnTo>
                    <a:pt x="42672" y="2794"/>
                  </a:lnTo>
                  <a:lnTo>
                    <a:pt x="111634" y="0"/>
                  </a:lnTo>
                  <a:lnTo>
                    <a:pt x="115697" y="10160"/>
                  </a:lnTo>
                  <a:lnTo>
                    <a:pt x="111634" y="15241"/>
                  </a:lnTo>
                  <a:lnTo>
                    <a:pt x="116459" y="24003"/>
                  </a:lnTo>
                  <a:lnTo>
                    <a:pt x="115062" y="32131"/>
                  </a:lnTo>
                  <a:lnTo>
                    <a:pt x="100584" y="40768"/>
                  </a:lnTo>
                  <a:lnTo>
                    <a:pt x="90933" y="64263"/>
                  </a:lnTo>
                  <a:lnTo>
                    <a:pt x="75819" y="68581"/>
                  </a:lnTo>
                  <a:lnTo>
                    <a:pt x="72264" y="73788"/>
                  </a:lnTo>
                  <a:lnTo>
                    <a:pt x="65406" y="80391"/>
                  </a:lnTo>
                  <a:lnTo>
                    <a:pt x="20702" y="76581"/>
                  </a:lnTo>
                  <a:lnTo>
                    <a:pt x="6096" y="62738"/>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7" name="Freeform 616"/>
            <p:cNvSpPr/>
            <p:nvPr/>
          </p:nvSpPr>
          <p:spPr>
            <a:xfrm>
              <a:off x="1719678" y="2359694"/>
              <a:ext cx="107418" cy="127403"/>
            </a:xfrm>
            <a:custGeom>
              <a:avLst/>
              <a:gdLst/>
              <a:ahLst/>
              <a:cxnLst/>
              <a:rect l="0" t="0" r="0" b="0"/>
              <a:pathLst>
                <a:path w="108204" h="127001">
                  <a:moveTo>
                    <a:pt x="5460" y="26290"/>
                  </a:moveTo>
                  <a:lnTo>
                    <a:pt x="17906" y="21209"/>
                  </a:lnTo>
                  <a:lnTo>
                    <a:pt x="35178" y="31369"/>
                  </a:lnTo>
                  <a:lnTo>
                    <a:pt x="50291" y="21972"/>
                  </a:lnTo>
                  <a:lnTo>
                    <a:pt x="42672" y="45213"/>
                  </a:lnTo>
                  <a:lnTo>
                    <a:pt x="54356" y="43181"/>
                  </a:lnTo>
                  <a:lnTo>
                    <a:pt x="96393" y="0"/>
                  </a:lnTo>
                  <a:lnTo>
                    <a:pt x="108203" y="127000"/>
                  </a:lnTo>
                  <a:lnTo>
                    <a:pt x="55244" y="105156"/>
                  </a:lnTo>
                  <a:lnTo>
                    <a:pt x="35813" y="73025"/>
                  </a:lnTo>
                  <a:lnTo>
                    <a:pt x="14350" y="77344"/>
                  </a:lnTo>
                  <a:lnTo>
                    <a:pt x="0" y="58294"/>
                  </a:lnTo>
                  <a:close/>
                </a:path>
              </a:pathLst>
            </a:custGeom>
            <a:solidFill>
              <a:srgbClr val="FFB5A8"/>
            </a:solidFill>
            <a:ln w="0" cap="flat" cmpd="sng" algn="ctr">
              <a:solidFill>
                <a:srgbClr val="FFB5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8" name="Freeform 617"/>
            <p:cNvSpPr/>
            <p:nvPr/>
          </p:nvSpPr>
          <p:spPr>
            <a:xfrm>
              <a:off x="1795398" y="2287173"/>
              <a:ext cx="177857" cy="196004"/>
            </a:xfrm>
            <a:custGeom>
              <a:avLst/>
              <a:gdLst/>
              <a:ahLst/>
              <a:cxnLst/>
              <a:rect l="0" t="0" r="0" b="0"/>
              <a:pathLst>
                <a:path w="177928" h="197104">
                  <a:moveTo>
                    <a:pt x="17906" y="78105"/>
                  </a:moveTo>
                  <a:lnTo>
                    <a:pt x="52450" y="42925"/>
                  </a:lnTo>
                  <a:lnTo>
                    <a:pt x="53847" y="50291"/>
                  </a:lnTo>
                  <a:lnTo>
                    <a:pt x="66166" y="42925"/>
                  </a:lnTo>
                  <a:lnTo>
                    <a:pt x="81280" y="14605"/>
                  </a:lnTo>
                  <a:lnTo>
                    <a:pt x="81280" y="32131"/>
                  </a:lnTo>
                  <a:lnTo>
                    <a:pt x="82041" y="32131"/>
                  </a:lnTo>
                  <a:lnTo>
                    <a:pt x="83438" y="31368"/>
                  </a:lnTo>
                  <a:lnTo>
                    <a:pt x="84074" y="29844"/>
                  </a:lnTo>
                  <a:lnTo>
                    <a:pt x="86868" y="27050"/>
                  </a:lnTo>
                  <a:lnTo>
                    <a:pt x="88137" y="26288"/>
                  </a:lnTo>
                  <a:lnTo>
                    <a:pt x="89534" y="24765"/>
                  </a:lnTo>
                  <a:lnTo>
                    <a:pt x="91694" y="24003"/>
                  </a:lnTo>
                  <a:lnTo>
                    <a:pt x="93090" y="21971"/>
                  </a:lnTo>
                  <a:lnTo>
                    <a:pt x="94487" y="20446"/>
                  </a:lnTo>
                  <a:lnTo>
                    <a:pt x="95884" y="18161"/>
                  </a:lnTo>
                  <a:lnTo>
                    <a:pt x="97281" y="16637"/>
                  </a:lnTo>
                  <a:lnTo>
                    <a:pt x="97790" y="14605"/>
                  </a:lnTo>
                  <a:lnTo>
                    <a:pt x="97790" y="12318"/>
                  </a:lnTo>
                  <a:lnTo>
                    <a:pt x="99440" y="8762"/>
                  </a:lnTo>
                  <a:lnTo>
                    <a:pt x="99440" y="2793"/>
                  </a:lnTo>
                  <a:lnTo>
                    <a:pt x="98552" y="762"/>
                  </a:lnTo>
                  <a:lnTo>
                    <a:pt x="98552" y="0"/>
                  </a:lnTo>
                  <a:lnTo>
                    <a:pt x="136525" y="31368"/>
                  </a:lnTo>
                  <a:lnTo>
                    <a:pt x="154431" y="32765"/>
                  </a:lnTo>
                  <a:lnTo>
                    <a:pt x="166878" y="27050"/>
                  </a:lnTo>
                  <a:lnTo>
                    <a:pt x="167512" y="59055"/>
                  </a:lnTo>
                  <a:lnTo>
                    <a:pt x="174371" y="72262"/>
                  </a:lnTo>
                  <a:lnTo>
                    <a:pt x="177927" y="99313"/>
                  </a:lnTo>
                  <a:lnTo>
                    <a:pt x="166878" y="140208"/>
                  </a:lnTo>
                  <a:lnTo>
                    <a:pt x="146938" y="170053"/>
                  </a:lnTo>
                  <a:lnTo>
                    <a:pt x="113156" y="192786"/>
                  </a:lnTo>
                  <a:lnTo>
                    <a:pt x="57150" y="197103"/>
                  </a:lnTo>
                  <a:lnTo>
                    <a:pt x="27559" y="194309"/>
                  </a:lnTo>
                  <a:lnTo>
                    <a:pt x="27559" y="193547"/>
                  </a:lnTo>
                  <a:lnTo>
                    <a:pt x="26162" y="192786"/>
                  </a:lnTo>
                  <a:lnTo>
                    <a:pt x="25527" y="191262"/>
                  </a:lnTo>
                  <a:lnTo>
                    <a:pt x="25527" y="190500"/>
                  </a:lnTo>
                  <a:lnTo>
                    <a:pt x="23368" y="188468"/>
                  </a:lnTo>
                  <a:lnTo>
                    <a:pt x="22732" y="186181"/>
                  </a:lnTo>
                  <a:lnTo>
                    <a:pt x="21462" y="184658"/>
                  </a:lnTo>
                  <a:lnTo>
                    <a:pt x="19303" y="181102"/>
                  </a:lnTo>
                  <a:lnTo>
                    <a:pt x="17906" y="179578"/>
                  </a:lnTo>
                  <a:lnTo>
                    <a:pt x="17272" y="177418"/>
                  </a:lnTo>
                  <a:lnTo>
                    <a:pt x="13715" y="171577"/>
                  </a:lnTo>
                  <a:lnTo>
                    <a:pt x="13207" y="170815"/>
                  </a:lnTo>
                  <a:lnTo>
                    <a:pt x="11810" y="168021"/>
                  </a:lnTo>
                  <a:lnTo>
                    <a:pt x="11810" y="166496"/>
                  </a:lnTo>
                  <a:lnTo>
                    <a:pt x="11049" y="165734"/>
                  </a:lnTo>
                  <a:lnTo>
                    <a:pt x="9652" y="162687"/>
                  </a:lnTo>
                  <a:lnTo>
                    <a:pt x="9016" y="162178"/>
                  </a:lnTo>
                  <a:lnTo>
                    <a:pt x="6096" y="156083"/>
                  </a:lnTo>
                  <a:lnTo>
                    <a:pt x="6096" y="155447"/>
                  </a:lnTo>
                  <a:lnTo>
                    <a:pt x="4190" y="151130"/>
                  </a:lnTo>
                  <a:lnTo>
                    <a:pt x="4190" y="149606"/>
                  </a:lnTo>
                  <a:lnTo>
                    <a:pt x="3302" y="148209"/>
                  </a:lnTo>
                  <a:lnTo>
                    <a:pt x="3302" y="146812"/>
                  </a:lnTo>
                  <a:lnTo>
                    <a:pt x="2031" y="143763"/>
                  </a:lnTo>
                  <a:lnTo>
                    <a:pt x="2031" y="142493"/>
                  </a:lnTo>
                  <a:lnTo>
                    <a:pt x="1397" y="140969"/>
                  </a:lnTo>
                  <a:lnTo>
                    <a:pt x="1397" y="139446"/>
                  </a:lnTo>
                  <a:lnTo>
                    <a:pt x="634" y="137921"/>
                  </a:lnTo>
                  <a:lnTo>
                    <a:pt x="634" y="129921"/>
                  </a:lnTo>
                  <a:lnTo>
                    <a:pt x="0" y="128524"/>
                  </a:lnTo>
                  <a:lnTo>
                    <a:pt x="0" y="121284"/>
                  </a:lnTo>
                  <a:lnTo>
                    <a:pt x="634" y="119761"/>
                  </a:lnTo>
                  <a:lnTo>
                    <a:pt x="634" y="113156"/>
                  </a:lnTo>
                  <a:lnTo>
                    <a:pt x="3302" y="103631"/>
                  </a:lnTo>
                  <a:lnTo>
                    <a:pt x="4190" y="102234"/>
                  </a:lnTo>
                  <a:lnTo>
                    <a:pt x="6096" y="95503"/>
                  </a:lnTo>
                  <a:lnTo>
                    <a:pt x="7493" y="94234"/>
                  </a:lnTo>
                  <a:lnTo>
                    <a:pt x="8255" y="92709"/>
                  </a:lnTo>
                  <a:lnTo>
                    <a:pt x="9652" y="88900"/>
                  </a:lnTo>
                  <a:lnTo>
                    <a:pt x="11049" y="87630"/>
                  </a:lnTo>
                  <a:lnTo>
                    <a:pt x="13207" y="83184"/>
                  </a:lnTo>
                  <a:lnTo>
                    <a:pt x="14478" y="81787"/>
                  </a:lnTo>
                  <a:lnTo>
                    <a:pt x="15875" y="79502"/>
                  </a:lnTo>
                  <a:lnTo>
                    <a:pt x="17272" y="78105"/>
                  </a:lnTo>
                  <a:close/>
                </a:path>
              </a:pathLst>
            </a:custGeom>
            <a:solidFill>
              <a:srgbClr val="FFD1C7"/>
            </a:solidFill>
            <a:ln w="0" cap="flat" cmpd="sng" algn="ctr">
              <a:solidFill>
                <a:srgbClr val="FFD1C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9" name="Freeform 618"/>
            <p:cNvSpPr/>
            <p:nvPr/>
          </p:nvSpPr>
          <p:spPr>
            <a:xfrm>
              <a:off x="1823573" y="2424376"/>
              <a:ext cx="95091" cy="29400"/>
            </a:xfrm>
            <a:custGeom>
              <a:avLst/>
              <a:gdLst/>
              <a:ahLst/>
              <a:cxnLst/>
              <a:rect l="0" t="0" r="0" b="0"/>
              <a:pathLst>
                <a:path w="96520" h="28576">
                  <a:moveTo>
                    <a:pt x="0" y="4572"/>
                  </a:moveTo>
                  <a:lnTo>
                    <a:pt x="43560" y="7366"/>
                  </a:lnTo>
                  <a:lnTo>
                    <a:pt x="96519" y="0"/>
                  </a:lnTo>
                  <a:lnTo>
                    <a:pt x="93853" y="13209"/>
                  </a:lnTo>
                  <a:lnTo>
                    <a:pt x="80010" y="26290"/>
                  </a:lnTo>
                  <a:lnTo>
                    <a:pt x="28956" y="28575"/>
                  </a:lnTo>
                  <a:lnTo>
                    <a:pt x="15875" y="2197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0" name="Freeform 619"/>
            <p:cNvSpPr/>
            <p:nvPr/>
          </p:nvSpPr>
          <p:spPr>
            <a:xfrm>
              <a:off x="1909860" y="2322454"/>
              <a:ext cx="260621" cy="205804"/>
            </a:xfrm>
            <a:custGeom>
              <a:avLst/>
              <a:gdLst/>
              <a:ahLst/>
              <a:cxnLst/>
              <a:rect l="0" t="0" r="0" b="0"/>
              <a:pathLst>
                <a:path w="260096" h="204598">
                  <a:moveTo>
                    <a:pt x="0" y="192151"/>
                  </a:moveTo>
                  <a:lnTo>
                    <a:pt x="218566" y="11810"/>
                  </a:lnTo>
                  <a:lnTo>
                    <a:pt x="253238" y="0"/>
                  </a:lnTo>
                  <a:lnTo>
                    <a:pt x="260095" y="20447"/>
                  </a:lnTo>
                  <a:lnTo>
                    <a:pt x="225678" y="29972"/>
                  </a:lnTo>
                  <a:lnTo>
                    <a:pt x="10413" y="204597"/>
                  </a:lnTo>
                  <a:close/>
                </a:path>
              </a:pathLst>
            </a:custGeom>
            <a:solidFill>
              <a:srgbClr val="FFFFC2"/>
            </a:solidFill>
            <a:ln w="0" cap="flat" cmpd="sng" algn="ctr">
              <a:solidFill>
                <a:srgbClr val="FFFF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1" name="Freeform 620"/>
            <p:cNvSpPr/>
            <p:nvPr/>
          </p:nvSpPr>
          <p:spPr>
            <a:xfrm>
              <a:off x="1952123" y="2373415"/>
              <a:ext cx="216597" cy="154843"/>
            </a:xfrm>
            <a:custGeom>
              <a:avLst/>
              <a:gdLst/>
              <a:ahLst/>
              <a:cxnLst/>
              <a:rect l="0" t="0" r="0" b="0"/>
              <a:pathLst>
                <a:path w="216536" h="155448">
                  <a:moveTo>
                    <a:pt x="0" y="141732"/>
                  </a:moveTo>
                  <a:lnTo>
                    <a:pt x="210820" y="0"/>
                  </a:lnTo>
                  <a:lnTo>
                    <a:pt x="216535" y="23241"/>
                  </a:lnTo>
                  <a:lnTo>
                    <a:pt x="1270" y="155447"/>
                  </a:lnTo>
                  <a:close/>
                </a:path>
              </a:pathLst>
            </a:custGeom>
            <a:solidFill>
              <a:srgbClr val="FFFFC2"/>
            </a:solidFill>
            <a:ln w="0" cap="flat" cmpd="sng" algn="ctr">
              <a:solidFill>
                <a:srgbClr val="FFFF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2" name="Freeform 621"/>
            <p:cNvSpPr/>
            <p:nvPr/>
          </p:nvSpPr>
          <p:spPr>
            <a:xfrm>
              <a:off x="2182807" y="2326374"/>
              <a:ext cx="81004" cy="47041"/>
            </a:xfrm>
            <a:custGeom>
              <a:avLst/>
              <a:gdLst/>
              <a:ahLst/>
              <a:cxnLst/>
              <a:rect l="0" t="0" r="0" b="0"/>
              <a:pathLst>
                <a:path w="80773" h="47499">
                  <a:moveTo>
                    <a:pt x="0" y="39497"/>
                  </a:moveTo>
                  <a:lnTo>
                    <a:pt x="49148" y="1523"/>
                  </a:lnTo>
                  <a:lnTo>
                    <a:pt x="80772" y="0"/>
                  </a:lnTo>
                  <a:lnTo>
                    <a:pt x="77342" y="20447"/>
                  </a:lnTo>
                  <a:lnTo>
                    <a:pt x="48386" y="26288"/>
                  </a:lnTo>
                  <a:lnTo>
                    <a:pt x="15875" y="47498"/>
                  </a:lnTo>
                  <a:close/>
                </a:path>
              </a:pathLst>
            </a:custGeom>
            <a:solidFill>
              <a:srgbClr val="FFFFC2"/>
            </a:solidFill>
            <a:ln w="0" cap="flat" cmpd="sng" algn="ctr">
              <a:solidFill>
                <a:srgbClr val="FFFF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3" name="Freeform 622"/>
            <p:cNvSpPr/>
            <p:nvPr/>
          </p:nvSpPr>
          <p:spPr>
            <a:xfrm>
              <a:off x="1691502" y="2289132"/>
              <a:ext cx="191943" cy="197965"/>
            </a:xfrm>
            <a:custGeom>
              <a:avLst/>
              <a:gdLst/>
              <a:ahLst/>
              <a:cxnLst/>
              <a:rect l="0" t="0" r="0" b="0"/>
              <a:pathLst>
                <a:path w="192534" h="197995">
                  <a:moveTo>
                    <a:pt x="60071" y="106046"/>
                  </a:moveTo>
                  <a:lnTo>
                    <a:pt x="59309" y="105284"/>
                  </a:lnTo>
                  <a:lnTo>
                    <a:pt x="59309" y="103759"/>
                  </a:lnTo>
                  <a:lnTo>
                    <a:pt x="57912" y="101600"/>
                  </a:lnTo>
                  <a:lnTo>
                    <a:pt x="56008" y="100203"/>
                  </a:lnTo>
                  <a:lnTo>
                    <a:pt x="55246" y="98680"/>
                  </a:lnTo>
                  <a:lnTo>
                    <a:pt x="53849" y="98044"/>
                  </a:lnTo>
                  <a:lnTo>
                    <a:pt x="52452" y="96521"/>
                  </a:lnTo>
                  <a:lnTo>
                    <a:pt x="51816" y="96521"/>
                  </a:lnTo>
                  <a:lnTo>
                    <a:pt x="48387" y="94997"/>
                  </a:lnTo>
                  <a:lnTo>
                    <a:pt x="46228" y="94997"/>
                  </a:lnTo>
                  <a:lnTo>
                    <a:pt x="44831" y="95759"/>
                  </a:lnTo>
                  <a:lnTo>
                    <a:pt x="42800" y="95759"/>
                  </a:lnTo>
                  <a:lnTo>
                    <a:pt x="40640" y="96521"/>
                  </a:lnTo>
                  <a:lnTo>
                    <a:pt x="36577" y="100838"/>
                  </a:lnTo>
                  <a:lnTo>
                    <a:pt x="33783" y="110363"/>
                  </a:lnTo>
                  <a:lnTo>
                    <a:pt x="33783" y="112650"/>
                  </a:lnTo>
                  <a:lnTo>
                    <a:pt x="33147" y="114174"/>
                  </a:lnTo>
                  <a:lnTo>
                    <a:pt x="33147" y="122047"/>
                  </a:lnTo>
                  <a:lnTo>
                    <a:pt x="33783" y="124969"/>
                  </a:lnTo>
                  <a:lnTo>
                    <a:pt x="33783" y="128525"/>
                  </a:lnTo>
                  <a:lnTo>
                    <a:pt x="36577" y="136653"/>
                  </a:lnTo>
                  <a:lnTo>
                    <a:pt x="38736" y="138177"/>
                  </a:lnTo>
                  <a:lnTo>
                    <a:pt x="39243" y="139700"/>
                  </a:lnTo>
                  <a:lnTo>
                    <a:pt x="41403" y="141732"/>
                  </a:lnTo>
                  <a:lnTo>
                    <a:pt x="46228" y="144019"/>
                  </a:lnTo>
                  <a:lnTo>
                    <a:pt x="48387" y="144019"/>
                  </a:lnTo>
                  <a:lnTo>
                    <a:pt x="54611" y="141732"/>
                  </a:lnTo>
                  <a:lnTo>
                    <a:pt x="57405" y="140462"/>
                  </a:lnTo>
                  <a:lnTo>
                    <a:pt x="69724" y="144019"/>
                  </a:lnTo>
                  <a:lnTo>
                    <a:pt x="69724" y="146178"/>
                  </a:lnTo>
                  <a:lnTo>
                    <a:pt x="75819" y="158624"/>
                  </a:lnTo>
                  <a:lnTo>
                    <a:pt x="79375" y="162180"/>
                  </a:lnTo>
                  <a:lnTo>
                    <a:pt x="79884" y="163703"/>
                  </a:lnTo>
                  <a:lnTo>
                    <a:pt x="83440" y="167259"/>
                  </a:lnTo>
                  <a:lnTo>
                    <a:pt x="84837" y="168022"/>
                  </a:lnTo>
                  <a:lnTo>
                    <a:pt x="87631" y="171069"/>
                  </a:lnTo>
                  <a:lnTo>
                    <a:pt x="89790" y="172466"/>
                  </a:lnTo>
                  <a:lnTo>
                    <a:pt x="90297" y="173990"/>
                  </a:lnTo>
                  <a:lnTo>
                    <a:pt x="92456" y="174625"/>
                  </a:lnTo>
                  <a:lnTo>
                    <a:pt x="94488" y="176022"/>
                  </a:lnTo>
                  <a:lnTo>
                    <a:pt x="96647" y="176784"/>
                  </a:lnTo>
                  <a:lnTo>
                    <a:pt x="98044" y="178309"/>
                  </a:lnTo>
                  <a:lnTo>
                    <a:pt x="99950" y="179071"/>
                  </a:lnTo>
                  <a:lnTo>
                    <a:pt x="104903" y="181865"/>
                  </a:lnTo>
                  <a:lnTo>
                    <a:pt x="108966" y="183388"/>
                  </a:lnTo>
                  <a:lnTo>
                    <a:pt x="111761" y="184912"/>
                  </a:lnTo>
                  <a:lnTo>
                    <a:pt x="114555" y="185675"/>
                  </a:lnTo>
                  <a:lnTo>
                    <a:pt x="117221" y="187199"/>
                  </a:lnTo>
                  <a:lnTo>
                    <a:pt x="132334" y="190755"/>
                  </a:lnTo>
                  <a:lnTo>
                    <a:pt x="135890" y="190755"/>
                  </a:lnTo>
                  <a:lnTo>
                    <a:pt x="139446" y="191516"/>
                  </a:lnTo>
                  <a:lnTo>
                    <a:pt x="142749" y="191516"/>
                  </a:lnTo>
                  <a:lnTo>
                    <a:pt x="146940" y="192278"/>
                  </a:lnTo>
                  <a:lnTo>
                    <a:pt x="191643" y="190755"/>
                  </a:lnTo>
                  <a:lnTo>
                    <a:pt x="192533" y="194310"/>
                  </a:lnTo>
                  <a:lnTo>
                    <a:pt x="189738" y="194310"/>
                  </a:lnTo>
                  <a:lnTo>
                    <a:pt x="187580" y="195072"/>
                  </a:lnTo>
                  <a:lnTo>
                    <a:pt x="183388" y="195072"/>
                  </a:lnTo>
                  <a:lnTo>
                    <a:pt x="181484" y="195834"/>
                  </a:lnTo>
                  <a:lnTo>
                    <a:pt x="177928" y="195834"/>
                  </a:lnTo>
                  <a:lnTo>
                    <a:pt x="176531" y="196597"/>
                  </a:lnTo>
                  <a:lnTo>
                    <a:pt x="172466" y="196597"/>
                  </a:lnTo>
                  <a:lnTo>
                    <a:pt x="170434" y="197231"/>
                  </a:lnTo>
                  <a:lnTo>
                    <a:pt x="160656" y="197231"/>
                  </a:lnTo>
                  <a:lnTo>
                    <a:pt x="158750" y="197994"/>
                  </a:lnTo>
                  <a:lnTo>
                    <a:pt x="139446" y="197994"/>
                  </a:lnTo>
                  <a:lnTo>
                    <a:pt x="136525" y="197231"/>
                  </a:lnTo>
                  <a:lnTo>
                    <a:pt x="131065" y="197231"/>
                  </a:lnTo>
                  <a:lnTo>
                    <a:pt x="125477" y="195834"/>
                  </a:lnTo>
                  <a:lnTo>
                    <a:pt x="122809" y="195834"/>
                  </a:lnTo>
                  <a:lnTo>
                    <a:pt x="113919" y="193549"/>
                  </a:lnTo>
                  <a:lnTo>
                    <a:pt x="111761" y="193549"/>
                  </a:lnTo>
                  <a:lnTo>
                    <a:pt x="93091" y="186437"/>
                  </a:lnTo>
                  <a:lnTo>
                    <a:pt x="85599" y="181865"/>
                  </a:lnTo>
                  <a:lnTo>
                    <a:pt x="83440" y="179706"/>
                  </a:lnTo>
                  <a:lnTo>
                    <a:pt x="81534" y="178309"/>
                  </a:lnTo>
                  <a:lnTo>
                    <a:pt x="79375" y="176022"/>
                  </a:lnTo>
                  <a:lnTo>
                    <a:pt x="76581" y="174625"/>
                  </a:lnTo>
                  <a:lnTo>
                    <a:pt x="75184" y="172466"/>
                  </a:lnTo>
                  <a:lnTo>
                    <a:pt x="71121" y="168022"/>
                  </a:lnTo>
                  <a:lnTo>
                    <a:pt x="66930" y="160656"/>
                  </a:lnTo>
                  <a:lnTo>
                    <a:pt x="65659" y="157100"/>
                  </a:lnTo>
                  <a:lnTo>
                    <a:pt x="64262" y="154813"/>
                  </a:lnTo>
                  <a:lnTo>
                    <a:pt x="62865" y="148337"/>
                  </a:lnTo>
                  <a:lnTo>
                    <a:pt x="62103" y="148337"/>
                  </a:lnTo>
                  <a:lnTo>
                    <a:pt x="61468" y="149099"/>
                  </a:lnTo>
                  <a:lnTo>
                    <a:pt x="60071" y="149099"/>
                  </a:lnTo>
                  <a:lnTo>
                    <a:pt x="58675" y="149734"/>
                  </a:lnTo>
                  <a:lnTo>
                    <a:pt x="57912" y="150496"/>
                  </a:lnTo>
                  <a:lnTo>
                    <a:pt x="56008" y="150496"/>
                  </a:lnTo>
                  <a:lnTo>
                    <a:pt x="54611" y="151257"/>
                  </a:lnTo>
                  <a:lnTo>
                    <a:pt x="50293" y="151257"/>
                  </a:lnTo>
                  <a:lnTo>
                    <a:pt x="49658" y="152019"/>
                  </a:lnTo>
                  <a:lnTo>
                    <a:pt x="48387" y="151257"/>
                  </a:lnTo>
                  <a:lnTo>
                    <a:pt x="46228" y="151257"/>
                  </a:lnTo>
                  <a:lnTo>
                    <a:pt x="44831" y="150496"/>
                  </a:lnTo>
                  <a:lnTo>
                    <a:pt x="43434" y="150496"/>
                  </a:lnTo>
                  <a:lnTo>
                    <a:pt x="35941" y="146178"/>
                  </a:lnTo>
                  <a:lnTo>
                    <a:pt x="31878" y="141732"/>
                  </a:lnTo>
                  <a:lnTo>
                    <a:pt x="28321" y="135890"/>
                  </a:lnTo>
                  <a:lnTo>
                    <a:pt x="28321" y="135128"/>
                  </a:lnTo>
                  <a:lnTo>
                    <a:pt x="26925" y="132334"/>
                  </a:lnTo>
                  <a:lnTo>
                    <a:pt x="26290" y="131572"/>
                  </a:lnTo>
                  <a:lnTo>
                    <a:pt x="26290" y="130049"/>
                  </a:lnTo>
                  <a:lnTo>
                    <a:pt x="25528" y="128525"/>
                  </a:lnTo>
                  <a:lnTo>
                    <a:pt x="25528" y="127255"/>
                  </a:lnTo>
                  <a:lnTo>
                    <a:pt x="24893" y="124969"/>
                  </a:lnTo>
                  <a:lnTo>
                    <a:pt x="24893" y="121285"/>
                  </a:lnTo>
                  <a:lnTo>
                    <a:pt x="24131" y="119762"/>
                  </a:lnTo>
                  <a:lnTo>
                    <a:pt x="24131" y="116968"/>
                  </a:lnTo>
                  <a:lnTo>
                    <a:pt x="24893" y="114681"/>
                  </a:lnTo>
                  <a:lnTo>
                    <a:pt x="24893" y="108078"/>
                  </a:lnTo>
                  <a:lnTo>
                    <a:pt x="26290" y="106681"/>
                  </a:lnTo>
                  <a:lnTo>
                    <a:pt x="25528" y="106046"/>
                  </a:lnTo>
                  <a:lnTo>
                    <a:pt x="24893" y="104522"/>
                  </a:lnTo>
                  <a:lnTo>
                    <a:pt x="21463" y="100838"/>
                  </a:lnTo>
                  <a:lnTo>
                    <a:pt x="20828" y="98680"/>
                  </a:lnTo>
                  <a:lnTo>
                    <a:pt x="19305" y="96521"/>
                  </a:lnTo>
                  <a:lnTo>
                    <a:pt x="18669" y="95759"/>
                  </a:lnTo>
                  <a:lnTo>
                    <a:pt x="18034" y="94234"/>
                  </a:lnTo>
                  <a:lnTo>
                    <a:pt x="18034" y="92965"/>
                  </a:lnTo>
                  <a:lnTo>
                    <a:pt x="16511" y="89916"/>
                  </a:lnTo>
                  <a:lnTo>
                    <a:pt x="16511" y="88393"/>
                  </a:lnTo>
                  <a:lnTo>
                    <a:pt x="15875" y="87631"/>
                  </a:lnTo>
                  <a:lnTo>
                    <a:pt x="15875" y="86360"/>
                  </a:lnTo>
                  <a:lnTo>
                    <a:pt x="15113" y="84075"/>
                  </a:lnTo>
                  <a:lnTo>
                    <a:pt x="15113" y="74550"/>
                  </a:lnTo>
                  <a:lnTo>
                    <a:pt x="15875" y="73025"/>
                  </a:lnTo>
                  <a:lnTo>
                    <a:pt x="15113" y="73025"/>
                  </a:lnTo>
                  <a:lnTo>
                    <a:pt x="15113" y="73787"/>
                  </a:lnTo>
                  <a:lnTo>
                    <a:pt x="13716" y="74550"/>
                  </a:lnTo>
                  <a:lnTo>
                    <a:pt x="13209" y="76835"/>
                  </a:lnTo>
                  <a:lnTo>
                    <a:pt x="11812" y="78232"/>
                  </a:lnTo>
                  <a:lnTo>
                    <a:pt x="11050" y="80391"/>
                  </a:lnTo>
                  <a:lnTo>
                    <a:pt x="9653" y="81788"/>
                  </a:lnTo>
                  <a:lnTo>
                    <a:pt x="9653" y="83312"/>
                  </a:lnTo>
                  <a:lnTo>
                    <a:pt x="8256" y="84075"/>
                  </a:lnTo>
                  <a:lnTo>
                    <a:pt x="7621" y="82550"/>
                  </a:lnTo>
                  <a:lnTo>
                    <a:pt x="5462" y="80391"/>
                  </a:lnTo>
                  <a:lnTo>
                    <a:pt x="4953" y="78232"/>
                  </a:lnTo>
                  <a:lnTo>
                    <a:pt x="1397" y="70231"/>
                  </a:lnTo>
                  <a:lnTo>
                    <a:pt x="1397" y="68707"/>
                  </a:lnTo>
                  <a:lnTo>
                    <a:pt x="762" y="67184"/>
                  </a:lnTo>
                  <a:lnTo>
                    <a:pt x="762" y="62865"/>
                  </a:lnTo>
                  <a:lnTo>
                    <a:pt x="0" y="61341"/>
                  </a:lnTo>
                  <a:lnTo>
                    <a:pt x="0" y="50547"/>
                  </a:lnTo>
                  <a:lnTo>
                    <a:pt x="762" y="48260"/>
                  </a:lnTo>
                  <a:lnTo>
                    <a:pt x="762" y="45466"/>
                  </a:lnTo>
                  <a:lnTo>
                    <a:pt x="1397" y="43181"/>
                  </a:lnTo>
                  <a:lnTo>
                    <a:pt x="1397" y="41656"/>
                  </a:lnTo>
                  <a:lnTo>
                    <a:pt x="4953" y="33021"/>
                  </a:lnTo>
                  <a:lnTo>
                    <a:pt x="5462" y="30734"/>
                  </a:lnTo>
                  <a:lnTo>
                    <a:pt x="6859" y="27052"/>
                  </a:lnTo>
                  <a:lnTo>
                    <a:pt x="8256" y="25781"/>
                  </a:lnTo>
                  <a:lnTo>
                    <a:pt x="9018" y="23496"/>
                  </a:lnTo>
                  <a:lnTo>
                    <a:pt x="10415" y="21972"/>
                  </a:lnTo>
                  <a:lnTo>
                    <a:pt x="11050" y="19940"/>
                  </a:lnTo>
                  <a:lnTo>
                    <a:pt x="12446" y="17653"/>
                  </a:lnTo>
                  <a:lnTo>
                    <a:pt x="13716" y="16130"/>
                  </a:lnTo>
                  <a:lnTo>
                    <a:pt x="14606" y="14606"/>
                  </a:lnTo>
                  <a:lnTo>
                    <a:pt x="15875" y="13209"/>
                  </a:lnTo>
                  <a:lnTo>
                    <a:pt x="18034" y="11812"/>
                  </a:lnTo>
                  <a:lnTo>
                    <a:pt x="18669" y="10287"/>
                  </a:lnTo>
                  <a:lnTo>
                    <a:pt x="22225" y="6731"/>
                  </a:lnTo>
                  <a:lnTo>
                    <a:pt x="24131" y="5969"/>
                  </a:lnTo>
                  <a:lnTo>
                    <a:pt x="25528" y="4572"/>
                  </a:lnTo>
                  <a:lnTo>
                    <a:pt x="30988" y="762"/>
                  </a:lnTo>
                  <a:lnTo>
                    <a:pt x="31878" y="1525"/>
                  </a:lnTo>
                  <a:lnTo>
                    <a:pt x="31878" y="4572"/>
                  </a:lnTo>
                  <a:lnTo>
                    <a:pt x="30988" y="5969"/>
                  </a:lnTo>
                  <a:lnTo>
                    <a:pt x="30481" y="6731"/>
                  </a:lnTo>
                  <a:lnTo>
                    <a:pt x="29718" y="8128"/>
                  </a:lnTo>
                  <a:lnTo>
                    <a:pt x="26290" y="11812"/>
                  </a:lnTo>
                  <a:lnTo>
                    <a:pt x="24893" y="14606"/>
                  </a:lnTo>
                  <a:lnTo>
                    <a:pt x="22734" y="16891"/>
                  </a:lnTo>
                  <a:lnTo>
                    <a:pt x="21463" y="20447"/>
                  </a:lnTo>
                  <a:lnTo>
                    <a:pt x="20066" y="21972"/>
                  </a:lnTo>
                  <a:lnTo>
                    <a:pt x="18034" y="25781"/>
                  </a:lnTo>
                  <a:lnTo>
                    <a:pt x="18034" y="27052"/>
                  </a:lnTo>
                  <a:lnTo>
                    <a:pt x="11050" y="40387"/>
                  </a:lnTo>
                  <a:lnTo>
                    <a:pt x="11050" y="42419"/>
                  </a:lnTo>
                  <a:lnTo>
                    <a:pt x="9018" y="48260"/>
                  </a:lnTo>
                  <a:lnTo>
                    <a:pt x="9018" y="50547"/>
                  </a:lnTo>
                  <a:lnTo>
                    <a:pt x="8256" y="51944"/>
                  </a:lnTo>
                  <a:lnTo>
                    <a:pt x="8256" y="55627"/>
                  </a:lnTo>
                  <a:lnTo>
                    <a:pt x="9018" y="57785"/>
                  </a:lnTo>
                  <a:lnTo>
                    <a:pt x="9018" y="56262"/>
                  </a:lnTo>
                  <a:lnTo>
                    <a:pt x="13716" y="51309"/>
                  </a:lnTo>
                  <a:lnTo>
                    <a:pt x="15113" y="49022"/>
                  </a:lnTo>
                  <a:lnTo>
                    <a:pt x="17272" y="47499"/>
                  </a:lnTo>
                  <a:lnTo>
                    <a:pt x="18669" y="45466"/>
                  </a:lnTo>
                  <a:lnTo>
                    <a:pt x="20828" y="43943"/>
                  </a:lnTo>
                  <a:lnTo>
                    <a:pt x="22734" y="41656"/>
                  </a:lnTo>
                  <a:lnTo>
                    <a:pt x="24893" y="40387"/>
                  </a:lnTo>
                  <a:lnTo>
                    <a:pt x="26290" y="38862"/>
                  </a:lnTo>
                  <a:lnTo>
                    <a:pt x="30481" y="37338"/>
                  </a:lnTo>
                  <a:lnTo>
                    <a:pt x="31878" y="36577"/>
                  </a:lnTo>
                  <a:lnTo>
                    <a:pt x="33147" y="36577"/>
                  </a:lnTo>
                  <a:lnTo>
                    <a:pt x="33783" y="37338"/>
                  </a:lnTo>
                  <a:lnTo>
                    <a:pt x="33783" y="38862"/>
                  </a:lnTo>
                  <a:lnTo>
                    <a:pt x="34544" y="40387"/>
                  </a:lnTo>
                  <a:lnTo>
                    <a:pt x="31878" y="47499"/>
                  </a:lnTo>
                  <a:lnTo>
                    <a:pt x="31878" y="49022"/>
                  </a:lnTo>
                  <a:lnTo>
                    <a:pt x="29084" y="54865"/>
                  </a:lnTo>
                  <a:lnTo>
                    <a:pt x="28321" y="57024"/>
                  </a:lnTo>
                  <a:lnTo>
                    <a:pt x="28321" y="58547"/>
                  </a:lnTo>
                  <a:lnTo>
                    <a:pt x="26925" y="61341"/>
                  </a:lnTo>
                  <a:lnTo>
                    <a:pt x="26290" y="63628"/>
                  </a:lnTo>
                  <a:lnTo>
                    <a:pt x="24893" y="66675"/>
                  </a:lnTo>
                  <a:lnTo>
                    <a:pt x="24893" y="70231"/>
                  </a:lnTo>
                  <a:lnTo>
                    <a:pt x="24131" y="71756"/>
                  </a:lnTo>
                  <a:lnTo>
                    <a:pt x="24131" y="76074"/>
                  </a:lnTo>
                  <a:lnTo>
                    <a:pt x="23622" y="77471"/>
                  </a:lnTo>
                  <a:lnTo>
                    <a:pt x="23622" y="85599"/>
                  </a:lnTo>
                  <a:lnTo>
                    <a:pt x="24131" y="87631"/>
                  </a:lnTo>
                  <a:lnTo>
                    <a:pt x="24131" y="89916"/>
                  </a:lnTo>
                  <a:lnTo>
                    <a:pt x="24893" y="91440"/>
                  </a:lnTo>
                  <a:lnTo>
                    <a:pt x="25528" y="93472"/>
                  </a:lnTo>
                  <a:lnTo>
                    <a:pt x="25528" y="94997"/>
                  </a:lnTo>
                  <a:lnTo>
                    <a:pt x="26290" y="96521"/>
                  </a:lnTo>
                  <a:lnTo>
                    <a:pt x="26925" y="97282"/>
                  </a:lnTo>
                  <a:lnTo>
                    <a:pt x="26925" y="98680"/>
                  </a:lnTo>
                  <a:lnTo>
                    <a:pt x="28321" y="100203"/>
                  </a:lnTo>
                  <a:lnTo>
                    <a:pt x="28321" y="98044"/>
                  </a:lnTo>
                  <a:lnTo>
                    <a:pt x="30988" y="92965"/>
                  </a:lnTo>
                  <a:lnTo>
                    <a:pt x="33147" y="90678"/>
                  </a:lnTo>
                  <a:lnTo>
                    <a:pt x="34544" y="89916"/>
                  </a:lnTo>
                  <a:lnTo>
                    <a:pt x="35941" y="88393"/>
                  </a:lnTo>
                  <a:lnTo>
                    <a:pt x="37338" y="88393"/>
                  </a:lnTo>
                  <a:lnTo>
                    <a:pt x="38736" y="87631"/>
                  </a:lnTo>
                  <a:lnTo>
                    <a:pt x="41403" y="87631"/>
                  </a:lnTo>
                  <a:lnTo>
                    <a:pt x="42800" y="86869"/>
                  </a:lnTo>
                  <a:lnTo>
                    <a:pt x="44831" y="86869"/>
                  </a:lnTo>
                  <a:lnTo>
                    <a:pt x="48387" y="88393"/>
                  </a:lnTo>
                  <a:lnTo>
                    <a:pt x="49658" y="89155"/>
                  </a:lnTo>
                  <a:lnTo>
                    <a:pt x="51816" y="89916"/>
                  </a:lnTo>
                  <a:lnTo>
                    <a:pt x="53087" y="90678"/>
                  </a:lnTo>
                  <a:lnTo>
                    <a:pt x="54611" y="92203"/>
                  </a:lnTo>
                  <a:lnTo>
                    <a:pt x="56008" y="92965"/>
                  </a:lnTo>
                  <a:lnTo>
                    <a:pt x="60706" y="98044"/>
                  </a:lnTo>
                  <a:lnTo>
                    <a:pt x="61468" y="97282"/>
                  </a:lnTo>
                  <a:lnTo>
                    <a:pt x="62865" y="96521"/>
                  </a:lnTo>
                  <a:lnTo>
                    <a:pt x="64262" y="94997"/>
                  </a:lnTo>
                  <a:lnTo>
                    <a:pt x="68327" y="92203"/>
                  </a:lnTo>
                  <a:lnTo>
                    <a:pt x="70359" y="89916"/>
                  </a:lnTo>
                  <a:lnTo>
                    <a:pt x="73025" y="88393"/>
                  </a:lnTo>
                  <a:lnTo>
                    <a:pt x="73915" y="86869"/>
                  </a:lnTo>
                  <a:lnTo>
                    <a:pt x="75184" y="85599"/>
                  </a:lnTo>
                  <a:lnTo>
                    <a:pt x="76581" y="84837"/>
                  </a:lnTo>
                  <a:lnTo>
                    <a:pt x="83440" y="77471"/>
                  </a:lnTo>
                  <a:lnTo>
                    <a:pt x="84328" y="76074"/>
                  </a:lnTo>
                  <a:lnTo>
                    <a:pt x="85599" y="74550"/>
                  </a:lnTo>
                  <a:lnTo>
                    <a:pt x="87631" y="70994"/>
                  </a:lnTo>
                  <a:lnTo>
                    <a:pt x="88393" y="69469"/>
                  </a:lnTo>
                  <a:lnTo>
                    <a:pt x="89790" y="67946"/>
                  </a:lnTo>
                  <a:lnTo>
                    <a:pt x="91694" y="64390"/>
                  </a:lnTo>
                  <a:lnTo>
                    <a:pt x="92456" y="65913"/>
                  </a:lnTo>
                  <a:lnTo>
                    <a:pt x="92456" y="67184"/>
                  </a:lnTo>
                  <a:lnTo>
                    <a:pt x="91694" y="69469"/>
                  </a:lnTo>
                  <a:lnTo>
                    <a:pt x="91694" y="71756"/>
                  </a:lnTo>
                  <a:lnTo>
                    <a:pt x="89028" y="77471"/>
                  </a:lnTo>
                  <a:lnTo>
                    <a:pt x="89028" y="78994"/>
                  </a:lnTo>
                  <a:lnTo>
                    <a:pt x="86234" y="85599"/>
                  </a:lnTo>
                  <a:lnTo>
                    <a:pt x="86234" y="86869"/>
                  </a:lnTo>
                  <a:lnTo>
                    <a:pt x="78740" y="105284"/>
                  </a:lnTo>
                  <a:lnTo>
                    <a:pt x="78740" y="106681"/>
                  </a:lnTo>
                  <a:lnTo>
                    <a:pt x="77216" y="108840"/>
                  </a:lnTo>
                  <a:lnTo>
                    <a:pt x="76581" y="111125"/>
                  </a:lnTo>
                  <a:lnTo>
                    <a:pt x="76581" y="112650"/>
                  </a:lnTo>
                  <a:lnTo>
                    <a:pt x="76581" y="111887"/>
                  </a:lnTo>
                  <a:lnTo>
                    <a:pt x="77978" y="111125"/>
                  </a:lnTo>
                  <a:lnTo>
                    <a:pt x="78740" y="111125"/>
                  </a:lnTo>
                  <a:lnTo>
                    <a:pt x="79375" y="110363"/>
                  </a:lnTo>
                  <a:lnTo>
                    <a:pt x="82043" y="108840"/>
                  </a:lnTo>
                  <a:lnTo>
                    <a:pt x="84328" y="106681"/>
                  </a:lnTo>
                  <a:lnTo>
                    <a:pt x="86234" y="105284"/>
                  </a:lnTo>
                  <a:lnTo>
                    <a:pt x="89028" y="102362"/>
                  </a:lnTo>
                  <a:lnTo>
                    <a:pt x="95250" y="98044"/>
                  </a:lnTo>
                  <a:lnTo>
                    <a:pt x="97283" y="95759"/>
                  </a:lnTo>
                  <a:lnTo>
                    <a:pt x="98553" y="93472"/>
                  </a:lnTo>
                  <a:lnTo>
                    <a:pt x="102743" y="89155"/>
                  </a:lnTo>
                  <a:lnTo>
                    <a:pt x="104140" y="88393"/>
                  </a:lnTo>
                  <a:lnTo>
                    <a:pt x="105537" y="85599"/>
                  </a:lnTo>
                  <a:lnTo>
                    <a:pt x="106808" y="84837"/>
                  </a:lnTo>
                  <a:lnTo>
                    <a:pt x="107696" y="83312"/>
                  </a:lnTo>
                  <a:lnTo>
                    <a:pt x="108966" y="81788"/>
                  </a:lnTo>
                  <a:lnTo>
                    <a:pt x="109602" y="80391"/>
                  </a:lnTo>
                  <a:lnTo>
                    <a:pt x="110999" y="79756"/>
                  </a:lnTo>
                  <a:lnTo>
                    <a:pt x="111761" y="77471"/>
                  </a:lnTo>
                  <a:lnTo>
                    <a:pt x="113919" y="75312"/>
                  </a:lnTo>
                  <a:lnTo>
                    <a:pt x="115316" y="72518"/>
                  </a:lnTo>
                  <a:lnTo>
                    <a:pt x="116713" y="70994"/>
                  </a:lnTo>
                  <a:lnTo>
                    <a:pt x="117221" y="69469"/>
                  </a:lnTo>
                  <a:lnTo>
                    <a:pt x="118618" y="67946"/>
                  </a:lnTo>
                  <a:lnTo>
                    <a:pt x="118618" y="65913"/>
                  </a:lnTo>
                  <a:lnTo>
                    <a:pt x="120015" y="64390"/>
                  </a:lnTo>
                  <a:lnTo>
                    <a:pt x="122809" y="57785"/>
                  </a:lnTo>
                  <a:lnTo>
                    <a:pt x="124080" y="56262"/>
                  </a:lnTo>
                  <a:lnTo>
                    <a:pt x="124968" y="54865"/>
                  </a:lnTo>
                  <a:lnTo>
                    <a:pt x="126238" y="65152"/>
                  </a:lnTo>
                  <a:lnTo>
                    <a:pt x="126238" y="64390"/>
                  </a:lnTo>
                  <a:lnTo>
                    <a:pt x="128271" y="63628"/>
                  </a:lnTo>
                  <a:lnTo>
                    <a:pt x="129668" y="62103"/>
                  </a:lnTo>
                  <a:lnTo>
                    <a:pt x="131065" y="61341"/>
                  </a:lnTo>
                  <a:lnTo>
                    <a:pt x="133224" y="59182"/>
                  </a:lnTo>
                  <a:lnTo>
                    <a:pt x="135383" y="57785"/>
                  </a:lnTo>
                  <a:lnTo>
                    <a:pt x="138684" y="54103"/>
                  </a:lnTo>
                  <a:lnTo>
                    <a:pt x="140081" y="53468"/>
                  </a:lnTo>
                  <a:lnTo>
                    <a:pt x="140590" y="51944"/>
                  </a:lnTo>
                  <a:lnTo>
                    <a:pt x="146305" y="46228"/>
                  </a:lnTo>
                  <a:lnTo>
                    <a:pt x="147702" y="43943"/>
                  </a:lnTo>
                  <a:lnTo>
                    <a:pt x="149099" y="42419"/>
                  </a:lnTo>
                  <a:lnTo>
                    <a:pt x="150496" y="40387"/>
                  </a:lnTo>
                  <a:lnTo>
                    <a:pt x="152400" y="38862"/>
                  </a:lnTo>
                  <a:lnTo>
                    <a:pt x="155194" y="34418"/>
                  </a:lnTo>
                  <a:lnTo>
                    <a:pt x="157353" y="32259"/>
                  </a:lnTo>
                  <a:lnTo>
                    <a:pt x="163450" y="35815"/>
                  </a:lnTo>
                  <a:lnTo>
                    <a:pt x="160021" y="43181"/>
                  </a:lnTo>
                  <a:lnTo>
                    <a:pt x="160656" y="43181"/>
                  </a:lnTo>
                  <a:lnTo>
                    <a:pt x="161418" y="41656"/>
                  </a:lnTo>
                  <a:lnTo>
                    <a:pt x="163450" y="40387"/>
                  </a:lnTo>
                  <a:lnTo>
                    <a:pt x="167513" y="35815"/>
                  </a:lnTo>
                  <a:lnTo>
                    <a:pt x="168275" y="34418"/>
                  </a:lnTo>
                  <a:lnTo>
                    <a:pt x="169672" y="33021"/>
                  </a:lnTo>
                  <a:lnTo>
                    <a:pt x="171069" y="32259"/>
                  </a:lnTo>
                  <a:lnTo>
                    <a:pt x="171705" y="30100"/>
                  </a:lnTo>
                  <a:lnTo>
                    <a:pt x="173228" y="29337"/>
                  </a:lnTo>
                  <a:lnTo>
                    <a:pt x="173863" y="27052"/>
                  </a:lnTo>
                  <a:lnTo>
                    <a:pt x="175134" y="25781"/>
                  </a:lnTo>
                  <a:lnTo>
                    <a:pt x="177293" y="21972"/>
                  </a:lnTo>
                  <a:lnTo>
                    <a:pt x="177928" y="19940"/>
                  </a:lnTo>
                  <a:lnTo>
                    <a:pt x="179325" y="18415"/>
                  </a:lnTo>
                  <a:lnTo>
                    <a:pt x="180721" y="13844"/>
                  </a:lnTo>
                  <a:lnTo>
                    <a:pt x="182118" y="11812"/>
                  </a:lnTo>
                  <a:lnTo>
                    <a:pt x="184278" y="5207"/>
                  </a:lnTo>
                  <a:lnTo>
                    <a:pt x="184278" y="3049"/>
                  </a:lnTo>
                  <a:lnTo>
                    <a:pt x="184786" y="0"/>
                  </a:lnTo>
                  <a:lnTo>
                    <a:pt x="184786" y="2287"/>
                  </a:lnTo>
                  <a:lnTo>
                    <a:pt x="185547" y="3810"/>
                  </a:lnTo>
                  <a:lnTo>
                    <a:pt x="185547" y="15368"/>
                  </a:lnTo>
                  <a:lnTo>
                    <a:pt x="184786" y="17653"/>
                  </a:lnTo>
                  <a:lnTo>
                    <a:pt x="184786" y="19178"/>
                  </a:lnTo>
                  <a:lnTo>
                    <a:pt x="183388" y="23496"/>
                  </a:lnTo>
                  <a:lnTo>
                    <a:pt x="182881" y="24257"/>
                  </a:lnTo>
                  <a:lnTo>
                    <a:pt x="182118" y="25781"/>
                  </a:lnTo>
                  <a:lnTo>
                    <a:pt x="181484" y="26416"/>
                  </a:lnTo>
                  <a:lnTo>
                    <a:pt x="181484" y="27813"/>
                  </a:lnTo>
                  <a:lnTo>
                    <a:pt x="180087" y="29337"/>
                  </a:lnTo>
                  <a:lnTo>
                    <a:pt x="178690" y="32259"/>
                  </a:lnTo>
                  <a:lnTo>
                    <a:pt x="177293" y="33021"/>
                  </a:lnTo>
                  <a:lnTo>
                    <a:pt x="176022" y="35815"/>
                  </a:lnTo>
                  <a:lnTo>
                    <a:pt x="174625" y="37338"/>
                  </a:lnTo>
                  <a:lnTo>
                    <a:pt x="173863" y="38862"/>
                  </a:lnTo>
                  <a:lnTo>
                    <a:pt x="170434" y="42419"/>
                  </a:lnTo>
                  <a:lnTo>
                    <a:pt x="169672" y="43943"/>
                  </a:lnTo>
                  <a:lnTo>
                    <a:pt x="167513" y="46228"/>
                  </a:lnTo>
                  <a:lnTo>
                    <a:pt x="166116" y="48260"/>
                  </a:lnTo>
                  <a:lnTo>
                    <a:pt x="164212" y="49784"/>
                  </a:lnTo>
                  <a:lnTo>
                    <a:pt x="161418" y="52706"/>
                  </a:lnTo>
                  <a:lnTo>
                    <a:pt x="160656" y="54103"/>
                  </a:lnTo>
                  <a:lnTo>
                    <a:pt x="158750" y="54865"/>
                  </a:lnTo>
                  <a:lnTo>
                    <a:pt x="157353" y="54865"/>
                  </a:lnTo>
                  <a:lnTo>
                    <a:pt x="151765" y="52706"/>
                  </a:lnTo>
                  <a:lnTo>
                    <a:pt x="151003" y="51944"/>
                  </a:lnTo>
                  <a:lnTo>
                    <a:pt x="149606" y="51309"/>
                  </a:lnTo>
                  <a:lnTo>
                    <a:pt x="149606" y="51944"/>
                  </a:lnTo>
                  <a:lnTo>
                    <a:pt x="142240" y="59944"/>
                  </a:lnTo>
                  <a:lnTo>
                    <a:pt x="141478" y="61341"/>
                  </a:lnTo>
                  <a:lnTo>
                    <a:pt x="140081" y="62865"/>
                  </a:lnTo>
                  <a:lnTo>
                    <a:pt x="139446" y="64390"/>
                  </a:lnTo>
                  <a:lnTo>
                    <a:pt x="137922" y="65913"/>
                  </a:lnTo>
                  <a:lnTo>
                    <a:pt x="136525" y="66675"/>
                  </a:lnTo>
                  <a:lnTo>
                    <a:pt x="133731" y="69469"/>
                  </a:lnTo>
                  <a:lnTo>
                    <a:pt x="133224" y="70994"/>
                  </a:lnTo>
                  <a:lnTo>
                    <a:pt x="131827" y="71756"/>
                  </a:lnTo>
                  <a:lnTo>
                    <a:pt x="131065" y="73025"/>
                  </a:lnTo>
                  <a:lnTo>
                    <a:pt x="125477" y="78994"/>
                  </a:lnTo>
                  <a:lnTo>
                    <a:pt x="124080" y="79756"/>
                  </a:lnTo>
                  <a:lnTo>
                    <a:pt x="123571" y="80391"/>
                  </a:lnTo>
                  <a:lnTo>
                    <a:pt x="119381" y="80391"/>
                  </a:lnTo>
                  <a:lnTo>
                    <a:pt x="117984" y="81153"/>
                  </a:lnTo>
                  <a:lnTo>
                    <a:pt x="115825" y="80391"/>
                  </a:lnTo>
                  <a:lnTo>
                    <a:pt x="115316" y="80391"/>
                  </a:lnTo>
                  <a:lnTo>
                    <a:pt x="115316" y="81153"/>
                  </a:lnTo>
                  <a:lnTo>
                    <a:pt x="113919" y="81788"/>
                  </a:lnTo>
                  <a:lnTo>
                    <a:pt x="113158" y="82550"/>
                  </a:lnTo>
                  <a:lnTo>
                    <a:pt x="112522" y="84075"/>
                  </a:lnTo>
                  <a:lnTo>
                    <a:pt x="110999" y="84837"/>
                  </a:lnTo>
                  <a:lnTo>
                    <a:pt x="110363" y="86360"/>
                  </a:lnTo>
                  <a:lnTo>
                    <a:pt x="107696" y="89155"/>
                  </a:lnTo>
                  <a:lnTo>
                    <a:pt x="106300" y="91440"/>
                  </a:lnTo>
                  <a:lnTo>
                    <a:pt x="103506" y="94234"/>
                  </a:lnTo>
                  <a:lnTo>
                    <a:pt x="102109" y="96521"/>
                  </a:lnTo>
                  <a:lnTo>
                    <a:pt x="100712" y="98044"/>
                  </a:lnTo>
                  <a:lnTo>
                    <a:pt x="99441" y="100203"/>
                  </a:lnTo>
                  <a:lnTo>
                    <a:pt x="97283" y="101600"/>
                  </a:lnTo>
                  <a:lnTo>
                    <a:pt x="95886" y="103759"/>
                  </a:lnTo>
                  <a:lnTo>
                    <a:pt x="94488" y="105284"/>
                  </a:lnTo>
                  <a:lnTo>
                    <a:pt x="93091" y="107315"/>
                  </a:lnTo>
                  <a:lnTo>
                    <a:pt x="91187" y="108840"/>
                  </a:lnTo>
                  <a:lnTo>
                    <a:pt x="88393" y="111887"/>
                  </a:lnTo>
                  <a:lnTo>
                    <a:pt x="86996" y="114174"/>
                  </a:lnTo>
                  <a:lnTo>
                    <a:pt x="85599" y="114681"/>
                  </a:lnTo>
                  <a:lnTo>
                    <a:pt x="84328" y="116206"/>
                  </a:lnTo>
                  <a:lnTo>
                    <a:pt x="82931" y="116968"/>
                  </a:lnTo>
                  <a:lnTo>
                    <a:pt x="82043" y="118491"/>
                  </a:lnTo>
                  <a:lnTo>
                    <a:pt x="79884" y="119762"/>
                  </a:lnTo>
                  <a:lnTo>
                    <a:pt x="74677" y="119762"/>
                  </a:lnTo>
                  <a:lnTo>
                    <a:pt x="73025" y="120524"/>
                  </a:lnTo>
                  <a:lnTo>
                    <a:pt x="71756" y="119762"/>
                  </a:lnTo>
                  <a:lnTo>
                    <a:pt x="69724" y="119762"/>
                  </a:lnTo>
                  <a:lnTo>
                    <a:pt x="68327" y="119253"/>
                  </a:lnTo>
                  <a:lnTo>
                    <a:pt x="66930" y="117730"/>
                  </a:lnTo>
                  <a:lnTo>
                    <a:pt x="66930" y="115444"/>
                  </a:lnTo>
                  <a:lnTo>
                    <a:pt x="67565" y="114681"/>
                  </a:lnTo>
                  <a:lnTo>
                    <a:pt x="67565" y="113412"/>
                  </a:lnTo>
                  <a:lnTo>
                    <a:pt x="69724" y="108840"/>
                  </a:lnTo>
                  <a:lnTo>
                    <a:pt x="69724" y="107315"/>
                  </a:lnTo>
                  <a:lnTo>
                    <a:pt x="71756" y="102362"/>
                  </a:lnTo>
                  <a:lnTo>
                    <a:pt x="71756" y="100838"/>
                  </a:lnTo>
                  <a:lnTo>
                    <a:pt x="72518" y="100203"/>
                  </a:lnTo>
                  <a:lnTo>
                    <a:pt x="73025" y="98680"/>
                  </a:lnTo>
                  <a:lnTo>
                    <a:pt x="73915" y="98044"/>
                  </a:lnTo>
                  <a:lnTo>
                    <a:pt x="71756" y="100203"/>
                  </a:lnTo>
                  <a:lnTo>
                    <a:pt x="69724" y="101600"/>
                  </a:lnTo>
                  <a:lnTo>
                    <a:pt x="67565" y="103759"/>
                  </a:lnTo>
                  <a:lnTo>
                    <a:pt x="66168" y="104522"/>
                  </a:lnTo>
                  <a:lnTo>
                    <a:pt x="64771" y="106046"/>
                  </a:lnTo>
                  <a:lnTo>
                    <a:pt x="63500" y="106681"/>
                  </a:lnTo>
                  <a:lnTo>
                    <a:pt x="60706" y="1066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4" name="Freeform 623"/>
            <p:cNvSpPr/>
            <p:nvPr/>
          </p:nvSpPr>
          <p:spPr>
            <a:xfrm>
              <a:off x="1862314" y="2365575"/>
              <a:ext cx="15849" cy="27441"/>
            </a:xfrm>
            <a:custGeom>
              <a:avLst/>
              <a:gdLst/>
              <a:ahLst/>
              <a:cxnLst/>
              <a:rect l="0" t="0" r="0" b="0"/>
              <a:pathLst>
                <a:path w="15750" h="27052">
                  <a:moveTo>
                    <a:pt x="11684" y="0"/>
                  </a:moveTo>
                  <a:lnTo>
                    <a:pt x="12447" y="0"/>
                  </a:lnTo>
                  <a:lnTo>
                    <a:pt x="13844" y="1523"/>
                  </a:lnTo>
                  <a:lnTo>
                    <a:pt x="14352" y="2920"/>
                  </a:lnTo>
                  <a:lnTo>
                    <a:pt x="15749" y="4317"/>
                  </a:lnTo>
                  <a:lnTo>
                    <a:pt x="15113" y="5841"/>
                  </a:lnTo>
                  <a:lnTo>
                    <a:pt x="15113" y="8128"/>
                  </a:lnTo>
                  <a:lnTo>
                    <a:pt x="13844" y="10922"/>
                  </a:lnTo>
                  <a:lnTo>
                    <a:pt x="13844" y="12445"/>
                  </a:lnTo>
                  <a:lnTo>
                    <a:pt x="10287" y="20573"/>
                  </a:lnTo>
                  <a:lnTo>
                    <a:pt x="10287" y="21209"/>
                  </a:lnTo>
                  <a:lnTo>
                    <a:pt x="8891" y="24129"/>
                  </a:lnTo>
                  <a:lnTo>
                    <a:pt x="6097" y="27051"/>
                  </a:lnTo>
                  <a:lnTo>
                    <a:pt x="4191" y="27051"/>
                  </a:lnTo>
                  <a:lnTo>
                    <a:pt x="2794" y="26288"/>
                  </a:lnTo>
                  <a:lnTo>
                    <a:pt x="635" y="24129"/>
                  </a:lnTo>
                  <a:lnTo>
                    <a:pt x="0" y="22732"/>
                  </a:lnTo>
                  <a:lnTo>
                    <a:pt x="0" y="16001"/>
                  </a:lnTo>
                  <a:lnTo>
                    <a:pt x="1271" y="13207"/>
                  </a:lnTo>
                  <a:lnTo>
                    <a:pt x="1271" y="11684"/>
                  </a:lnTo>
                  <a:lnTo>
                    <a:pt x="2032" y="10922"/>
                  </a:lnTo>
                  <a:lnTo>
                    <a:pt x="2032" y="9398"/>
                  </a:lnTo>
                  <a:lnTo>
                    <a:pt x="2794" y="8889"/>
                  </a:lnTo>
                  <a:lnTo>
                    <a:pt x="3429" y="6604"/>
                  </a:lnTo>
                  <a:lnTo>
                    <a:pt x="4700" y="5079"/>
                  </a:lnTo>
                  <a:lnTo>
                    <a:pt x="5588" y="3682"/>
                  </a:lnTo>
                  <a:lnTo>
                    <a:pt x="6097" y="2920"/>
                  </a:lnTo>
                  <a:lnTo>
                    <a:pt x="6985" y="1523"/>
                  </a:lnTo>
                  <a:lnTo>
                    <a:pt x="1028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5" name="Freeform 624"/>
            <p:cNvSpPr/>
            <p:nvPr/>
          </p:nvSpPr>
          <p:spPr>
            <a:xfrm>
              <a:off x="1892251" y="2391054"/>
              <a:ext cx="35219" cy="19600"/>
            </a:xfrm>
            <a:custGeom>
              <a:avLst/>
              <a:gdLst/>
              <a:ahLst/>
              <a:cxnLst/>
              <a:rect l="0" t="0" r="0" b="0"/>
              <a:pathLst>
                <a:path w="35179" h="19686">
                  <a:moveTo>
                    <a:pt x="30987" y="0"/>
                  </a:moveTo>
                  <a:lnTo>
                    <a:pt x="35178" y="0"/>
                  </a:lnTo>
                  <a:lnTo>
                    <a:pt x="35178" y="7240"/>
                  </a:lnTo>
                  <a:lnTo>
                    <a:pt x="34416" y="9525"/>
                  </a:lnTo>
                  <a:lnTo>
                    <a:pt x="31622" y="13844"/>
                  </a:lnTo>
                  <a:lnTo>
                    <a:pt x="29590" y="15368"/>
                  </a:lnTo>
                  <a:lnTo>
                    <a:pt x="28828" y="16129"/>
                  </a:lnTo>
                  <a:lnTo>
                    <a:pt x="26162" y="17400"/>
                  </a:lnTo>
                  <a:lnTo>
                    <a:pt x="25272" y="18162"/>
                  </a:lnTo>
                  <a:lnTo>
                    <a:pt x="22606" y="19685"/>
                  </a:lnTo>
                  <a:lnTo>
                    <a:pt x="12953" y="19685"/>
                  </a:lnTo>
                  <a:lnTo>
                    <a:pt x="8762" y="17400"/>
                  </a:lnTo>
                  <a:lnTo>
                    <a:pt x="8255" y="16891"/>
                  </a:lnTo>
                  <a:lnTo>
                    <a:pt x="5334" y="15368"/>
                  </a:lnTo>
                  <a:lnTo>
                    <a:pt x="3302" y="13844"/>
                  </a:lnTo>
                  <a:lnTo>
                    <a:pt x="1143" y="13082"/>
                  </a:lnTo>
                  <a:lnTo>
                    <a:pt x="0" y="11812"/>
                  </a:lnTo>
                  <a:lnTo>
                    <a:pt x="6858" y="11812"/>
                  </a:lnTo>
                  <a:lnTo>
                    <a:pt x="8255" y="12319"/>
                  </a:lnTo>
                  <a:lnTo>
                    <a:pt x="10159" y="11812"/>
                  </a:lnTo>
                  <a:lnTo>
                    <a:pt x="19812" y="11812"/>
                  </a:lnTo>
                  <a:lnTo>
                    <a:pt x="21209" y="11050"/>
                  </a:lnTo>
                  <a:lnTo>
                    <a:pt x="22606" y="8763"/>
                  </a:lnTo>
                  <a:lnTo>
                    <a:pt x="24765" y="7240"/>
                  </a:lnTo>
                  <a:lnTo>
                    <a:pt x="26924" y="4953"/>
                  </a:lnTo>
                  <a:lnTo>
                    <a:pt x="28066" y="2922"/>
                  </a:lnTo>
                  <a:lnTo>
                    <a:pt x="29590" y="1397"/>
                  </a:lnTo>
                  <a:lnTo>
                    <a:pt x="30987" y="6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6" name="Freeform 625"/>
            <p:cNvSpPr/>
            <p:nvPr/>
          </p:nvSpPr>
          <p:spPr>
            <a:xfrm>
              <a:off x="1939796" y="2345974"/>
              <a:ext cx="14088" cy="23521"/>
            </a:xfrm>
            <a:custGeom>
              <a:avLst/>
              <a:gdLst/>
              <a:ahLst/>
              <a:cxnLst/>
              <a:rect l="0" t="0" r="0" b="0"/>
              <a:pathLst>
                <a:path w="13717" h="22607">
                  <a:moveTo>
                    <a:pt x="13209" y="762"/>
                  </a:moveTo>
                  <a:lnTo>
                    <a:pt x="13716" y="1397"/>
                  </a:lnTo>
                  <a:lnTo>
                    <a:pt x="13716" y="6605"/>
                  </a:lnTo>
                  <a:lnTo>
                    <a:pt x="13209" y="8128"/>
                  </a:lnTo>
                  <a:lnTo>
                    <a:pt x="13209" y="10161"/>
                  </a:lnTo>
                  <a:lnTo>
                    <a:pt x="12446" y="11684"/>
                  </a:lnTo>
                  <a:lnTo>
                    <a:pt x="12446" y="13209"/>
                  </a:lnTo>
                  <a:lnTo>
                    <a:pt x="11558" y="14733"/>
                  </a:lnTo>
                  <a:lnTo>
                    <a:pt x="11558" y="16765"/>
                  </a:lnTo>
                  <a:lnTo>
                    <a:pt x="11050" y="17527"/>
                  </a:lnTo>
                  <a:lnTo>
                    <a:pt x="11050" y="19050"/>
                  </a:lnTo>
                  <a:lnTo>
                    <a:pt x="10287" y="20447"/>
                  </a:lnTo>
                  <a:lnTo>
                    <a:pt x="10287" y="21209"/>
                  </a:lnTo>
                  <a:lnTo>
                    <a:pt x="9018" y="21971"/>
                  </a:lnTo>
                  <a:lnTo>
                    <a:pt x="8256" y="22606"/>
                  </a:lnTo>
                  <a:lnTo>
                    <a:pt x="2033" y="22606"/>
                  </a:lnTo>
                  <a:lnTo>
                    <a:pt x="636" y="21971"/>
                  </a:lnTo>
                  <a:lnTo>
                    <a:pt x="0" y="21209"/>
                  </a:lnTo>
                  <a:lnTo>
                    <a:pt x="0" y="16765"/>
                  </a:lnTo>
                  <a:lnTo>
                    <a:pt x="636" y="15240"/>
                  </a:lnTo>
                  <a:lnTo>
                    <a:pt x="636" y="13971"/>
                  </a:lnTo>
                  <a:lnTo>
                    <a:pt x="4191" y="5843"/>
                  </a:lnTo>
                  <a:lnTo>
                    <a:pt x="4700" y="5080"/>
                  </a:lnTo>
                  <a:lnTo>
                    <a:pt x="5462" y="2159"/>
                  </a:lnTo>
                  <a:lnTo>
                    <a:pt x="6859" y="1397"/>
                  </a:lnTo>
                  <a:lnTo>
                    <a:pt x="8256" y="0"/>
                  </a:lnTo>
                  <a:lnTo>
                    <a:pt x="1244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7" name="Freeform 626"/>
            <p:cNvSpPr/>
            <p:nvPr/>
          </p:nvSpPr>
          <p:spPr>
            <a:xfrm>
              <a:off x="1820051" y="2422415"/>
              <a:ext cx="119745" cy="35281"/>
            </a:xfrm>
            <a:custGeom>
              <a:avLst/>
              <a:gdLst/>
              <a:ahLst/>
              <a:cxnLst/>
              <a:rect l="0" t="0" r="0" b="0"/>
              <a:pathLst>
                <a:path w="120015" h="34418">
                  <a:moveTo>
                    <a:pt x="120014" y="3810"/>
                  </a:moveTo>
                  <a:lnTo>
                    <a:pt x="106298" y="8889"/>
                  </a:lnTo>
                  <a:lnTo>
                    <a:pt x="106298" y="10414"/>
                  </a:lnTo>
                  <a:lnTo>
                    <a:pt x="104648" y="13970"/>
                  </a:lnTo>
                  <a:lnTo>
                    <a:pt x="103504" y="15494"/>
                  </a:lnTo>
                  <a:lnTo>
                    <a:pt x="102107" y="17652"/>
                  </a:lnTo>
                  <a:lnTo>
                    <a:pt x="101345" y="19811"/>
                  </a:lnTo>
                  <a:lnTo>
                    <a:pt x="95123" y="26542"/>
                  </a:lnTo>
                  <a:lnTo>
                    <a:pt x="93091" y="27813"/>
                  </a:lnTo>
                  <a:lnTo>
                    <a:pt x="91694" y="29336"/>
                  </a:lnTo>
                  <a:lnTo>
                    <a:pt x="90423" y="30098"/>
                  </a:lnTo>
                  <a:lnTo>
                    <a:pt x="89026" y="31623"/>
                  </a:lnTo>
                  <a:lnTo>
                    <a:pt x="82676" y="34417"/>
                  </a:lnTo>
                  <a:lnTo>
                    <a:pt x="80010" y="34417"/>
                  </a:lnTo>
                  <a:lnTo>
                    <a:pt x="78613" y="33654"/>
                  </a:lnTo>
                  <a:lnTo>
                    <a:pt x="77851" y="32385"/>
                  </a:lnTo>
                  <a:lnTo>
                    <a:pt x="77851" y="31623"/>
                  </a:lnTo>
                  <a:lnTo>
                    <a:pt x="79375" y="28575"/>
                  </a:lnTo>
                  <a:lnTo>
                    <a:pt x="85470" y="24257"/>
                  </a:lnTo>
                  <a:lnTo>
                    <a:pt x="86232" y="23495"/>
                  </a:lnTo>
                  <a:lnTo>
                    <a:pt x="90423" y="21208"/>
                  </a:lnTo>
                  <a:lnTo>
                    <a:pt x="91694" y="19176"/>
                  </a:lnTo>
                  <a:lnTo>
                    <a:pt x="93091" y="17652"/>
                  </a:lnTo>
                  <a:lnTo>
                    <a:pt x="94488" y="15494"/>
                  </a:lnTo>
                  <a:lnTo>
                    <a:pt x="95885" y="11938"/>
                  </a:lnTo>
                  <a:lnTo>
                    <a:pt x="95885" y="11176"/>
                  </a:lnTo>
                  <a:lnTo>
                    <a:pt x="96520" y="9651"/>
                  </a:lnTo>
                  <a:lnTo>
                    <a:pt x="89026" y="9651"/>
                  </a:lnTo>
                  <a:lnTo>
                    <a:pt x="87629" y="10414"/>
                  </a:lnTo>
                  <a:lnTo>
                    <a:pt x="81279" y="10414"/>
                  </a:lnTo>
                  <a:lnTo>
                    <a:pt x="80010" y="11176"/>
                  </a:lnTo>
                  <a:lnTo>
                    <a:pt x="72517" y="11176"/>
                  </a:lnTo>
                  <a:lnTo>
                    <a:pt x="70357" y="11938"/>
                  </a:lnTo>
                  <a:lnTo>
                    <a:pt x="61341" y="11938"/>
                  </a:lnTo>
                  <a:lnTo>
                    <a:pt x="59944" y="12573"/>
                  </a:lnTo>
                  <a:lnTo>
                    <a:pt x="54482" y="12573"/>
                  </a:lnTo>
                  <a:lnTo>
                    <a:pt x="53085" y="13207"/>
                  </a:lnTo>
                  <a:lnTo>
                    <a:pt x="50292" y="13207"/>
                  </a:lnTo>
                  <a:lnTo>
                    <a:pt x="48895" y="12573"/>
                  </a:lnTo>
                  <a:lnTo>
                    <a:pt x="42036" y="12573"/>
                  </a:lnTo>
                  <a:lnTo>
                    <a:pt x="39877" y="11938"/>
                  </a:lnTo>
                  <a:lnTo>
                    <a:pt x="33020" y="11938"/>
                  </a:lnTo>
                  <a:lnTo>
                    <a:pt x="31114" y="11176"/>
                  </a:lnTo>
                  <a:lnTo>
                    <a:pt x="28320" y="11176"/>
                  </a:lnTo>
                  <a:lnTo>
                    <a:pt x="26161" y="10414"/>
                  </a:lnTo>
                  <a:lnTo>
                    <a:pt x="21463" y="10414"/>
                  </a:lnTo>
                  <a:lnTo>
                    <a:pt x="19304" y="9651"/>
                  </a:lnTo>
                  <a:lnTo>
                    <a:pt x="16001" y="9651"/>
                  </a:lnTo>
                  <a:lnTo>
                    <a:pt x="13842" y="8889"/>
                  </a:lnTo>
                  <a:lnTo>
                    <a:pt x="11048" y="8889"/>
                  </a:lnTo>
                  <a:lnTo>
                    <a:pt x="11048" y="9651"/>
                  </a:lnTo>
                  <a:lnTo>
                    <a:pt x="12954" y="13970"/>
                  </a:lnTo>
                  <a:lnTo>
                    <a:pt x="15113" y="16129"/>
                  </a:lnTo>
                  <a:lnTo>
                    <a:pt x="16510" y="18414"/>
                  </a:lnTo>
                  <a:lnTo>
                    <a:pt x="23367" y="23495"/>
                  </a:lnTo>
                  <a:lnTo>
                    <a:pt x="25526" y="25780"/>
                  </a:lnTo>
                  <a:lnTo>
                    <a:pt x="27558" y="27051"/>
                  </a:lnTo>
                  <a:lnTo>
                    <a:pt x="29717" y="27813"/>
                  </a:lnTo>
                  <a:lnTo>
                    <a:pt x="34417" y="30860"/>
                  </a:lnTo>
                  <a:lnTo>
                    <a:pt x="35814" y="30860"/>
                  </a:lnTo>
                  <a:lnTo>
                    <a:pt x="35814" y="31623"/>
                  </a:lnTo>
                  <a:lnTo>
                    <a:pt x="36576" y="31623"/>
                  </a:lnTo>
                  <a:lnTo>
                    <a:pt x="26923" y="32385"/>
                  </a:lnTo>
                  <a:lnTo>
                    <a:pt x="22860" y="30098"/>
                  </a:lnTo>
                  <a:lnTo>
                    <a:pt x="21970" y="29336"/>
                  </a:lnTo>
                  <a:lnTo>
                    <a:pt x="19304" y="27813"/>
                  </a:lnTo>
                  <a:lnTo>
                    <a:pt x="16510" y="25019"/>
                  </a:lnTo>
                  <a:lnTo>
                    <a:pt x="15113" y="24257"/>
                  </a:lnTo>
                  <a:lnTo>
                    <a:pt x="12445" y="21208"/>
                  </a:lnTo>
                  <a:lnTo>
                    <a:pt x="11810" y="19811"/>
                  </a:lnTo>
                  <a:lnTo>
                    <a:pt x="10286" y="19176"/>
                  </a:lnTo>
                  <a:lnTo>
                    <a:pt x="8889" y="17652"/>
                  </a:lnTo>
                  <a:lnTo>
                    <a:pt x="8254" y="15494"/>
                  </a:lnTo>
                  <a:lnTo>
                    <a:pt x="6857" y="14732"/>
                  </a:lnTo>
                  <a:lnTo>
                    <a:pt x="5588" y="13207"/>
                  </a:lnTo>
                  <a:lnTo>
                    <a:pt x="4191" y="10414"/>
                  </a:lnTo>
                  <a:lnTo>
                    <a:pt x="2032" y="8127"/>
                  </a:lnTo>
                  <a:lnTo>
                    <a:pt x="0" y="3048"/>
                  </a:lnTo>
                  <a:lnTo>
                    <a:pt x="0" y="2285"/>
                  </a:lnTo>
                  <a:lnTo>
                    <a:pt x="635" y="1523"/>
                  </a:lnTo>
                  <a:lnTo>
                    <a:pt x="15113" y="1523"/>
                  </a:lnTo>
                  <a:lnTo>
                    <a:pt x="17145" y="2285"/>
                  </a:lnTo>
                  <a:lnTo>
                    <a:pt x="21970" y="2285"/>
                  </a:lnTo>
                  <a:lnTo>
                    <a:pt x="24129" y="3048"/>
                  </a:lnTo>
                  <a:lnTo>
                    <a:pt x="28955" y="3048"/>
                  </a:lnTo>
                  <a:lnTo>
                    <a:pt x="31114" y="3810"/>
                  </a:lnTo>
                  <a:lnTo>
                    <a:pt x="35814" y="3810"/>
                  </a:lnTo>
                  <a:lnTo>
                    <a:pt x="37210" y="4572"/>
                  </a:lnTo>
                  <a:lnTo>
                    <a:pt x="40639" y="4572"/>
                  </a:lnTo>
                  <a:lnTo>
                    <a:pt x="42036" y="5333"/>
                  </a:lnTo>
                  <a:lnTo>
                    <a:pt x="42798" y="5333"/>
                  </a:lnTo>
                  <a:lnTo>
                    <a:pt x="44069" y="6095"/>
                  </a:lnTo>
                  <a:lnTo>
                    <a:pt x="48386" y="6095"/>
                  </a:lnTo>
                  <a:lnTo>
                    <a:pt x="49657" y="5333"/>
                  </a:lnTo>
                  <a:lnTo>
                    <a:pt x="54482" y="5333"/>
                  </a:lnTo>
                  <a:lnTo>
                    <a:pt x="56642" y="4572"/>
                  </a:lnTo>
                  <a:lnTo>
                    <a:pt x="63500" y="4572"/>
                  </a:lnTo>
                  <a:lnTo>
                    <a:pt x="65404" y="3810"/>
                  </a:lnTo>
                  <a:lnTo>
                    <a:pt x="68960" y="3810"/>
                  </a:lnTo>
                  <a:lnTo>
                    <a:pt x="70357" y="3048"/>
                  </a:lnTo>
                  <a:lnTo>
                    <a:pt x="74422" y="3048"/>
                  </a:lnTo>
                  <a:lnTo>
                    <a:pt x="77216" y="2285"/>
                  </a:lnTo>
                  <a:lnTo>
                    <a:pt x="79375" y="2285"/>
                  </a:lnTo>
                  <a:lnTo>
                    <a:pt x="80772" y="1523"/>
                  </a:lnTo>
                  <a:lnTo>
                    <a:pt x="84073" y="1523"/>
                  </a:lnTo>
                  <a:lnTo>
                    <a:pt x="86232" y="761"/>
                  </a:lnTo>
                  <a:lnTo>
                    <a:pt x="92329" y="761"/>
                  </a:lnTo>
                  <a:lnTo>
                    <a:pt x="94488" y="0"/>
                  </a:lnTo>
                  <a:lnTo>
                    <a:pt x="103504" y="0"/>
                  </a:lnTo>
                  <a:lnTo>
                    <a:pt x="104648" y="761"/>
                  </a:lnTo>
                  <a:lnTo>
                    <a:pt x="109601" y="761"/>
                  </a:lnTo>
                  <a:lnTo>
                    <a:pt x="110998" y="1523"/>
                  </a:lnTo>
                  <a:lnTo>
                    <a:pt x="112395" y="1523"/>
                  </a:lnTo>
                  <a:lnTo>
                    <a:pt x="113792" y="2285"/>
                  </a:lnTo>
                  <a:lnTo>
                    <a:pt x="117220" y="2285"/>
                  </a:lnTo>
                  <a:lnTo>
                    <a:pt x="118617" y="3048"/>
                  </a:lnTo>
                  <a:lnTo>
                    <a:pt x="119252" y="30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8" name="Freeform 627"/>
            <p:cNvSpPr/>
            <p:nvPr/>
          </p:nvSpPr>
          <p:spPr>
            <a:xfrm>
              <a:off x="1853510" y="2434175"/>
              <a:ext cx="17610" cy="19600"/>
            </a:xfrm>
            <a:custGeom>
              <a:avLst/>
              <a:gdLst/>
              <a:ahLst/>
              <a:cxnLst/>
              <a:rect l="0" t="0" r="0" b="0"/>
              <a:pathLst>
                <a:path w="16638" h="19685">
                  <a:moveTo>
                    <a:pt x="762" y="0"/>
                  </a:moveTo>
                  <a:lnTo>
                    <a:pt x="16637" y="0"/>
                  </a:lnTo>
                  <a:lnTo>
                    <a:pt x="13969" y="18922"/>
                  </a:lnTo>
                  <a:lnTo>
                    <a:pt x="0" y="1968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9" name="Freeform 628"/>
            <p:cNvSpPr/>
            <p:nvPr/>
          </p:nvSpPr>
          <p:spPr>
            <a:xfrm>
              <a:off x="1890489" y="2285212"/>
              <a:ext cx="86287" cy="196004"/>
            </a:xfrm>
            <a:custGeom>
              <a:avLst/>
              <a:gdLst/>
              <a:ahLst/>
              <a:cxnLst/>
              <a:rect l="0" t="0" r="0" b="0"/>
              <a:pathLst>
                <a:path w="85345" h="195582">
                  <a:moveTo>
                    <a:pt x="0" y="0"/>
                  </a:moveTo>
                  <a:lnTo>
                    <a:pt x="6859" y="0"/>
                  </a:lnTo>
                  <a:lnTo>
                    <a:pt x="7621" y="1525"/>
                  </a:lnTo>
                  <a:lnTo>
                    <a:pt x="9018" y="2032"/>
                  </a:lnTo>
                  <a:lnTo>
                    <a:pt x="10922" y="3556"/>
                  </a:lnTo>
                  <a:lnTo>
                    <a:pt x="12319" y="5843"/>
                  </a:lnTo>
                  <a:lnTo>
                    <a:pt x="15113" y="7366"/>
                  </a:lnTo>
                  <a:lnTo>
                    <a:pt x="16510" y="8763"/>
                  </a:lnTo>
                  <a:lnTo>
                    <a:pt x="17781" y="9525"/>
                  </a:lnTo>
                  <a:lnTo>
                    <a:pt x="20575" y="12319"/>
                  </a:lnTo>
                  <a:lnTo>
                    <a:pt x="21972" y="13081"/>
                  </a:lnTo>
                  <a:lnTo>
                    <a:pt x="23369" y="14606"/>
                  </a:lnTo>
                  <a:lnTo>
                    <a:pt x="26925" y="16638"/>
                  </a:lnTo>
                  <a:lnTo>
                    <a:pt x="29591" y="19685"/>
                  </a:lnTo>
                  <a:lnTo>
                    <a:pt x="31750" y="20447"/>
                  </a:lnTo>
                  <a:lnTo>
                    <a:pt x="32894" y="21972"/>
                  </a:lnTo>
                  <a:lnTo>
                    <a:pt x="37847" y="24766"/>
                  </a:lnTo>
                  <a:lnTo>
                    <a:pt x="39244" y="26290"/>
                  </a:lnTo>
                  <a:lnTo>
                    <a:pt x="44704" y="29210"/>
                  </a:lnTo>
                  <a:lnTo>
                    <a:pt x="49657" y="30607"/>
                  </a:lnTo>
                  <a:lnTo>
                    <a:pt x="51054" y="31369"/>
                  </a:lnTo>
                  <a:lnTo>
                    <a:pt x="56516" y="31369"/>
                  </a:lnTo>
                  <a:lnTo>
                    <a:pt x="57913" y="30607"/>
                  </a:lnTo>
                  <a:lnTo>
                    <a:pt x="59818" y="30607"/>
                  </a:lnTo>
                  <a:lnTo>
                    <a:pt x="60706" y="29846"/>
                  </a:lnTo>
                  <a:lnTo>
                    <a:pt x="61976" y="29210"/>
                  </a:lnTo>
                  <a:lnTo>
                    <a:pt x="62612" y="29210"/>
                  </a:lnTo>
                  <a:lnTo>
                    <a:pt x="63373" y="28575"/>
                  </a:lnTo>
                  <a:lnTo>
                    <a:pt x="64771" y="27813"/>
                  </a:lnTo>
                  <a:lnTo>
                    <a:pt x="64771" y="27051"/>
                  </a:lnTo>
                  <a:lnTo>
                    <a:pt x="67565" y="24003"/>
                  </a:lnTo>
                  <a:lnTo>
                    <a:pt x="69723" y="23241"/>
                  </a:lnTo>
                  <a:lnTo>
                    <a:pt x="70231" y="23241"/>
                  </a:lnTo>
                  <a:lnTo>
                    <a:pt x="71628" y="24766"/>
                  </a:lnTo>
                  <a:lnTo>
                    <a:pt x="73025" y="25528"/>
                  </a:lnTo>
                  <a:lnTo>
                    <a:pt x="74422" y="27813"/>
                  </a:lnTo>
                  <a:lnTo>
                    <a:pt x="78487" y="32131"/>
                  </a:lnTo>
                  <a:lnTo>
                    <a:pt x="79248" y="33528"/>
                  </a:lnTo>
                  <a:lnTo>
                    <a:pt x="79248" y="35815"/>
                  </a:lnTo>
                  <a:lnTo>
                    <a:pt x="78487" y="36450"/>
                  </a:lnTo>
                  <a:lnTo>
                    <a:pt x="76581" y="36450"/>
                  </a:lnTo>
                  <a:lnTo>
                    <a:pt x="76581" y="37212"/>
                  </a:lnTo>
                  <a:lnTo>
                    <a:pt x="75819" y="37847"/>
                  </a:lnTo>
                  <a:lnTo>
                    <a:pt x="75819" y="42419"/>
                  </a:lnTo>
                  <a:lnTo>
                    <a:pt x="75185" y="43688"/>
                  </a:lnTo>
                  <a:lnTo>
                    <a:pt x="75185" y="50293"/>
                  </a:lnTo>
                  <a:lnTo>
                    <a:pt x="75819" y="51816"/>
                  </a:lnTo>
                  <a:lnTo>
                    <a:pt x="75819" y="56897"/>
                  </a:lnTo>
                  <a:lnTo>
                    <a:pt x="78487" y="62738"/>
                  </a:lnTo>
                  <a:lnTo>
                    <a:pt x="81281" y="65659"/>
                  </a:lnTo>
                  <a:lnTo>
                    <a:pt x="82678" y="69469"/>
                  </a:lnTo>
                  <a:lnTo>
                    <a:pt x="82678" y="70740"/>
                  </a:lnTo>
                  <a:lnTo>
                    <a:pt x="83440" y="72263"/>
                  </a:lnTo>
                  <a:lnTo>
                    <a:pt x="84075" y="74550"/>
                  </a:lnTo>
                  <a:lnTo>
                    <a:pt x="84075" y="76581"/>
                  </a:lnTo>
                  <a:lnTo>
                    <a:pt x="84837" y="78868"/>
                  </a:lnTo>
                  <a:lnTo>
                    <a:pt x="84837" y="82550"/>
                  </a:lnTo>
                  <a:lnTo>
                    <a:pt x="85344" y="83947"/>
                  </a:lnTo>
                  <a:lnTo>
                    <a:pt x="85344" y="91187"/>
                  </a:lnTo>
                  <a:lnTo>
                    <a:pt x="84837" y="92710"/>
                  </a:lnTo>
                  <a:lnTo>
                    <a:pt x="84837" y="99315"/>
                  </a:lnTo>
                  <a:lnTo>
                    <a:pt x="84075" y="100838"/>
                  </a:lnTo>
                  <a:lnTo>
                    <a:pt x="84075" y="102997"/>
                  </a:lnTo>
                  <a:lnTo>
                    <a:pt x="83440" y="104394"/>
                  </a:lnTo>
                  <a:lnTo>
                    <a:pt x="83440" y="108078"/>
                  </a:lnTo>
                  <a:lnTo>
                    <a:pt x="82678" y="109475"/>
                  </a:lnTo>
                  <a:lnTo>
                    <a:pt x="82678" y="110872"/>
                  </a:lnTo>
                  <a:lnTo>
                    <a:pt x="82043" y="112396"/>
                  </a:lnTo>
                  <a:lnTo>
                    <a:pt x="82043" y="116206"/>
                  </a:lnTo>
                  <a:lnTo>
                    <a:pt x="81281" y="117475"/>
                  </a:lnTo>
                  <a:lnTo>
                    <a:pt x="81281" y="120524"/>
                  </a:lnTo>
                  <a:lnTo>
                    <a:pt x="79884" y="123318"/>
                  </a:lnTo>
                  <a:lnTo>
                    <a:pt x="79884" y="124841"/>
                  </a:lnTo>
                  <a:lnTo>
                    <a:pt x="79248" y="125603"/>
                  </a:lnTo>
                  <a:lnTo>
                    <a:pt x="79248" y="127000"/>
                  </a:lnTo>
                  <a:lnTo>
                    <a:pt x="78487" y="128525"/>
                  </a:lnTo>
                  <a:lnTo>
                    <a:pt x="78487" y="130049"/>
                  </a:lnTo>
                  <a:lnTo>
                    <a:pt x="77978" y="132081"/>
                  </a:lnTo>
                  <a:lnTo>
                    <a:pt x="76581" y="134366"/>
                  </a:lnTo>
                  <a:lnTo>
                    <a:pt x="75185" y="138684"/>
                  </a:lnTo>
                  <a:lnTo>
                    <a:pt x="73788" y="140971"/>
                  </a:lnTo>
                  <a:lnTo>
                    <a:pt x="73025" y="143256"/>
                  </a:lnTo>
                  <a:lnTo>
                    <a:pt x="71628" y="145288"/>
                  </a:lnTo>
                  <a:lnTo>
                    <a:pt x="70994" y="147575"/>
                  </a:lnTo>
                  <a:lnTo>
                    <a:pt x="70231" y="148972"/>
                  </a:lnTo>
                  <a:lnTo>
                    <a:pt x="68835" y="150369"/>
                  </a:lnTo>
                  <a:lnTo>
                    <a:pt x="67565" y="154051"/>
                  </a:lnTo>
                  <a:lnTo>
                    <a:pt x="65532" y="156210"/>
                  </a:lnTo>
                  <a:lnTo>
                    <a:pt x="64135" y="159131"/>
                  </a:lnTo>
                  <a:lnTo>
                    <a:pt x="61976" y="161418"/>
                  </a:lnTo>
                  <a:lnTo>
                    <a:pt x="61469" y="163450"/>
                  </a:lnTo>
                  <a:lnTo>
                    <a:pt x="59818" y="164212"/>
                  </a:lnTo>
                  <a:lnTo>
                    <a:pt x="59310" y="165735"/>
                  </a:lnTo>
                  <a:lnTo>
                    <a:pt x="58547" y="166497"/>
                  </a:lnTo>
                  <a:lnTo>
                    <a:pt x="79248" y="178816"/>
                  </a:lnTo>
                  <a:lnTo>
                    <a:pt x="72391" y="186182"/>
                  </a:lnTo>
                  <a:lnTo>
                    <a:pt x="71628" y="185421"/>
                  </a:lnTo>
                  <a:lnTo>
                    <a:pt x="68326" y="183134"/>
                  </a:lnTo>
                  <a:lnTo>
                    <a:pt x="66929" y="181865"/>
                  </a:lnTo>
                  <a:lnTo>
                    <a:pt x="64135" y="180341"/>
                  </a:lnTo>
                  <a:lnTo>
                    <a:pt x="61976" y="178816"/>
                  </a:lnTo>
                  <a:lnTo>
                    <a:pt x="60706" y="177419"/>
                  </a:lnTo>
                  <a:lnTo>
                    <a:pt x="57913" y="176022"/>
                  </a:lnTo>
                  <a:lnTo>
                    <a:pt x="57278" y="175260"/>
                  </a:lnTo>
                  <a:lnTo>
                    <a:pt x="55753" y="174499"/>
                  </a:lnTo>
                  <a:lnTo>
                    <a:pt x="55119" y="174499"/>
                  </a:lnTo>
                  <a:lnTo>
                    <a:pt x="52960" y="176784"/>
                  </a:lnTo>
                  <a:lnTo>
                    <a:pt x="50293" y="178181"/>
                  </a:lnTo>
                  <a:lnTo>
                    <a:pt x="48260" y="180341"/>
                  </a:lnTo>
                  <a:lnTo>
                    <a:pt x="43307" y="182500"/>
                  </a:lnTo>
                  <a:lnTo>
                    <a:pt x="42800" y="183897"/>
                  </a:lnTo>
                  <a:lnTo>
                    <a:pt x="36450" y="186944"/>
                  </a:lnTo>
                  <a:lnTo>
                    <a:pt x="31750" y="189993"/>
                  </a:lnTo>
                  <a:lnTo>
                    <a:pt x="30353" y="189993"/>
                  </a:lnTo>
                  <a:lnTo>
                    <a:pt x="24131" y="192787"/>
                  </a:lnTo>
                  <a:lnTo>
                    <a:pt x="22734" y="192787"/>
                  </a:lnTo>
                  <a:lnTo>
                    <a:pt x="21972" y="193549"/>
                  </a:lnTo>
                  <a:lnTo>
                    <a:pt x="20575" y="193549"/>
                  </a:lnTo>
                  <a:lnTo>
                    <a:pt x="19178" y="194310"/>
                  </a:lnTo>
                  <a:lnTo>
                    <a:pt x="18669" y="194310"/>
                  </a:lnTo>
                  <a:lnTo>
                    <a:pt x="15875" y="195581"/>
                  </a:lnTo>
                  <a:lnTo>
                    <a:pt x="12319" y="195581"/>
                  </a:lnTo>
                  <a:lnTo>
                    <a:pt x="10922" y="194310"/>
                  </a:lnTo>
                  <a:lnTo>
                    <a:pt x="10922" y="193549"/>
                  </a:lnTo>
                  <a:lnTo>
                    <a:pt x="12319" y="192025"/>
                  </a:lnTo>
                  <a:lnTo>
                    <a:pt x="14478" y="190500"/>
                  </a:lnTo>
                  <a:lnTo>
                    <a:pt x="16510" y="189993"/>
                  </a:lnTo>
                  <a:lnTo>
                    <a:pt x="18669" y="188469"/>
                  </a:lnTo>
                  <a:lnTo>
                    <a:pt x="21337" y="187706"/>
                  </a:lnTo>
                  <a:lnTo>
                    <a:pt x="34544" y="178816"/>
                  </a:lnTo>
                  <a:lnTo>
                    <a:pt x="38609" y="174499"/>
                  </a:lnTo>
                  <a:lnTo>
                    <a:pt x="43307" y="170816"/>
                  </a:lnTo>
                  <a:lnTo>
                    <a:pt x="47498" y="166497"/>
                  </a:lnTo>
                  <a:lnTo>
                    <a:pt x="48260" y="164974"/>
                  </a:lnTo>
                  <a:lnTo>
                    <a:pt x="50293" y="162941"/>
                  </a:lnTo>
                  <a:lnTo>
                    <a:pt x="51054" y="161418"/>
                  </a:lnTo>
                  <a:lnTo>
                    <a:pt x="52960" y="159131"/>
                  </a:lnTo>
                  <a:lnTo>
                    <a:pt x="53722" y="157607"/>
                  </a:lnTo>
                  <a:lnTo>
                    <a:pt x="55119" y="156210"/>
                  </a:lnTo>
                  <a:lnTo>
                    <a:pt x="55753" y="154813"/>
                  </a:lnTo>
                  <a:lnTo>
                    <a:pt x="57278" y="153290"/>
                  </a:lnTo>
                  <a:lnTo>
                    <a:pt x="57913" y="151893"/>
                  </a:lnTo>
                  <a:lnTo>
                    <a:pt x="58547" y="151131"/>
                  </a:lnTo>
                  <a:lnTo>
                    <a:pt x="59310" y="149606"/>
                  </a:lnTo>
                  <a:lnTo>
                    <a:pt x="60706" y="148337"/>
                  </a:lnTo>
                  <a:lnTo>
                    <a:pt x="62612" y="143765"/>
                  </a:lnTo>
                  <a:lnTo>
                    <a:pt x="64135" y="142494"/>
                  </a:lnTo>
                  <a:lnTo>
                    <a:pt x="66929" y="136399"/>
                  </a:lnTo>
                  <a:lnTo>
                    <a:pt x="67565" y="134366"/>
                  </a:lnTo>
                  <a:lnTo>
                    <a:pt x="68326" y="133604"/>
                  </a:lnTo>
                  <a:lnTo>
                    <a:pt x="68326" y="131319"/>
                  </a:lnTo>
                  <a:lnTo>
                    <a:pt x="70231" y="127000"/>
                  </a:lnTo>
                  <a:lnTo>
                    <a:pt x="72391" y="122047"/>
                  </a:lnTo>
                  <a:lnTo>
                    <a:pt x="73025" y="120524"/>
                  </a:lnTo>
                  <a:lnTo>
                    <a:pt x="73025" y="119000"/>
                  </a:lnTo>
                  <a:lnTo>
                    <a:pt x="73788" y="117475"/>
                  </a:lnTo>
                  <a:lnTo>
                    <a:pt x="73788" y="115444"/>
                  </a:lnTo>
                  <a:lnTo>
                    <a:pt x="74422" y="113919"/>
                  </a:lnTo>
                  <a:lnTo>
                    <a:pt x="74422" y="112396"/>
                  </a:lnTo>
                  <a:lnTo>
                    <a:pt x="75185" y="110109"/>
                  </a:lnTo>
                  <a:lnTo>
                    <a:pt x="75185" y="109475"/>
                  </a:lnTo>
                  <a:lnTo>
                    <a:pt x="75819" y="108078"/>
                  </a:lnTo>
                  <a:lnTo>
                    <a:pt x="75819" y="103632"/>
                  </a:lnTo>
                  <a:lnTo>
                    <a:pt x="76581" y="102235"/>
                  </a:lnTo>
                  <a:lnTo>
                    <a:pt x="76581" y="98553"/>
                  </a:lnTo>
                  <a:lnTo>
                    <a:pt x="77090" y="97028"/>
                  </a:lnTo>
                  <a:lnTo>
                    <a:pt x="77090" y="91949"/>
                  </a:lnTo>
                  <a:lnTo>
                    <a:pt x="76581" y="90425"/>
                  </a:lnTo>
                  <a:lnTo>
                    <a:pt x="76581" y="83947"/>
                  </a:lnTo>
                  <a:lnTo>
                    <a:pt x="75819" y="82550"/>
                  </a:lnTo>
                  <a:lnTo>
                    <a:pt x="75819" y="80265"/>
                  </a:lnTo>
                  <a:lnTo>
                    <a:pt x="75185" y="78868"/>
                  </a:lnTo>
                  <a:lnTo>
                    <a:pt x="75185" y="76581"/>
                  </a:lnTo>
                  <a:lnTo>
                    <a:pt x="73788" y="73788"/>
                  </a:lnTo>
                  <a:lnTo>
                    <a:pt x="73788" y="72263"/>
                  </a:lnTo>
                  <a:lnTo>
                    <a:pt x="72391" y="69469"/>
                  </a:lnTo>
                  <a:lnTo>
                    <a:pt x="72391" y="68707"/>
                  </a:lnTo>
                  <a:lnTo>
                    <a:pt x="70994" y="65659"/>
                  </a:lnTo>
                  <a:lnTo>
                    <a:pt x="70994" y="64897"/>
                  </a:lnTo>
                  <a:lnTo>
                    <a:pt x="69723" y="61341"/>
                  </a:lnTo>
                  <a:lnTo>
                    <a:pt x="69723" y="59818"/>
                  </a:lnTo>
                  <a:lnTo>
                    <a:pt x="68326" y="55500"/>
                  </a:lnTo>
                  <a:lnTo>
                    <a:pt x="68326" y="50293"/>
                  </a:lnTo>
                  <a:lnTo>
                    <a:pt x="67565" y="48260"/>
                  </a:lnTo>
                  <a:lnTo>
                    <a:pt x="67565" y="30607"/>
                  </a:lnTo>
                  <a:lnTo>
                    <a:pt x="66929" y="30607"/>
                  </a:lnTo>
                  <a:lnTo>
                    <a:pt x="64771" y="31369"/>
                  </a:lnTo>
                  <a:lnTo>
                    <a:pt x="64135" y="32131"/>
                  </a:lnTo>
                  <a:lnTo>
                    <a:pt x="62612" y="32131"/>
                  </a:lnTo>
                  <a:lnTo>
                    <a:pt x="59310" y="33528"/>
                  </a:lnTo>
                  <a:lnTo>
                    <a:pt x="57278" y="33528"/>
                  </a:lnTo>
                  <a:lnTo>
                    <a:pt x="55753" y="34291"/>
                  </a:lnTo>
                  <a:lnTo>
                    <a:pt x="52960" y="34291"/>
                  </a:lnTo>
                  <a:lnTo>
                    <a:pt x="51054" y="35053"/>
                  </a:lnTo>
                  <a:lnTo>
                    <a:pt x="40006" y="35053"/>
                  </a:lnTo>
                  <a:lnTo>
                    <a:pt x="38609" y="34291"/>
                  </a:lnTo>
                  <a:lnTo>
                    <a:pt x="36450" y="33528"/>
                  </a:lnTo>
                  <a:lnTo>
                    <a:pt x="33782" y="32131"/>
                  </a:lnTo>
                  <a:lnTo>
                    <a:pt x="32385" y="30607"/>
                  </a:lnTo>
                  <a:lnTo>
                    <a:pt x="30353" y="29846"/>
                  </a:lnTo>
                  <a:lnTo>
                    <a:pt x="28829" y="28575"/>
                  </a:lnTo>
                  <a:lnTo>
                    <a:pt x="26925" y="27051"/>
                  </a:lnTo>
                  <a:lnTo>
                    <a:pt x="25528" y="25528"/>
                  </a:lnTo>
                  <a:lnTo>
                    <a:pt x="23369" y="24003"/>
                  </a:lnTo>
                  <a:lnTo>
                    <a:pt x="21972" y="22734"/>
                  </a:lnTo>
                  <a:lnTo>
                    <a:pt x="19940" y="21209"/>
                  </a:lnTo>
                  <a:lnTo>
                    <a:pt x="12319" y="13081"/>
                  </a:lnTo>
                  <a:lnTo>
                    <a:pt x="10415" y="11684"/>
                  </a:lnTo>
                  <a:lnTo>
                    <a:pt x="9018" y="10160"/>
                  </a:lnTo>
                  <a:lnTo>
                    <a:pt x="8256" y="87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0" name="Freeform 629"/>
            <p:cNvSpPr/>
            <p:nvPr/>
          </p:nvSpPr>
          <p:spPr>
            <a:xfrm>
              <a:off x="1700307" y="2236212"/>
              <a:ext cx="70438" cy="62721"/>
            </a:xfrm>
            <a:custGeom>
              <a:avLst/>
              <a:gdLst/>
              <a:ahLst/>
              <a:cxnLst/>
              <a:rect l="0" t="0" r="0" b="0"/>
              <a:pathLst>
                <a:path w="71629" h="62866">
                  <a:moveTo>
                    <a:pt x="5460" y="62865"/>
                  </a:moveTo>
                  <a:lnTo>
                    <a:pt x="4190" y="61468"/>
                  </a:lnTo>
                  <a:lnTo>
                    <a:pt x="3556" y="59944"/>
                  </a:lnTo>
                  <a:lnTo>
                    <a:pt x="2794" y="59309"/>
                  </a:lnTo>
                  <a:lnTo>
                    <a:pt x="0" y="54103"/>
                  </a:lnTo>
                  <a:lnTo>
                    <a:pt x="762" y="51816"/>
                  </a:lnTo>
                  <a:lnTo>
                    <a:pt x="762" y="49784"/>
                  </a:lnTo>
                  <a:lnTo>
                    <a:pt x="1397" y="47499"/>
                  </a:lnTo>
                  <a:lnTo>
                    <a:pt x="2794" y="45466"/>
                  </a:lnTo>
                  <a:lnTo>
                    <a:pt x="4190" y="43943"/>
                  </a:lnTo>
                  <a:lnTo>
                    <a:pt x="4953" y="41656"/>
                  </a:lnTo>
                  <a:lnTo>
                    <a:pt x="6857" y="39497"/>
                  </a:lnTo>
                  <a:lnTo>
                    <a:pt x="7619" y="39497"/>
                  </a:lnTo>
                  <a:lnTo>
                    <a:pt x="4190" y="35941"/>
                  </a:lnTo>
                  <a:lnTo>
                    <a:pt x="2794" y="33656"/>
                  </a:lnTo>
                  <a:lnTo>
                    <a:pt x="2159" y="33021"/>
                  </a:lnTo>
                  <a:lnTo>
                    <a:pt x="2159" y="31624"/>
                  </a:lnTo>
                  <a:lnTo>
                    <a:pt x="2794" y="30100"/>
                  </a:lnTo>
                  <a:lnTo>
                    <a:pt x="2794" y="29337"/>
                  </a:lnTo>
                  <a:lnTo>
                    <a:pt x="3556" y="27052"/>
                  </a:lnTo>
                  <a:lnTo>
                    <a:pt x="4953" y="25528"/>
                  </a:lnTo>
                  <a:lnTo>
                    <a:pt x="5460" y="24258"/>
                  </a:lnTo>
                  <a:lnTo>
                    <a:pt x="7619" y="21972"/>
                  </a:lnTo>
                  <a:lnTo>
                    <a:pt x="9016" y="19685"/>
                  </a:lnTo>
                  <a:lnTo>
                    <a:pt x="11049" y="18415"/>
                  </a:lnTo>
                  <a:lnTo>
                    <a:pt x="12572" y="16891"/>
                  </a:lnTo>
                  <a:lnTo>
                    <a:pt x="13969" y="16130"/>
                  </a:lnTo>
                  <a:lnTo>
                    <a:pt x="15366" y="14606"/>
                  </a:lnTo>
                  <a:lnTo>
                    <a:pt x="16637" y="13971"/>
                  </a:lnTo>
                  <a:lnTo>
                    <a:pt x="18034" y="12447"/>
                  </a:lnTo>
                  <a:lnTo>
                    <a:pt x="19431" y="11812"/>
                  </a:lnTo>
                  <a:lnTo>
                    <a:pt x="21462" y="11050"/>
                  </a:lnTo>
                  <a:lnTo>
                    <a:pt x="24891" y="8890"/>
                  </a:lnTo>
                  <a:lnTo>
                    <a:pt x="31877" y="6605"/>
                  </a:lnTo>
                  <a:lnTo>
                    <a:pt x="33781" y="5334"/>
                  </a:lnTo>
                  <a:lnTo>
                    <a:pt x="40131" y="3049"/>
                  </a:lnTo>
                  <a:lnTo>
                    <a:pt x="41402" y="2287"/>
                  </a:lnTo>
                  <a:lnTo>
                    <a:pt x="43560" y="1525"/>
                  </a:lnTo>
                  <a:lnTo>
                    <a:pt x="45593" y="1525"/>
                  </a:lnTo>
                  <a:lnTo>
                    <a:pt x="46990" y="762"/>
                  </a:lnTo>
                  <a:lnTo>
                    <a:pt x="48259" y="762"/>
                  </a:lnTo>
                  <a:lnTo>
                    <a:pt x="50419" y="0"/>
                  </a:lnTo>
                  <a:lnTo>
                    <a:pt x="64769" y="0"/>
                  </a:lnTo>
                  <a:lnTo>
                    <a:pt x="66421" y="762"/>
                  </a:lnTo>
                  <a:lnTo>
                    <a:pt x="66928" y="762"/>
                  </a:lnTo>
                  <a:lnTo>
                    <a:pt x="71628" y="9653"/>
                  </a:lnTo>
                  <a:lnTo>
                    <a:pt x="70484" y="8890"/>
                  </a:lnTo>
                  <a:lnTo>
                    <a:pt x="68960" y="8890"/>
                  </a:lnTo>
                  <a:lnTo>
                    <a:pt x="67563" y="8128"/>
                  </a:lnTo>
                  <a:lnTo>
                    <a:pt x="56515" y="8128"/>
                  </a:lnTo>
                  <a:lnTo>
                    <a:pt x="55244" y="8890"/>
                  </a:lnTo>
                  <a:lnTo>
                    <a:pt x="51815" y="8890"/>
                  </a:lnTo>
                  <a:lnTo>
                    <a:pt x="50419" y="9653"/>
                  </a:lnTo>
                  <a:lnTo>
                    <a:pt x="49149" y="9653"/>
                  </a:lnTo>
                  <a:lnTo>
                    <a:pt x="47752" y="10287"/>
                  </a:lnTo>
                  <a:lnTo>
                    <a:pt x="46990" y="10287"/>
                  </a:lnTo>
                  <a:lnTo>
                    <a:pt x="35178" y="15368"/>
                  </a:lnTo>
                  <a:lnTo>
                    <a:pt x="33781" y="16891"/>
                  </a:lnTo>
                  <a:lnTo>
                    <a:pt x="31877" y="17653"/>
                  </a:lnTo>
                  <a:lnTo>
                    <a:pt x="30480" y="18415"/>
                  </a:lnTo>
                  <a:lnTo>
                    <a:pt x="27685" y="21209"/>
                  </a:lnTo>
                  <a:lnTo>
                    <a:pt x="24891" y="22734"/>
                  </a:lnTo>
                  <a:lnTo>
                    <a:pt x="19431" y="28575"/>
                  </a:lnTo>
                  <a:lnTo>
                    <a:pt x="19431" y="29337"/>
                  </a:lnTo>
                  <a:lnTo>
                    <a:pt x="22225" y="27813"/>
                  </a:lnTo>
                  <a:lnTo>
                    <a:pt x="26288" y="27813"/>
                  </a:lnTo>
                  <a:lnTo>
                    <a:pt x="27685" y="27052"/>
                  </a:lnTo>
                  <a:lnTo>
                    <a:pt x="39497" y="27052"/>
                  </a:lnTo>
                  <a:lnTo>
                    <a:pt x="40640" y="27813"/>
                  </a:lnTo>
                  <a:lnTo>
                    <a:pt x="43560" y="27813"/>
                  </a:lnTo>
                  <a:lnTo>
                    <a:pt x="44831" y="35180"/>
                  </a:lnTo>
                  <a:lnTo>
                    <a:pt x="36575" y="35180"/>
                  </a:lnTo>
                  <a:lnTo>
                    <a:pt x="34544" y="35941"/>
                  </a:lnTo>
                  <a:lnTo>
                    <a:pt x="33781" y="35941"/>
                  </a:lnTo>
                  <a:lnTo>
                    <a:pt x="32384" y="36577"/>
                  </a:lnTo>
                  <a:lnTo>
                    <a:pt x="28321" y="36577"/>
                  </a:lnTo>
                  <a:lnTo>
                    <a:pt x="26924" y="37338"/>
                  </a:lnTo>
                  <a:lnTo>
                    <a:pt x="26288" y="38100"/>
                  </a:lnTo>
                  <a:lnTo>
                    <a:pt x="20828" y="40894"/>
                  </a:lnTo>
                  <a:lnTo>
                    <a:pt x="17272" y="43943"/>
                  </a:lnTo>
                  <a:lnTo>
                    <a:pt x="15875" y="46228"/>
                  </a:lnTo>
                  <a:lnTo>
                    <a:pt x="13969" y="48260"/>
                  </a:lnTo>
                  <a:lnTo>
                    <a:pt x="12572" y="51309"/>
                  </a:lnTo>
                  <a:lnTo>
                    <a:pt x="10413" y="52578"/>
                  </a:lnTo>
                  <a:lnTo>
                    <a:pt x="9016" y="55627"/>
                  </a:lnTo>
                  <a:lnTo>
                    <a:pt x="7619" y="57150"/>
                  </a:lnTo>
                  <a:lnTo>
                    <a:pt x="6857" y="59309"/>
                  </a:lnTo>
                  <a:lnTo>
                    <a:pt x="6350" y="59944"/>
                  </a:lnTo>
                  <a:lnTo>
                    <a:pt x="5460" y="614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1" name="Freeform 630"/>
            <p:cNvSpPr/>
            <p:nvPr/>
          </p:nvSpPr>
          <p:spPr>
            <a:xfrm>
              <a:off x="1744331" y="2204851"/>
              <a:ext cx="100374" cy="29400"/>
            </a:xfrm>
            <a:custGeom>
              <a:avLst/>
              <a:gdLst/>
              <a:ahLst/>
              <a:cxnLst/>
              <a:rect l="0" t="0" r="0" b="0"/>
              <a:pathLst>
                <a:path w="100076" h="29339">
                  <a:moveTo>
                    <a:pt x="2921" y="28575"/>
                  </a:moveTo>
                  <a:lnTo>
                    <a:pt x="2921" y="27813"/>
                  </a:lnTo>
                  <a:lnTo>
                    <a:pt x="762" y="25528"/>
                  </a:lnTo>
                  <a:lnTo>
                    <a:pt x="762" y="23369"/>
                  </a:lnTo>
                  <a:lnTo>
                    <a:pt x="0" y="21972"/>
                  </a:lnTo>
                  <a:lnTo>
                    <a:pt x="762" y="19685"/>
                  </a:lnTo>
                  <a:lnTo>
                    <a:pt x="2921" y="17526"/>
                  </a:lnTo>
                  <a:lnTo>
                    <a:pt x="10413" y="14732"/>
                  </a:lnTo>
                  <a:lnTo>
                    <a:pt x="11684" y="14732"/>
                  </a:lnTo>
                  <a:lnTo>
                    <a:pt x="13081" y="13970"/>
                  </a:lnTo>
                  <a:lnTo>
                    <a:pt x="15875" y="13970"/>
                  </a:lnTo>
                  <a:lnTo>
                    <a:pt x="16637" y="13209"/>
                  </a:lnTo>
                  <a:lnTo>
                    <a:pt x="18034" y="13209"/>
                  </a:lnTo>
                  <a:lnTo>
                    <a:pt x="19431" y="12447"/>
                  </a:lnTo>
                  <a:lnTo>
                    <a:pt x="22097" y="12447"/>
                  </a:lnTo>
                  <a:lnTo>
                    <a:pt x="23494" y="11685"/>
                  </a:lnTo>
                  <a:lnTo>
                    <a:pt x="25653" y="11685"/>
                  </a:lnTo>
                  <a:lnTo>
                    <a:pt x="27685" y="10922"/>
                  </a:lnTo>
                  <a:lnTo>
                    <a:pt x="29844" y="10922"/>
                  </a:lnTo>
                  <a:lnTo>
                    <a:pt x="31750" y="10160"/>
                  </a:lnTo>
                  <a:lnTo>
                    <a:pt x="37210" y="10160"/>
                  </a:lnTo>
                  <a:lnTo>
                    <a:pt x="32512" y="3048"/>
                  </a:lnTo>
                  <a:lnTo>
                    <a:pt x="42799" y="763"/>
                  </a:lnTo>
                  <a:lnTo>
                    <a:pt x="44196" y="0"/>
                  </a:lnTo>
                  <a:lnTo>
                    <a:pt x="59435" y="0"/>
                  </a:lnTo>
                  <a:lnTo>
                    <a:pt x="60832" y="763"/>
                  </a:lnTo>
                  <a:lnTo>
                    <a:pt x="64897" y="763"/>
                  </a:lnTo>
                  <a:lnTo>
                    <a:pt x="66294" y="1525"/>
                  </a:lnTo>
                  <a:lnTo>
                    <a:pt x="70484" y="1525"/>
                  </a:lnTo>
                  <a:lnTo>
                    <a:pt x="71881" y="2287"/>
                  </a:lnTo>
                  <a:lnTo>
                    <a:pt x="73787" y="2287"/>
                  </a:lnTo>
                  <a:lnTo>
                    <a:pt x="75184" y="3048"/>
                  </a:lnTo>
                  <a:lnTo>
                    <a:pt x="75946" y="3048"/>
                  </a:lnTo>
                  <a:lnTo>
                    <a:pt x="86359" y="6604"/>
                  </a:lnTo>
                  <a:lnTo>
                    <a:pt x="89153" y="8129"/>
                  </a:lnTo>
                  <a:lnTo>
                    <a:pt x="90550" y="8129"/>
                  </a:lnTo>
                  <a:lnTo>
                    <a:pt x="93218" y="9398"/>
                  </a:lnTo>
                  <a:lnTo>
                    <a:pt x="93853" y="10160"/>
                  </a:lnTo>
                  <a:lnTo>
                    <a:pt x="97916" y="12447"/>
                  </a:lnTo>
                  <a:lnTo>
                    <a:pt x="98678" y="13209"/>
                  </a:lnTo>
                  <a:lnTo>
                    <a:pt x="99313" y="13209"/>
                  </a:lnTo>
                  <a:lnTo>
                    <a:pt x="99313" y="16765"/>
                  </a:lnTo>
                  <a:lnTo>
                    <a:pt x="100075" y="19050"/>
                  </a:lnTo>
                  <a:lnTo>
                    <a:pt x="99313" y="20447"/>
                  </a:lnTo>
                  <a:lnTo>
                    <a:pt x="99313" y="21972"/>
                  </a:lnTo>
                  <a:lnTo>
                    <a:pt x="97916" y="21972"/>
                  </a:lnTo>
                  <a:lnTo>
                    <a:pt x="96519" y="21210"/>
                  </a:lnTo>
                  <a:lnTo>
                    <a:pt x="94615" y="19050"/>
                  </a:lnTo>
                  <a:lnTo>
                    <a:pt x="93218" y="19050"/>
                  </a:lnTo>
                  <a:lnTo>
                    <a:pt x="89153" y="16765"/>
                  </a:lnTo>
                  <a:lnTo>
                    <a:pt x="87503" y="16765"/>
                  </a:lnTo>
                  <a:lnTo>
                    <a:pt x="83438" y="15367"/>
                  </a:lnTo>
                  <a:lnTo>
                    <a:pt x="81406" y="15367"/>
                  </a:lnTo>
                  <a:lnTo>
                    <a:pt x="75184" y="13209"/>
                  </a:lnTo>
                  <a:lnTo>
                    <a:pt x="72390" y="13209"/>
                  </a:lnTo>
                  <a:lnTo>
                    <a:pt x="70993" y="12447"/>
                  </a:lnTo>
                  <a:lnTo>
                    <a:pt x="68325" y="11685"/>
                  </a:lnTo>
                  <a:lnTo>
                    <a:pt x="66294" y="11685"/>
                  </a:lnTo>
                  <a:lnTo>
                    <a:pt x="64134" y="10922"/>
                  </a:lnTo>
                  <a:lnTo>
                    <a:pt x="62229" y="10922"/>
                  </a:lnTo>
                  <a:lnTo>
                    <a:pt x="60071" y="10160"/>
                  </a:lnTo>
                  <a:lnTo>
                    <a:pt x="57912" y="10160"/>
                  </a:lnTo>
                  <a:lnTo>
                    <a:pt x="56515" y="9398"/>
                  </a:lnTo>
                  <a:lnTo>
                    <a:pt x="53213" y="9398"/>
                  </a:lnTo>
                  <a:lnTo>
                    <a:pt x="51816" y="8891"/>
                  </a:lnTo>
                  <a:lnTo>
                    <a:pt x="47625" y="8891"/>
                  </a:lnTo>
                  <a:lnTo>
                    <a:pt x="46354" y="13209"/>
                  </a:lnTo>
                  <a:lnTo>
                    <a:pt x="46863" y="13209"/>
                  </a:lnTo>
                  <a:lnTo>
                    <a:pt x="51053" y="15367"/>
                  </a:lnTo>
                  <a:lnTo>
                    <a:pt x="52450" y="15367"/>
                  </a:lnTo>
                  <a:lnTo>
                    <a:pt x="54609" y="16129"/>
                  </a:lnTo>
                  <a:lnTo>
                    <a:pt x="55372" y="16765"/>
                  </a:lnTo>
                  <a:lnTo>
                    <a:pt x="57276" y="17526"/>
                  </a:lnTo>
                  <a:lnTo>
                    <a:pt x="62738" y="20447"/>
                  </a:lnTo>
                  <a:lnTo>
                    <a:pt x="63626" y="21972"/>
                  </a:lnTo>
                  <a:lnTo>
                    <a:pt x="64134" y="22607"/>
                  </a:lnTo>
                  <a:lnTo>
                    <a:pt x="65531" y="23369"/>
                  </a:lnTo>
                  <a:lnTo>
                    <a:pt x="65531" y="26290"/>
                  </a:lnTo>
                  <a:lnTo>
                    <a:pt x="66294" y="27051"/>
                  </a:lnTo>
                  <a:lnTo>
                    <a:pt x="65531" y="28575"/>
                  </a:lnTo>
                  <a:lnTo>
                    <a:pt x="65531" y="29338"/>
                  </a:lnTo>
                  <a:lnTo>
                    <a:pt x="64897" y="29338"/>
                  </a:lnTo>
                  <a:lnTo>
                    <a:pt x="62229" y="27813"/>
                  </a:lnTo>
                  <a:lnTo>
                    <a:pt x="61468" y="27813"/>
                  </a:lnTo>
                  <a:lnTo>
                    <a:pt x="59435" y="27051"/>
                  </a:lnTo>
                  <a:lnTo>
                    <a:pt x="58674" y="27051"/>
                  </a:lnTo>
                  <a:lnTo>
                    <a:pt x="49656" y="24004"/>
                  </a:lnTo>
                  <a:lnTo>
                    <a:pt x="48259" y="24004"/>
                  </a:lnTo>
                  <a:lnTo>
                    <a:pt x="46863" y="23369"/>
                  </a:lnTo>
                  <a:lnTo>
                    <a:pt x="45466" y="23369"/>
                  </a:lnTo>
                  <a:lnTo>
                    <a:pt x="44196" y="22607"/>
                  </a:lnTo>
                  <a:lnTo>
                    <a:pt x="41401" y="22607"/>
                  </a:lnTo>
                  <a:lnTo>
                    <a:pt x="40004" y="21972"/>
                  </a:lnTo>
                  <a:lnTo>
                    <a:pt x="38607" y="21972"/>
                  </a:lnTo>
                  <a:lnTo>
                    <a:pt x="36703" y="21210"/>
                  </a:lnTo>
                  <a:lnTo>
                    <a:pt x="35306" y="21210"/>
                  </a:lnTo>
                  <a:lnTo>
                    <a:pt x="33147" y="20447"/>
                  </a:lnTo>
                  <a:lnTo>
                    <a:pt x="26797" y="20447"/>
                  </a:lnTo>
                  <a:lnTo>
                    <a:pt x="25653" y="21210"/>
                  </a:lnTo>
                  <a:lnTo>
                    <a:pt x="20828" y="21210"/>
                  </a:lnTo>
                  <a:lnTo>
                    <a:pt x="19431" y="21972"/>
                  </a:lnTo>
                  <a:lnTo>
                    <a:pt x="18034" y="21972"/>
                  </a:lnTo>
                  <a:lnTo>
                    <a:pt x="16637" y="22607"/>
                  </a:lnTo>
                  <a:lnTo>
                    <a:pt x="15240" y="22607"/>
                  </a:lnTo>
                  <a:lnTo>
                    <a:pt x="14478" y="23369"/>
                  </a:lnTo>
                  <a:lnTo>
                    <a:pt x="13081" y="24004"/>
                  </a:lnTo>
                  <a:lnTo>
                    <a:pt x="11684" y="24004"/>
                  </a:lnTo>
                  <a:lnTo>
                    <a:pt x="10413" y="24766"/>
                  </a:lnTo>
                  <a:lnTo>
                    <a:pt x="9778" y="24766"/>
                  </a:lnTo>
                  <a:lnTo>
                    <a:pt x="4825" y="27051"/>
                  </a:lnTo>
                  <a:lnTo>
                    <a:pt x="3428" y="27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2" name="Freeform 631"/>
            <p:cNvSpPr/>
            <p:nvPr/>
          </p:nvSpPr>
          <p:spPr>
            <a:xfrm>
              <a:off x="1839422" y="2208771"/>
              <a:ext cx="28175" cy="31361"/>
            </a:xfrm>
            <a:custGeom>
              <a:avLst/>
              <a:gdLst/>
              <a:ahLst/>
              <a:cxnLst/>
              <a:rect l="0" t="0" r="0" b="0"/>
              <a:pathLst>
                <a:path w="29083" h="31370">
                  <a:moveTo>
                    <a:pt x="0" y="2032"/>
                  </a:moveTo>
                  <a:lnTo>
                    <a:pt x="762" y="1523"/>
                  </a:lnTo>
                  <a:lnTo>
                    <a:pt x="2666" y="761"/>
                  </a:lnTo>
                  <a:lnTo>
                    <a:pt x="4063" y="761"/>
                  </a:lnTo>
                  <a:lnTo>
                    <a:pt x="5460" y="0"/>
                  </a:lnTo>
                  <a:lnTo>
                    <a:pt x="6857" y="0"/>
                  </a:lnTo>
                  <a:lnTo>
                    <a:pt x="8254" y="761"/>
                  </a:lnTo>
                  <a:lnTo>
                    <a:pt x="9651" y="761"/>
                  </a:lnTo>
                  <a:lnTo>
                    <a:pt x="14478" y="5842"/>
                  </a:lnTo>
                  <a:lnTo>
                    <a:pt x="16510" y="7111"/>
                  </a:lnTo>
                  <a:lnTo>
                    <a:pt x="17906" y="8635"/>
                  </a:lnTo>
                  <a:lnTo>
                    <a:pt x="20066" y="10160"/>
                  </a:lnTo>
                  <a:lnTo>
                    <a:pt x="21335" y="12445"/>
                  </a:lnTo>
                  <a:lnTo>
                    <a:pt x="22732" y="13080"/>
                  </a:lnTo>
                  <a:lnTo>
                    <a:pt x="24129" y="15239"/>
                  </a:lnTo>
                  <a:lnTo>
                    <a:pt x="27685" y="18923"/>
                  </a:lnTo>
                  <a:lnTo>
                    <a:pt x="28194" y="20320"/>
                  </a:lnTo>
                  <a:lnTo>
                    <a:pt x="29082" y="21082"/>
                  </a:lnTo>
                  <a:lnTo>
                    <a:pt x="29082" y="27051"/>
                  </a:lnTo>
                  <a:lnTo>
                    <a:pt x="28194" y="27558"/>
                  </a:lnTo>
                  <a:lnTo>
                    <a:pt x="28194" y="3136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3" name="Freeform 632"/>
            <p:cNvSpPr/>
            <p:nvPr/>
          </p:nvSpPr>
          <p:spPr>
            <a:xfrm>
              <a:off x="1864076" y="2208771"/>
              <a:ext cx="116223" cy="105842"/>
            </a:xfrm>
            <a:custGeom>
              <a:avLst/>
              <a:gdLst/>
              <a:ahLst/>
              <a:cxnLst/>
              <a:rect l="0" t="0" r="0" b="0"/>
              <a:pathLst>
                <a:path w="114556" h="107315">
                  <a:moveTo>
                    <a:pt x="0" y="2032"/>
                  </a:moveTo>
                  <a:lnTo>
                    <a:pt x="8256" y="6604"/>
                  </a:lnTo>
                  <a:lnTo>
                    <a:pt x="12955" y="13080"/>
                  </a:lnTo>
                  <a:lnTo>
                    <a:pt x="13716" y="13080"/>
                  </a:lnTo>
                  <a:lnTo>
                    <a:pt x="14352" y="11683"/>
                  </a:lnTo>
                  <a:lnTo>
                    <a:pt x="15113" y="10922"/>
                  </a:lnTo>
                  <a:lnTo>
                    <a:pt x="16510" y="10160"/>
                  </a:lnTo>
                  <a:lnTo>
                    <a:pt x="18415" y="8635"/>
                  </a:lnTo>
                  <a:lnTo>
                    <a:pt x="19305" y="7873"/>
                  </a:lnTo>
                  <a:lnTo>
                    <a:pt x="20575" y="7873"/>
                  </a:lnTo>
                  <a:lnTo>
                    <a:pt x="21209" y="7111"/>
                  </a:lnTo>
                  <a:lnTo>
                    <a:pt x="24003" y="5842"/>
                  </a:lnTo>
                  <a:lnTo>
                    <a:pt x="24765" y="5079"/>
                  </a:lnTo>
                  <a:lnTo>
                    <a:pt x="28830" y="2794"/>
                  </a:lnTo>
                  <a:lnTo>
                    <a:pt x="30227" y="2794"/>
                  </a:lnTo>
                  <a:lnTo>
                    <a:pt x="31624" y="2032"/>
                  </a:lnTo>
                  <a:lnTo>
                    <a:pt x="33783" y="2032"/>
                  </a:lnTo>
                  <a:lnTo>
                    <a:pt x="35180" y="1523"/>
                  </a:lnTo>
                  <a:lnTo>
                    <a:pt x="36577" y="1523"/>
                  </a:lnTo>
                  <a:lnTo>
                    <a:pt x="38481" y="761"/>
                  </a:lnTo>
                  <a:lnTo>
                    <a:pt x="42037" y="761"/>
                  </a:lnTo>
                  <a:lnTo>
                    <a:pt x="43434" y="0"/>
                  </a:lnTo>
                  <a:lnTo>
                    <a:pt x="45340" y="0"/>
                  </a:lnTo>
                  <a:lnTo>
                    <a:pt x="47499" y="761"/>
                  </a:lnTo>
                  <a:lnTo>
                    <a:pt x="63500" y="761"/>
                  </a:lnTo>
                  <a:lnTo>
                    <a:pt x="64771" y="1523"/>
                  </a:lnTo>
                  <a:lnTo>
                    <a:pt x="68200" y="1523"/>
                  </a:lnTo>
                  <a:lnTo>
                    <a:pt x="69469" y="2032"/>
                  </a:lnTo>
                  <a:lnTo>
                    <a:pt x="70866" y="2032"/>
                  </a:lnTo>
                  <a:lnTo>
                    <a:pt x="73025" y="2794"/>
                  </a:lnTo>
                  <a:lnTo>
                    <a:pt x="75058" y="2794"/>
                  </a:lnTo>
                  <a:lnTo>
                    <a:pt x="79884" y="5842"/>
                  </a:lnTo>
                  <a:lnTo>
                    <a:pt x="80518" y="6604"/>
                  </a:lnTo>
                  <a:lnTo>
                    <a:pt x="81915" y="7111"/>
                  </a:lnTo>
                  <a:lnTo>
                    <a:pt x="83440" y="10160"/>
                  </a:lnTo>
                  <a:lnTo>
                    <a:pt x="83440" y="11683"/>
                  </a:lnTo>
                  <a:lnTo>
                    <a:pt x="82678" y="12445"/>
                  </a:lnTo>
                  <a:lnTo>
                    <a:pt x="73025" y="12445"/>
                  </a:lnTo>
                  <a:lnTo>
                    <a:pt x="72263" y="13080"/>
                  </a:lnTo>
                  <a:lnTo>
                    <a:pt x="69469" y="14478"/>
                  </a:lnTo>
                  <a:lnTo>
                    <a:pt x="68962" y="15239"/>
                  </a:lnTo>
                  <a:lnTo>
                    <a:pt x="66168" y="16763"/>
                  </a:lnTo>
                  <a:lnTo>
                    <a:pt x="65406" y="18160"/>
                  </a:lnTo>
                  <a:lnTo>
                    <a:pt x="63500" y="19685"/>
                  </a:lnTo>
                  <a:lnTo>
                    <a:pt x="60706" y="22479"/>
                  </a:lnTo>
                  <a:lnTo>
                    <a:pt x="62612" y="23241"/>
                  </a:lnTo>
                  <a:lnTo>
                    <a:pt x="64771" y="23241"/>
                  </a:lnTo>
                  <a:lnTo>
                    <a:pt x="83440" y="31369"/>
                  </a:lnTo>
                  <a:lnTo>
                    <a:pt x="90297" y="34925"/>
                  </a:lnTo>
                  <a:lnTo>
                    <a:pt x="92330" y="37210"/>
                  </a:lnTo>
                  <a:lnTo>
                    <a:pt x="96393" y="40132"/>
                  </a:lnTo>
                  <a:lnTo>
                    <a:pt x="97790" y="42291"/>
                  </a:lnTo>
                  <a:lnTo>
                    <a:pt x="99950" y="43688"/>
                  </a:lnTo>
                  <a:lnTo>
                    <a:pt x="101347" y="45211"/>
                  </a:lnTo>
                  <a:lnTo>
                    <a:pt x="102743" y="47498"/>
                  </a:lnTo>
                  <a:lnTo>
                    <a:pt x="104140" y="48767"/>
                  </a:lnTo>
                  <a:lnTo>
                    <a:pt x="105410" y="51816"/>
                  </a:lnTo>
                  <a:lnTo>
                    <a:pt x="106808" y="53339"/>
                  </a:lnTo>
                  <a:lnTo>
                    <a:pt x="108205" y="56133"/>
                  </a:lnTo>
                  <a:lnTo>
                    <a:pt x="108205" y="57657"/>
                  </a:lnTo>
                  <a:lnTo>
                    <a:pt x="110237" y="62738"/>
                  </a:lnTo>
                  <a:lnTo>
                    <a:pt x="110237" y="64261"/>
                  </a:lnTo>
                  <a:lnTo>
                    <a:pt x="110999" y="64897"/>
                  </a:lnTo>
                  <a:lnTo>
                    <a:pt x="109602" y="66420"/>
                  </a:lnTo>
                  <a:lnTo>
                    <a:pt x="108205" y="66420"/>
                  </a:lnTo>
                  <a:lnTo>
                    <a:pt x="105410" y="64897"/>
                  </a:lnTo>
                  <a:lnTo>
                    <a:pt x="104140" y="64897"/>
                  </a:lnTo>
                  <a:lnTo>
                    <a:pt x="101347" y="63500"/>
                  </a:lnTo>
                  <a:lnTo>
                    <a:pt x="94997" y="63500"/>
                  </a:lnTo>
                  <a:lnTo>
                    <a:pt x="94488" y="64261"/>
                  </a:lnTo>
                  <a:lnTo>
                    <a:pt x="93727" y="64261"/>
                  </a:lnTo>
                  <a:lnTo>
                    <a:pt x="94997" y="64897"/>
                  </a:lnTo>
                  <a:lnTo>
                    <a:pt x="96393" y="66420"/>
                  </a:lnTo>
                  <a:lnTo>
                    <a:pt x="97790" y="67055"/>
                  </a:lnTo>
                  <a:lnTo>
                    <a:pt x="100584" y="69976"/>
                  </a:lnTo>
                  <a:lnTo>
                    <a:pt x="101347" y="71501"/>
                  </a:lnTo>
                  <a:lnTo>
                    <a:pt x="104140" y="74548"/>
                  </a:lnTo>
                  <a:lnTo>
                    <a:pt x="104649" y="75819"/>
                  </a:lnTo>
                  <a:lnTo>
                    <a:pt x="105410" y="76580"/>
                  </a:lnTo>
                  <a:lnTo>
                    <a:pt x="106046" y="78867"/>
                  </a:lnTo>
                  <a:lnTo>
                    <a:pt x="107443" y="80136"/>
                  </a:lnTo>
                  <a:lnTo>
                    <a:pt x="110999" y="87629"/>
                  </a:lnTo>
                  <a:lnTo>
                    <a:pt x="110999" y="89026"/>
                  </a:lnTo>
                  <a:lnTo>
                    <a:pt x="111506" y="90423"/>
                  </a:lnTo>
                  <a:lnTo>
                    <a:pt x="111506" y="91185"/>
                  </a:lnTo>
                  <a:lnTo>
                    <a:pt x="112396" y="92710"/>
                  </a:lnTo>
                  <a:lnTo>
                    <a:pt x="112396" y="94107"/>
                  </a:lnTo>
                  <a:lnTo>
                    <a:pt x="112903" y="94742"/>
                  </a:lnTo>
                  <a:lnTo>
                    <a:pt x="112903" y="96266"/>
                  </a:lnTo>
                  <a:lnTo>
                    <a:pt x="113665" y="98551"/>
                  </a:lnTo>
                  <a:lnTo>
                    <a:pt x="113665" y="100076"/>
                  </a:lnTo>
                  <a:lnTo>
                    <a:pt x="114555" y="101345"/>
                  </a:lnTo>
                  <a:lnTo>
                    <a:pt x="114555" y="102870"/>
                  </a:lnTo>
                  <a:lnTo>
                    <a:pt x="113665" y="103632"/>
                  </a:lnTo>
                  <a:lnTo>
                    <a:pt x="112903" y="105155"/>
                  </a:lnTo>
                  <a:lnTo>
                    <a:pt x="111506" y="106679"/>
                  </a:lnTo>
                  <a:lnTo>
                    <a:pt x="110237" y="107314"/>
                  </a:lnTo>
                  <a:lnTo>
                    <a:pt x="108205" y="107314"/>
                  </a:lnTo>
                  <a:lnTo>
                    <a:pt x="107443" y="106679"/>
                  </a:lnTo>
                  <a:lnTo>
                    <a:pt x="107443" y="105155"/>
                  </a:lnTo>
                  <a:lnTo>
                    <a:pt x="106808" y="103632"/>
                  </a:lnTo>
                  <a:lnTo>
                    <a:pt x="106808" y="97789"/>
                  </a:lnTo>
                  <a:lnTo>
                    <a:pt x="106046" y="96266"/>
                  </a:lnTo>
                  <a:lnTo>
                    <a:pt x="106046" y="93472"/>
                  </a:lnTo>
                  <a:lnTo>
                    <a:pt x="105410" y="91948"/>
                  </a:lnTo>
                  <a:lnTo>
                    <a:pt x="105410" y="91185"/>
                  </a:lnTo>
                  <a:lnTo>
                    <a:pt x="104649" y="89788"/>
                  </a:lnTo>
                  <a:lnTo>
                    <a:pt x="104649" y="89026"/>
                  </a:lnTo>
                  <a:lnTo>
                    <a:pt x="104140" y="87629"/>
                  </a:lnTo>
                  <a:lnTo>
                    <a:pt x="90933" y="73786"/>
                  </a:lnTo>
                  <a:lnTo>
                    <a:pt x="88774" y="72263"/>
                  </a:lnTo>
                  <a:lnTo>
                    <a:pt x="85980" y="69214"/>
                  </a:lnTo>
                  <a:lnTo>
                    <a:pt x="83440" y="67817"/>
                  </a:lnTo>
                  <a:lnTo>
                    <a:pt x="81281" y="65658"/>
                  </a:lnTo>
                  <a:lnTo>
                    <a:pt x="79884" y="64897"/>
                  </a:lnTo>
                  <a:lnTo>
                    <a:pt x="76455" y="61341"/>
                  </a:lnTo>
                  <a:lnTo>
                    <a:pt x="75058" y="60579"/>
                  </a:lnTo>
                  <a:lnTo>
                    <a:pt x="73660" y="59182"/>
                  </a:lnTo>
                  <a:lnTo>
                    <a:pt x="70359" y="53339"/>
                  </a:lnTo>
                  <a:lnTo>
                    <a:pt x="70359" y="51816"/>
                  </a:lnTo>
                  <a:lnTo>
                    <a:pt x="71628" y="50292"/>
                  </a:lnTo>
                  <a:lnTo>
                    <a:pt x="72263" y="50292"/>
                  </a:lnTo>
                  <a:lnTo>
                    <a:pt x="73025" y="49529"/>
                  </a:lnTo>
                  <a:lnTo>
                    <a:pt x="79122" y="49529"/>
                  </a:lnTo>
                  <a:lnTo>
                    <a:pt x="80518" y="50292"/>
                  </a:lnTo>
                  <a:lnTo>
                    <a:pt x="84075" y="50292"/>
                  </a:lnTo>
                  <a:lnTo>
                    <a:pt x="85472" y="51054"/>
                  </a:lnTo>
                  <a:lnTo>
                    <a:pt x="86868" y="51054"/>
                  </a:lnTo>
                  <a:lnTo>
                    <a:pt x="88138" y="51816"/>
                  </a:lnTo>
                  <a:lnTo>
                    <a:pt x="90933" y="51816"/>
                  </a:lnTo>
                  <a:lnTo>
                    <a:pt x="90933" y="52578"/>
                  </a:lnTo>
                  <a:lnTo>
                    <a:pt x="90297" y="51054"/>
                  </a:lnTo>
                  <a:lnTo>
                    <a:pt x="88774" y="50292"/>
                  </a:lnTo>
                  <a:lnTo>
                    <a:pt x="85472" y="46735"/>
                  </a:lnTo>
                  <a:lnTo>
                    <a:pt x="84075" y="45973"/>
                  </a:lnTo>
                  <a:lnTo>
                    <a:pt x="82678" y="44450"/>
                  </a:lnTo>
                  <a:lnTo>
                    <a:pt x="73660" y="39370"/>
                  </a:lnTo>
                  <a:lnTo>
                    <a:pt x="72263" y="37973"/>
                  </a:lnTo>
                  <a:lnTo>
                    <a:pt x="69469" y="36448"/>
                  </a:lnTo>
                  <a:lnTo>
                    <a:pt x="67565" y="35686"/>
                  </a:lnTo>
                  <a:lnTo>
                    <a:pt x="63500" y="33654"/>
                  </a:lnTo>
                  <a:lnTo>
                    <a:pt x="62612" y="32892"/>
                  </a:lnTo>
                  <a:lnTo>
                    <a:pt x="61341" y="32130"/>
                  </a:lnTo>
                  <a:lnTo>
                    <a:pt x="59944" y="32130"/>
                  </a:lnTo>
                  <a:lnTo>
                    <a:pt x="59056" y="31369"/>
                  </a:lnTo>
                  <a:lnTo>
                    <a:pt x="56515" y="30607"/>
                  </a:lnTo>
                  <a:lnTo>
                    <a:pt x="54991" y="29845"/>
                  </a:lnTo>
                  <a:lnTo>
                    <a:pt x="50928" y="29845"/>
                  </a:lnTo>
                  <a:lnTo>
                    <a:pt x="46737" y="27558"/>
                  </a:lnTo>
                  <a:lnTo>
                    <a:pt x="45340" y="27558"/>
                  </a:lnTo>
                  <a:lnTo>
                    <a:pt x="43434" y="25526"/>
                  </a:lnTo>
                  <a:lnTo>
                    <a:pt x="42037" y="24764"/>
                  </a:lnTo>
                  <a:lnTo>
                    <a:pt x="40640" y="23241"/>
                  </a:lnTo>
                  <a:lnTo>
                    <a:pt x="39878" y="21717"/>
                  </a:lnTo>
                  <a:lnTo>
                    <a:pt x="40640" y="20320"/>
                  </a:lnTo>
                  <a:lnTo>
                    <a:pt x="43434" y="17398"/>
                  </a:lnTo>
                  <a:lnTo>
                    <a:pt x="45340" y="16763"/>
                  </a:lnTo>
                  <a:lnTo>
                    <a:pt x="46102" y="15239"/>
                  </a:lnTo>
                  <a:lnTo>
                    <a:pt x="48134" y="14478"/>
                  </a:lnTo>
                  <a:lnTo>
                    <a:pt x="49531" y="13842"/>
                  </a:lnTo>
                  <a:lnTo>
                    <a:pt x="53087" y="12445"/>
                  </a:lnTo>
                  <a:lnTo>
                    <a:pt x="54356" y="10922"/>
                  </a:lnTo>
                  <a:lnTo>
                    <a:pt x="55753" y="10160"/>
                  </a:lnTo>
                  <a:lnTo>
                    <a:pt x="57150" y="10160"/>
                  </a:lnTo>
                  <a:lnTo>
                    <a:pt x="58547" y="9398"/>
                  </a:lnTo>
                  <a:lnTo>
                    <a:pt x="59056" y="8635"/>
                  </a:lnTo>
                  <a:lnTo>
                    <a:pt x="45340" y="8635"/>
                  </a:lnTo>
                  <a:lnTo>
                    <a:pt x="43943" y="9398"/>
                  </a:lnTo>
                  <a:lnTo>
                    <a:pt x="42037" y="9398"/>
                  </a:lnTo>
                  <a:lnTo>
                    <a:pt x="40640" y="10160"/>
                  </a:lnTo>
                  <a:lnTo>
                    <a:pt x="39243" y="10160"/>
                  </a:lnTo>
                  <a:lnTo>
                    <a:pt x="35180" y="12445"/>
                  </a:lnTo>
                  <a:lnTo>
                    <a:pt x="33783" y="12445"/>
                  </a:lnTo>
                  <a:lnTo>
                    <a:pt x="31624" y="13080"/>
                  </a:lnTo>
                  <a:lnTo>
                    <a:pt x="30988" y="13080"/>
                  </a:lnTo>
                  <a:lnTo>
                    <a:pt x="25400" y="16001"/>
                  </a:lnTo>
                  <a:lnTo>
                    <a:pt x="24765" y="16763"/>
                  </a:lnTo>
                  <a:lnTo>
                    <a:pt x="22734" y="17398"/>
                  </a:lnTo>
                  <a:lnTo>
                    <a:pt x="21209" y="18923"/>
                  </a:lnTo>
                  <a:lnTo>
                    <a:pt x="19812" y="19685"/>
                  </a:lnTo>
                  <a:lnTo>
                    <a:pt x="19305" y="21082"/>
                  </a:lnTo>
                  <a:lnTo>
                    <a:pt x="15749" y="23241"/>
                  </a:lnTo>
                  <a:lnTo>
                    <a:pt x="13716" y="24003"/>
                  </a:lnTo>
                  <a:lnTo>
                    <a:pt x="11558" y="24003"/>
                  </a:lnTo>
                  <a:lnTo>
                    <a:pt x="10160" y="23241"/>
                  </a:lnTo>
                  <a:lnTo>
                    <a:pt x="8890" y="23241"/>
                  </a:lnTo>
                  <a:lnTo>
                    <a:pt x="8890" y="17398"/>
                  </a:lnTo>
                  <a:lnTo>
                    <a:pt x="6097" y="11683"/>
                  </a:lnTo>
                  <a:lnTo>
                    <a:pt x="4700" y="10160"/>
                  </a:lnTo>
                  <a:lnTo>
                    <a:pt x="4191" y="7873"/>
                  </a:lnTo>
                  <a:lnTo>
                    <a:pt x="2794" y="6604"/>
                  </a:lnTo>
                  <a:lnTo>
                    <a:pt x="1906" y="5079"/>
                  </a:lnTo>
                  <a:lnTo>
                    <a:pt x="1397" y="431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4" name="Freeform 633"/>
            <p:cNvSpPr/>
            <p:nvPr/>
          </p:nvSpPr>
          <p:spPr>
            <a:xfrm>
              <a:off x="1663327" y="2459657"/>
              <a:ext cx="294078" cy="174443"/>
            </a:xfrm>
            <a:custGeom>
              <a:avLst/>
              <a:gdLst/>
              <a:ahLst/>
              <a:cxnLst/>
              <a:rect l="0" t="0" r="0" b="0"/>
              <a:pathLst>
                <a:path w="293752" h="173102">
                  <a:moveTo>
                    <a:pt x="104013" y="0"/>
                  </a:moveTo>
                  <a:lnTo>
                    <a:pt x="113666" y="6604"/>
                  </a:lnTo>
                  <a:lnTo>
                    <a:pt x="114428" y="7366"/>
                  </a:lnTo>
                  <a:lnTo>
                    <a:pt x="115063" y="8635"/>
                  </a:lnTo>
                  <a:lnTo>
                    <a:pt x="115063" y="10160"/>
                  </a:lnTo>
                  <a:lnTo>
                    <a:pt x="116460" y="13207"/>
                  </a:lnTo>
                  <a:lnTo>
                    <a:pt x="116460" y="14732"/>
                  </a:lnTo>
                  <a:lnTo>
                    <a:pt x="117222" y="15494"/>
                  </a:lnTo>
                  <a:lnTo>
                    <a:pt x="117857" y="16764"/>
                  </a:lnTo>
                  <a:lnTo>
                    <a:pt x="117857" y="18288"/>
                  </a:lnTo>
                  <a:lnTo>
                    <a:pt x="119126" y="21082"/>
                  </a:lnTo>
                  <a:lnTo>
                    <a:pt x="119126" y="23367"/>
                  </a:lnTo>
                  <a:lnTo>
                    <a:pt x="120523" y="26289"/>
                  </a:lnTo>
                  <a:lnTo>
                    <a:pt x="120523" y="27813"/>
                  </a:lnTo>
                  <a:lnTo>
                    <a:pt x="121285" y="29210"/>
                  </a:lnTo>
                  <a:lnTo>
                    <a:pt x="121285" y="31369"/>
                  </a:lnTo>
                  <a:lnTo>
                    <a:pt x="121920" y="32892"/>
                  </a:lnTo>
                  <a:lnTo>
                    <a:pt x="121920" y="34417"/>
                  </a:lnTo>
                  <a:lnTo>
                    <a:pt x="122682" y="35686"/>
                  </a:lnTo>
                  <a:lnTo>
                    <a:pt x="122682" y="39497"/>
                  </a:lnTo>
                  <a:lnTo>
                    <a:pt x="123317" y="41020"/>
                  </a:lnTo>
                  <a:lnTo>
                    <a:pt x="123317" y="44576"/>
                  </a:lnTo>
                  <a:lnTo>
                    <a:pt x="124079" y="46101"/>
                  </a:lnTo>
                  <a:lnTo>
                    <a:pt x="124079" y="46735"/>
                  </a:lnTo>
                  <a:lnTo>
                    <a:pt x="124715" y="48260"/>
                  </a:lnTo>
                  <a:lnTo>
                    <a:pt x="124715" y="52577"/>
                  </a:lnTo>
                  <a:lnTo>
                    <a:pt x="125476" y="54864"/>
                  </a:lnTo>
                  <a:lnTo>
                    <a:pt x="125476" y="59944"/>
                  </a:lnTo>
                  <a:lnTo>
                    <a:pt x="126112" y="62229"/>
                  </a:lnTo>
                  <a:lnTo>
                    <a:pt x="126112" y="70104"/>
                  </a:lnTo>
                  <a:lnTo>
                    <a:pt x="144145" y="73025"/>
                  </a:lnTo>
                  <a:lnTo>
                    <a:pt x="144145" y="64261"/>
                  </a:lnTo>
                  <a:lnTo>
                    <a:pt x="143384" y="62229"/>
                  </a:lnTo>
                  <a:lnTo>
                    <a:pt x="143384" y="59944"/>
                  </a:lnTo>
                  <a:lnTo>
                    <a:pt x="142748" y="57657"/>
                  </a:lnTo>
                  <a:lnTo>
                    <a:pt x="142748" y="55372"/>
                  </a:lnTo>
                  <a:lnTo>
                    <a:pt x="141987" y="54101"/>
                  </a:lnTo>
                  <a:lnTo>
                    <a:pt x="141987" y="52577"/>
                  </a:lnTo>
                  <a:lnTo>
                    <a:pt x="141351" y="51054"/>
                  </a:lnTo>
                  <a:lnTo>
                    <a:pt x="141351" y="50419"/>
                  </a:lnTo>
                  <a:lnTo>
                    <a:pt x="134366" y="27051"/>
                  </a:lnTo>
                  <a:lnTo>
                    <a:pt x="132969" y="23367"/>
                  </a:lnTo>
                  <a:lnTo>
                    <a:pt x="132969" y="21844"/>
                  </a:lnTo>
                  <a:lnTo>
                    <a:pt x="130938" y="17526"/>
                  </a:lnTo>
                  <a:lnTo>
                    <a:pt x="130175" y="16764"/>
                  </a:lnTo>
                  <a:lnTo>
                    <a:pt x="130175" y="16001"/>
                  </a:lnTo>
                  <a:lnTo>
                    <a:pt x="129541" y="14732"/>
                  </a:lnTo>
                  <a:lnTo>
                    <a:pt x="138431" y="17526"/>
                  </a:lnTo>
                  <a:lnTo>
                    <a:pt x="142748" y="28575"/>
                  </a:lnTo>
                  <a:lnTo>
                    <a:pt x="145542" y="37210"/>
                  </a:lnTo>
                  <a:lnTo>
                    <a:pt x="145542" y="39497"/>
                  </a:lnTo>
                  <a:lnTo>
                    <a:pt x="147447" y="46735"/>
                  </a:lnTo>
                  <a:lnTo>
                    <a:pt x="147447" y="48895"/>
                  </a:lnTo>
                  <a:lnTo>
                    <a:pt x="148210" y="51054"/>
                  </a:lnTo>
                  <a:lnTo>
                    <a:pt x="148210" y="53339"/>
                  </a:lnTo>
                  <a:lnTo>
                    <a:pt x="148844" y="55372"/>
                  </a:lnTo>
                  <a:lnTo>
                    <a:pt x="148844" y="57657"/>
                  </a:lnTo>
                  <a:lnTo>
                    <a:pt x="149607" y="59944"/>
                  </a:lnTo>
                  <a:lnTo>
                    <a:pt x="149607" y="61467"/>
                  </a:lnTo>
                  <a:lnTo>
                    <a:pt x="150241" y="63500"/>
                  </a:lnTo>
                  <a:lnTo>
                    <a:pt x="150241" y="65023"/>
                  </a:lnTo>
                  <a:lnTo>
                    <a:pt x="151004" y="66548"/>
                  </a:lnTo>
                  <a:lnTo>
                    <a:pt x="151004" y="72263"/>
                  </a:lnTo>
                  <a:lnTo>
                    <a:pt x="151638" y="73025"/>
                  </a:lnTo>
                  <a:lnTo>
                    <a:pt x="151638" y="72263"/>
                  </a:lnTo>
                  <a:lnTo>
                    <a:pt x="152400" y="72263"/>
                  </a:lnTo>
                  <a:lnTo>
                    <a:pt x="153797" y="70866"/>
                  </a:lnTo>
                  <a:lnTo>
                    <a:pt x="155703" y="70104"/>
                  </a:lnTo>
                  <a:lnTo>
                    <a:pt x="166751" y="63500"/>
                  </a:lnTo>
                  <a:lnTo>
                    <a:pt x="168275" y="62229"/>
                  </a:lnTo>
                  <a:lnTo>
                    <a:pt x="175134" y="58420"/>
                  </a:lnTo>
                  <a:lnTo>
                    <a:pt x="178435" y="56895"/>
                  </a:lnTo>
                  <a:lnTo>
                    <a:pt x="179325" y="56133"/>
                  </a:lnTo>
                  <a:lnTo>
                    <a:pt x="180594" y="55372"/>
                  </a:lnTo>
                  <a:lnTo>
                    <a:pt x="181991" y="55372"/>
                  </a:lnTo>
                  <a:lnTo>
                    <a:pt x="184785" y="54864"/>
                  </a:lnTo>
                  <a:lnTo>
                    <a:pt x="187579" y="54864"/>
                  </a:lnTo>
                  <a:lnTo>
                    <a:pt x="188850" y="54101"/>
                  </a:lnTo>
                  <a:lnTo>
                    <a:pt x="195835" y="54101"/>
                  </a:lnTo>
                  <a:lnTo>
                    <a:pt x="196342" y="53339"/>
                  </a:lnTo>
                  <a:lnTo>
                    <a:pt x="204851" y="53339"/>
                  </a:lnTo>
                  <a:lnTo>
                    <a:pt x="206248" y="52577"/>
                  </a:lnTo>
                  <a:lnTo>
                    <a:pt x="220472" y="52577"/>
                  </a:lnTo>
                  <a:lnTo>
                    <a:pt x="221869" y="51816"/>
                  </a:lnTo>
                  <a:lnTo>
                    <a:pt x="252350" y="51816"/>
                  </a:lnTo>
                  <a:lnTo>
                    <a:pt x="252985" y="52577"/>
                  </a:lnTo>
                  <a:lnTo>
                    <a:pt x="254254" y="52577"/>
                  </a:lnTo>
                  <a:lnTo>
                    <a:pt x="258572" y="56895"/>
                  </a:lnTo>
                  <a:lnTo>
                    <a:pt x="259207" y="58420"/>
                  </a:lnTo>
                  <a:lnTo>
                    <a:pt x="259207" y="65023"/>
                  </a:lnTo>
                  <a:lnTo>
                    <a:pt x="258572" y="66548"/>
                  </a:lnTo>
                  <a:lnTo>
                    <a:pt x="257810" y="67310"/>
                  </a:lnTo>
                  <a:lnTo>
                    <a:pt x="256413" y="70104"/>
                  </a:lnTo>
                  <a:lnTo>
                    <a:pt x="253747" y="71627"/>
                  </a:lnTo>
                  <a:lnTo>
                    <a:pt x="251588" y="72263"/>
                  </a:lnTo>
                  <a:lnTo>
                    <a:pt x="250191" y="73025"/>
                  </a:lnTo>
                  <a:lnTo>
                    <a:pt x="241300" y="75945"/>
                  </a:lnTo>
                  <a:lnTo>
                    <a:pt x="236475" y="75945"/>
                  </a:lnTo>
                  <a:lnTo>
                    <a:pt x="234316" y="76580"/>
                  </a:lnTo>
                  <a:lnTo>
                    <a:pt x="232284" y="76580"/>
                  </a:lnTo>
                  <a:lnTo>
                    <a:pt x="230125" y="77342"/>
                  </a:lnTo>
                  <a:lnTo>
                    <a:pt x="223266" y="77342"/>
                  </a:lnTo>
                  <a:lnTo>
                    <a:pt x="222632" y="76580"/>
                  </a:lnTo>
                  <a:lnTo>
                    <a:pt x="221869" y="76580"/>
                  </a:lnTo>
                  <a:lnTo>
                    <a:pt x="221362" y="75945"/>
                  </a:lnTo>
                  <a:lnTo>
                    <a:pt x="221362" y="74548"/>
                  </a:lnTo>
                  <a:lnTo>
                    <a:pt x="221869" y="73786"/>
                  </a:lnTo>
                  <a:lnTo>
                    <a:pt x="224791" y="73786"/>
                  </a:lnTo>
                  <a:lnTo>
                    <a:pt x="226060" y="73025"/>
                  </a:lnTo>
                  <a:lnTo>
                    <a:pt x="231775" y="73025"/>
                  </a:lnTo>
                  <a:lnTo>
                    <a:pt x="236475" y="71627"/>
                  </a:lnTo>
                  <a:lnTo>
                    <a:pt x="237744" y="71627"/>
                  </a:lnTo>
                  <a:lnTo>
                    <a:pt x="242697" y="70104"/>
                  </a:lnTo>
                  <a:lnTo>
                    <a:pt x="244094" y="70104"/>
                  </a:lnTo>
                  <a:lnTo>
                    <a:pt x="246000" y="69342"/>
                  </a:lnTo>
                  <a:lnTo>
                    <a:pt x="247397" y="68579"/>
                  </a:lnTo>
                  <a:lnTo>
                    <a:pt x="248794" y="67310"/>
                  </a:lnTo>
                  <a:lnTo>
                    <a:pt x="250191" y="66548"/>
                  </a:lnTo>
                  <a:lnTo>
                    <a:pt x="251588" y="65023"/>
                  </a:lnTo>
                  <a:lnTo>
                    <a:pt x="252350" y="63500"/>
                  </a:lnTo>
                  <a:lnTo>
                    <a:pt x="252350" y="62738"/>
                  </a:lnTo>
                  <a:lnTo>
                    <a:pt x="250953" y="60705"/>
                  </a:lnTo>
                  <a:lnTo>
                    <a:pt x="250191" y="59944"/>
                  </a:lnTo>
                  <a:lnTo>
                    <a:pt x="241935" y="59944"/>
                  </a:lnTo>
                  <a:lnTo>
                    <a:pt x="240538" y="59182"/>
                  </a:lnTo>
                  <a:lnTo>
                    <a:pt x="197104" y="59182"/>
                  </a:lnTo>
                  <a:lnTo>
                    <a:pt x="194945" y="59944"/>
                  </a:lnTo>
                  <a:lnTo>
                    <a:pt x="189485" y="59944"/>
                  </a:lnTo>
                  <a:lnTo>
                    <a:pt x="188850" y="60705"/>
                  </a:lnTo>
                  <a:lnTo>
                    <a:pt x="187579" y="60705"/>
                  </a:lnTo>
                  <a:lnTo>
                    <a:pt x="184785" y="62229"/>
                  </a:lnTo>
                  <a:lnTo>
                    <a:pt x="182626" y="62738"/>
                  </a:lnTo>
                  <a:lnTo>
                    <a:pt x="181229" y="62738"/>
                  </a:lnTo>
                  <a:lnTo>
                    <a:pt x="177928" y="64261"/>
                  </a:lnTo>
                  <a:lnTo>
                    <a:pt x="176531" y="65785"/>
                  </a:lnTo>
                  <a:lnTo>
                    <a:pt x="171069" y="67945"/>
                  </a:lnTo>
                  <a:lnTo>
                    <a:pt x="165354" y="71627"/>
                  </a:lnTo>
                  <a:lnTo>
                    <a:pt x="163322" y="72263"/>
                  </a:lnTo>
                  <a:lnTo>
                    <a:pt x="162053" y="73786"/>
                  </a:lnTo>
                  <a:lnTo>
                    <a:pt x="158497" y="75310"/>
                  </a:lnTo>
                  <a:lnTo>
                    <a:pt x="152400" y="78867"/>
                  </a:lnTo>
                  <a:lnTo>
                    <a:pt x="150241" y="81152"/>
                  </a:lnTo>
                  <a:lnTo>
                    <a:pt x="148844" y="81660"/>
                  </a:lnTo>
                  <a:lnTo>
                    <a:pt x="147447" y="81660"/>
                  </a:lnTo>
                  <a:lnTo>
                    <a:pt x="144654" y="84708"/>
                  </a:lnTo>
                  <a:lnTo>
                    <a:pt x="144145" y="83947"/>
                  </a:lnTo>
                  <a:lnTo>
                    <a:pt x="141351" y="82423"/>
                  </a:lnTo>
                  <a:lnTo>
                    <a:pt x="139828" y="82423"/>
                  </a:lnTo>
                  <a:lnTo>
                    <a:pt x="138431" y="81660"/>
                  </a:lnTo>
                  <a:lnTo>
                    <a:pt x="134366" y="81660"/>
                  </a:lnTo>
                  <a:lnTo>
                    <a:pt x="132969" y="81152"/>
                  </a:lnTo>
                  <a:lnTo>
                    <a:pt x="130938" y="81152"/>
                  </a:lnTo>
                  <a:lnTo>
                    <a:pt x="129541" y="80391"/>
                  </a:lnTo>
                  <a:lnTo>
                    <a:pt x="128270" y="80391"/>
                  </a:lnTo>
                  <a:lnTo>
                    <a:pt x="126112" y="79629"/>
                  </a:lnTo>
                  <a:lnTo>
                    <a:pt x="124079" y="79629"/>
                  </a:lnTo>
                  <a:lnTo>
                    <a:pt x="122682" y="78867"/>
                  </a:lnTo>
                  <a:lnTo>
                    <a:pt x="119126" y="78867"/>
                  </a:lnTo>
                  <a:lnTo>
                    <a:pt x="117222" y="78104"/>
                  </a:lnTo>
                  <a:lnTo>
                    <a:pt x="113157" y="78104"/>
                  </a:lnTo>
                  <a:lnTo>
                    <a:pt x="110872" y="77342"/>
                  </a:lnTo>
                  <a:lnTo>
                    <a:pt x="105410" y="77342"/>
                  </a:lnTo>
                  <a:lnTo>
                    <a:pt x="103506" y="76580"/>
                  </a:lnTo>
                  <a:lnTo>
                    <a:pt x="97791" y="76580"/>
                  </a:lnTo>
                  <a:lnTo>
                    <a:pt x="95759" y="75945"/>
                  </a:lnTo>
                  <a:lnTo>
                    <a:pt x="87504" y="75945"/>
                  </a:lnTo>
                  <a:lnTo>
                    <a:pt x="85344" y="75310"/>
                  </a:lnTo>
                  <a:lnTo>
                    <a:pt x="77725" y="75310"/>
                  </a:lnTo>
                  <a:lnTo>
                    <a:pt x="76582" y="74548"/>
                  </a:lnTo>
                  <a:lnTo>
                    <a:pt x="58547" y="74548"/>
                  </a:lnTo>
                  <a:lnTo>
                    <a:pt x="57150" y="73786"/>
                  </a:lnTo>
                  <a:lnTo>
                    <a:pt x="46101" y="73786"/>
                  </a:lnTo>
                  <a:lnTo>
                    <a:pt x="44704" y="73025"/>
                  </a:lnTo>
                  <a:lnTo>
                    <a:pt x="43435" y="73025"/>
                  </a:lnTo>
                  <a:lnTo>
                    <a:pt x="42545" y="72263"/>
                  </a:lnTo>
                  <a:lnTo>
                    <a:pt x="42038" y="72263"/>
                  </a:lnTo>
                  <a:lnTo>
                    <a:pt x="40641" y="70866"/>
                  </a:lnTo>
                  <a:lnTo>
                    <a:pt x="40641" y="67945"/>
                  </a:lnTo>
                  <a:lnTo>
                    <a:pt x="42038" y="65023"/>
                  </a:lnTo>
                  <a:lnTo>
                    <a:pt x="43942" y="64261"/>
                  </a:lnTo>
                  <a:lnTo>
                    <a:pt x="61976" y="64261"/>
                  </a:lnTo>
                  <a:lnTo>
                    <a:pt x="63373" y="65023"/>
                  </a:lnTo>
                  <a:lnTo>
                    <a:pt x="70866" y="65023"/>
                  </a:lnTo>
                  <a:lnTo>
                    <a:pt x="73025" y="65785"/>
                  </a:lnTo>
                  <a:lnTo>
                    <a:pt x="79884" y="65785"/>
                  </a:lnTo>
                  <a:lnTo>
                    <a:pt x="81281" y="66548"/>
                  </a:lnTo>
                  <a:lnTo>
                    <a:pt x="88138" y="66548"/>
                  </a:lnTo>
                  <a:lnTo>
                    <a:pt x="89535" y="67310"/>
                  </a:lnTo>
                  <a:lnTo>
                    <a:pt x="99188" y="67310"/>
                  </a:lnTo>
                  <a:lnTo>
                    <a:pt x="100585" y="67945"/>
                  </a:lnTo>
                  <a:lnTo>
                    <a:pt x="105410" y="67945"/>
                  </a:lnTo>
                  <a:lnTo>
                    <a:pt x="106045" y="68579"/>
                  </a:lnTo>
                  <a:lnTo>
                    <a:pt x="112269" y="68579"/>
                  </a:lnTo>
                  <a:lnTo>
                    <a:pt x="113666" y="69342"/>
                  </a:lnTo>
                  <a:lnTo>
                    <a:pt x="118619" y="69342"/>
                  </a:lnTo>
                  <a:lnTo>
                    <a:pt x="119126" y="70104"/>
                  </a:lnTo>
                  <a:lnTo>
                    <a:pt x="119126" y="58420"/>
                  </a:lnTo>
                  <a:lnTo>
                    <a:pt x="118619" y="56133"/>
                  </a:lnTo>
                  <a:lnTo>
                    <a:pt x="118619" y="52577"/>
                  </a:lnTo>
                  <a:lnTo>
                    <a:pt x="117857" y="51054"/>
                  </a:lnTo>
                  <a:lnTo>
                    <a:pt x="117857" y="47498"/>
                  </a:lnTo>
                  <a:lnTo>
                    <a:pt x="116460" y="44576"/>
                  </a:lnTo>
                  <a:lnTo>
                    <a:pt x="116460" y="43052"/>
                  </a:lnTo>
                  <a:lnTo>
                    <a:pt x="115825" y="41782"/>
                  </a:lnTo>
                  <a:lnTo>
                    <a:pt x="115825" y="39497"/>
                  </a:lnTo>
                  <a:lnTo>
                    <a:pt x="110872" y="26289"/>
                  </a:lnTo>
                  <a:lnTo>
                    <a:pt x="108713" y="22605"/>
                  </a:lnTo>
                  <a:lnTo>
                    <a:pt x="106807" y="17526"/>
                  </a:lnTo>
                  <a:lnTo>
                    <a:pt x="106045" y="16001"/>
                  </a:lnTo>
                  <a:lnTo>
                    <a:pt x="105410" y="15494"/>
                  </a:lnTo>
                  <a:lnTo>
                    <a:pt x="104013" y="13207"/>
                  </a:lnTo>
                  <a:lnTo>
                    <a:pt x="103506" y="11683"/>
                  </a:lnTo>
                  <a:lnTo>
                    <a:pt x="102744" y="10922"/>
                  </a:lnTo>
                  <a:lnTo>
                    <a:pt x="102744" y="10160"/>
                  </a:lnTo>
                  <a:lnTo>
                    <a:pt x="100585" y="10922"/>
                  </a:lnTo>
                  <a:lnTo>
                    <a:pt x="98553" y="10922"/>
                  </a:lnTo>
                  <a:lnTo>
                    <a:pt x="95759" y="11683"/>
                  </a:lnTo>
                  <a:lnTo>
                    <a:pt x="94488" y="12445"/>
                  </a:lnTo>
                  <a:lnTo>
                    <a:pt x="89535" y="13970"/>
                  </a:lnTo>
                  <a:lnTo>
                    <a:pt x="75819" y="20573"/>
                  </a:lnTo>
                  <a:lnTo>
                    <a:pt x="73660" y="21082"/>
                  </a:lnTo>
                  <a:lnTo>
                    <a:pt x="71629" y="22605"/>
                  </a:lnTo>
                  <a:lnTo>
                    <a:pt x="70232" y="24129"/>
                  </a:lnTo>
                  <a:lnTo>
                    <a:pt x="68072" y="25526"/>
                  </a:lnTo>
                  <a:lnTo>
                    <a:pt x="66167" y="26289"/>
                  </a:lnTo>
                  <a:lnTo>
                    <a:pt x="61976" y="29210"/>
                  </a:lnTo>
                  <a:lnTo>
                    <a:pt x="60707" y="30607"/>
                  </a:lnTo>
                  <a:lnTo>
                    <a:pt x="58547" y="32130"/>
                  </a:lnTo>
                  <a:lnTo>
                    <a:pt x="57150" y="33654"/>
                  </a:lnTo>
                  <a:lnTo>
                    <a:pt x="52960" y="36448"/>
                  </a:lnTo>
                  <a:lnTo>
                    <a:pt x="51563" y="37973"/>
                  </a:lnTo>
                  <a:lnTo>
                    <a:pt x="49657" y="39497"/>
                  </a:lnTo>
                  <a:lnTo>
                    <a:pt x="48134" y="41782"/>
                  </a:lnTo>
                  <a:lnTo>
                    <a:pt x="46863" y="43052"/>
                  </a:lnTo>
                  <a:lnTo>
                    <a:pt x="44704" y="44576"/>
                  </a:lnTo>
                  <a:lnTo>
                    <a:pt x="43435" y="46735"/>
                  </a:lnTo>
                  <a:lnTo>
                    <a:pt x="42038" y="48260"/>
                  </a:lnTo>
                  <a:lnTo>
                    <a:pt x="39879" y="49657"/>
                  </a:lnTo>
                  <a:lnTo>
                    <a:pt x="38482" y="51816"/>
                  </a:lnTo>
                  <a:lnTo>
                    <a:pt x="37085" y="53339"/>
                  </a:lnTo>
                  <a:lnTo>
                    <a:pt x="35688" y="55372"/>
                  </a:lnTo>
                  <a:lnTo>
                    <a:pt x="34291" y="56895"/>
                  </a:lnTo>
                  <a:lnTo>
                    <a:pt x="33020" y="59182"/>
                  </a:lnTo>
                  <a:lnTo>
                    <a:pt x="31623" y="60705"/>
                  </a:lnTo>
                  <a:lnTo>
                    <a:pt x="30226" y="62738"/>
                  </a:lnTo>
                  <a:lnTo>
                    <a:pt x="28829" y="64261"/>
                  </a:lnTo>
                  <a:lnTo>
                    <a:pt x="27432" y="66548"/>
                  </a:lnTo>
                  <a:lnTo>
                    <a:pt x="26035" y="67945"/>
                  </a:lnTo>
                  <a:lnTo>
                    <a:pt x="25528" y="70104"/>
                  </a:lnTo>
                  <a:lnTo>
                    <a:pt x="24131" y="71627"/>
                  </a:lnTo>
                  <a:lnTo>
                    <a:pt x="23369" y="73786"/>
                  </a:lnTo>
                  <a:lnTo>
                    <a:pt x="21972" y="75310"/>
                  </a:lnTo>
                  <a:lnTo>
                    <a:pt x="21210" y="77342"/>
                  </a:lnTo>
                  <a:lnTo>
                    <a:pt x="20066" y="78867"/>
                  </a:lnTo>
                  <a:lnTo>
                    <a:pt x="19178" y="81152"/>
                  </a:lnTo>
                  <a:lnTo>
                    <a:pt x="17907" y="82423"/>
                  </a:lnTo>
                  <a:lnTo>
                    <a:pt x="17907" y="84708"/>
                  </a:lnTo>
                  <a:lnTo>
                    <a:pt x="15875" y="88519"/>
                  </a:lnTo>
                  <a:lnTo>
                    <a:pt x="15875" y="90551"/>
                  </a:lnTo>
                  <a:lnTo>
                    <a:pt x="14351" y="92836"/>
                  </a:lnTo>
                  <a:lnTo>
                    <a:pt x="14351" y="94233"/>
                  </a:lnTo>
                  <a:lnTo>
                    <a:pt x="13716" y="95630"/>
                  </a:lnTo>
                  <a:lnTo>
                    <a:pt x="12954" y="97789"/>
                  </a:lnTo>
                  <a:lnTo>
                    <a:pt x="12954" y="99314"/>
                  </a:lnTo>
                  <a:lnTo>
                    <a:pt x="12319" y="100838"/>
                  </a:lnTo>
                  <a:lnTo>
                    <a:pt x="12319" y="102870"/>
                  </a:lnTo>
                  <a:lnTo>
                    <a:pt x="11557" y="104394"/>
                  </a:lnTo>
                  <a:lnTo>
                    <a:pt x="11557" y="106679"/>
                  </a:lnTo>
                  <a:lnTo>
                    <a:pt x="10922" y="108204"/>
                  </a:lnTo>
                  <a:lnTo>
                    <a:pt x="10922" y="117601"/>
                  </a:lnTo>
                  <a:lnTo>
                    <a:pt x="11557" y="118998"/>
                  </a:lnTo>
                  <a:lnTo>
                    <a:pt x="11557" y="122047"/>
                  </a:lnTo>
                  <a:lnTo>
                    <a:pt x="12319" y="123317"/>
                  </a:lnTo>
                  <a:lnTo>
                    <a:pt x="12319" y="124841"/>
                  </a:lnTo>
                  <a:lnTo>
                    <a:pt x="12954" y="125602"/>
                  </a:lnTo>
                  <a:lnTo>
                    <a:pt x="12954" y="127126"/>
                  </a:lnTo>
                  <a:lnTo>
                    <a:pt x="17907" y="136525"/>
                  </a:lnTo>
                  <a:lnTo>
                    <a:pt x="27432" y="146050"/>
                  </a:lnTo>
                  <a:lnTo>
                    <a:pt x="31623" y="149098"/>
                  </a:lnTo>
                  <a:lnTo>
                    <a:pt x="33020" y="149098"/>
                  </a:lnTo>
                  <a:lnTo>
                    <a:pt x="33782" y="149605"/>
                  </a:lnTo>
                  <a:lnTo>
                    <a:pt x="37847" y="151892"/>
                  </a:lnTo>
                  <a:lnTo>
                    <a:pt x="39244" y="151892"/>
                  </a:lnTo>
                  <a:lnTo>
                    <a:pt x="42038" y="153416"/>
                  </a:lnTo>
                  <a:lnTo>
                    <a:pt x="43435" y="153416"/>
                  </a:lnTo>
                  <a:lnTo>
                    <a:pt x="43942" y="154177"/>
                  </a:lnTo>
                  <a:lnTo>
                    <a:pt x="46101" y="154685"/>
                  </a:lnTo>
                  <a:lnTo>
                    <a:pt x="47498" y="155448"/>
                  </a:lnTo>
                  <a:lnTo>
                    <a:pt x="50292" y="155448"/>
                  </a:lnTo>
                  <a:lnTo>
                    <a:pt x="51563" y="156210"/>
                  </a:lnTo>
                  <a:lnTo>
                    <a:pt x="52960" y="156210"/>
                  </a:lnTo>
                  <a:lnTo>
                    <a:pt x="54357" y="156972"/>
                  </a:lnTo>
                  <a:lnTo>
                    <a:pt x="57150" y="156972"/>
                  </a:lnTo>
                  <a:lnTo>
                    <a:pt x="59310" y="157733"/>
                  </a:lnTo>
                  <a:lnTo>
                    <a:pt x="61976" y="157733"/>
                  </a:lnTo>
                  <a:lnTo>
                    <a:pt x="63373" y="158495"/>
                  </a:lnTo>
                  <a:lnTo>
                    <a:pt x="68072" y="158495"/>
                  </a:lnTo>
                  <a:lnTo>
                    <a:pt x="69469" y="159257"/>
                  </a:lnTo>
                  <a:lnTo>
                    <a:pt x="77725" y="159257"/>
                  </a:lnTo>
                  <a:lnTo>
                    <a:pt x="79122" y="158495"/>
                  </a:lnTo>
                  <a:lnTo>
                    <a:pt x="84075" y="158495"/>
                  </a:lnTo>
                  <a:lnTo>
                    <a:pt x="85344" y="157733"/>
                  </a:lnTo>
                  <a:lnTo>
                    <a:pt x="90932" y="157733"/>
                  </a:lnTo>
                  <a:lnTo>
                    <a:pt x="92329" y="156972"/>
                  </a:lnTo>
                  <a:lnTo>
                    <a:pt x="94997" y="156972"/>
                  </a:lnTo>
                  <a:lnTo>
                    <a:pt x="97156" y="156210"/>
                  </a:lnTo>
                  <a:lnTo>
                    <a:pt x="98553" y="156210"/>
                  </a:lnTo>
                  <a:lnTo>
                    <a:pt x="101854" y="154685"/>
                  </a:lnTo>
                  <a:lnTo>
                    <a:pt x="103506" y="154685"/>
                  </a:lnTo>
                  <a:lnTo>
                    <a:pt x="105410" y="154177"/>
                  </a:lnTo>
                  <a:lnTo>
                    <a:pt x="106807" y="154177"/>
                  </a:lnTo>
                  <a:lnTo>
                    <a:pt x="108204" y="153416"/>
                  </a:lnTo>
                  <a:lnTo>
                    <a:pt x="110363" y="153416"/>
                  </a:lnTo>
                  <a:lnTo>
                    <a:pt x="111760" y="152654"/>
                  </a:lnTo>
                  <a:lnTo>
                    <a:pt x="113157" y="152654"/>
                  </a:lnTo>
                  <a:lnTo>
                    <a:pt x="114428" y="151892"/>
                  </a:lnTo>
                  <a:lnTo>
                    <a:pt x="116460" y="151892"/>
                  </a:lnTo>
                  <a:lnTo>
                    <a:pt x="120523" y="149605"/>
                  </a:lnTo>
                  <a:lnTo>
                    <a:pt x="122682" y="149605"/>
                  </a:lnTo>
                  <a:lnTo>
                    <a:pt x="123317" y="149098"/>
                  </a:lnTo>
                  <a:lnTo>
                    <a:pt x="124715" y="149098"/>
                  </a:lnTo>
                  <a:lnTo>
                    <a:pt x="128779" y="146811"/>
                  </a:lnTo>
                  <a:lnTo>
                    <a:pt x="130175" y="146811"/>
                  </a:lnTo>
                  <a:lnTo>
                    <a:pt x="132969" y="145288"/>
                  </a:lnTo>
                  <a:lnTo>
                    <a:pt x="141987" y="142367"/>
                  </a:lnTo>
                  <a:lnTo>
                    <a:pt x="143384" y="141604"/>
                  </a:lnTo>
                  <a:lnTo>
                    <a:pt x="146813" y="140335"/>
                  </a:lnTo>
                  <a:lnTo>
                    <a:pt x="148210" y="140335"/>
                  </a:lnTo>
                  <a:lnTo>
                    <a:pt x="148844" y="139573"/>
                  </a:lnTo>
                  <a:lnTo>
                    <a:pt x="152400" y="139573"/>
                  </a:lnTo>
                  <a:lnTo>
                    <a:pt x="153797" y="141604"/>
                  </a:lnTo>
                  <a:lnTo>
                    <a:pt x="153797" y="142367"/>
                  </a:lnTo>
                  <a:lnTo>
                    <a:pt x="154306" y="143891"/>
                  </a:lnTo>
                  <a:lnTo>
                    <a:pt x="154306" y="145288"/>
                  </a:lnTo>
                  <a:lnTo>
                    <a:pt x="155067" y="146811"/>
                  </a:lnTo>
                  <a:lnTo>
                    <a:pt x="155067" y="150367"/>
                  </a:lnTo>
                  <a:lnTo>
                    <a:pt x="155703" y="151892"/>
                  </a:lnTo>
                  <a:lnTo>
                    <a:pt x="155703" y="154685"/>
                  </a:lnTo>
                  <a:lnTo>
                    <a:pt x="178435" y="154685"/>
                  </a:lnTo>
                  <a:lnTo>
                    <a:pt x="179832" y="155448"/>
                  </a:lnTo>
                  <a:lnTo>
                    <a:pt x="220472" y="155448"/>
                  </a:lnTo>
                  <a:lnTo>
                    <a:pt x="222632" y="154685"/>
                  </a:lnTo>
                  <a:lnTo>
                    <a:pt x="226060" y="154685"/>
                  </a:lnTo>
                  <a:lnTo>
                    <a:pt x="228219" y="154177"/>
                  </a:lnTo>
                  <a:lnTo>
                    <a:pt x="230125" y="154177"/>
                  </a:lnTo>
                  <a:lnTo>
                    <a:pt x="232284" y="153416"/>
                  </a:lnTo>
                  <a:lnTo>
                    <a:pt x="237237" y="153416"/>
                  </a:lnTo>
                  <a:lnTo>
                    <a:pt x="239141" y="152654"/>
                  </a:lnTo>
                  <a:lnTo>
                    <a:pt x="241300" y="152654"/>
                  </a:lnTo>
                  <a:lnTo>
                    <a:pt x="247397" y="150367"/>
                  </a:lnTo>
                  <a:lnTo>
                    <a:pt x="249556" y="150367"/>
                  </a:lnTo>
                  <a:lnTo>
                    <a:pt x="251588" y="149605"/>
                  </a:lnTo>
                  <a:lnTo>
                    <a:pt x="253747" y="149605"/>
                  </a:lnTo>
                  <a:lnTo>
                    <a:pt x="257048" y="148335"/>
                  </a:lnTo>
                  <a:lnTo>
                    <a:pt x="258572" y="148335"/>
                  </a:lnTo>
                  <a:lnTo>
                    <a:pt x="262001" y="146811"/>
                  </a:lnTo>
                  <a:lnTo>
                    <a:pt x="263398" y="146811"/>
                  </a:lnTo>
                  <a:lnTo>
                    <a:pt x="264669" y="146050"/>
                  </a:lnTo>
                  <a:lnTo>
                    <a:pt x="266066" y="146050"/>
                  </a:lnTo>
                  <a:lnTo>
                    <a:pt x="268225" y="145288"/>
                  </a:lnTo>
                  <a:lnTo>
                    <a:pt x="270257" y="145288"/>
                  </a:lnTo>
                  <a:lnTo>
                    <a:pt x="271019" y="144526"/>
                  </a:lnTo>
                  <a:lnTo>
                    <a:pt x="271526" y="144526"/>
                  </a:lnTo>
                  <a:lnTo>
                    <a:pt x="272416" y="97789"/>
                  </a:lnTo>
                  <a:lnTo>
                    <a:pt x="266828" y="100838"/>
                  </a:lnTo>
                  <a:lnTo>
                    <a:pt x="265557" y="100838"/>
                  </a:lnTo>
                  <a:lnTo>
                    <a:pt x="264160" y="101600"/>
                  </a:lnTo>
                  <a:lnTo>
                    <a:pt x="262763" y="101600"/>
                  </a:lnTo>
                  <a:lnTo>
                    <a:pt x="261113" y="102107"/>
                  </a:lnTo>
                  <a:lnTo>
                    <a:pt x="254254" y="102107"/>
                  </a:lnTo>
                  <a:lnTo>
                    <a:pt x="252350" y="101600"/>
                  </a:lnTo>
                  <a:lnTo>
                    <a:pt x="250953" y="101600"/>
                  </a:lnTo>
                  <a:lnTo>
                    <a:pt x="247397" y="100076"/>
                  </a:lnTo>
                  <a:lnTo>
                    <a:pt x="246888" y="100076"/>
                  </a:lnTo>
                  <a:lnTo>
                    <a:pt x="244729" y="99314"/>
                  </a:lnTo>
                  <a:lnTo>
                    <a:pt x="244094" y="98551"/>
                  </a:lnTo>
                  <a:lnTo>
                    <a:pt x="250953" y="91313"/>
                  </a:lnTo>
                  <a:lnTo>
                    <a:pt x="252985" y="91313"/>
                  </a:lnTo>
                  <a:lnTo>
                    <a:pt x="254254" y="92075"/>
                  </a:lnTo>
                  <a:lnTo>
                    <a:pt x="257048" y="92075"/>
                  </a:lnTo>
                  <a:lnTo>
                    <a:pt x="258572" y="91313"/>
                  </a:lnTo>
                  <a:lnTo>
                    <a:pt x="260604" y="91313"/>
                  </a:lnTo>
                  <a:lnTo>
                    <a:pt x="261113" y="90551"/>
                  </a:lnTo>
                  <a:lnTo>
                    <a:pt x="262001" y="90551"/>
                  </a:lnTo>
                  <a:lnTo>
                    <a:pt x="263398" y="89789"/>
                  </a:lnTo>
                  <a:lnTo>
                    <a:pt x="264669" y="89789"/>
                  </a:lnTo>
                  <a:lnTo>
                    <a:pt x="266066" y="89026"/>
                  </a:lnTo>
                  <a:lnTo>
                    <a:pt x="267463" y="89026"/>
                  </a:lnTo>
                  <a:lnTo>
                    <a:pt x="276479" y="84708"/>
                  </a:lnTo>
                  <a:lnTo>
                    <a:pt x="279273" y="81660"/>
                  </a:lnTo>
                  <a:lnTo>
                    <a:pt x="281941" y="80391"/>
                  </a:lnTo>
                  <a:lnTo>
                    <a:pt x="284735" y="73786"/>
                  </a:lnTo>
                  <a:lnTo>
                    <a:pt x="284735" y="67945"/>
                  </a:lnTo>
                  <a:lnTo>
                    <a:pt x="283338" y="63500"/>
                  </a:lnTo>
                  <a:lnTo>
                    <a:pt x="281941" y="61467"/>
                  </a:lnTo>
                  <a:lnTo>
                    <a:pt x="280670" y="57657"/>
                  </a:lnTo>
                  <a:lnTo>
                    <a:pt x="278512" y="55372"/>
                  </a:lnTo>
                  <a:lnTo>
                    <a:pt x="278512" y="54864"/>
                  </a:lnTo>
                  <a:lnTo>
                    <a:pt x="286766" y="46735"/>
                  </a:lnTo>
                  <a:lnTo>
                    <a:pt x="290831" y="51054"/>
                  </a:lnTo>
                  <a:lnTo>
                    <a:pt x="292990" y="55372"/>
                  </a:lnTo>
                  <a:lnTo>
                    <a:pt x="292990" y="59944"/>
                  </a:lnTo>
                  <a:lnTo>
                    <a:pt x="293751" y="62229"/>
                  </a:lnTo>
                  <a:lnTo>
                    <a:pt x="293751" y="64261"/>
                  </a:lnTo>
                  <a:lnTo>
                    <a:pt x="292990" y="65785"/>
                  </a:lnTo>
                  <a:lnTo>
                    <a:pt x="292990" y="68579"/>
                  </a:lnTo>
                  <a:lnTo>
                    <a:pt x="292354" y="70104"/>
                  </a:lnTo>
                  <a:lnTo>
                    <a:pt x="292354" y="71627"/>
                  </a:lnTo>
                  <a:lnTo>
                    <a:pt x="290831" y="74548"/>
                  </a:lnTo>
                  <a:lnTo>
                    <a:pt x="290831" y="75310"/>
                  </a:lnTo>
                  <a:lnTo>
                    <a:pt x="285497" y="87757"/>
                  </a:lnTo>
                  <a:lnTo>
                    <a:pt x="282575" y="90551"/>
                  </a:lnTo>
                  <a:lnTo>
                    <a:pt x="281179" y="93472"/>
                  </a:lnTo>
                  <a:lnTo>
                    <a:pt x="279273" y="95630"/>
                  </a:lnTo>
                  <a:lnTo>
                    <a:pt x="278512" y="149605"/>
                  </a:lnTo>
                  <a:lnTo>
                    <a:pt x="275717" y="150367"/>
                  </a:lnTo>
                  <a:lnTo>
                    <a:pt x="272923" y="151892"/>
                  </a:lnTo>
                  <a:lnTo>
                    <a:pt x="255906" y="156972"/>
                  </a:lnTo>
                  <a:lnTo>
                    <a:pt x="252985" y="156972"/>
                  </a:lnTo>
                  <a:lnTo>
                    <a:pt x="244729" y="159257"/>
                  </a:lnTo>
                  <a:lnTo>
                    <a:pt x="242697" y="159257"/>
                  </a:lnTo>
                  <a:lnTo>
                    <a:pt x="237237" y="160782"/>
                  </a:lnTo>
                  <a:lnTo>
                    <a:pt x="231775" y="160782"/>
                  </a:lnTo>
                  <a:lnTo>
                    <a:pt x="228982" y="161544"/>
                  </a:lnTo>
                  <a:lnTo>
                    <a:pt x="226822" y="161544"/>
                  </a:lnTo>
                  <a:lnTo>
                    <a:pt x="223266" y="162179"/>
                  </a:lnTo>
                  <a:lnTo>
                    <a:pt x="218567" y="162179"/>
                  </a:lnTo>
                  <a:lnTo>
                    <a:pt x="215773" y="162814"/>
                  </a:lnTo>
                  <a:lnTo>
                    <a:pt x="208154" y="162814"/>
                  </a:lnTo>
                  <a:lnTo>
                    <a:pt x="205360" y="163576"/>
                  </a:lnTo>
                  <a:lnTo>
                    <a:pt x="169419" y="163576"/>
                  </a:lnTo>
                  <a:lnTo>
                    <a:pt x="167513" y="162814"/>
                  </a:lnTo>
                  <a:lnTo>
                    <a:pt x="157100" y="162814"/>
                  </a:lnTo>
                  <a:lnTo>
                    <a:pt x="155703" y="162179"/>
                  </a:lnTo>
                  <a:lnTo>
                    <a:pt x="147447" y="162179"/>
                  </a:lnTo>
                  <a:lnTo>
                    <a:pt x="146813" y="161544"/>
                  </a:lnTo>
                  <a:lnTo>
                    <a:pt x="145542" y="157733"/>
                  </a:lnTo>
                  <a:lnTo>
                    <a:pt x="146050" y="155448"/>
                  </a:lnTo>
                  <a:lnTo>
                    <a:pt x="146050" y="153416"/>
                  </a:lnTo>
                  <a:lnTo>
                    <a:pt x="146813" y="151129"/>
                  </a:lnTo>
                  <a:lnTo>
                    <a:pt x="146813" y="149605"/>
                  </a:lnTo>
                  <a:lnTo>
                    <a:pt x="147447" y="149098"/>
                  </a:lnTo>
                  <a:lnTo>
                    <a:pt x="128779" y="160782"/>
                  </a:lnTo>
                  <a:lnTo>
                    <a:pt x="128779" y="163576"/>
                  </a:lnTo>
                  <a:lnTo>
                    <a:pt x="128270" y="165100"/>
                  </a:lnTo>
                  <a:lnTo>
                    <a:pt x="128270" y="166497"/>
                  </a:lnTo>
                  <a:lnTo>
                    <a:pt x="127382" y="168020"/>
                  </a:lnTo>
                  <a:lnTo>
                    <a:pt x="127382" y="169417"/>
                  </a:lnTo>
                  <a:lnTo>
                    <a:pt x="126873" y="169417"/>
                  </a:lnTo>
                  <a:lnTo>
                    <a:pt x="125476" y="170179"/>
                  </a:lnTo>
                  <a:lnTo>
                    <a:pt x="122682" y="170179"/>
                  </a:lnTo>
                  <a:lnTo>
                    <a:pt x="121920" y="170814"/>
                  </a:lnTo>
                  <a:lnTo>
                    <a:pt x="118619" y="170814"/>
                  </a:lnTo>
                  <a:lnTo>
                    <a:pt x="117222" y="171576"/>
                  </a:lnTo>
                  <a:lnTo>
                    <a:pt x="110363" y="171576"/>
                  </a:lnTo>
                  <a:lnTo>
                    <a:pt x="108204" y="172339"/>
                  </a:lnTo>
                  <a:lnTo>
                    <a:pt x="93091" y="172339"/>
                  </a:lnTo>
                  <a:lnTo>
                    <a:pt x="91694" y="173101"/>
                  </a:lnTo>
                  <a:lnTo>
                    <a:pt x="84075" y="173101"/>
                  </a:lnTo>
                  <a:lnTo>
                    <a:pt x="81916" y="172339"/>
                  </a:lnTo>
                  <a:lnTo>
                    <a:pt x="81281" y="171576"/>
                  </a:lnTo>
                  <a:lnTo>
                    <a:pt x="80645" y="170179"/>
                  </a:lnTo>
                  <a:lnTo>
                    <a:pt x="78487" y="168020"/>
                  </a:lnTo>
                  <a:lnTo>
                    <a:pt x="78487" y="167258"/>
                  </a:lnTo>
                  <a:lnTo>
                    <a:pt x="74422" y="166497"/>
                  </a:lnTo>
                  <a:lnTo>
                    <a:pt x="70866" y="166497"/>
                  </a:lnTo>
                  <a:lnTo>
                    <a:pt x="67565" y="165861"/>
                  </a:lnTo>
                  <a:lnTo>
                    <a:pt x="64770" y="165861"/>
                  </a:lnTo>
                  <a:lnTo>
                    <a:pt x="61215" y="165100"/>
                  </a:lnTo>
                  <a:lnTo>
                    <a:pt x="57913" y="165100"/>
                  </a:lnTo>
                  <a:lnTo>
                    <a:pt x="55119" y="164338"/>
                  </a:lnTo>
                  <a:lnTo>
                    <a:pt x="52451" y="164338"/>
                  </a:lnTo>
                  <a:lnTo>
                    <a:pt x="39244" y="160782"/>
                  </a:lnTo>
                  <a:lnTo>
                    <a:pt x="37085" y="159257"/>
                  </a:lnTo>
                  <a:lnTo>
                    <a:pt x="30988" y="156972"/>
                  </a:lnTo>
                  <a:lnTo>
                    <a:pt x="28829" y="155448"/>
                  </a:lnTo>
                  <a:lnTo>
                    <a:pt x="26925" y="154685"/>
                  </a:lnTo>
                  <a:lnTo>
                    <a:pt x="25528" y="153416"/>
                  </a:lnTo>
                  <a:lnTo>
                    <a:pt x="23369" y="152654"/>
                  </a:lnTo>
                  <a:lnTo>
                    <a:pt x="20575" y="149605"/>
                  </a:lnTo>
                  <a:lnTo>
                    <a:pt x="19178" y="149098"/>
                  </a:lnTo>
                  <a:lnTo>
                    <a:pt x="17907" y="147573"/>
                  </a:lnTo>
                  <a:lnTo>
                    <a:pt x="16510" y="146811"/>
                  </a:lnTo>
                  <a:lnTo>
                    <a:pt x="15113" y="145288"/>
                  </a:lnTo>
                  <a:lnTo>
                    <a:pt x="13716" y="144526"/>
                  </a:lnTo>
                  <a:lnTo>
                    <a:pt x="11557" y="141604"/>
                  </a:lnTo>
                  <a:lnTo>
                    <a:pt x="7494" y="137286"/>
                  </a:lnTo>
                  <a:lnTo>
                    <a:pt x="6097" y="135254"/>
                  </a:lnTo>
                  <a:lnTo>
                    <a:pt x="5462" y="132207"/>
                  </a:lnTo>
                  <a:lnTo>
                    <a:pt x="2667" y="127889"/>
                  </a:lnTo>
                  <a:lnTo>
                    <a:pt x="1906" y="125602"/>
                  </a:lnTo>
                  <a:lnTo>
                    <a:pt x="1906" y="123317"/>
                  </a:lnTo>
                  <a:lnTo>
                    <a:pt x="1397" y="122047"/>
                  </a:lnTo>
                  <a:lnTo>
                    <a:pt x="509" y="119760"/>
                  </a:lnTo>
                  <a:lnTo>
                    <a:pt x="509" y="118998"/>
                  </a:lnTo>
                  <a:lnTo>
                    <a:pt x="0" y="116839"/>
                  </a:lnTo>
                  <a:lnTo>
                    <a:pt x="0" y="114045"/>
                  </a:lnTo>
                  <a:lnTo>
                    <a:pt x="509" y="109473"/>
                  </a:lnTo>
                  <a:lnTo>
                    <a:pt x="509" y="105155"/>
                  </a:lnTo>
                  <a:lnTo>
                    <a:pt x="2667" y="92836"/>
                  </a:lnTo>
                  <a:lnTo>
                    <a:pt x="10160" y="70104"/>
                  </a:lnTo>
                  <a:lnTo>
                    <a:pt x="12319" y="67310"/>
                  </a:lnTo>
                  <a:lnTo>
                    <a:pt x="13716" y="63500"/>
                  </a:lnTo>
                  <a:lnTo>
                    <a:pt x="15875" y="60705"/>
                  </a:lnTo>
                  <a:lnTo>
                    <a:pt x="17019" y="57657"/>
                  </a:lnTo>
                  <a:lnTo>
                    <a:pt x="21210" y="51816"/>
                  </a:lnTo>
                  <a:lnTo>
                    <a:pt x="22734" y="48895"/>
                  </a:lnTo>
                  <a:lnTo>
                    <a:pt x="42545" y="28575"/>
                  </a:lnTo>
                  <a:lnTo>
                    <a:pt x="45340" y="27051"/>
                  </a:lnTo>
                  <a:lnTo>
                    <a:pt x="47498" y="24892"/>
                  </a:lnTo>
                  <a:lnTo>
                    <a:pt x="57150" y="19050"/>
                  </a:lnTo>
                  <a:lnTo>
                    <a:pt x="59310" y="16764"/>
                  </a:lnTo>
                  <a:lnTo>
                    <a:pt x="61215" y="15494"/>
                  </a:lnTo>
                  <a:lnTo>
                    <a:pt x="64009" y="14732"/>
                  </a:lnTo>
                  <a:lnTo>
                    <a:pt x="68072" y="11683"/>
                  </a:lnTo>
                  <a:lnTo>
                    <a:pt x="73025" y="10160"/>
                  </a:lnTo>
                  <a:lnTo>
                    <a:pt x="74422" y="8635"/>
                  </a:lnTo>
                  <a:lnTo>
                    <a:pt x="77216" y="8001"/>
                  </a:lnTo>
                  <a:lnTo>
                    <a:pt x="78487" y="7366"/>
                  </a:lnTo>
                  <a:lnTo>
                    <a:pt x="81281" y="6604"/>
                  </a:lnTo>
                  <a:lnTo>
                    <a:pt x="82678" y="5079"/>
                  </a:lnTo>
                  <a:lnTo>
                    <a:pt x="84837" y="4317"/>
                  </a:lnTo>
                  <a:lnTo>
                    <a:pt x="86741" y="4317"/>
                  </a:lnTo>
                  <a:lnTo>
                    <a:pt x="91694" y="2285"/>
                  </a:lnTo>
                  <a:lnTo>
                    <a:pt x="93091" y="2285"/>
                  </a:lnTo>
                  <a:lnTo>
                    <a:pt x="95759" y="761"/>
                  </a:lnTo>
                  <a:lnTo>
                    <a:pt x="97156" y="761"/>
                  </a:lnTo>
                  <a:lnTo>
                    <a:pt x="9855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5" name="Freeform 634"/>
            <p:cNvSpPr/>
            <p:nvPr/>
          </p:nvSpPr>
          <p:spPr>
            <a:xfrm>
              <a:off x="1800681" y="2530218"/>
              <a:ext cx="125027" cy="68601"/>
            </a:xfrm>
            <a:custGeom>
              <a:avLst/>
              <a:gdLst/>
              <a:ahLst/>
              <a:cxnLst/>
              <a:rect l="0" t="0" r="0" b="0"/>
              <a:pathLst>
                <a:path w="124333" h="67945">
                  <a:moveTo>
                    <a:pt x="4953" y="8763"/>
                  </a:moveTo>
                  <a:lnTo>
                    <a:pt x="9016" y="10287"/>
                  </a:lnTo>
                  <a:lnTo>
                    <a:pt x="9016" y="12319"/>
                  </a:lnTo>
                  <a:lnTo>
                    <a:pt x="8382" y="15366"/>
                  </a:lnTo>
                  <a:lnTo>
                    <a:pt x="7619" y="16891"/>
                  </a:lnTo>
                  <a:lnTo>
                    <a:pt x="7619" y="19685"/>
                  </a:lnTo>
                  <a:lnTo>
                    <a:pt x="7111" y="21209"/>
                  </a:lnTo>
                  <a:lnTo>
                    <a:pt x="7111" y="30734"/>
                  </a:lnTo>
                  <a:lnTo>
                    <a:pt x="7619" y="32003"/>
                  </a:lnTo>
                  <a:lnTo>
                    <a:pt x="7619" y="33528"/>
                  </a:lnTo>
                  <a:lnTo>
                    <a:pt x="8382" y="35051"/>
                  </a:lnTo>
                  <a:lnTo>
                    <a:pt x="8382" y="36575"/>
                  </a:lnTo>
                  <a:lnTo>
                    <a:pt x="10413" y="41656"/>
                  </a:lnTo>
                  <a:lnTo>
                    <a:pt x="13207" y="45973"/>
                  </a:lnTo>
                  <a:lnTo>
                    <a:pt x="20066" y="53213"/>
                  </a:lnTo>
                  <a:lnTo>
                    <a:pt x="26288" y="56260"/>
                  </a:lnTo>
                  <a:lnTo>
                    <a:pt x="26923" y="56260"/>
                  </a:lnTo>
                  <a:lnTo>
                    <a:pt x="29082" y="57022"/>
                  </a:lnTo>
                  <a:lnTo>
                    <a:pt x="29844" y="57022"/>
                  </a:lnTo>
                  <a:lnTo>
                    <a:pt x="33147" y="58293"/>
                  </a:lnTo>
                  <a:lnTo>
                    <a:pt x="35179" y="58293"/>
                  </a:lnTo>
                  <a:lnTo>
                    <a:pt x="36703" y="59054"/>
                  </a:lnTo>
                  <a:lnTo>
                    <a:pt x="38100" y="59054"/>
                  </a:lnTo>
                  <a:lnTo>
                    <a:pt x="42163" y="60578"/>
                  </a:lnTo>
                  <a:lnTo>
                    <a:pt x="46989" y="60578"/>
                  </a:lnTo>
                  <a:lnTo>
                    <a:pt x="48260" y="61341"/>
                  </a:lnTo>
                  <a:lnTo>
                    <a:pt x="53848" y="61341"/>
                  </a:lnTo>
                  <a:lnTo>
                    <a:pt x="55244" y="62103"/>
                  </a:lnTo>
                  <a:lnTo>
                    <a:pt x="61467" y="62103"/>
                  </a:lnTo>
                  <a:lnTo>
                    <a:pt x="62864" y="61341"/>
                  </a:lnTo>
                  <a:lnTo>
                    <a:pt x="66420" y="61341"/>
                  </a:lnTo>
                  <a:lnTo>
                    <a:pt x="67691" y="60578"/>
                  </a:lnTo>
                  <a:lnTo>
                    <a:pt x="69723" y="60578"/>
                  </a:lnTo>
                  <a:lnTo>
                    <a:pt x="71119" y="59816"/>
                  </a:lnTo>
                  <a:lnTo>
                    <a:pt x="74676" y="56260"/>
                  </a:lnTo>
                  <a:lnTo>
                    <a:pt x="74676" y="53975"/>
                  </a:lnTo>
                  <a:lnTo>
                    <a:pt x="75184" y="52578"/>
                  </a:lnTo>
                  <a:lnTo>
                    <a:pt x="75184" y="51181"/>
                  </a:lnTo>
                  <a:lnTo>
                    <a:pt x="76581" y="49656"/>
                  </a:lnTo>
                  <a:lnTo>
                    <a:pt x="77342" y="47497"/>
                  </a:lnTo>
                  <a:lnTo>
                    <a:pt x="77978" y="46735"/>
                  </a:lnTo>
                  <a:lnTo>
                    <a:pt x="81534" y="46735"/>
                  </a:lnTo>
                  <a:lnTo>
                    <a:pt x="83438" y="45973"/>
                  </a:lnTo>
                  <a:lnTo>
                    <a:pt x="86360" y="45973"/>
                  </a:lnTo>
                  <a:lnTo>
                    <a:pt x="87629" y="45212"/>
                  </a:lnTo>
                  <a:lnTo>
                    <a:pt x="88391" y="45212"/>
                  </a:lnTo>
                  <a:lnTo>
                    <a:pt x="91185" y="43941"/>
                  </a:lnTo>
                  <a:lnTo>
                    <a:pt x="91694" y="42418"/>
                  </a:lnTo>
                  <a:lnTo>
                    <a:pt x="93344" y="41656"/>
                  </a:lnTo>
                  <a:lnTo>
                    <a:pt x="98044" y="30734"/>
                  </a:lnTo>
                  <a:lnTo>
                    <a:pt x="98044" y="29972"/>
                  </a:lnTo>
                  <a:lnTo>
                    <a:pt x="98806" y="28447"/>
                  </a:lnTo>
                  <a:lnTo>
                    <a:pt x="98806" y="27050"/>
                  </a:lnTo>
                  <a:lnTo>
                    <a:pt x="99313" y="26288"/>
                  </a:lnTo>
                  <a:lnTo>
                    <a:pt x="94614" y="26288"/>
                  </a:lnTo>
                  <a:lnTo>
                    <a:pt x="93344" y="27050"/>
                  </a:lnTo>
                  <a:lnTo>
                    <a:pt x="84835" y="27050"/>
                  </a:lnTo>
                  <a:lnTo>
                    <a:pt x="83438" y="26288"/>
                  </a:lnTo>
                  <a:lnTo>
                    <a:pt x="84835" y="24765"/>
                  </a:lnTo>
                  <a:lnTo>
                    <a:pt x="86360" y="24129"/>
                  </a:lnTo>
                  <a:lnTo>
                    <a:pt x="86994" y="24129"/>
                  </a:lnTo>
                  <a:lnTo>
                    <a:pt x="88391" y="23368"/>
                  </a:lnTo>
                  <a:lnTo>
                    <a:pt x="89026" y="23368"/>
                  </a:lnTo>
                  <a:lnTo>
                    <a:pt x="91694" y="21971"/>
                  </a:lnTo>
                  <a:lnTo>
                    <a:pt x="93344" y="21971"/>
                  </a:lnTo>
                  <a:lnTo>
                    <a:pt x="97409" y="19685"/>
                  </a:lnTo>
                  <a:lnTo>
                    <a:pt x="98806" y="19685"/>
                  </a:lnTo>
                  <a:lnTo>
                    <a:pt x="100203" y="18922"/>
                  </a:lnTo>
                  <a:lnTo>
                    <a:pt x="101473" y="18922"/>
                  </a:lnTo>
                  <a:lnTo>
                    <a:pt x="108457" y="15366"/>
                  </a:lnTo>
                  <a:lnTo>
                    <a:pt x="109728" y="15366"/>
                  </a:lnTo>
                  <a:lnTo>
                    <a:pt x="110363" y="14604"/>
                  </a:lnTo>
                  <a:lnTo>
                    <a:pt x="115316" y="11556"/>
                  </a:lnTo>
                  <a:lnTo>
                    <a:pt x="116713" y="10287"/>
                  </a:lnTo>
                  <a:lnTo>
                    <a:pt x="115823" y="8763"/>
                  </a:lnTo>
                  <a:lnTo>
                    <a:pt x="113919" y="6476"/>
                  </a:lnTo>
                  <a:lnTo>
                    <a:pt x="110363" y="4444"/>
                  </a:lnTo>
                  <a:lnTo>
                    <a:pt x="108966" y="4444"/>
                  </a:lnTo>
                  <a:lnTo>
                    <a:pt x="108457" y="3682"/>
                  </a:lnTo>
                  <a:lnTo>
                    <a:pt x="115316" y="0"/>
                  </a:lnTo>
                  <a:lnTo>
                    <a:pt x="116713" y="762"/>
                  </a:lnTo>
                  <a:lnTo>
                    <a:pt x="117982" y="762"/>
                  </a:lnTo>
                  <a:lnTo>
                    <a:pt x="119379" y="2159"/>
                  </a:lnTo>
                  <a:lnTo>
                    <a:pt x="121538" y="3682"/>
                  </a:lnTo>
                  <a:lnTo>
                    <a:pt x="122682" y="5841"/>
                  </a:lnTo>
                  <a:lnTo>
                    <a:pt x="123570" y="6476"/>
                  </a:lnTo>
                  <a:lnTo>
                    <a:pt x="124332" y="8000"/>
                  </a:lnTo>
                  <a:lnTo>
                    <a:pt x="124332" y="11556"/>
                  </a:lnTo>
                  <a:lnTo>
                    <a:pt x="123570" y="13081"/>
                  </a:lnTo>
                  <a:lnTo>
                    <a:pt x="122173" y="14604"/>
                  </a:lnTo>
                  <a:lnTo>
                    <a:pt x="121538" y="16891"/>
                  </a:lnTo>
                  <a:lnTo>
                    <a:pt x="119379" y="18415"/>
                  </a:lnTo>
                  <a:lnTo>
                    <a:pt x="116713" y="21209"/>
                  </a:lnTo>
                  <a:lnTo>
                    <a:pt x="112522" y="24129"/>
                  </a:lnTo>
                  <a:lnTo>
                    <a:pt x="111125" y="25526"/>
                  </a:lnTo>
                  <a:lnTo>
                    <a:pt x="108966" y="26288"/>
                  </a:lnTo>
                  <a:lnTo>
                    <a:pt x="107569" y="27685"/>
                  </a:lnTo>
                  <a:lnTo>
                    <a:pt x="106298" y="28447"/>
                  </a:lnTo>
                  <a:lnTo>
                    <a:pt x="105663" y="29210"/>
                  </a:lnTo>
                  <a:lnTo>
                    <a:pt x="104901" y="29210"/>
                  </a:lnTo>
                  <a:lnTo>
                    <a:pt x="104901" y="31496"/>
                  </a:lnTo>
                  <a:lnTo>
                    <a:pt x="104266" y="32766"/>
                  </a:lnTo>
                  <a:lnTo>
                    <a:pt x="104266" y="34290"/>
                  </a:lnTo>
                  <a:lnTo>
                    <a:pt x="103504" y="35813"/>
                  </a:lnTo>
                  <a:lnTo>
                    <a:pt x="103504" y="37338"/>
                  </a:lnTo>
                  <a:lnTo>
                    <a:pt x="102869" y="38607"/>
                  </a:lnTo>
                  <a:lnTo>
                    <a:pt x="100203" y="45973"/>
                  </a:lnTo>
                  <a:lnTo>
                    <a:pt x="98806" y="47497"/>
                  </a:lnTo>
                  <a:lnTo>
                    <a:pt x="97409" y="50419"/>
                  </a:lnTo>
                  <a:lnTo>
                    <a:pt x="95250" y="51181"/>
                  </a:lnTo>
                  <a:lnTo>
                    <a:pt x="94614" y="51943"/>
                  </a:lnTo>
                  <a:lnTo>
                    <a:pt x="92456" y="52578"/>
                  </a:lnTo>
                  <a:lnTo>
                    <a:pt x="91694" y="53213"/>
                  </a:lnTo>
                  <a:lnTo>
                    <a:pt x="89788" y="53975"/>
                  </a:lnTo>
                  <a:lnTo>
                    <a:pt x="88391" y="53975"/>
                  </a:lnTo>
                  <a:lnTo>
                    <a:pt x="85598" y="55498"/>
                  </a:lnTo>
                  <a:lnTo>
                    <a:pt x="82041" y="55498"/>
                  </a:lnTo>
                  <a:lnTo>
                    <a:pt x="81534" y="56260"/>
                  </a:lnTo>
                  <a:lnTo>
                    <a:pt x="79375" y="56260"/>
                  </a:lnTo>
                  <a:lnTo>
                    <a:pt x="78739" y="57785"/>
                  </a:lnTo>
                  <a:lnTo>
                    <a:pt x="75184" y="61341"/>
                  </a:lnTo>
                  <a:lnTo>
                    <a:pt x="73279" y="62865"/>
                  </a:lnTo>
                  <a:lnTo>
                    <a:pt x="71119" y="65150"/>
                  </a:lnTo>
                  <a:lnTo>
                    <a:pt x="66929" y="67944"/>
                  </a:lnTo>
                  <a:lnTo>
                    <a:pt x="57911" y="67944"/>
                  </a:lnTo>
                  <a:lnTo>
                    <a:pt x="56514" y="67182"/>
                  </a:lnTo>
                  <a:lnTo>
                    <a:pt x="54610" y="67182"/>
                  </a:lnTo>
                  <a:lnTo>
                    <a:pt x="53213" y="66421"/>
                  </a:lnTo>
                  <a:lnTo>
                    <a:pt x="46989" y="66421"/>
                  </a:lnTo>
                  <a:lnTo>
                    <a:pt x="45592" y="65785"/>
                  </a:lnTo>
                  <a:lnTo>
                    <a:pt x="43560" y="65785"/>
                  </a:lnTo>
                  <a:lnTo>
                    <a:pt x="41401" y="65150"/>
                  </a:lnTo>
                  <a:lnTo>
                    <a:pt x="39497" y="65150"/>
                  </a:lnTo>
                  <a:lnTo>
                    <a:pt x="37338" y="64388"/>
                  </a:lnTo>
                  <a:lnTo>
                    <a:pt x="35941" y="64388"/>
                  </a:lnTo>
                  <a:lnTo>
                    <a:pt x="34035" y="63626"/>
                  </a:lnTo>
                  <a:lnTo>
                    <a:pt x="31876" y="63626"/>
                  </a:lnTo>
                  <a:lnTo>
                    <a:pt x="30479" y="62865"/>
                  </a:lnTo>
                  <a:lnTo>
                    <a:pt x="29082" y="62865"/>
                  </a:lnTo>
                  <a:lnTo>
                    <a:pt x="26923" y="62103"/>
                  </a:lnTo>
                  <a:lnTo>
                    <a:pt x="25781" y="62103"/>
                  </a:lnTo>
                  <a:lnTo>
                    <a:pt x="24129" y="61341"/>
                  </a:lnTo>
                  <a:lnTo>
                    <a:pt x="22732" y="61341"/>
                  </a:lnTo>
                  <a:lnTo>
                    <a:pt x="20828" y="60578"/>
                  </a:lnTo>
                  <a:lnTo>
                    <a:pt x="16636" y="58293"/>
                  </a:lnTo>
                  <a:lnTo>
                    <a:pt x="15875" y="57022"/>
                  </a:lnTo>
                  <a:lnTo>
                    <a:pt x="14478" y="56260"/>
                  </a:lnTo>
                  <a:lnTo>
                    <a:pt x="12573" y="54737"/>
                  </a:lnTo>
                  <a:lnTo>
                    <a:pt x="11810" y="53213"/>
                  </a:lnTo>
                  <a:lnTo>
                    <a:pt x="6223" y="47497"/>
                  </a:lnTo>
                  <a:lnTo>
                    <a:pt x="5714" y="45212"/>
                  </a:lnTo>
                  <a:lnTo>
                    <a:pt x="4317" y="43179"/>
                  </a:lnTo>
                  <a:lnTo>
                    <a:pt x="3556" y="40894"/>
                  </a:lnTo>
                  <a:lnTo>
                    <a:pt x="2159" y="38607"/>
                  </a:lnTo>
                  <a:lnTo>
                    <a:pt x="2159" y="36575"/>
                  </a:lnTo>
                  <a:lnTo>
                    <a:pt x="1397" y="34290"/>
                  </a:lnTo>
                  <a:lnTo>
                    <a:pt x="761" y="32766"/>
                  </a:lnTo>
                  <a:lnTo>
                    <a:pt x="761" y="29210"/>
                  </a:lnTo>
                  <a:lnTo>
                    <a:pt x="0" y="26288"/>
                  </a:lnTo>
                  <a:lnTo>
                    <a:pt x="761" y="24129"/>
                  </a:lnTo>
                  <a:lnTo>
                    <a:pt x="761" y="19685"/>
                  </a:lnTo>
                  <a:lnTo>
                    <a:pt x="2159" y="16128"/>
                  </a:lnTo>
                  <a:lnTo>
                    <a:pt x="2159" y="14604"/>
                  </a:lnTo>
                  <a:lnTo>
                    <a:pt x="3556" y="11556"/>
                  </a:lnTo>
                  <a:lnTo>
                    <a:pt x="4317" y="11048"/>
                  </a:lnTo>
                  <a:lnTo>
                    <a:pt x="4953" y="95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6" name="Freeform 635"/>
            <p:cNvSpPr/>
            <p:nvPr/>
          </p:nvSpPr>
          <p:spPr>
            <a:xfrm>
              <a:off x="1906339" y="2320493"/>
              <a:ext cx="269425" cy="213645"/>
            </a:xfrm>
            <a:custGeom>
              <a:avLst/>
              <a:gdLst/>
              <a:ahLst/>
              <a:cxnLst/>
              <a:rect l="0" t="0" r="0" b="0"/>
              <a:pathLst>
                <a:path w="268861" h="213997">
                  <a:moveTo>
                    <a:pt x="12954" y="203709"/>
                  </a:moveTo>
                  <a:lnTo>
                    <a:pt x="226822" y="31369"/>
                  </a:lnTo>
                  <a:lnTo>
                    <a:pt x="261366" y="21210"/>
                  </a:lnTo>
                  <a:lnTo>
                    <a:pt x="255651" y="8891"/>
                  </a:lnTo>
                  <a:lnTo>
                    <a:pt x="225425" y="16765"/>
                  </a:lnTo>
                  <a:lnTo>
                    <a:pt x="8256" y="197866"/>
                  </a:lnTo>
                  <a:lnTo>
                    <a:pt x="0" y="195072"/>
                  </a:lnTo>
                  <a:lnTo>
                    <a:pt x="220726" y="12447"/>
                  </a:lnTo>
                  <a:lnTo>
                    <a:pt x="258700" y="0"/>
                  </a:lnTo>
                  <a:lnTo>
                    <a:pt x="268860" y="27813"/>
                  </a:lnTo>
                  <a:lnTo>
                    <a:pt x="232284" y="35941"/>
                  </a:lnTo>
                  <a:lnTo>
                    <a:pt x="11812" y="2139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7" name="Freeform 636"/>
            <p:cNvSpPr/>
            <p:nvPr/>
          </p:nvSpPr>
          <p:spPr>
            <a:xfrm>
              <a:off x="2124697" y="2306773"/>
              <a:ext cx="40501" cy="27441"/>
            </a:xfrm>
            <a:custGeom>
              <a:avLst/>
              <a:gdLst/>
              <a:ahLst/>
              <a:cxnLst/>
              <a:rect l="0" t="0" r="0" b="0"/>
              <a:pathLst>
                <a:path w="40640" h="28576">
                  <a:moveTo>
                    <a:pt x="11810" y="21971"/>
                  </a:moveTo>
                  <a:lnTo>
                    <a:pt x="6857" y="28575"/>
                  </a:lnTo>
                  <a:lnTo>
                    <a:pt x="6095" y="27814"/>
                  </a:lnTo>
                  <a:lnTo>
                    <a:pt x="4191" y="24003"/>
                  </a:lnTo>
                  <a:lnTo>
                    <a:pt x="2794" y="22734"/>
                  </a:lnTo>
                  <a:lnTo>
                    <a:pt x="1397" y="19686"/>
                  </a:lnTo>
                  <a:lnTo>
                    <a:pt x="1397" y="18162"/>
                  </a:lnTo>
                  <a:lnTo>
                    <a:pt x="635" y="17527"/>
                  </a:lnTo>
                  <a:lnTo>
                    <a:pt x="0" y="15368"/>
                  </a:lnTo>
                  <a:lnTo>
                    <a:pt x="635" y="13843"/>
                  </a:lnTo>
                  <a:lnTo>
                    <a:pt x="635" y="13209"/>
                  </a:lnTo>
                  <a:lnTo>
                    <a:pt x="1397" y="12446"/>
                  </a:lnTo>
                  <a:lnTo>
                    <a:pt x="3555" y="11684"/>
                  </a:lnTo>
                  <a:lnTo>
                    <a:pt x="4698" y="10161"/>
                  </a:lnTo>
                  <a:lnTo>
                    <a:pt x="6857" y="8890"/>
                  </a:lnTo>
                  <a:lnTo>
                    <a:pt x="9651" y="8128"/>
                  </a:lnTo>
                  <a:lnTo>
                    <a:pt x="11048" y="7366"/>
                  </a:lnTo>
                  <a:lnTo>
                    <a:pt x="11810" y="6605"/>
                  </a:lnTo>
                  <a:lnTo>
                    <a:pt x="13207" y="5843"/>
                  </a:lnTo>
                  <a:lnTo>
                    <a:pt x="15113" y="5843"/>
                  </a:lnTo>
                  <a:lnTo>
                    <a:pt x="16001" y="5081"/>
                  </a:lnTo>
                  <a:lnTo>
                    <a:pt x="21463" y="2287"/>
                  </a:lnTo>
                  <a:lnTo>
                    <a:pt x="22860" y="2287"/>
                  </a:lnTo>
                  <a:lnTo>
                    <a:pt x="24129" y="1524"/>
                  </a:lnTo>
                  <a:lnTo>
                    <a:pt x="25526" y="1524"/>
                  </a:lnTo>
                  <a:lnTo>
                    <a:pt x="29717" y="0"/>
                  </a:lnTo>
                  <a:lnTo>
                    <a:pt x="32385" y="0"/>
                  </a:lnTo>
                  <a:lnTo>
                    <a:pt x="34417" y="762"/>
                  </a:lnTo>
                  <a:lnTo>
                    <a:pt x="35814" y="3049"/>
                  </a:lnTo>
                  <a:lnTo>
                    <a:pt x="36576" y="3556"/>
                  </a:lnTo>
                  <a:lnTo>
                    <a:pt x="39370" y="9525"/>
                  </a:lnTo>
                  <a:lnTo>
                    <a:pt x="39370" y="11684"/>
                  </a:lnTo>
                  <a:lnTo>
                    <a:pt x="40639" y="14606"/>
                  </a:lnTo>
                  <a:lnTo>
                    <a:pt x="40639" y="15368"/>
                  </a:lnTo>
                  <a:lnTo>
                    <a:pt x="32385" y="17527"/>
                  </a:lnTo>
                  <a:lnTo>
                    <a:pt x="29717" y="7366"/>
                  </a:lnTo>
                  <a:lnTo>
                    <a:pt x="8889" y="146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8" name="Freeform 637"/>
            <p:cNvSpPr/>
            <p:nvPr/>
          </p:nvSpPr>
          <p:spPr>
            <a:xfrm>
              <a:off x="1950362" y="2371454"/>
              <a:ext cx="216598" cy="147004"/>
            </a:xfrm>
            <a:custGeom>
              <a:avLst/>
              <a:gdLst/>
              <a:ahLst/>
              <a:cxnLst/>
              <a:rect l="0" t="0" r="0" b="0"/>
              <a:pathLst>
                <a:path w="216536" h="146051">
                  <a:moveTo>
                    <a:pt x="2922" y="146050"/>
                  </a:moveTo>
                  <a:lnTo>
                    <a:pt x="0" y="140209"/>
                  </a:lnTo>
                  <a:lnTo>
                    <a:pt x="213869" y="0"/>
                  </a:lnTo>
                  <a:lnTo>
                    <a:pt x="216535" y="50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9" name="Freeform 638"/>
            <p:cNvSpPr/>
            <p:nvPr/>
          </p:nvSpPr>
          <p:spPr>
            <a:xfrm>
              <a:off x="1953884" y="2391054"/>
              <a:ext cx="218358" cy="141123"/>
            </a:xfrm>
            <a:custGeom>
              <a:avLst/>
              <a:gdLst/>
              <a:ahLst/>
              <a:cxnLst/>
              <a:rect l="0" t="0" r="0" b="0"/>
              <a:pathLst>
                <a:path w="219330" h="141733">
                  <a:moveTo>
                    <a:pt x="0" y="134366"/>
                  </a:moveTo>
                  <a:lnTo>
                    <a:pt x="217423" y="0"/>
                  </a:lnTo>
                  <a:lnTo>
                    <a:pt x="219329" y="5715"/>
                  </a:lnTo>
                  <a:lnTo>
                    <a:pt x="0" y="1417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0" name="Freeform 639"/>
            <p:cNvSpPr/>
            <p:nvPr/>
          </p:nvSpPr>
          <p:spPr>
            <a:xfrm>
              <a:off x="2142306" y="2351854"/>
              <a:ext cx="63394" cy="105842"/>
            </a:xfrm>
            <a:custGeom>
              <a:avLst/>
              <a:gdLst/>
              <a:ahLst/>
              <a:cxnLst/>
              <a:rect l="0" t="0" r="0" b="0"/>
              <a:pathLst>
                <a:path w="64263" h="107444">
                  <a:moveTo>
                    <a:pt x="0" y="3049"/>
                  </a:moveTo>
                  <a:lnTo>
                    <a:pt x="10413" y="0"/>
                  </a:lnTo>
                  <a:lnTo>
                    <a:pt x="11048" y="762"/>
                  </a:lnTo>
                  <a:lnTo>
                    <a:pt x="11810" y="2287"/>
                  </a:lnTo>
                  <a:lnTo>
                    <a:pt x="14478" y="5081"/>
                  </a:lnTo>
                  <a:lnTo>
                    <a:pt x="15875" y="7366"/>
                  </a:lnTo>
                  <a:lnTo>
                    <a:pt x="17907" y="9653"/>
                  </a:lnTo>
                  <a:lnTo>
                    <a:pt x="18669" y="10922"/>
                  </a:lnTo>
                  <a:lnTo>
                    <a:pt x="20066" y="12447"/>
                  </a:lnTo>
                  <a:lnTo>
                    <a:pt x="20573" y="13971"/>
                  </a:lnTo>
                  <a:lnTo>
                    <a:pt x="21463" y="14732"/>
                  </a:lnTo>
                  <a:lnTo>
                    <a:pt x="21970" y="16129"/>
                  </a:lnTo>
                  <a:lnTo>
                    <a:pt x="23622" y="17653"/>
                  </a:lnTo>
                  <a:lnTo>
                    <a:pt x="24129" y="19050"/>
                  </a:lnTo>
                  <a:lnTo>
                    <a:pt x="24891" y="19685"/>
                  </a:lnTo>
                  <a:lnTo>
                    <a:pt x="25526" y="21209"/>
                  </a:lnTo>
                  <a:lnTo>
                    <a:pt x="26923" y="22734"/>
                  </a:lnTo>
                  <a:lnTo>
                    <a:pt x="29718" y="27052"/>
                  </a:lnTo>
                  <a:lnTo>
                    <a:pt x="30479" y="29337"/>
                  </a:lnTo>
                  <a:lnTo>
                    <a:pt x="31876" y="31369"/>
                  </a:lnTo>
                  <a:lnTo>
                    <a:pt x="31876" y="32894"/>
                  </a:lnTo>
                  <a:lnTo>
                    <a:pt x="32385" y="34418"/>
                  </a:lnTo>
                  <a:lnTo>
                    <a:pt x="32385" y="35941"/>
                  </a:lnTo>
                  <a:lnTo>
                    <a:pt x="33147" y="37338"/>
                  </a:lnTo>
                  <a:lnTo>
                    <a:pt x="33147" y="50547"/>
                  </a:lnTo>
                  <a:lnTo>
                    <a:pt x="34544" y="52578"/>
                  </a:lnTo>
                  <a:lnTo>
                    <a:pt x="35178" y="53341"/>
                  </a:lnTo>
                  <a:lnTo>
                    <a:pt x="35941" y="54865"/>
                  </a:lnTo>
                  <a:lnTo>
                    <a:pt x="40004" y="57659"/>
                  </a:lnTo>
                  <a:lnTo>
                    <a:pt x="42798" y="60706"/>
                  </a:lnTo>
                  <a:lnTo>
                    <a:pt x="45593" y="62103"/>
                  </a:lnTo>
                  <a:lnTo>
                    <a:pt x="46990" y="63628"/>
                  </a:lnTo>
                  <a:lnTo>
                    <a:pt x="48260" y="64390"/>
                  </a:lnTo>
                  <a:lnTo>
                    <a:pt x="48894" y="65787"/>
                  </a:lnTo>
                  <a:lnTo>
                    <a:pt x="51688" y="67184"/>
                  </a:lnTo>
                  <a:lnTo>
                    <a:pt x="52450" y="67946"/>
                  </a:lnTo>
                  <a:lnTo>
                    <a:pt x="56007" y="70231"/>
                  </a:lnTo>
                  <a:lnTo>
                    <a:pt x="58673" y="72263"/>
                  </a:lnTo>
                  <a:lnTo>
                    <a:pt x="61468" y="73787"/>
                  </a:lnTo>
                  <a:lnTo>
                    <a:pt x="62865" y="75312"/>
                  </a:lnTo>
                  <a:lnTo>
                    <a:pt x="64262" y="105156"/>
                  </a:lnTo>
                  <a:lnTo>
                    <a:pt x="56515" y="107443"/>
                  </a:lnTo>
                  <a:lnTo>
                    <a:pt x="55244" y="83440"/>
                  </a:lnTo>
                  <a:lnTo>
                    <a:pt x="54610" y="82678"/>
                  </a:lnTo>
                  <a:lnTo>
                    <a:pt x="48894" y="79629"/>
                  </a:lnTo>
                  <a:lnTo>
                    <a:pt x="47497" y="78359"/>
                  </a:lnTo>
                  <a:lnTo>
                    <a:pt x="43434" y="76074"/>
                  </a:lnTo>
                  <a:lnTo>
                    <a:pt x="42798" y="75312"/>
                  </a:lnTo>
                  <a:lnTo>
                    <a:pt x="41401" y="74550"/>
                  </a:lnTo>
                  <a:lnTo>
                    <a:pt x="40004" y="73025"/>
                  </a:lnTo>
                  <a:lnTo>
                    <a:pt x="37338" y="71502"/>
                  </a:lnTo>
                  <a:lnTo>
                    <a:pt x="35178" y="69469"/>
                  </a:lnTo>
                  <a:lnTo>
                    <a:pt x="33782" y="68707"/>
                  </a:lnTo>
                  <a:lnTo>
                    <a:pt x="26923" y="61469"/>
                  </a:lnTo>
                  <a:lnTo>
                    <a:pt x="25526" y="59182"/>
                  </a:lnTo>
                  <a:lnTo>
                    <a:pt x="24891" y="56388"/>
                  </a:lnTo>
                  <a:lnTo>
                    <a:pt x="23622" y="54865"/>
                  </a:lnTo>
                  <a:lnTo>
                    <a:pt x="22732" y="52578"/>
                  </a:lnTo>
                  <a:lnTo>
                    <a:pt x="22732" y="49784"/>
                  </a:lnTo>
                  <a:lnTo>
                    <a:pt x="21970" y="47499"/>
                  </a:lnTo>
                  <a:lnTo>
                    <a:pt x="21970" y="40894"/>
                  </a:lnTo>
                  <a:lnTo>
                    <a:pt x="21463" y="38735"/>
                  </a:lnTo>
                  <a:lnTo>
                    <a:pt x="21463" y="29337"/>
                  </a:lnTo>
                  <a:lnTo>
                    <a:pt x="20573" y="27052"/>
                  </a:lnTo>
                  <a:lnTo>
                    <a:pt x="20066" y="26290"/>
                  </a:lnTo>
                  <a:lnTo>
                    <a:pt x="17907" y="22734"/>
                  </a:lnTo>
                  <a:lnTo>
                    <a:pt x="14478" y="19050"/>
                  </a:lnTo>
                  <a:lnTo>
                    <a:pt x="13207" y="16891"/>
                  </a:lnTo>
                  <a:lnTo>
                    <a:pt x="11048" y="15368"/>
                  </a:lnTo>
                  <a:lnTo>
                    <a:pt x="9651" y="13209"/>
                  </a:lnTo>
                  <a:lnTo>
                    <a:pt x="2159" y="5081"/>
                  </a:lnTo>
                  <a:lnTo>
                    <a:pt x="0" y="381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1" name="Freeform 640"/>
            <p:cNvSpPr/>
            <p:nvPr/>
          </p:nvSpPr>
          <p:spPr>
            <a:xfrm>
              <a:off x="2159916" y="2302853"/>
              <a:ext cx="79242" cy="86242"/>
            </a:xfrm>
            <a:custGeom>
              <a:avLst/>
              <a:gdLst/>
              <a:ahLst/>
              <a:cxnLst/>
              <a:rect l="0" t="0" r="0" b="0"/>
              <a:pathLst>
                <a:path w="77979" h="86233">
                  <a:moveTo>
                    <a:pt x="0" y="45338"/>
                  </a:moveTo>
                  <a:lnTo>
                    <a:pt x="13207" y="42418"/>
                  </a:lnTo>
                  <a:lnTo>
                    <a:pt x="13716" y="44576"/>
                  </a:lnTo>
                  <a:lnTo>
                    <a:pt x="14478" y="45338"/>
                  </a:lnTo>
                  <a:lnTo>
                    <a:pt x="16509" y="49784"/>
                  </a:lnTo>
                  <a:lnTo>
                    <a:pt x="17272" y="50546"/>
                  </a:lnTo>
                  <a:lnTo>
                    <a:pt x="17906" y="52069"/>
                  </a:lnTo>
                  <a:lnTo>
                    <a:pt x="19176" y="53340"/>
                  </a:lnTo>
                  <a:lnTo>
                    <a:pt x="20066" y="54863"/>
                  </a:lnTo>
                  <a:lnTo>
                    <a:pt x="22732" y="57912"/>
                  </a:lnTo>
                  <a:lnTo>
                    <a:pt x="23368" y="57912"/>
                  </a:lnTo>
                  <a:lnTo>
                    <a:pt x="26162" y="59181"/>
                  </a:lnTo>
                  <a:lnTo>
                    <a:pt x="27685" y="60706"/>
                  </a:lnTo>
                  <a:lnTo>
                    <a:pt x="29591" y="62229"/>
                  </a:lnTo>
                  <a:lnTo>
                    <a:pt x="31750" y="64388"/>
                  </a:lnTo>
                  <a:lnTo>
                    <a:pt x="33019" y="65150"/>
                  </a:lnTo>
                  <a:lnTo>
                    <a:pt x="33781" y="65785"/>
                  </a:lnTo>
                  <a:lnTo>
                    <a:pt x="35178" y="66547"/>
                  </a:lnTo>
                  <a:lnTo>
                    <a:pt x="38734" y="70231"/>
                  </a:lnTo>
                  <a:lnTo>
                    <a:pt x="42799" y="73025"/>
                  </a:lnTo>
                  <a:lnTo>
                    <a:pt x="46863" y="77597"/>
                  </a:lnTo>
                  <a:lnTo>
                    <a:pt x="47497" y="77597"/>
                  </a:lnTo>
                  <a:lnTo>
                    <a:pt x="48259" y="78359"/>
                  </a:lnTo>
                  <a:lnTo>
                    <a:pt x="50291" y="77597"/>
                  </a:lnTo>
                  <a:lnTo>
                    <a:pt x="51053" y="76834"/>
                  </a:lnTo>
                  <a:lnTo>
                    <a:pt x="53847" y="76834"/>
                  </a:lnTo>
                  <a:lnTo>
                    <a:pt x="56515" y="75310"/>
                  </a:lnTo>
                  <a:lnTo>
                    <a:pt x="57912" y="75310"/>
                  </a:lnTo>
                  <a:lnTo>
                    <a:pt x="59309" y="74549"/>
                  </a:lnTo>
                  <a:lnTo>
                    <a:pt x="60706" y="74549"/>
                  </a:lnTo>
                  <a:lnTo>
                    <a:pt x="61468" y="73787"/>
                  </a:lnTo>
                  <a:lnTo>
                    <a:pt x="62865" y="73787"/>
                  </a:lnTo>
                  <a:lnTo>
                    <a:pt x="64007" y="73025"/>
                  </a:lnTo>
                  <a:lnTo>
                    <a:pt x="64769" y="73025"/>
                  </a:lnTo>
                  <a:lnTo>
                    <a:pt x="68325" y="65785"/>
                  </a:lnTo>
                  <a:lnTo>
                    <a:pt x="68325" y="64388"/>
                  </a:lnTo>
                  <a:lnTo>
                    <a:pt x="68960" y="63626"/>
                  </a:lnTo>
                  <a:lnTo>
                    <a:pt x="68960" y="62865"/>
                  </a:lnTo>
                  <a:lnTo>
                    <a:pt x="68325" y="62865"/>
                  </a:lnTo>
                  <a:lnTo>
                    <a:pt x="68325" y="60706"/>
                  </a:lnTo>
                  <a:lnTo>
                    <a:pt x="67563" y="59181"/>
                  </a:lnTo>
                  <a:lnTo>
                    <a:pt x="67563" y="57150"/>
                  </a:lnTo>
                  <a:lnTo>
                    <a:pt x="66928" y="55625"/>
                  </a:lnTo>
                  <a:lnTo>
                    <a:pt x="66928" y="53340"/>
                  </a:lnTo>
                  <a:lnTo>
                    <a:pt x="66166" y="51307"/>
                  </a:lnTo>
                  <a:lnTo>
                    <a:pt x="66166" y="49022"/>
                  </a:lnTo>
                  <a:lnTo>
                    <a:pt x="65531" y="46735"/>
                  </a:lnTo>
                  <a:lnTo>
                    <a:pt x="65531" y="40259"/>
                  </a:lnTo>
                  <a:lnTo>
                    <a:pt x="66166" y="39497"/>
                  </a:lnTo>
                  <a:lnTo>
                    <a:pt x="66166" y="36703"/>
                  </a:lnTo>
                  <a:lnTo>
                    <a:pt x="66928" y="35178"/>
                  </a:lnTo>
                  <a:lnTo>
                    <a:pt x="66928" y="33654"/>
                  </a:lnTo>
                  <a:lnTo>
                    <a:pt x="67563" y="32131"/>
                  </a:lnTo>
                  <a:lnTo>
                    <a:pt x="67563" y="30860"/>
                  </a:lnTo>
                  <a:lnTo>
                    <a:pt x="68325" y="29337"/>
                  </a:lnTo>
                  <a:lnTo>
                    <a:pt x="68325" y="27050"/>
                  </a:lnTo>
                  <a:lnTo>
                    <a:pt x="68960" y="25781"/>
                  </a:lnTo>
                  <a:lnTo>
                    <a:pt x="68960" y="23494"/>
                  </a:lnTo>
                  <a:lnTo>
                    <a:pt x="69722" y="21971"/>
                  </a:lnTo>
                  <a:lnTo>
                    <a:pt x="68960" y="21209"/>
                  </a:lnTo>
                  <a:lnTo>
                    <a:pt x="68960" y="19050"/>
                  </a:lnTo>
                  <a:lnTo>
                    <a:pt x="68325" y="18415"/>
                  </a:lnTo>
                  <a:lnTo>
                    <a:pt x="68325" y="16891"/>
                  </a:lnTo>
                  <a:lnTo>
                    <a:pt x="67563" y="15494"/>
                  </a:lnTo>
                  <a:lnTo>
                    <a:pt x="67563" y="14731"/>
                  </a:lnTo>
                  <a:lnTo>
                    <a:pt x="66928" y="12446"/>
                  </a:lnTo>
                  <a:lnTo>
                    <a:pt x="66928" y="11175"/>
                  </a:lnTo>
                  <a:lnTo>
                    <a:pt x="66166" y="9651"/>
                  </a:lnTo>
                  <a:lnTo>
                    <a:pt x="66166" y="8890"/>
                  </a:lnTo>
                  <a:lnTo>
                    <a:pt x="65531" y="7366"/>
                  </a:lnTo>
                  <a:lnTo>
                    <a:pt x="65531" y="3047"/>
                  </a:lnTo>
                  <a:lnTo>
                    <a:pt x="66928" y="3047"/>
                  </a:lnTo>
                  <a:lnTo>
                    <a:pt x="68325" y="1524"/>
                  </a:lnTo>
                  <a:lnTo>
                    <a:pt x="70357" y="1524"/>
                  </a:lnTo>
                  <a:lnTo>
                    <a:pt x="71628" y="762"/>
                  </a:lnTo>
                  <a:lnTo>
                    <a:pt x="73787" y="0"/>
                  </a:lnTo>
                  <a:lnTo>
                    <a:pt x="75184" y="0"/>
                  </a:lnTo>
                  <a:lnTo>
                    <a:pt x="75184" y="5841"/>
                  </a:lnTo>
                  <a:lnTo>
                    <a:pt x="75819" y="7366"/>
                  </a:lnTo>
                  <a:lnTo>
                    <a:pt x="75819" y="13207"/>
                  </a:lnTo>
                  <a:lnTo>
                    <a:pt x="76581" y="14731"/>
                  </a:lnTo>
                  <a:lnTo>
                    <a:pt x="76581" y="18415"/>
                  </a:lnTo>
                  <a:lnTo>
                    <a:pt x="77216" y="19812"/>
                  </a:lnTo>
                  <a:lnTo>
                    <a:pt x="77216" y="21209"/>
                  </a:lnTo>
                  <a:lnTo>
                    <a:pt x="77978" y="21971"/>
                  </a:lnTo>
                  <a:lnTo>
                    <a:pt x="77978" y="24256"/>
                  </a:lnTo>
                  <a:lnTo>
                    <a:pt x="73787" y="32131"/>
                  </a:lnTo>
                  <a:lnTo>
                    <a:pt x="73025" y="32893"/>
                  </a:lnTo>
                  <a:lnTo>
                    <a:pt x="73025" y="34416"/>
                  </a:lnTo>
                  <a:lnTo>
                    <a:pt x="72516" y="35941"/>
                  </a:lnTo>
                  <a:lnTo>
                    <a:pt x="72516" y="36703"/>
                  </a:lnTo>
                  <a:lnTo>
                    <a:pt x="71628" y="39497"/>
                  </a:lnTo>
                  <a:lnTo>
                    <a:pt x="72516" y="41656"/>
                  </a:lnTo>
                  <a:lnTo>
                    <a:pt x="72516" y="43941"/>
                  </a:lnTo>
                  <a:lnTo>
                    <a:pt x="74422" y="48259"/>
                  </a:lnTo>
                  <a:lnTo>
                    <a:pt x="75184" y="48259"/>
                  </a:lnTo>
                  <a:lnTo>
                    <a:pt x="75184" y="59181"/>
                  </a:lnTo>
                  <a:lnTo>
                    <a:pt x="74422" y="61468"/>
                  </a:lnTo>
                  <a:lnTo>
                    <a:pt x="74422" y="65150"/>
                  </a:lnTo>
                  <a:lnTo>
                    <a:pt x="73787" y="66547"/>
                  </a:lnTo>
                  <a:lnTo>
                    <a:pt x="73787" y="69469"/>
                  </a:lnTo>
                  <a:lnTo>
                    <a:pt x="72516" y="70993"/>
                  </a:lnTo>
                  <a:lnTo>
                    <a:pt x="71628" y="72263"/>
                  </a:lnTo>
                  <a:lnTo>
                    <a:pt x="68960" y="75310"/>
                  </a:lnTo>
                  <a:lnTo>
                    <a:pt x="62865" y="79628"/>
                  </a:lnTo>
                  <a:lnTo>
                    <a:pt x="60706" y="81915"/>
                  </a:lnTo>
                  <a:lnTo>
                    <a:pt x="59309" y="81915"/>
                  </a:lnTo>
                  <a:lnTo>
                    <a:pt x="57912" y="82676"/>
                  </a:lnTo>
                  <a:lnTo>
                    <a:pt x="57150" y="83438"/>
                  </a:lnTo>
                  <a:lnTo>
                    <a:pt x="53847" y="84835"/>
                  </a:lnTo>
                  <a:lnTo>
                    <a:pt x="48894" y="86232"/>
                  </a:lnTo>
                  <a:lnTo>
                    <a:pt x="44703" y="86232"/>
                  </a:lnTo>
                  <a:lnTo>
                    <a:pt x="44196" y="85597"/>
                  </a:lnTo>
                  <a:lnTo>
                    <a:pt x="42799" y="84835"/>
                  </a:lnTo>
                  <a:lnTo>
                    <a:pt x="42037" y="84074"/>
                  </a:lnTo>
                  <a:lnTo>
                    <a:pt x="39243" y="82676"/>
                  </a:lnTo>
                  <a:lnTo>
                    <a:pt x="35178" y="78359"/>
                  </a:lnTo>
                  <a:lnTo>
                    <a:pt x="33781" y="77597"/>
                  </a:lnTo>
                  <a:lnTo>
                    <a:pt x="31750" y="75310"/>
                  </a:lnTo>
                  <a:lnTo>
                    <a:pt x="27685" y="72263"/>
                  </a:lnTo>
                  <a:lnTo>
                    <a:pt x="26162" y="70231"/>
                  </a:lnTo>
                  <a:lnTo>
                    <a:pt x="24129" y="68706"/>
                  </a:lnTo>
                  <a:lnTo>
                    <a:pt x="20574" y="65150"/>
                  </a:lnTo>
                  <a:lnTo>
                    <a:pt x="18669" y="63626"/>
                  </a:lnTo>
                  <a:lnTo>
                    <a:pt x="15113" y="59944"/>
                  </a:lnTo>
                  <a:lnTo>
                    <a:pt x="13207" y="58419"/>
                  </a:lnTo>
                  <a:lnTo>
                    <a:pt x="11810" y="56388"/>
                  </a:lnTo>
                  <a:lnTo>
                    <a:pt x="9651" y="54863"/>
                  </a:lnTo>
                  <a:lnTo>
                    <a:pt x="4063" y="49022"/>
                  </a:lnTo>
                  <a:lnTo>
                    <a:pt x="2794" y="482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2" name="Freeform 641"/>
            <p:cNvSpPr/>
            <p:nvPr/>
          </p:nvSpPr>
          <p:spPr>
            <a:xfrm>
              <a:off x="2182807" y="2322454"/>
              <a:ext cx="81004" cy="54881"/>
            </a:xfrm>
            <a:custGeom>
              <a:avLst/>
              <a:gdLst/>
              <a:ahLst/>
              <a:cxnLst/>
              <a:rect l="0" t="0" r="0" b="0"/>
              <a:pathLst>
                <a:path w="82679" h="53976">
                  <a:moveTo>
                    <a:pt x="15240" y="53975"/>
                  </a:moveTo>
                  <a:lnTo>
                    <a:pt x="11049" y="50419"/>
                  </a:lnTo>
                  <a:lnTo>
                    <a:pt x="49784" y="24891"/>
                  </a:lnTo>
                  <a:lnTo>
                    <a:pt x="76709" y="19050"/>
                  </a:lnTo>
                  <a:lnTo>
                    <a:pt x="77216" y="17653"/>
                  </a:lnTo>
                  <a:lnTo>
                    <a:pt x="78614" y="16128"/>
                  </a:lnTo>
                  <a:lnTo>
                    <a:pt x="78614" y="12572"/>
                  </a:lnTo>
                  <a:lnTo>
                    <a:pt x="77978" y="10287"/>
                  </a:lnTo>
                  <a:lnTo>
                    <a:pt x="77978" y="8763"/>
                  </a:lnTo>
                  <a:lnTo>
                    <a:pt x="77216" y="7238"/>
                  </a:lnTo>
                  <a:lnTo>
                    <a:pt x="49022" y="8000"/>
                  </a:lnTo>
                  <a:lnTo>
                    <a:pt x="3430" y="43815"/>
                  </a:lnTo>
                  <a:lnTo>
                    <a:pt x="0" y="40131"/>
                  </a:lnTo>
                  <a:lnTo>
                    <a:pt x="48387" y="762"/>
                  </a:lnTo>
                  <a:lnTo>
                    <a:pt x="82678" y="0"/>
                  </a:lnTo>
                  <a:lnTo>
                    <a:pt x="82678" y="20447"/>
                  </a:lnTo>
                  <a:lnTo>
                    <a:pt x="78614" y="28447"/>
                  </a:lnTo>
                  <a:lnTo>
                    <a:pt x="47625" y="3301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3" name="Freeform 642"/>
            <p:cNvSpPr/>
            <p:nvPr/>
          </p:nvSpPr>
          <p:spPr>
            <a:xfrm>
              <a:off x="2225070" y="2298933"/>
              <a:ext cx="45785" cy="164644"/>
            </a:xfrm>
            <a:custGeom>
              <a:avLst/>
              <a:gdLst/>
              <a:ahLst/>
              <a:cxnLst/>
              <a:rect l="0" t="0" r="0" b="0"/>
              <a:pathLst>
                <a:path w="46357" h="164339">
                  <a:moveTo>
                    <a:pt x="7621" y="10922"/>
                  </a:moveTo>
                  <a:lnTo>
                    <a:pt x="11177" y="4319"/>
                  </a:lnTo>
                  <a:lnTo>
                    <a:pt x="12574" y="3557"/>
                  </a:lnTo>
                  <a:lnTo>
                    <a:pt x="21464" y="763"/>
                  </a:lnTo>
                  <a:lnTo>
                    <a:pt x="28449" y="763"/>
                  </a:lnTo>
                  <a:lnTo>
                    <a:pt x="30481" y="0"/>
                  </a:lnTo>
                  <a:lnTo>
                    <a:pt x="38100" y="0"/>
                  </a:lnTo>
                  <a:lnTo>
                    <a:pt x="39497" y="763"/>
                  </a:lnTo>
                  <a:lnTo>
                    <a:pt x="40894" y="763"/>
                  </a:lnTo>
                  <a:lnTo>
                    <a:pt x="44959" y="2922"/>
                  </a:lnTo>
                  <a:lnTo>
                    <a:pt x="46356" y="4319"/>
                  </a:lnTo>
                  <a:lnTo>
                    <a:pt x="45593" y="5843"/>
                  </a:lnTo>
                  <a:lnTo>
                    <a:pt x="45593" y="11685"/>
                  </a:lnTo>
                  <a:lnTo>
                    <a:pt x="44959" y="13209"/>
                  </a:lnTo>
                  <a:lnTo>
                    <a:pt x="44196" y="16129"/>
                  </a:lnTo>
                  <a:lnTo>
                    <a:pt x="44196" y="16765"/>
                  </a:lnTo>
                  <a:lnTo>
                    <a:pt x="43562" y="18288"/>
                  </a:lnTo>
                  <a:lnTo>
                    <a:pt x="43562" y="19813"/>
                  </a:lnTo>
                  <a:lnTo>
                    <a:pt x="42799" y="21210"/>
                  </a:lnTo>
                  <a:lnTo>
                    <a:pt x="42799" y="22734"/>
                  </a:lnTo>
                  <a:lnTo>
                    <a:pt x="42292" y="23369"/>
                  </a:lnTo>
                  <a:lnTo>
                    <a:pt x="42292" y="24766"/>
                  </a:lnTo>
                  <a:lnTo>
                    <a:pt x="41402" y="26290"/>
                  </a:lnTo>
                  <a:lnTo>
                    <a:pt x="41402" y="27813"/>
                  </a:lnTo>
                  <a:lnTo>
                    <a:pt x="40894" y="29338"/>
                  </a:lnTo>
                  <a:lnTo>
                    <a:pt x="40894" y="35179"/>
                  </a:lnTo>
                  <a:lnTo>
                    <a:pt x="40006" y="37212"/>
                  </a:lnTo>
                  <a:lnTo>
                    <a:pt x="40006" y="39497"/>
                  </a:lnTo>
                  <a:lnTo>
                    <a:pt x="39497" y="41657"/>
                  </a:lnTo>
                  <a:lnTo>
                    <a:pt x="39497" y="46737"/>
                  </a:lnTo>
                  <a:lnTo>
                    <a:pt x="38736" y="48260"/>
                  </a:lnTo>
                  <a:lnTo>
                    <a:pt x="38736" y="51054"/>
                  </a:lnTo>
                  <a:lnTo>
                    <a:pt x="38100" y="52578"/>
                  </a:lnTo>
                  <a:lnTo>
                    <a:pt x="38100" y="54865"/>
                  </a:lnTo>
                  <a:lnTo>
                    <a:pt x="37339" y="56388"/>
                  </a:lnTo>
                  <a:lnTo>
                    <a:pt x="37339" y="59944"/>
                  </a:lnTo>
                  <a:lnTo>
                    <a:pt x="35942" y="64263"/>
                  </a:lnTo>
                  <a:lnTo>
                    <a:pt x="35942" y="67945"/>
                  </a:lnTo>
                  <a:lnTo>
                    <a:pt x="35306" y="68707"/>
                  </a:lnTo>
                  <a:lnTo>
                    <a:pt x="35306" y="70104"/>
                  </a:lnTo>
                  <a:lnTo>
                    <a:pt x="34544" y="70866"/>
                  </a:lnTo>
                  <a:lnTo>
                    <a:pt x="32640" y="75312"/>
                  </a:lnTo>
                  <a:lnTo>
                    <a:pt x="31243" y="78868"/>
                  </a:lnTo>
                  <a:lnTo>
                    <a:pt x="29718" y="81153"/>
                  </a:lnTo>
                  <a:lnTo>
                    <a:pt x="29084" y="83185"/>
                  </a:lnTo>
                  <a:lnTo>
                    <a:pt x="22734" y="93472"/>
                  </a:lnTo>
                  <a:lnTo>
                    <a:pt x="22225" y="96394"/>
                  </a:lnTo>
                  <a:lnTo>
                    <a:pt x="20828" y="97791"/>
                  </a:lnTo>
                  <a:lnTo>
                    <a:pt x="18034" y="102363"/>
                  </a:lnTo>
                  <a:lnTo>
                    <a:pt x="17272" y="104394"/>
                  </a:lnTo>
                  <a:lnTo>
                    <a:pt x="15875" y="105919"/>
                  </a:lnTo>
                  <a:lnTo>
                    <a:pt x="13971" y="109475"/>
                  </a:lnTo>
                  <a:lnTo>
                    <a:pt x="13209" y="111760"/>
                  </a:lnTo>
                  <a:lnTo>
                    <a:pt x="11177" y="113919"/>
                  </a:lnTo>
                  <a:lnTo>
                    <a:pt x="11177" y="115444"/>
                  </a:lnTo>
                  <a:lnTo>
                    <a:pt x="9018" y="117603"/>
                  </a:lnTo>
                  <a:lnTo>
                    <a:pt x="9018" y="118238"/>
                  </a:lnTo>
                  <a:lnTo>
                    <a:pt x="11177" y="164338"/>
                  </a:lnTo>
                  <a:lnTo>
                    <a:pt x="762" y="154178"/>
                  </a:lnTo>
                  <a:lnTo>
                    <a:pt x="762" y="152654"/>
                  </a:lnTo>
                  <a:lnTo>
                    <a:pt x="0" y="151131"/>
                  </a:lnTo>
                  <a:lnTo>
                    <a:pt x="0" y="121285"/>
                  </a:lnTo>
                  <a:lnTo>
                    <a:pt x="762" y="120523"/>
                  </a:lnTo>
                  <a:lnTo>
                    <a:pt x="762" y="119000"/>
                  </a:lnTo>
                  <a:lnTo>
                    <a:pt x="1524" y="118238"/>
                  </a:lnTo>
                  <a:lnTo>
                    <a:pt x="1524" y="116968"/>
                  </a:lnTo>
                  <a:lnTo>
                    <a:pt x="2921" y="115444"/>
                  </a:lnTo>
                  <a:lnTo>
                    <a:pt x="2921" y="113919"/>
                  </a:lnTo>
                  <a:lnTo>
                    <a:pt x="3556" y="113285"/>
                  </a:lnTo>
                  <a:lnTo>
                    <a:pt x="4953" y="110237"/>
                  </a:lnTo>
                  <a:lnTo>
                    <a:pt x="7112" y="105157"/>
                  </a:lnTo>
                  <a:lnTo>
                    <a:pt x="8509" y="103887"/>
                  </a:lnTo>
                  <a:lnTo>
                    <a:pt x="9018" y="101600"/>
                  </a:lnTo>
                  <a:lnTo>
                    <a:pt x="11177" y="97791"/>
                  </a:lnTo>
                  <a:lnTo>
                    <a:pt x="11812" y="95759"/>
                  </a:lnTo>
                  <a:lnTo>
                    <a:pt x="13971" y="92075"/>
                  </a:lnTo>
                  <a:lnTo>
                    <a:pt x="14478" y="89916"/>
                  </a:lnTo>
                  <a:lnTo>
                    <a:pt x="15875" y="87757"/>
                  </a:lnTo>
                  <a:lnTo>
                    <a:pt x="16637" y="85472"/>
                  </a:lnTo>
                  <a:lnTo>
                    <a:pt x="18669" y="81916"/>
                  </a:lnTo>
                  <a:lnTo>
                    <a:pt x="19431" y="79629"/>
                  </a:lnTo>
                  <a:lnTo>
                    <a:pt x="20828" y="78106"/>
                  </a:lnTo>
                  <a:lnTo>
                    <a:pt x="23622" y="71501"/>
                  </a:lnTo>
                  <a:lnTo>
                    <a:pt x="24893" y="68707"/>
                  </a:lnTo>
                  <a:lnTo>
                    <a:pt x="25527" y="67945"/>
                  </a:lnTo>
                  <a:lnTo>
                    <a:pt x="26924" y="65025"/>
                  </a:lnTo>
                  <a:lnTo>
                    <a:pt x="26924" y="63500"/>
                  </a:lnTo>
                  <a:lnTo>
                    <a:pt x="27687" y="62738"/>
                  </a:lnTo>
                  <a:lnTo>
                    <a:pt x="28449" y="61469"/>
                  </a:lnTo>
                  <a:lnTo>
                    <a:pt x="28449" y="59944"/>
                  </a:lnTo>
                  <a:lnTo>
                    <a:pt x="29718" y="56388"/>
                  </a:lnTo>
                  <a:lnTo>
                    <a:pt x="29718" y="54865"/>
                  </a:lnTo>
                  <a:lnTo>
                    <a:pt x="30481" y="52578"/>
                  </a:lnTo>
                  <a:lnTo>
                    <a:pt x="30481" y="51054"/>
                  </a:lnTo>
                  <a:lnTo>
                    <a:pt x="31243" y="49657"/>
                  </a:lnTo>
                  <a:lnTo>
                    <a:pt x="31243" y="47498"/>
                  </a:lnTo>
                  <a:lnTo>
                    <a:pt x="31877" y="45975"/>
                  </a:lnTo>
                  <a:lnTo>
                    <a:pt x="31877" y="44578"/>
                  </a:lnTo>
                  <a:lnTo>
                    <a:pt x="32640" y="42419"/>
                  </a:lnTo>
                  <a:lnTo>
                    <a:pt x="32640" y="41022"/>
                  </a:lnTo>
                  <a:lnTo>
                    <a:pt x="33147" y="39497"/>
                  </a:lnTo>
                  <a:lnTo>
                    <a:pt x="33147" y="34418"/>
                  </a:lnTo>
                  <a:lnTo>
                    <a:pt x="34037" y="32894"/>
                  </a:lnTo>
                  <a:lnTo>
                    <a:pt x="34037" y="31369"/>
                  </a:lnTo>
                  <a:lnTo>
                    <a:pt x="34544" y="30607"/>
                  </a:lnTo>
                  <a:lnTo>
                    <a:pt x="34544" y="27051"/>
                  </a:lnTo>
                  <a:lnTo>
                    <a:pt x="35306" y="26290"/>
                  </a:lnTo>
                  <a:lnTo>
                    <a:pt x="35306" y="25528"/>
                  </a:lnTo>
                  <a:lnTo>
                    <a:pt x="35942" y="23369"/>
                  </a:lnTo>
                  <a:lnTo>
                    <a:pt x="36703" y="22734"/>
                  </a:lnTo>
                  <a:lnTo>
                    <a:pt x="36703" y="21210"/>
                  </a:lnTo>
                  <a:lnTo>
                    <a:pt x="37339" y="19813"/>
                  </a:lnTo>
                  <a:lnTo>
                    <a:pt x="38100" y="19050"/>
                  </a:lnTo>
                  <a:lnTo>
                    <a:pt x="38100" y="17526"/>
                  </a:lnTo>
                  <a:lnTo>
                    <a:pt x="38736" y="15494"/>
                  </a:lnTo>
                  <a:lnTo>
                    <a:pt x="38736" y="10160"/>
                  </a:lnTo>
                  <a:lnTo>
                    <a:pt x="38100" y="8891"/>
                  </a:lnTo>
                  <a:lnTo>
                    <a:pt x="37339" y="8128"/>
                  </a:lnTo>
                  <a:lnTo>
                    <a:pt x="35942" y="7366"/>
                  </a:lnTo>
                  <a:lnTo>
                    <a:pt x="34544" y="7366"/>
                  </a:lnTo>
                  <a:lnTo>
                    <a:pt x="32640" y="6604"/>
                  </a:lnTo>
                  <a:lnTo>
                    <a:pt x="26290" y="6604"/>
                  </a:lnTo>
                  <a:lnTo>
                    <a:pt x="25527" y="7366"/>
                  </a:lnTo>
                  <a:lnTo>
                    <a:pt x="21464" y="7366"/>
                  </a:lnTo>
                  <a:lnTo>
                    <a:pt x="20828" y="8128"/>
                  </a:lnTo>
                  <a:lnTo>
                    <a:pt x="18034" y="8128"/>
                  </a:lnTo>
                  <a:lnTo>
                    <a:pt x="16637" y="8891"/>
                  </a:lnTo>
                  <a:lnTo>
                    <a:pt x="15368" y="8891"/>
                  </a:lnTo>
                  <a:lnTo>
                    <a:pt x="11177" y="10160"/>
                  </a:lnTo>
                  <a:lnTo>
                    <a:pt x="9780" y="10160"/>
                  </a:lnTo>
                  <a:lnTo>
                    <a:pt x="8509" y="109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4" name="Freeform 643"/>
            <p:cNvSpPr/>
            <p:nvPr/>
          </p:nvSpPr>
          <p:spPr>
            <a:xfrm>
              <a:off x="1929230" y="2465536"/>
              <a:ext cx="12327" cy="27441"/>
            </a:xfrm>
            <a:custGeom>
              <a:avLst/>
              <a:gdLst/>
              <a:ahLst/>
              <a:cxnLst/>
              <a:rect l="0" t="0" r="0" b="0"/>
              <a:pathLst>
                <a:path w="11685" h="27814">
                  <a:moveTo>
                    <a:pt x="0" y="5081"/>
                  </a:moveTo>
                  <a:lnTo>
                    <a:pt x="4698" y="0"/>
                  </a:lnTo>
                  <a:lnTo>
                    <a:pt x="11684" y="21972"/>
                  </a:lnTo>
                  <a:lnTo>
                    <a:pt x="5588" y="27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5" name="Freeform 644"/>
            <p:cNvSpPr/>
            <p:nvPr/>
          </p:nvSpPr>
          <p:spPr>
            <a:xfrm>
              <a:off x="1899295" y="2512577"/>
              <a:ext cx="281752" cy="427290"/>
            </a:xfrm>
            <a:custGeom>
              <a:avLst/>
              <a:gdLst/>
              <a:ahLst/>
              <a:cxnLst/>
              <a:rect l="0" t="0" r="0" b="0"/>
              <a:pathLst>
                <a:path w="281433" h="425706">
                  <a:moveTo>
                    <a:pt x="73025" y="3556"/>
                  </a:moveTo>
                  <a:lnTo>
                    <a:pt x="78485" y="0"/>
                  </a:lnTo>
                  <a:lnTo>
                    <a:pt x="81279" y="42292"/>
                  </a:lnTo>
                  <a:lnTo>
                    <a:pt x="82041" y="40895"/>
                  </a:lnTo>
                  <a:lnTo>
                    <a:pt x="88391" y="34418"/>
                  </a:lnTo>
                  <a:lnTo>
                    <a:pt x="89662" y="33655"/>
                  </a:lnTo>
                  <a:lnTo>
                    <a:pt x="91059" y="32131"/>
                  </a:lnTo>
                  <a:lnTo>
                    <a:pt x="91694" y="30608"/>
                  </a:lnTo>
                  <a:lnTo>
                    <a:pt x="93853" y="29083"/>
                  </a:lnTo>
                  <a:lnTo>
                    <a:pt x="95250" y="27814"/>
                  </a:lnTo>
                  <a:lnTo>
                    <a:pt x="97154" y="26290"/>
                  </a:lnTo>
                  <a:lnTo>
                    <a:pt x="97916" y="24765"/>
                  </a:lnTo>
                  <a:lnTo>
                    <a:pt x="99948" y="23368"/>
                  </a:lnTo>
                  <a:lnTo>
                    <a:pt x="101345" y="21971"/>
                  </a:lnTo>
                  <a:lnTo>
                    <a:pt x="103504" y="20448"/>
                  </a:lnTo>
                  <a:lnTo>
                    <a:pt x="107569" y="16002"/>
                  </a:lnTo>
                  <a:lnTo>
                    <a:pt x="110870" y="13971"/>
                  </a:lnTo>
                  <a:lnTo>
                    <a:pt x="111760" y="12446"/>
                  </a:lnTo>
                  <a:lnTo>
                    <a:pt x="116585" y="10161"/>
                  </a:lnTo>
                  <a:lnTo>
                    <a:pt x="118617" y="9652"/>
                  </a:lnTo>
                  <a:lnTo>
                    <a:pt x="120776" y="9652"/>
                  </a:lnTo>
                  <a:lnTo>
                    <a:pt x="120776" y="10923"/>
                  </a:lnTo>
                  <a:lnTo>
                    <a:pt x="119888" y="11684"/>
                  </a:lnTo>
                  <a:lnTo>
                    <a:pt x="118617" y="13971"/>
                  </a:lnTo>
                  <a:lnTo>
                    <a:pt x="116585" y="15368"/>
                  </a:lnTo>
                  <a:lnTo>
                    <a:pt x="115188" y="16765"/>
                  </a:lnTo>
                  <a:lnTo>
                    <a:pt x="113029" y="17527"/>
                  </a:lnTo>
                  <a:lnTo>
                    <a:pt x="113029" y="18289"/>
                  </a:lnTo>
                  <a:lnTo>
                    <a:pt x="277241" y="9652"/>
                  </a:lnTo>
                  <a:lnTo>
                    <a:pt x="281432" y="21971"/>
                  </a:lnTo>
                  <a:lnTo>
                    <a:pt x="278638" y="21971"/>
                  </a:lnTo>
                  <a:lnTo>
                    <a:pt x="277241" y="21209"/>
                  </a:lnTo>
                  <a:lnTo>
                    <a:pt x="265429" y="21209"/>
                  </a:lnTo>
                  <a:lnTo>
                    <a:pt x="264160" y="20448"/>
                  </a:lnTo>
                  <a:lnTo>
                    <a:pt x="239394" y="20448"/>
                  </a:lnTo>
                  <a:lnTo>
                    <a:pt x="237235" y="19686"/>
                  </a:lnTo>
                  <a:lnTo>
                    <a:pt x="199897" y="19686"/>
                  </a:lnTo>
                  <a:lnTo>
                    <a:pt x="197866" y="20448"/>
                  </a:lnTo>
                  <a:lnTo>
                    <a:pt x="186944" y="20448"/>
                  </a:lnTo>
                  <a:lnTo>
                    <a:pt x="185547" y="21209"/>
                  </a:lnTo>
                  <a:lnTo>
                    <a:pt x="174497" y="21209"/>
                  </a:lnTo>
                  <a:lnTo>
                    <a:pt x="172973" y="21971"/>
                  </a:lnTo>
                  <a:lnTo>
                    <a:pt x="154559" y="21971"/>
                  </a:lnTo>
                  <a:lnTo>
                    <a:pt x="153162" y="22733"/>
                  </a:lnTo>
                  <a:lnTo>
                    <a:pt x="145541" y="22733"/>
                  </a:lnTo>
                  <a:lnTo>
                    <a:pt x="144144" y="23368"/>
                  </a:lnTo>
                  <a:lnTo>
                    <a:pt x="125475" y="23368"/>
                  </a:lnTo>
                  <a:lnTo>
                    <a:pt x="124079" y="24003"/>
                  </a:lnTo>
                  <a:lnTo>
                    <a:pt x="115188" y="24003"/>
                  </a:lnTo>
                  <a:lnTo>
                    <a:pt x="114426" y="24765"/>
                  </a:lnTo>
                  <a:lnTo>
                    <a:pt x="108204" y="24765"/>
                  </a:lnTo>
                  <a:lnTo>
                    <a:pt x="82804" y="51055"/>
                  </a:lnTo>
                  <a:lnTo>
                    <a:pt x="81279" y="77343"/>
                  </a:lnTo>
                  <a:lnTo>
                    <a:pt x="84200" y="81915"/>
                  </a:lnTo>
                  <a:lnTo>
                    <a:pt x="84835" y="84709"/>
                  </a:lnTo>
                  <a:lnTo>
                    <a:pt x="88900" y="91314"/>
                  </a:lnTo>
                  <a:lnTo>
                    <a:pt x="89662" y="93473"/>
                  </a:lnTo>
                  <a:lnTo>
                    <a:pt x="91059" y="95758"/>
                  </a:lnTo>
                  <a:lnTo>
                    <a:pt x="91694" y="97790"/>
                  </a:lnTo>
                  <a:lnTo>
                    <a:pt x="93091" y="100077"/>
                  </a:lnTo>
                  <a:lnTo>
                    <a:pt x="94360" y="104395"/>
                  </a:lnTo>
                  <a:lnTo>
                    <a:pt x="97154" y="109602"/>
                  </a:lnTo>
                  <a:lnTo>
                    <a:pt x="97916" y="111761"/>
                  </a:lnTo>
                  <a:lnTo>
                    <a:pt x="97916" y="113284"/>
                  </a:lnTo>
                  <a:lnTo>
                    <a:pt x="98551" y="115443"/>
                  </a:lnTo>
                  <a:lnTo>
                    <a:pt x="100710" y="119762"/>
                  </a:lnTo>
                  <a:lnTo>
                    <a:pt x="100710" y="121286"/>
                  </a:lnTo>
                  <a:lnTo>
                    <a:pt x="101345" y="122809"/>
                  </a:lnTo>
                  <a:lnTo>
                    <a:pt x="101345" y="124842"/>
                  </a:lnTo>
                  <a:lnTo>
                    <a:pt x="102107" y="126365"/>
                  </a:lnTo>
                  <a:lnTo>
                    <a:pt x="102107" y="127127"/>
                  </a:lnTo>
                  <a:lnTo>
                    <a:pt x="102616" y="128652"/>
                  </a:lnTo>
                  <a:lnTo>
                    <a:pt x="102616" y="131446"/>
                  </a:lnTo>
                  <a:lnTo>
                    <a:pt x="103504" y="132970"/>
                  </a:lnTo>
                  <a:lnTo>
                    <a:pt x="103504" y="133731"/>
                  </a:lnTo>
                  <a:lnTo>
                    <a:pt x="104013" y="135128"/>
                  </a:lnTo>
                  <a:lnTo>
                    <a:pt x="104013" y="146812"/>
                  </a:lnTo>
                  <a:lnTo>
                    <a:pt x="103504" y="148337"/>
                  </a:lnTo>
                  <a:lnTo>
                    <a:pt x="103504" y="151130"/>
                  </a:lnTo>
                  <a:lnTo>
                    <a:pt x="102616" y="152655"/>
                  </a:lnTo>
                  <a:lnTo>
                    <a:pt x="102616" y="154178"/>
                  </a:lnTo>
                  <a:lnTo>
                    <a:pt x="104013" y="155702"/>
                  </a:lnTo>
                  <a:lnTo>
                    <a:pt x="106172" y="159258"/>
                  </a:lnTo>
                  <a:lnTo>
                    <a:pt x="107569" y="160655"/>
                  </a:lnTo>
                  <a:lnTo>
                    <a:pt x="109600" y="164339"/>
                  </a:lnTo>
                  <a:lnTo>
                    <a:pt x="110870" y="165736"/>
                  </a:lnTo>
                  <a:lnTo>
                    <a:pt x="112267" y="168021"/>
                  </a:lnTo>
                  <a:lnTo>
                    <a:pt x="113919" y="169546"/>
                  </a:lnTo>
                  <a:lnTo>
                    <a:pt x="114426" y="171577"/>
                  </a:lnTo>
                  <a:lnTo>
                    <a:pt x="115823" y="173102"/>
                  </a:lnTo>
                  <a:lnTo>
                    <a:pt x="123444" y="186183"/>
                  </a:lnTo>
                  <a:lnTo>
                    <a:pt x="124841" y="187706"/>
                  </a:lnTo>
                  <a:lnTo>
                    <a:pt x="125475" y="189865"/>
                  </a:lnTo>
                  <a:lnTo>
                    <a:pt x="126872" y="192024"/>
                  </a:lnTo>
                  <a:lnTo>
                    <a:pt x="128142" y="193549"/>
                  </a:lnTo>
                  <a:lnTo>
                    <a:pt x="129032" y="195834"/>
                  </a:lnTo>
                  <a:lnTo>
                    <a:pt x="132334" y="201677"/>
                  </a:lnTo>
                  <a:lnTo>
                    <a:pt x="133731" y="205233"/>
                  </a:lnTo>
                  <a:lnTo>
                    <a:pt x="135128" y="206756"/>
                  </a:lnTo>
                  <a:lnTo>
                    <a:pt x="135890" y="208915"/>
                  </a:lnTo>
                  <a:lnTo>
                    <a:pt x="137287" y="211074"/>
                  </a:lnTo>
                  <a:lnTo>
                    <a:pt x="138557" y="214758"/>
                  </a:lnTo>
                  <a:lnTo>
                    <a:pt x="140716" y="218314"/>
                  </a:lnTo>
                  <a:lnTo>
                    <a:pt x="141350" y="220599"/>
                  </a:lnTo>
                  <a:lnTo>
                    <a:pt x="142747" y="222124"/>
                  </a:lnTo>
                  <a:lnTo>
                    <a:pt x="144144" y="225680"/>
                  </a:lnTo>
                  <a:lnTo>
                    <a:pt x="145541" y="227965"/>
                  </a:lnTo>
                  <a:lnTo>
                    <a:pt x="146050" y="229998"/>
                  </a:lnTo>
                  <a:lnTo>
                    <a:pt x="146812" y="231521"/>
                  </a:lnTo>
                  <a:lnTo>
                    <a:pt x="148209" y="235840"/>
                  </a:lnTo>
                  <a:lnTo>
                    <a:pt x="149606" y="237237"/>
                  </a:lnTo>
                  <a:lnTo>
                    <a:pt x="150367" y="239523"/>
                  </a:lnTo>
                  <a:lnTo>
                    <a:pt x="151003" y="241046"/>
                  </a:lnTo>
                  <a:lnTo>
                    <a:pt x="153669" y="248412"/>
                  </a:lnTo>
                  <a:lnTo>
                    <a:pt x="155829" y="251968"/>
                  </a:lnTo>
                  <a:lnTo>
                    <a:pt x="157860" y="257811"/>
                  </a:lnTo>
                  <a:lnTo>
                    <a:pt x="159257" y="260731"/>
                  </a:lnTo>
                  <a:lnTo>
                    <a:pt x="160019" y="263018"/>
                  </a:lnTo>
                  <a:lnTo>
                    <a:pt x="161416" y="265812"/>
                  </a:lnTo>
                  <a:lnTo>
                    <a:pt x="163322" y="271653"/>
                  </a:lnTo>
                  <a:lnTo>
                    <a:pt x="163322" y="273177"/>
                  </a:lnTo>
                  <a:lnTo>
                    <a:pt x="166878" y="281940"/>
                  </a:lnTo>
                  <a:lnTo>
                    <a:pt x="166878" y="284099"/>
                  </a:lnTo>
                  <a:lnTo>
                    <a:pt x="167513" y="286258"/>
                  </a:lnTo>
                  <a:lnTo>
                    <a:pt x="167513" y="287783"/>
                  </a:lnTo>
                  <a:lnTo>
                    <a:pt x="169672" y="294387"/>
                  </a:lnTo>
                  <a:lnTo>
                    <a:pt x="169672" y="296418"/>
                  </a:lnTo>
                  <a:lnTo>
                    <a:pt x="170179" y="298705"/>
                  </a:lnTo>
                  <a:lnTo>
                    <a:pt x="170179" y="300990"/>
                  </a:lnTo>
                  <a:lnTo>
                    <a:pt x="171069" y="303149"/>
                  </a:lnTo>
                  <a:lnTo>
                    <a:pt x="171069" y="305308"/>
                  </a:lnTo>
                  <a:lnTo>
                    <a:pt x="171831" y="307468"/>
                  </a:lnTo>
                  <a:lnTo>
                    <a:pt x="171831" y="309627"/>
                  </a:lnTo>
                  <a:lnTo>
                    <a:pt x="172338" y="311786"/>
                  </a:lnTo>
                  <a:lnTo>
                    <a:pt x="172338" y="314071"/>
                  </a:lnTo>
                  <a:lnTo>
                    <a:pt x="173735" y="318390"/>
                  </a:lnTo>
                  <a:lnTo>
                    <a:pt x="173735" y="323470"/>
                  </a:lnTo>
                  <a:lnTo>
                    <a:pt x="174497" y="325755"/>
                  </a:lnTo>
                  <a:lnTo>
                    <a:pt x="174497" y="327915"/>
                  </a:lnTo>
                  <a:lnTo>
                    <a:pt x="175132" y="330074"/>
                  </a:lnTo>
                  <a:lnTo>
                    <a:pt x="175132" y="334518"/>
                  </a:lnTo>
                  <a:lnTo>
                    <a:pt x="175894" y="336805"/>
                  </a:lnTo>
                  <a:lnTo>
                    <a:pt x="175894" y="341123"/>
                  </a:lnTo>
                  <a:lnTo>
                    <a:pt x="176529" y="343155"/>
                  </a:lnTo>
                  <a:lnTo>
                    <a:pt x="176529" y="349124"/>
                  </a:lnTo>
                  <a:lnTo>
                    <a:pt x="177291" y="351283"/>
                  </a:lnTo>
                  <a:lnTo>
                    <a:pt x="177291" y="360046"/>
                  </a:lnTo>
                  <a:lnTo>
                    <a:pt x="177926" y="362331"/>
                  </a:lnTo>
                  <a:lnTo>
                    <a:pt x="177926" y="371730"/>
                  </a:lnTo>
                  <a:lnTo>
                    <a:pt x="178688" y="373253"/>
                  </a:lnTo>
                  <a:lnTo>
                    <a:pt x="178688" y="380493"/>
                  </a:lnTo>
                  <a:lnTo>
                    <a:pt x="179323" y="380493"/>
                  </a:lnTo>
                  <a:lnTo>
                    <a:pt x="178688" y="380493"/>
                  </a:lnTo>
                  <a:lnTo>
                    <a:pt x="173735" y="382778"/>
                  </a:lnTo>
                  <a:lnTo>
                    <a:pt x="172973" y="383287"/>
                  </a:lnTo>
                  <a:lnTo>
                    <a:pt x="168910" y="385573"/>
                  </a:lnTo>
                  <a:lnTo>
                    <a:pt x="166878" y="385573"/>
                  </a:lnTo>
                  <a:lnTo>
                    <a:pt x="165481" y="387096"/>
                  </a:lnTo>
                  <a:lnTo>
                    <a:pt x="146050" y="396621"/>
                  </a:lnTo>
                  <a:lnTo>
                    <a:pt x="145541" y="396621"/>
                  </a:lnTo>
                  <a:lnTo>
                    <a:pt x="143510" y="398018"/>
                  </a:lnTo>
                  <a:lnTo>
                    <a:pt x="142747" y="398780"/>
                  </a:lnTo>
                  <a:lnTo>
                    <a:pt x="141350" y="399415"/>
                  </a:lnTo>
                  <a:lnTo>
                    <a:pt x="140716" y="400940"/>
                  </a:lnTo>
                  <a:lnTo>
                    <a:pt x="139191" y="401702"/>
                  </a:lnTo>
                  <a:lnTo>
                    <a:pt x="138557" y="403099"/>
                  </a:lnTo>
                  <a:lnTo>
                    <a:pt x="137287" y="404496"/>
                  </a:lnTo>
                  <a:lnTo>
                    <a:pt x="136397" y="406781"/>
                  </a:lnTo>
                  <a:lnTo>
                    <a:pt x="130937" y="417703"/>
                  </a:lnTo>
                  <a:lnTo>
                    <a:pt x="129540" y="419227"/>
                  </a:lnTo>
                  <a:lnTo>
                    <a:pt x="129032" y="420624"/>
                  </a:lnTo>
                  <a:lnTo>
                    <a:pt x="129032" y="422149"/>
                  </a:lnTo>
                  <a:lnTo>
                    <a:pt x="128142" y="423673"/>
                  </a:lnTo>
                  <a:lnTo>
                    <a:pt x="126238" y="424943"/>
                  </a:lnTo>
                  <a:lnTo>
                    <a:pt x="125475" y="425705"/>
                  </a:lnTo>
                  <a:lnTo>
                    <a:pt x="122682" y="425705"/>
                  </a:lnTo>
                  <a:lnTo>
                    <a:pt x="120776" y="424308"/>
                  </a:lnTo>
                  <a:lnTo>
                    <a:pt x="119888" y="423673"/>
                  </a:lnTo>
                  <a:lnTo>
                    <a:pt x="124841" y="410592"/>
                  </a:lnTo>
                  <a:lnTo>
                    <a:pt x="109600" y="410592"/>
                  </a:lnTo>
                  <a:lnTo>
                    <a:pt x="107569" y="411099"/>
                  </a:lnTo>
                  <a:lnTo>
                    <a:pt x="89662" y="411099"/>
                  </a:lnTo>
                  <a:lnTo>
                    <a:pt x="87503" y="411862"/>
                  </a:lnTo>
                  <a:lnTo>
                    <a:pt x="70992" y="411862"/>
                  </a:lnTo>
                  <a:lnTo>
                    <a:pt x="69722" y="411099"/>
                  </a:lnTo>
                  <a:lnTo>
                    <a:pt x="66929" y="411099"/>
                  </a:lnTo>
                  <a:lnTo>
                    <a:pt x="66166" y="410592"/>
                  </a:lnTo>
                  <a:lnTo>
                    <a:pt x="64769" y="410592"/>
                  </a:lnTo>
                  <a:lnTo>
                    <a:pt x="63372" y="409830"/>
                  </a:lnTo>
                  <a:lnTo>
                    <a:pt x="61975" y="409830"/>
                  </a:lnTo>
                  <a:lnTo>
                    <a:pt x="60579" y="409068"/>
                  </a:lnTo>
                  <a:lnTo>
                    <a:pt x="59309" y="409068"/>
                  </a:lnTo>
                  <a:lnTo>
                    <a:pt x="57912" y="408305"/>
                  </a:lnTo>
                  <a:lnTo>
                    <a:pt x="55879" y="408305"/>
                  </a:lnTo>
                  <a:lnTo>
                    <a:pt x="54356" y="407543"/>
                  </a:lnTo>
                  <a:lnTo>
                    <a:pt x="53213" y="407543"/>
                  </a:lnTo>
                  <a:lnTo>
                    <a:pt x="52450" y="406781"/>
                  </a:lnTo>
                  <a:lnTo>
                    <a:pt x="46100" y="403733"/>
                  </a:lnTo>
                  <a:lnTo>
                    <a:pt x="44704" y="402464"/>
                  </a:lnTo>
                  <a:lnTo>
                    <a:pt x="44704" y="398018"/>
                  </a:lnTo>
                  <a:lnTo>
                    <a:pt x="45466" y="396621"/>
                  </a:lnTo>
                  <a:lnTo>
                    <a:pt x="45466" y="394462"/>
                  </a:lnTo>
                  <a:lnTo>
                    <a:pt x="46100" y="392177"/>
                  </a:lnTo>
                  <a:lnTo>
                    <a:pt x="46100" y="390652"/>
                  </a:lnTo>
                  <a:lnTo>
                    <a:pt x="46863" y="389383"/>
                  </a:lnTo>
                  <a:lnTo>
                    <a:pt x="46863" y="387096"/>
                  </a:lnTo>
                  <a:lnTo>
                    <a:pt x="48260" y="383287"/>
                  </a:lnTo>
                  <a:lnTo>
                    <a:pt x="48260" y="382017"/>
                  </a:lnTo>
                  <a:lnTo>
                    <a:pt x="49022" y="379730"/>
                  </a:lnTo>
                  <a:lnTo>
                    <a:pt x="49022" y="377571"/>
                  </a:lnTo>
                  <a:lnTo>
                    <a:pt x="49657" y="376174"/>
                  </a:lnTo>
                  <a:lnTo>
                    <a:pt x="50291" y="373889"/>
                  </a:lnTo>
                  <a:lnTo>
                    <a:pt x="50291" y="372492"/>
                  </a:lnTo>
                  <a:lnTo>
                    <a:pt x="51054" y="370205"/>
                  </a:lnTo>
                  <a:lnTo>
                    <a:pt x="51562" y="368936"/>
                  </a:lnTo>
                  <a:lnTo>
                    <a:pt x="51562" y="367412"/>
                  </a:lnTo>
                  <a:lnTo>
                    <a:pt x="52450" y="365887"/>
                  </a:lnTo>
                  <a:lnTo>
                    <a:pt x="52450" y="363602"/>
                  </a:lnTo>
                  <a:lnTo>
                    <a:pt x="53213" y="362331"/>
                  </a:lnTo>
                  <a:lnTo>
                    <a:pt x="53213" y="361570"/>
                  </a:lnTo>
                  <a:lnTo>
                    <a:pt x="53720" y="360046"/>
                  </a:lnTo>
                  <a:lnTo>
                    <a:pt x="53720" y="359283"/>
                  </a:lnTo>
                  <a:lnTo>
                    <a:pt x="52450" y="357759"/>
                  </a:lnTo>
                  <a:lnTo>
                    <a:pt x="51562" y="356362"/>
                  </a:lnTo>
                  <a:lnTo>
                    <a:pt x="51562" y="354965"/>
                  </a:lnTo>
                  <a:lnTo>
                    <a:pt x="51054" y="354203"/>
                  </a:lnTo>
                  <a:lnTo>
                    <a:pt x="50291" y="352680"/>
                  </a:lnTo>
                  <a:lnTo>
                    <a:pt x="50291" y="351283"/>
                  </a:lnTo>
                  <a:lnTo>
                    <a:pt x="49022" y="348362"/>
                  </a:lnTo>
                  <a:lnTo>
                    <a:pt x="49022" y="346965"/>
                  </a:lnTo>
                  <a:lnTo>
                    <a:pt x="47497" y="343917"/>
                  </a:lnTo>
                  <a:lnTo>
                    <a:pt x="47497" y="341884"/>
                  </a:lnTo>
                  <a:lnTo>
                    <a:pt x="46863" y="340361"/>
                  </a:lnTo>
                  <a:lnTo>
                    <a:pt x="47497" y="338074"/>
                  </a:lnTo>
                  <a:lnTo>
                    <a:pt x="47497" y="332995"/>
                  </a:lnTo>
                  <a:lnTo>
                    <a:pt x="49022" y="330074"/>
                  </a:lnTo>
                  <a:lnTo>
                    <a:pt x="49022" y="328677"/>
                  </a:lnTo>
                  <a:lnTo>
                    <a:pt x="49657" y="327152"/>
                  </a:lnTo>
                  <a:lnTo>
                    <a:pt x="49657" y="326518"/>
                  </a:lnTo>
                  <a:lnTo>
                    <a:pt x="50291" y="324993"/>
                  </a:lnTo>
                  <a:lnTo>
                    <a:pt x="51054" y="324993"/>
                  </a:lnTo>
                  <a:lnTo>
                    <a:pt x="22732" y="284099"/>
                  </a:lnTo>
                  <a:lnTo>
                    <a:pt x="0" y="297180"/>
                  </a:lnTo>
                  <a:lnTo>
                    <a:pt x="2666" y="284099"/>
                  </a:lnTo>
                  <a:lnTo>
                    <a:pt x="2666" y="283337"/>
                  </a:lnTo>
                  <a:lnTo>
                    <a:pt x="4063" y="282575"/>
                  </a:lnTo>
                  <a:lnTo>
                    <a:pt x="4825" y="281940"/>
                  </a:lnTo>
                  <a:lnTo>
                    <a:pt x="7619" y="280417"/>
                  </a:lnTo>
                  <a:lnTo>
                    <a:pt x="8254" y="279781"/>
                  </a:lnTo>
                  <a:lnTo>
                    <a:pt x="9525" y="279020"/>
                  </a:lnTo>
                  <a:lnTo>
                    <a:pt x="11684" y="276861"/>
                  </a:lnTo>
                  <a:lnTo>
                    <a:pt x="21335" y="271653"/>
                  </a:lnTo>
                  <a:lnTo>
                    <a:pt x="22097" y="270130"/>
                  </a:lnTo>
                  <a:lnTo>
                    <a:pt x="25526" y="268859"/>
                  </a:lnTo>
                  <a:lnTo>
                    <a:pt x="26923" y="267336"/>
                  </a:lnTo>
                  <a:lnTo>
                    <a:pt x="28194" y="266574"/>
                  </a:lnTo>
                  <a:lnTo>
                    <a:pt x="31750" y="265049"/>
                  </a:lnTo>
                  <a:lnTo>
                    <a:pt x="34544" y="263525"/>
                  </a:lnTo>
                  <a:lnTo>
                    <a:pt x="35051" y="263525"/>
                  </a:lnTo>
                  <a:lnTo>
                    <a:pt x="37210" y="262255"/>
                  </a:lnTo>
                  <a:lnTo>
                    <a:pt x="40640" y="262255"/>
                  </a:lnTo>
                  <a:lnTo>
                    <a:pt x="40640" y="263525"/>
                  </a:lnTo>
                  <a:lnTo>
                    <a:pt x="35941" y="268859"/>
                  </a:lnTo>
                  <a:lnTo>
                    <a:pt x="33782" y="270130"/>
                  </a:lnTo>
                  <a:lnTo>
                    <a:pt x="30988" y="273177"/>
                  </a:lnTo>
                  <a:lnTo>
                    <a:pt x="29591" y="273940"/>
                  </a:lnTo>
                  <a:lnTo>
                    <a:pt x="27685" y="276099"/>
                  </a:lnTo>
                  <a:lnTo>
                    <a:pt x="26288" y="276861"/>
                  </a:lnTo>
                  <a:lnTo>
                    <a:pt x="26923" y="276861"/>
                  </a:lnTo>
                  <a:lnTo>
                    <a:pt x="27685" y="278258"/>
                  </a:lnTo>
                  <a:lnTo>
                    <a:pt x="28194" y="279020"/>
                  </a:lnTo>
                  <a:lnTo>
                    <a:pt x="29082" y="280417"/>
                  </a:lnTo>
                  <a:lnTo>
                    <a:pt x="29591" y="281178"/>
                  </a:lnTo>
                  <a:lnTo>
                    <a:pt x="30988" y="283337"/>
                  </a:lnTo>
                  <a:lnTo>
                    <a:pt x="31750" y="284099"/>
                  </a:lnTo>
                  <a:lnTo>
                    <a:pt x="33147" y="286258"/>
                  </a:lnTo>
                  <a:lnTo>
                    <a:pt x="35941" y="289306"/>
                  </a:lnTo>
                  <a:lnTo>
                    <a:pt x="38607" y="293624"/>
                  </a:lnTo>
                  <a:lnTo>
                    <a:pt x="40640" y="295149"/>
                  </a:lnTo>
                  <a:lnTo>
                    <a:pt x="44704" y="301625"/>
                  </a:lnTo>
                  <a:lnTo>
                    <a:pt x="49657" y="306705"/>
                  </a:lnTo>
                  <a:lnTo>
                    <a:pt x="52450" y="311024"/>
                  </a:lnTo>
                  <a:lnTo>
                    <a:pt x="55117" y="314071"/>
                  </a:lnTo>
                  <a:lnTo>
                    <a:pt x="57276" y="317627"/>
                  </a:lnTo>
                  <a:lnTo>
                    <a:pt x="58673" y="318390"/>
                  </a:lnTo>
                  <a:lnTo>
                    <a:pt x="61975" y="324231"/>
                  </a:lnTo>
                  <a:lnTo>
                    <a:pt x="62738" y="326518"/>
                  </a:lnTo>
                  <a:lnTo>
                    <a:pt x="61975" y="327915"/>
                  </a:lnTo>
                  <a:lnTo>
                    <a:pt x="61467" y="328677"/>
                  </a:lnTo>
                  <a:lnTo>
                    <a:pt x="59309" y="332233"/>
                  </a:lnTo>
                  <a:lnTo>
                    <a:pt x="58673" y="332233"/>
                  </a:lnTo>
                  <a:lnTo>
                    <a:pt x="58673" y="333756"/>
                  </a:lnTo>
                  <a:lnTo>
                    <a:pt x="57912" y="335280"/>
                  </a:lnTo>
                  <a:lnTo>
                    <a:pt x="57276" y="336043"/>
                  </a:lnTo>
                  <a:lnTo>
                    <a:pt x="56515" y="337312"/>
                  </a:lnTo>
                  <a:lnTo>
                    <a:pt x="56515" y="347727"/>
                  </a:lnTo>
                  <a:lnTo>
                    <a:pt x="57276" y="348362"/>
                  </a:lnTo>
                  <a:lnTo>
                    <a:pt x="58673" y="351283"/>
                  </a:lnTo>
                  <a:lnTo>
                    <a:pt x="58673" y="352680"/>
                  </a:lnTo>
                  <a:lnTo>
                    <a:pt x="60070" y="355600"/>
                  </a:lnTo>
                  <a:lnTo>
                    <a:pt x="61467" y="356998"/>
                  </a:lnTo>
                  <a:lnTo>
                    <a:pt x="61467" y="358521"/>
                  </a:lnTo>
                  <a:lnTo>
                    <a:pt x="61975" y="360808"/>
                  </a:lnTo>
                  <a:lnTo>
                    <a:pt x="61975" y="363093"/>
                  </a:lnTo>
                  <a:lnTo>
                    <a:pt x="61467" y="364364"/>
                  </a:lnTo>
                  <a:lnTo>
                    <a:pt x="61467" y="367412"/>
                  </a:lnTo>
                  <a:lnTo>
                    <a:pt x="60579" y="368936"/>
                  </a:lnTo>
                  <a:lnTo>
                    <a:pt x="60579" y="372492"/>
                  </a:lnTo>
                  <a:lnTo>
                    <a:pt x="60070" y="373889"/>
                  </a:lnTo>
                  <a:lnTo>
                    <a:pt x="60070" y="376174"/>
                  </a:lnTo>
                  <a:lnTo>
                    <a:pt x="59309" y="377571"/>
                  </a:lnTo>
                  <a:lnTo>
                    <a:pt x="59309" y="378968"/>
                  </a:lnTo>
                  <a:lnTo>
                    <a:pt x="57276" y="384049"/>
                  </a:lnTo>
                  <a:lnTo>
                    <a:pt x="57276" y="385573"/>
                  </a:lnTo>
                  <a:lnTo>
                    <a:pt x="56515" y="387096"/>
                  </a:lnTo>
                  <a:lnTo>
                    <a:pt x="56515" y="388621"/>
                  </a:lnTo>
                  <a:lnTo>
                    <a:pt x="55879" y="389890"/>
                  </a:lnTo>
                  <a:lnTo>
                    <a:pt x="55879" y="391415"/>
                  </a:lnTo>
                  <a:lnTo>
                    <a:pt x="55117" y="393700"/>
                  </a:lnTo>
                  <a:lnTo>
                    <a:pt x="55117" y="398018"/>
                  </a:lnTo>
                  <a:lnTo>
                    <a:pt x="55879" y="398780"/>
                  </a:lnTo>
                  <a:lnTo>
                    <a:pt x="57276" y="399415"/>
                  </a:lnTo>
                  <a:lnTo>
                    <a:pt x="57912" y="399415"/>
                  </a:lnTo>
                  <a:lnTo>
                    <a:pt x="59309" y="400177"/>
                  </a:lnTo>
                  <a:lnTo>
                    <a:pt x="60579" y="400177"/>
                  </a:lnTo>
                  <a:lnTo>
                    <a:pt x="62738" y="400940"/>
                  </a:lnTo>
                  <a:lnTo>
                    <a:pt x="65532" y="400940"/>
                  </a:lnTo>
                  <a:lnTo>
                    <a:pt x="67563" y="401702"/>
                  </a:lnTo>
                  <a:lnTo>
                    <a:pt x="69722" y="401702"/>
                  </a:lnTo>
                  <a:lnTo>
                    <a:pt x="70992" y="402464"/>
                  </a:lnTo>
                  <a:lnTo>
                    <a:pt x="74422" y="402464"/>
                  </a:lnTo>
                  <a:lnTo>
                    <a:pt x="75819" y="403099"/>
                  </a:lnTo>
                  <a:lnTo>
                    <a:pt x="82041" y="403099"/>
                  </a:lnTo>
                  <a:lnTo>
                    <a:pt x="83438" y="403733"/>
                  </a:lnTo>
                  <a:lnTo>
                    <a:pt x="99313" y="403733"/>
                  </a:lnTo>
                  <a:lnTo>
                    <a:pt x="100710" y="403099"/>
                  </a:lnTo>
                  <a:lnTo>
                    <a:pt x="107569" y="403099"/>
                  </a:lnTo>
                  <a:lnTo>
                    <a:pt x="108966" y="402464"/>
                  </a:lnTo>
                  <a:lnTo>
                    <a:pt x="113029" y="402464"/>
                  </a:lnTo>
                  <a:lnTo>
                    <a:pt x="114426" y="401702"/>
                  </a:lnTo>
                  <a:lnTo>
                    <a:pt x="115823" y="401702"/>
                  </a:lnTo>
                  <a:lnTo>
                    <a:pt x="117220" y="400940"/>
                  </a:lnTo>
                  <a:lnTo>
                    <a:pt x="121285" y="400940"/>
                  </a:lnTo>
                  <a:lnTo>
                    <a:pt x="125475" y="398780"/>
                  </a:lnTo>
                  <a:lnTo>
                    <a:pt x="126238" y="398780"/>
                  </a:lnTo>
                  <a:lnTo>
                    <a:pt x="127635" y="398018"/>
                  </a:lnTo>
                  <a:lnTo>
                    <a:pt x="129032" y="398018"/>
                  </a:lnTo>
                  <a:lnTo>
                    <a:pt x="129540" y="397256"/>
                  </a:lnTo>
                  <a:lnTo>
                    <a:pt x="130937" y="397256"/>
                  </a:lnTo>
                  <a:lnTo>
                    <a:pt x="133095" y="396621"/>
                  </a:lnTo>
                  <a:lnTo>
                    <a:pt x="149606" y="388621"/>
                  </a:lnTo>
                  <a:lnTo>
                    <a:pt x="151003" y="387096"/>
                  </a:lnTo>
                  <a:lnTo>
                    <a:pt x="153669" y="385573"/>
                  </a:lnTo>
                  <a:lnTo>
                    <a:pt x="155829" y="383287"/>
                  </a:lnTo>
                  <a:lnTo>
                    <a:pt x="157225" y="382778"/>
                  </a:lnTo>
                  <a:lnTo>
                    <a:pt x="161925" y="377571"/>
                  </a:lnTo>
                  <a:lnTo>
                    <a:pt x="163322" y="376809"/>
                  </a:lnTo>
                  <a:lnTo>
                    <a:pt x="164084" y="375412"/>
                  </a:lnTo>
                  <a:lnTo>
                    <a:pt x="165481" y="374650"/>
                  </a:lnTo>
                  <a:lnTo>
                    <a:pt x="166116" y="373253"/>
                  </a:lnTo>
                  <a:lnTo>
                    <a:pt x="166878" y="370968"/>
                  </a:lnTo>
                  <a:lnTo>
                    <a:pt x="166878" y="343917"/>
                  </a:lnTo>
                  <a:lnTo>
                    <a:pt x="166116" y="341884"/>
                  </a:lnTo>
                  <a:lnTo>
                    <a:pt x="166116" y="338837"/>
                  </a:lnTo>
                  <a:lnTo>
                    <a:pt x="165481" y="336805"/>
                  </a:lnTo>
                  <a:lnTo>
                    <a:pt x="165481" y="332995"/>
                  </a:lnTo>
                  <a:lnTo>
                    <a:pt x="164719" y="331471"/>
                  </a:lnTo>
                  <a:lnTo>
                    <a:pt x="164719" y="329439"/>
                  </a:lnTo>
                  <a:lnTo>
                    <a:pt x="164084" y="327152"/>
                  </a:lnTo>
                  <a:lnTo>
                    <a:pt x="164084" y="324993"/>
                  </a:lnTo>
                  <a:lnTo>
                    <a:pt x="163322" y="323470"/>
                  </a:lnTo>
                  <a:lnTo>
                    <a:pt x="163322" y="319152"/>
                  </a:lnTo>
                  <a:lnTo>
                    <a:pt x="162813" y="316865"/>
                  </a:lnTo>
                  <a:lnTo>
                    <a:pt x="162813" y="314833"/>
                  </a:lnTo>
                  <a:lnTo>
                    <a:pt x="160654" y="307468"/>
                  </a:lnTo>
                  <a:lnTo>
                    <a:pt x="160654" y="305308"/>
                  </a:lnTo>
                  <a:lnTo>
                    <a:pt x="158622" y="297180"/>
                  </a:lnTo>
                  <a:lnTo>
                    <a:pt x="158622" y="295149"/>
                  </a:lnTo>
                  <a:lnTo>
                    <a:pt x="151765" y="266574"/>
                  </a:lnTo>
                  <a:lnTo>
                    <a:pt x="150367" y="263525"/>
                  </a:lnTo>
                  <a:lnTo>
                    <a:pt x="148970" y="257811"/>
                  </a:lnTo>
                  <a:lnTo>
                    <a:pt x="147700" y="254890"/>
                  </a:lnTo>
                  <a:lnTo>
                    <a:pt x="146050" y="249683"/>
                  </a:lnTo>
                  <a:lnTo>
                    <a:pt x="143510" y="243840"/>
                  </a:lnTo>
                  <a:lnTo>
                    <a:pt x="142747" y="241046"/>
                  </a:lnTo>
                  <a:lnTo>
                    <a:pt x="139954" y="235205"/>
                  </a:lnTo>
                  <a:lnTo>
                    <a:pt x="139191" y="232283"/>
                  </a:lnTo>
                  <a:lnTo>
                    <a:pt x="137794" y="229998"/>
                  </a:lnTo>
                  <a:lnTo>
                    <a:pt x="137287" y="227203"/>
                  </a:lnTo>
                  <a:lnTo>
                    <a:pt x="129032" y="211709"/>
                  </a:lnTo>
                  <a:lnTo>
                    <a:pt x="128142" y="209550"/>
                  </a:lnTo>
                  <a:lnTo>
                    <a:pt x="114426" y="184786"/>
                  </a:lnTo>
                  <a:lnTo>
                    <a:pt x="113029" y="183262"/>
                  </a:lnTo>
                  <a:lnTo>
                    <a:pt x="109600" y="177420"/>
                  </a:lnTo>
                  <a:lnTo>
                    <a:pt x="108204" y="175896"/>
                  </a:lnTo>
                  <a:lnTo>
                    <a:pt x="105410" y="170815"/>
                  </a:lnTo>
                  <a:lnTo>
                    <a:pt x="104013" y="169546"/>
                  </a:lnTo>
                  <a:lnTo>
                    <a:pt x="103504" y="168021"/>
                  </a:lnTo>
                  <a:lnTo>
                    <a:pt x="102107" y="166498"/>
                  </a:lnTo>
                  <a:lnTo>
                    <a:pt x="101345" y="164974"/>
                  </a:lnTo>
                  <a:lnTo>
                    <a:pt x="100710" y="164339"/>
                  </a:lnTo>
                  <a:lnTo>
                    <a:pt x="99948" y="162815"/>
                  </a:lnTo>
                  <a:lnTo>
                    <a:pt x="97916" y="160655"/>
                  </a:lnTo>
                  <a:lnTo>
                    <a:pt x="96519" y="158496"/>
                  </a:lnTo>
                  <a:lnTo>
                    <a:pt x="95250" y="156973"/>
                  </a:lnTo>
                  <a:lnTo>
                    <a:pt x="93091" y="153417"/>
                  </a:lnTo>
                  <a:lnTo>
                    <a:pt x="93091" y="135128"/>
                  </a:lnTo>
                  <a:lnTo>
                    <a:pt x="92456" y="133731"/>
                  </a:lnTo>
                  <a:lnTo>
                    <a:pt x="92456" y="127890"/>
                  </a:lnTo>
                  <a:lnTo>
                    <a:pt x="91694" y="126365"/>
                  </a:lnTo>
                  <a:lnTo>
                    <a:pt x="91694" y="122809"/>
                  </a:lnTo>
                  <a:lnTo>
                    <a:pt x="91059" y="121286"/>
                  </a:lnTo>
                  <a:lnTo>
                    <a:pt x="91059" y="118999"/>
                  </a:lnTo>
                  <a:lnTo>
                    <a:pt x="89662" y="116078"/>
                  </a:lnTo>
                  <a:lnTo>
                    <a:pt x="89662" y="114681"/>
                  </a:lnTo>
                  <a:lnTo>
                    <a:pt x="88391" y="111761"/>
                  </a:lnTo>
                  <a:lnTo>
                    <a:pt x="88391" y="110237"/>
                  </a:lnTo>
                  <a:lnTo>
                    <a:pt x="87503" y="108205"/>
                  </a:lnTo>
                  <a:lnTo>
                    <a:pt x="86994" y="107443"/>
                  </a:lnTo>
                  <a:lnTo>
                    <a:pt x="86994" y="105918"/>
                  </a:lnTo>
                  <a:lnTo>
                    <a:pt x="84835" y="101600"/>
                  </a:lnTo>
                  <a:lnTo>
                    <a:pt x="84200" y="99315"/>
                  </a:lnTo>
                  <a:lnTo>
                    <a:pt x="82804" y="96521"/>
                  </a:lnTo>
                  <a:lnTo>
                    <a:pt x="82041" y="95758"/>
                  </a:lnTo>
                  <a:lnTo>
                    <a:pt x="82041" y="94996"/>
                  </a:lnTo>
                  <a:lnTo>
                    <a:pt x="80644" y="92711"/>
                  </a:lnTo>
                  <a:lnTo>
                    <a:pt x="80137" y="90552"/>
                  </a:lnTo>
                  <a:lnTo>
                    <a:pt x="78485" y="88393"/>
                  </a:lnTo>
                  <a:lnTo>
                    <a:pt x="77088" y="86996"/>
                  </a:lnTo>
                  <a:lnTo>
                    <a:pt x="76581" y="85471"/>
                  </a:lnTo>
                  <a:lnTo>
                    <a:pt x="74422" y="83440"/>
                  </a:lnTo>
                  <a:lnTo>
                    <a:pt x="73787" y="81915"/>
                  </a:lnTo>
                  <a:lnTo>
                    <a:pt x="73787" y="81153"/>
                  </a:lnTo>
                  <a:lnTo>
                    <a:pt x="73025" y="80392"/>
                  </a:lnTo>
                  <a:lnTo>
                    <a:pt x="71628" y="79630"/>
                  </a:lnTo>
                  <a:lnTo>
                    <a:pt x="71628" y="788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6" name="Freeform 645"/>
            <p:cNvSpPr/>
            <p:nvPr/>
          </p:nvSpPr>
          <p:spPr>
            <a:xfrm>
              <a:off x="1971493" y="2481216"/>
              <a:ext cx="7044" cy="17641"/>
            </a:xfrm>
            <a:custGeom>
              <a:avLst/>
              <a:gdLst/>
              <a:ahLst/>
              <a:cxnLst/>
              <a:rect l="0" t="0" r="0" b="0"/>
              <a:pathLst>
                <a:path w="6858" h="17401">
                  <a:moveTo>
                    <a:pt x="0" y="5716"/>
                  </a:moveTo>
                  <a:lnTo>
                    <a:pt x="5588" y="0"/>
                  </a:lnTo>
                  <a:lnTo>
                    <a:pt x="6857" y="13081"/>
                  </a:lnTo>
                  <a:lnTo>
                    <a:pt x="0" y="1740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7" name="Freeform 646"/>
            <p:cNvSpPr/>
            <p:nvPr/>
          </p:nvSpPr>
          <p:spPr>
            <a:xfrm>
              <a:off x="1992625" y="2463577"/>
              <a:ext cx="31697" cy="9800"/>
            </a:xfrm>
            <a:custGeom>
              <a:avLst/>
              <a:gdLst/>
              <a:ahLst/>
              <a:cxnLst/>
              <a:rect l="0" t="0" r="0" b="0"/>
              <a:pathLst>
                <a:path w="32385" h="10288">
                  <a:moveTo>
                    <a:pt x="0" y="8763"/>
                  </a:moveTo>
                  <a:lnTo>
                    <a:pt x="9525" y="0"/>
                  </a:lnTo>
                  <a:lnTo>
                    <a:pt x="32384" y="762"/>
                  </a:lnTo>
                  <a:lnTo>
                    <a:pt x="15113" y="10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8" name="Freeform 647"/>
            <p:cNvSpPr/>
            <p:nvPr/>
          </p:nvSpPr>
          <p:spPr>
            <a:xfrm>
              <a:off x="2041931" y="2440056"/>
              <a:ext cx="162008" cy="105842"/>
            </a:xfrm>
            <a:custGeom>
              <a:avLst/>
              <a:gdLst/>
              <a:ahLst/>
              <a:cxnLst/>
              <a:rect l="0" t="0" r="0" b="0"/>
              <a:pathLst>
                <a:path w="162054" h="105918">
                  <a:moveTo>
                    <a:pt x="0" y="37973"/>
                  </a:moveTo>
                  <a:lnTo>
                    <a:pt x="9653" y="29210"/>
                  </a:lnTo>
                  <a:lnTo>
                    <a:pt x="128270" y="32892"/>
                  </a:lnTo>
                  <a:lnTo>
                    <a:pt x="128270" y="32131"/>
                  </a:lnTo>
                  <a:lnTo>
                    <a:pt x="129032" y="30607"/>
                  </a:lnTo>
                  <a:lnTo>
                    <a:pt x="129032" y="29210"/>
                  </a:lnTo>
                  <a:lnTo>
                    <a:pt x="129668" y="27813"/>
                  </a:lnTo>
                  <a:lnTo>
                    <a:pt x="129668" y="26288"/>
                  </a:lnTo>
                  <a:lnTo>
                    <a:pt x="133732" y="16001"/>
                  </a:lnTo>
                  <a:lnTo>
                    <a:pt x="135128" y="14732"/>
                  </a:lnTo>
                  <a:lnTo>
                    <a:pt x="135891" y="13207"/>
                  </a:lnTo>
                  <a:lnTo>
                    <a:pt x="137288" y="12445"/>
                  </a:lnTo>
                  <a:lnTo>
                    <a:pt x="138685" y="10922"/>
                  </a:lnTo>
                  <a:lnTo>
                    <a:pt x="143384" y="8889"/>
                  </a:lnTo>
                  <a:lnTo>
                    <a:pt x="144781" y="7366"/>
                  </a:lnTo>
                  <a:lnTo>
                    <a:pt x="146940" y="6604"/>
                  </a:lnTo>
                  <a:lnTo>
                    <a:pt x="148210" y="5079"/>
                  </a:lnTo>
                  <a:lnTo>
                    <a:pt x="150369" y="4317"/>
                  </a:lnTo>
                  <a:lnTo>
                    <a:pt x="155957" y="1523"/>
                  </a:lnTo>
                  <a:lnTo>
                    <a:pt x="157862" y="761"/>
                  </a:lnTo>
                  <a:lnTo>
                    <a:pt x="158623" y="0"/>
                  </a:lnTo>
                  <a:lnTo>
                    <a:pt x="160656" y="6604"/>
                  </a:lnTo>
                  <a:lnTo>
                    <a:pt x="155194" y="6604"/>
                  </a:lnTo>
                  <a:lnTo>
                    <a:pt x="146304" y="10922"/>
                  </a:lnTo>
                  <a:lnTo>
                    <a:pt x="145543" y="11684"/>
                  </a:lnTo>
                  <a:lnTo>
                    <a:pt x="144145" y="12445"/>
                  </a:lnTo>
                  <a:lnTo>
                    <a:pt x="143384" y="13969"/>
                  </a:lnTo>
                  <a:lnTo>
                    <a:pt x="141987" y="15494"/>
                  </a:lnTo>
                  <a:lnTo>
                    <a:pt x="140590" y="17526"/>
                  </a:lnTo>
                  <a:lnTo>
                    <a:pt x="139193" y="19050"/>
                  </a:lnTo>
                  <a:lnTo>
                    <a:pt x="137288" y="24891"/>
                  </a:lnTo>
                  <a:lnTo>
                    <a:pt x="136525" y="25526"/>
                  </a:lnTo>
                  <a:lnTo>
                    <a:pt x="136525" y="27813"/>
                  </a:lnTo>
                  <a:lnTo>
                    <a:pt x="137288" y="27051"/>
                  </a:lnTo>
                  <a:lnTo>
                    <a:pt x="139193" y="25526"/>
                  </a:lnTo>
                  <a:lnTo>
                    <a:pt x="140590" y="25526"/>
                  </a:lnTo>
                  <a:lnTo>
                    <a:pt x="141351" y="26288"/>
                  </a:lnTo>
                  <a:lnTo>
                    <a:pt x="141987" y="26288"/>
                  </a:lnTo>
                  <a:lnTo>
                    <a:pt x="141987" y="29210"/>
                  </a:lnTo>
                  <a:lnTo>
                    <a:pt x="140590" y="34416"/>
                  </a:lnTo>
                  <a:lnTo>
                    <a:pt x="138685" y="36703"/>
                  </a:lnTo>
                  <a:lnTo>
                    <a:pt x="137795" y="37973"/>
                  </a:lnTo>
                  <a:lnTo>
                    <a:pt x="132335" y="43814"/>
                  </a:lnTo>
                  <a:lnTo>
                    <a:pt x="130938" y="46735"/>
                  </a:lnTo>
                  <a:lnTo>
                    <a:pt x="130938" y="50419"/>
                  </a:lnTo>
                  <a:lnTo>
                    <a:pt x="131826" y="51816"/>
                  </a:lnTo>
                  <a:lnTo>
                    <a:pt x="133097" y="55626"/>
                  </a:lnTo>
                  <a:lnTo>
                    <a:pt x="134494" y="56895"/>
                  </a:lnTo>
                  <a:lnTo>
                    <a:pt x="135128" y="59182"/>
                  </a:lnTo>
                  <a:lnTo>
                    <a:pt x="135128" y="62229"/>
                  </a:lnTo>
                  <a:lnTo>
                    <a:pt x="135891" y="62991"/>
                  </a:lnTo>
                  <a:lnTo>
                    <a:pt x="135891" y="81153"/>
                  </a:lnTo>
                  <a:lnTo>
                    <a:pt x="136525" y="83438"/>
                  </a:lnTo>
                  <a:lnTo>
                    <a:pt x="137288" y="84709"/>
                  </a:lnTo>
                  <a:lnTo>
                    <a:pt x="138685" y="85470"/>
                  </a:lnTo>
                  <a:lnTo>
                    <a:pt x="139193" y="86994"/>
                  </a:lnTo>
                  <a:lnTo>
                    <a:pt x="140590" y="88519"/>
                  </a:lnTo>
                  <a:lnTo>
                    <a:pt x="141987" y="90551"/>
                  </a:lnTo>
                  <a:lnTo>
                    <a:pt x="144781" y="92836"/>
                  </a:lnTo>
                  <a:lnTo>
                    <a:pt x="146304" y="94995"/>
                  </a:lnTo>
                  <a:lnTo>
                    <a:pt x="148210" y="96519"/>
                  </a:lnTo>
                  <a:lnTo>
                    <a:pt x="148844" y="97154"/>
                  </a:lnTo>
                  <a:lnTo>
                    <a:pt x="151003" y="97789"/>
                  </a:lnTo>
                  <a:lnTo>
                    <a:pt x="152400" y="97789"/>
                  </a:lnTo>
                  <a:lnTo>
                    <a:pt x="153163" y="98551"/>
                  </a:lnTo>
                  <a:lnTo>
                    <a:pt x="162053" y="98551"/>
                  </a:lnTo>
                  <a:lnTo>
                    <a:pt x="159259" y="105917"/>
                  </a:lnTo>
                  <a:lnTo>
                    <a:pt x="150369" y="105917"/>
                  </a:lnTo>
                  <a:lnTo>
                    <a:pt x="148844" y="105156"/>
                  </a:lnTo>
                  <a:lnTo>
                    <a:pt x="148210" y="105156"/>
                  </a:lnTo>
                  <a:lnTo>
                    <a:pt x="145543" y="103632"/>
                  </a:lnTo>
                  <a:lnTo>
                    <a:pt x="144781" y="102869"/>
                  </a:lnTo>
                  <a:lnTo>
                    <a:pt x="141987" y="101600"/>
                  </a:lnTo>
                  <a:lnTo>
                    <a:pt x="140590" y="100076"/>
                  </a:lnTo>
                  <a:lnTo>
                    <a:pt x="138685" y="98551"/>
                  </a:lnTo>
                  <a:lnTo>
                    <a:pt x="134494" y="94234"/>
                  </a:lnTo>
                  <a:lnTo>
                    <a:pt x="131826" y="89788"/>
                  </a:lnTo>
                  <a:lnTo>
                    <a:pt x="131826" y="88519"/>
                  </a:lnTo>
                  <a:lnTo>
                    <a:pt x="130938" y="86994"/>
                  </a:lnTo>
                  <a:lnTo>
                    <a:pt x="130938" y="84709"/>
                  </a:lnTo>
                  <a:lnTo>
                    <a:pt x="130429" y="82676"/>
                  </a:lnTo>
                  <a:lnTo>
                    <a:pt x="130429" y="73786"/>
                  </a:lnTo>
                  <a:lnTo>
                    <a:pt x="129668" y="72263"/>
                  </a:lnTo>
                  <a:lnTo>
                    <a:pt x="129668" y="70104"/>
                  </a:lnTo>
                  <a:lnTo>
                    <a:pt x="128270" y="65785"/>
                  </a:lnTo>
                  <a:lnTo>
                    <a:pt x="126873" y="62991"/>
                  </a:lnTo>
                  <a:lnTo>
                    <a:pt x="126873" y="62229"/>
                  </a:lnTo>
                  <a:lnTo>
                    <a:pt x="125476" y="58419"/>
                  </a:lnTo>
                  <a:lnTo>
                    <a:pt x="124841" y="57657"/>
                  </a:lnTo>
                  <a:lnTo>
                    <a:pt x="124841" y="55626"/>
                  </a:lnTo>
                  <a:lnTo>
                    <a:pt x="124079" y="54863"/>
                  </a:lnTo>
                  <a:lnTo>
                    <a:pt x="123572" y="52578"/>
                  </a:lnTo>
                  <a:lnTo>
                    <a:pt x="123572" y="51054"/>
                  </a:lnTo>
                  <a:lnTo>
                    <a:pt x="122682" y="49784"/>
                  </a:lnTo>
                  <a:lnTo>
                    <a:pt x="122682" y="45338"/>
                  </a:lnTo>
                  <a:lnTo>
                    <a:pt x="123572" y="44576"/>
                  </a:lnTo>
                  <a:lnTo>
                    <a:pt x="123572" y="43814"/>
                  </a:lnTo>
                  <a:lnTo>
                    <a:pt x="124079" y="41782"/>
                  </a:lnTo>
                  <a:lnTo>
                    <a:pt x="124079" y="40259"/>
                  </a:lnTo>
                  <a:lnTo>
                    <a:pt x="124841" y="394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9" name="Freeform 648"/>
            <p:cNvSpPr/>
            <p:nvPr/>
          </p:nvSpPr>
          <p:spPr>
            <a:xfrm>
              <a:off x="2191613" y="2449856"/>
              <a:ext cx="56350" cy="60762"/>
            </a:xfrm>
            <a:custGeom>
              <a:avLst/>
              <a:gdLst/>
              <a:ahLst/>
              <a:cxnLst/>
              <a:rect l="0" t="0" r="0" b="0"/>
              <a:pathLst>
                <a:path w="57405" h="61216">
                  <a:moveTo>
                    <a:pt x="2159" y="13081"/>
                  </a:moveTo>
                  <a:lnTo>
                    <a:pt x="2159" y="12319"/>
                  </a:lnTo>
                  <a:lnTo>
                    <a:pt x="5716" y="10160"/>
                  </a:lnTo>
                  <a:lnTo>
                    <a:pt x="7113" y="8637"/>
                  </a:lnTo>
                  <a:lnTo>
                    <a:pt x="10415" y="7112"/>
                  </a:lnTo>
                  <a:lnTo>
                    <a:pt x="11812" y="5843"/>
                  </a:lnTo>
                  <a:lnTo>
                    <a:pt x="13971" y="5081"/>
                  </a:lnTo>
                  <a:lnTo>
                    <a:pt x="15368" y="3556"/>
                  </a:lnTo>
                  <a:lnTo>
                    <a:pt x="21463" y="509"/>
                  </a:lnTo>
                  <a:lnTo>
                    <a:pt x="22734" y="509"/>
                  </a:lnTo>
                  <a:lnTo>
                    <a:pt x="24893" y="0"/>
                  </a:lnTo>
                  <a:lnTo>
                    <a:pt x="31243" y="0"/>
                  </a:lnTo>
                  <a:lnTo>
                    <a:pt x="32640" y="509"/>
                  </a:lnTo>
                  <a:lnTo>
                    <a:pt x="34544" y="509"/>
                  </a:lnTo>
                  <a:lnTo>
                    <a:pt x="38100" y="4318"/>
                  </a:lnTo>
                  <a:lnTo>
                    <a:pt x="38735" y="5843"/>
                  </a:lnTo>
                  <a:lnTo>
                    <a:pt x="40132" y="5843"/>
                  </a:lnTo>
                  <a:lnTo>
                    <a:pt x="41403" y="6350"/>
                  </a:lnTo>
                  <a:lnTo>
                    <a:pt x="45594" y="6350"/>
                  </a:lnTo>
                  <a:lnTo>
                    <a:pt x="46356" y="5843"/>
                  </a:lnTo>
                  <a:lnTo>
                    <a:pt x="53213" y="5843"/>
                  </a:lnTo>
                  <a:lnTo>
                    <a:pt x="54610" y="6350"/>
                  </a:lnTo>
                  <a:lnTo>
                    <a:pt x="56007" y="6350"/>
                  </a:lnTo>
                  <a:lnTo>
                    <a:pt x="57404" y="7112"/>
                  </a:lnTo>
                  <a:lnTo>
                    <a:pt x="57404" y="7875"/>
                  </a:lnTo>
                  <a:lnTo>
                    <a:pt x="56007" y="8637"/>
                  </a:lnTo>
                  <a:lnTo>
                    <a:pt x="55246" y="9399"/>
                  </a:lnTo>
                  <a:lnTo>
                    <a:pt x="53849" y="9399"/>
                  </a:lnTo>
                  <a:lnTo>
                    <a:pt x="52451" y="10160"/>
                  </a:lnTo>
                  <a:lnTo>
                    <a:pt x="51816" y="10160"/>
                  </a:lnTo>
                  <a:lnTo>
                    <a:pt x="50419" y="10922"/>
                  </a:lnTo>
                  <a:lnTo>
                    <a:pt x="47753" y="10922"/>
                  </a:lnTo>
                  <a:lnTo>
                    <a:pt x="46991" y="11558"/>
                  </a:lnTo>
                  <a:lnTo>
                    <a:pt x="44959" y="11558"/>
                  </a:lnTo>
                  <a:lnTo>
                    <a:pt x="44959" y="12319"/>
                  </a:lnTo>
                  <a:lnTo>
                    <a:pt x="45594" y="13081"/>
                  </a:lnTo>
                  <a:lnTo>
                    <a:pt x="47753" y="14478"/>
                  </a:lnTo>
                  <a:lnTo>
                    <a:pt x="49150" y="16637"/>
                  </a:lnTo>
                  <a:lnTo>
                    <a:pt x="53213" y="20956"/>
                  </a:lnTo>
                  <a:lnTo>
                    <a:pt x="54610" y="23241"/>
                  </a:lnTo>
                  <a:lnTo>
                    <a:pt x="55246" y="26290"/>
                  </a:lnTo>
                  <a:lnTo>
                    <a:pt x="56007" y="27559"/>
                  </a:lnTo>
                  <a:lnTo>
                    <a:pt x="56007" y="30608"/>
                  </a:lnTo>
                  <a:lnTo>
                    <a:pt x="56516" y="32131"/>
                  </a:lnTo>
                  <a:lnTo>
                    <a:pt x="56516" y="40133"/>
                  </a:lnTo>
                  <a:lnTo>
                    <a:pt x="56007" y="41403"/>
                  </a:lnTo>
                  <a:lnTo>
                    <a:pt x="56007" y="42927"/>
                  </a:lnTo>
                  <a:lnTo>
                    <a:pt x="55246" y="44450"/>
                  </a:lnTo>
                  <a:lnTo>
                    <a:pt x="55246" y="46483"/>
                  </a:lnTo>
                  <a:lnTo>
                    <a:pt x="54610" y="48006"/>
                  </a:lnTo>
                  <a:lnTo>
                    <a:pt x="53849" y="48768"/>
                  </a:lnTo>
                  <a:lnTo>
                    <a:pt x="52451" y="51816"/>
                  </a:lnTo>
                  <a:lnTo>
                    <a:pt x="51054" y="53340"/>
                  </a:lnTo>
                  <a:lnTo>
                    <a:pt x="49657" y="55372"/>
                  </a:lnTo>
                  <a:lnTo>
                    <a:pt x="44959" y="57659"/>
                  </a:lnTo>
                  <a:lnTo>
                    <a:pt x="41403" y="57659"/>
                  </a:lnTo>
                  <a:lnTo>
                    <a:pt x="37338" y="56134"/>
                  </a:lnTo>
                  <a:lnTo>
                    <a:pt x="35306" y="54610"/>
                  </a:lnTo>
                  <a:lnTo>
                    <a:pt x="33782" y="53340"/>
                  </a:lnTo>
                  <a:lnTo>
                    <a:pt x="32640" y="52578"/>
                  </a:lnTo>
                  <a:lnTo>
                    <a:pt x="31878" y="51816"/>
                  </a:lnTo>
                  <a:lnTo>
                    <a:pt x="31243" y="51816"/>
                  </a:lnTo>
                  <a:lnTo>
                    <a:pt x="30481" y="52578"/>
                  </a:lnTo>
                  <a:lnTo>
                    <a:pt x="29719" y="52578"/>
                  </a:lnTo>
                  <a:lnTo>
                    <a:pt x="26925" y="53849"/>
                  </a:lnTo>
                  <a:lnTo>
                    <a:pt x="25528" y="55372"/>
                  </a:lnTo>
                  <a:lnTo>
                    <a:pt x="24131" y="56134"/>
                  </a:lnTo>
                  <a:lnTo>
                    <a:pt x="22225" y="57659"/>
                  </a:lnTo>
                  <a:lnTo>
                    <a:pt x="13971" y="60453"/>
                  </a:lnTo>
                  <a:lnTo>
                    <a:pt x="11812" y="60453"/>
                  </a:lnTo>
                  <a:lnTo>
                    <a:pt x="10415" y="61215"/>
                  </a:lnTo>
                  <a:lnTo>
                    <a:pt x="2794" y="57659"/>
                  </a:lnTo>
                  <a:lnTo>
                    <a:pt x="763" y="55372"/>
                  </a:lnTo>
                  <a:lnTo>
                    <a:pt x="763" y="53849"/>
                  </a:lnTo>
                  <a:lnTo>
                    <a:pt x="0" y="52578"/>
                  </a:lnTo>
                  <a:lnTo>
                    <a:pt x="763" y="52578"/>
                  </a:lnTo>
                  <a:lnTo>
                    <a:pt x="2159" y="51816"/>
                  </a:lnTo>
                  <a:lnTo>
                    <a:pt x="3556" y="52578"/>
                  </a:lnTo>
                  <a:lnTo>
                    <a:pt x="13971" y="52578"/>
                  </a:lnTo>
                  <a:lnTo>
                    <a:pt x="15368" y="51816"/>
                  </a:lnTo>
                  <a:lnTo>
                    <a:pt x="16638" y="51816"/>
                  </a:lnTo>
                  <a:lnTo>
                    <a:pt x="18034" y="51055"/>
                  </a:lnTo>
                  <a:lnTo>
                    <a:pt x="20066" y="51055"/>
                  </a:lnTo>
                  <a:lnTo>
                    <a:pt x="20828" y="50293"/>
                  </a:lnTo>
                  <a:lnTo>
                    <a:pt x="24893" y="48006"/>
                  </a:lnTo>
                  <a:lnTo>
                    <a:pt x="25528" y="46483"/>
                  </a:lnTo>
                  <a:lnTo>
                    <a:pt x="26925" y="45212"/>
                  </a:lnTo>
                  <a:lnTo>
                    <a:pt x="27687" y="43688"/>
                  </a:lnTo>
                  <a:lnTo>
                    <a:pt x="27687" y="42927"/>
                  </a:lnTo>
                  <a:lnTo>
                    <a:pt x="29719" y="38609"/>
                  </a:lnTo>
                  <a:lnTo>
                    <a:pt x="29719" y="37847"/>
                  </a:lnTo>
                  <a:lnTo>
                    <a:pt x="30481" y="36450"/>
                  </a:lnTo>
                  <a:lnTo>
                    <a:pt x="30481" y="34925"/>
                  </a:lnTo>
                  <a:lnTo>
                    <a:pt x="31243" y="34163"/>
                  </a:lnTo>
                  <a:lnTo>
                    <a:pt x="31243" y="33402"/>
                  </a:lnTo>
                  <a:lnTo>
                    <a:pt x="31878" y="32131"/>
                  </a:lnTo>
                  <a:lnTo>
                    <a:pt x="33147" y="32131"/>
                  </a:lnTo>
                  <a:lnTo>
                    <a:pt x="33782" y="32640"/>
                  </a:lnTo>
                  <a:lnTo>
                    <a:pt x="34544" y="34163"/>
                  </a:lnTo>
                  <a:lnTo>
                    <a:pt x="34544" y="34925"/>
                  </a:lnTo>
                  <a:lnTo>
                    <a:pt x="35306" y="36450"/>
                  </a:lnTo>
                  <a:lnTo>
                    <a:pt x="35306" y="37847"/>
                  </a:lnTo>
                  <a:lnTo>
                    <a:pt x="35941" y="39371"/>
                  </a:lnTo>
                  <a:lnTo>
                    <a:pt x="35941" y="41403"/>
                  </a:lnTo>
                  <a:lnTo>
                    <a:pt x="36703" y="42927"/>
                  </a:lnTo>
                  <a:lnTo>
                    <a:pt x="36703" y="44450"/>
                  </a:lnTo>
                  <a:lnTo>
                    <a:pt x="37338" y="46483"/>
                  </a:lnTo>
                  <a:lnTo>
                    <a:pt x="38735" y="48006"/>
                  </a:lnTo>
                  <a:lnTo>
                    <a:pt x="40132" y="48006"/>
                  </a:lnTo>
                  <a:lnTo>
                    <a:pt x="41403" y="48768"/>
                  </a:lnTo>
                  <a:lnTo>
                    <a:pt x="43562" y="48768"/>
                  </a:lnTo>
                  <a:lnTo>
                    <a:pt x="46991" y="47244"/>
                  </a:lnTo>
                  <a:lnTo>
                    <a:pt x="48260" y="45975"/>
                  </a:lnTo>
                  <a:lnTo>
                    <a:pt x="49150" y="44450"/>
                  </a:lnTo>
                  <a:lnTo>
                    <a:pt x="49657" y="43688"/>
                  </a:lnTo>
                  <a:lnTo>
                    <a:pt x="51054" y="40768"/>
                  </a:lnTo>
                  <a:lnTo>
                    <a:pt x="51054" y="39371"/>
                  </a:lnTo>
                  <a:lnTo>
                    <a:pt x="49657" y="34925"/>
                  </a:lnTo>
                  <a:lnTo>
                    <a:pt x="46356" y="28322"/>
                  </a:lnTo>
                  <a:lnTo>
                    <a:pt x="44959" y="27559"/>
                  </a:lnTo>
                  <a:lnTo>
                    <a:pt x="43562" y="24765"/>
                  </a:lnTo>
                  <a:lnTo>
                    <a:pt x="38100" y="18924"/>
                  </a:lnTo>
                  <a:lnTo>
                    <a:pt x="37338" y="17400"/>
                  </a:lnTo>
                  <a:lnTo>
                    <a:pt x="31243" y="11558"/>
                  </a:lnTo>
                  <a:lnTo>
                    <a:pt x="29084" y="10922"/>
                  </a:lnTo>
                  <a:lnTo>
                    <a:pt x="27687" y="10160"/>
                  </a:lnTo>
                  <a:lnTo>
                    <a:pt x="26925" y="9399"/>
                  </a:lnTo>
                  <a:lnTo>
                    <a:pt x="25528" y="9399"/>
                  </a:lnTo>
                  <a:lnTo>
                    <a:pt x="24893" y="10160"/>
                  </a:lnTo>
                  <a:lnTo>
                    <a:pt x="22734" y="10160"/>
                  </a:lnTo>
                  <a:lnTo>
                    <a:pt x="17272" y="12319"/>
                  </a:lnTo>
                  <a:lnTo>
                    <a:pt x="13971" y="14478"/>
                  </a:lnTo>
                  <a:lnTo>
                    <a:pt x="7621" y="16637"/>
                  </a:lnTo>
                  <a:lnTo>
                    <a:pt x="6350" y="17400"/>
                  </a:lnTo>
                  <a:lnTo>
                    <a:pt x="4953" y="17400"/>
                  </a:lnTo>
                  <a:lnTo>
                    <a:pt x="3556" y="18162"/>
                  </a:lnTo>
                  <a:lnTo>
                    <a:pt x="2794" y="18162"/>
                  </a:lnTo>
                  <a:lnTo>
                    <a:pt x="1525" y="14478"/>
                  </a:lnTo>
                  <a:lnTo>
                    <a:pt x="1525" y="130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0" name="Freeform 649"/>
            <p:cNvSpPr/>
            <p:nvPr/>
          </p:nvSpPr>
          <p:spPr>
            <a:xfrm>
              <a:off x="2198657" y="2436136"/>
              <a:ext cx="75720" cy="139162"/>
            </a:xfrm>
            <a:custGeom>
              <a:avLst/>
              <a:gdLst/>
              <a:ahLst/>
              <a:cxnLst/>
              <a:rect l="0" t="0" r="0" b="0"/>
              <a:pathLst>
                <a:path w="75820" h="139447">
                  <a:moveTo>
                    <a:pt x="33782" y="5841"/>
                  </a:moveTo>
                  <a:lnTo>
                    <a:pt x="34670" y="0"/>
                  </a:lnTo>
                  <a:lnTo>
                    <a:pt x="35941" y="762"/>
                  </a:lnTo>
                  <a:lnTo>
                    <a:pt x="39370" y="762"/>
                  </a:lnTo>
                  <a:lnTo>
                    <a:pt x="40639" y="1524"/>
                  </a:lnTo>
                  <a:lnTo>
                    <a:pt x="41529" y="1524"/>
                  </a:lnTo>
                  <a:lnTo>
                    <a:pt x="43433" y="2159"/>
                  </a:lnTo>
                  <a:lnTo>
                    <a:pt x="44830" y="2159"/>
                  </a:lnTo>
                  <a:lnTo>
                    <a:pt x="50545" y="4444"/>
                  </a:lnTo>
                  <a:lnTo>
                    <a:pt x="51688" y="5206"/>
                  </a:lnTo>
                  <a:lnTo>
                    <a:pt x="53848" y="5841"/>
                  </a:lnTo>
                  <a:lnTo>
                    <a:pt x="55879" y="5841"/>
                  </a:lnTo>
                  <a:lnTo>
                    <a:pt x="59308" y="7238"/>
                  </a:lnTo>
                  <a:lnTo>
                    <a:pt x="62864" y="9525"/>
                  </a:lnTo>
                  <a:lnTo>
                    <a:pt x="64897" y="10287"/>
                  </a:lnTo>
                  <a:lnTo>
                    <a:pt x="66167" y="11810"/>
                  </a:lnTo>
                  <a:lnTo>
                    <a:pt x="68453" y="12572"/>
                  </a:lnTo>
                  <a:lnTo>
                    <a:pt x="73913" y="18415"/>
                  </a:lnTo>
                  <a:lnTo>
                    <a:pt x="75819" y="23494"/>
                  </a:lnTo>
                  <a:lnTo>
                    <a:pt x="75819" y="28447"/>
                  </a:lnTo>
                  <a:lnTo>
                    <a:pt x="73913" y="35052"/>
                  </a:lnTo>
                  <a:lnTo>
                    <a:pt x="72517" y="37337"/>
                  </a:lnTo>
                  <a:lnTo>
                    <a:pt x="71120" y="38862"/>
                  </a:lnTo>
                  <a:lnTo>
                    <a:pt x="70357" y="40894"/>
                  </a:lnTo>
                  <a:lnTo>
                    <a:pt x="68960" y="41656"/>
                  </a:lnTo>
                  <a:lnTo>
                    <a:pt x="67563" y="43180"/>
                  </a:lnTo>
                  <a:lnTo>
                    <a:pt x="66167" y="43941"/>
                  </a:lnTo>
                  <a:lnTo>
                    <a:pt x="65658" y="45212"/>
                  </a:lnTo>
                  <a:lnTo>
                    <a:pt x="63500" y="45974"/>
                  </a:lnTo>
                  <a:lnTo>
                    <a:pt x="62864" y="46735"/>
                  </a:lnTo>
                  <a:lnTo>
                    <a:pt x="63500" y="46735"/>
                  </a:lnTo>
                  <a:lnTo>
                    <a:pt x="64897" y="47497"/>
                  </a:lnTo>
                  <a:lnTo>
                    <a:pt x="66167" y="49022"/>
                  </a:lnTo>
                  <a:lnTo>
                    <a:pt x="67563" y="49656"/>
                  </a:lnTo>
                  <a:lnTo>
                    <a:pt x="68960" y="51943"/>
                  </a:lnTo>
                  <a:lnTo>
                    <a:pt x="69723" y="52705"/>
                  </a:lnTo>
                  <a:lnTo>
                    <a:pt x="71754" y="57784"/>
                  </a:lnTo>
                  <a:lnTo>
                    <a:pt x="71120" y="59055"/>
                  </a:lnTo>
                  <a:lnTo>
                    <a:pt x="71120" y="62103"/>
                  </a:lnTo>
                  <a:lnTo>
                    <a:pt x="68453" y="69469"/>
                  </a:lnTo>
                  <a:lnTo>
                    <a:pt x="65658" y="74549"/>
                  </a:lnTo>
                  <a:lnTo>
                    <a:pt x="64261" y="75184"/>
                  </a:lnTo>
                  <a:lnTo>
                    <a:pt x="63500" y="76707"/>
                  </a:lnTo>
                  <a:lnTo>
                    <a:pt x="62103" y="78231"/>
                  </a:lnTo>
                  <a:lnTo>
                    <a:pt x="62103" y="81787"/>
                  </a:lnTo>
                  <a:lnTo>
                    <a:pt x="62864" y="83312"/>
                  </a:lnTo>
                  <a:lnTo>
                    <a:pt x="62864" y="89153"/>
                  </a:lnTo>
                  <a:lnTo>
                    <a:pt x="62103" y="90678"/>
                  </a:lnTo>
                  <a:lnTo>
                    <a:pt x="62103" y="92075"/>
                  </a:lnTo>
                  <a:lnTo>
                    <a:pt x="61467" y="94234"/>
                  </a:lnTo>
                  <a:lnTo>
                    <a:pt x="60705" y="95757"/>
                  </a:lnTo>
                  <a:lnTo>
                    <a:pt x="59308" y="97155"/>
                  </a:lnTo>
                  <a:lnTo>
                    <a:pt x="58801" y="98678"/>
                  </a:lnTo>
                  <a:lnTo>
                    <a:pt x="56642" y="99440"/>
                  </a:lnTo>
                  <a:lnTo>
                    <a:pt x="53848" y="100710"/>
                  </a:lnTo>
                  <a:lnTo>
                    <a:pt x="51688" y="101472"/>
                  </a:lnTo>
                  <a:lnTo>
                    <a:pt x="49783" y="101472"/>
                  </a:lnTo>
                  <a:lnTo>
                    <a:pt x="48386" y="102234"/>
                  </a:lnTo>
                  <a:lnTo>
                    <a:pt x="42798" y="102234"/>
                  </a:lnTo>
                  <a:lnTo>
                    <a:pt x="40639" y="101472"/>
                  </a:lnTo>
                  <a:lnTo>
                    <a:pt x="38735" y="101472"/>
                  </a:lnTo>
                  <a:lnTo>
                    <a:pt x="36576" y="100710"/>
                  </a:lnTo>
                  <a:lnTo>
                    <a:pt x="35941" y="100710"/>
                  </a:lnTo>
                  <a:lnTo>
                    <a:pt x="35941" y="118363"/>
                  </a:lnTo>
                  <a:lnTo>
                    <a:pt x="35179" y="119760"/>
                  </a:lnTo>
                  <a:lnTo>
                    <a:pt x="35179" y="128524"/>
                  </a:lnTo>
                  <a:lnTo>
                    <a:pt x="34670" y="130809"/>
                  </a:lnTo>
                  <a:lnTo>
                    <a:pt x="34670" y="133603"/>
                  </a:lnTo>
                  <a:lnTo>
                    <a:pt x="33782" y="135128"/>
                  </a:lnTo>
                  <a:lnTo>
                    <a:pt x="31876" y="136652"/>
                  </a:lnTo>
                  <a:lnTo>
                    <a:pt x="31114" y="137413"/>
                  </a:lnTo>
                  <a:lnTo>
                    <a:pt x="29717" y="137413"/>
                  </a:lnTo>
                  <a:lnTo>
                    <a:pt x="28320" y="138175"/>
                  </a:lnTo>
                  <a:lnTo>
                    <a:pt x="27685" y="138810"/>
                  </a:lnTo>
                  <a:lnTo>
                    <a:pt x="22860" y="138810"/>
                  </a:lnTo>
                  <a:lnTo>
                    <a:pt x="21463" y="139446"/>
                  </a:lnTo>
                  <a:lnTo>
                    <a:pt x="20066" y="138810"/>
                  </a:lnTo>
                  <a:lnTo>
                    <a:pt x="14604" y="138810"/>
                  </a:lnTo>
                  <a:lnTo>
                    <a:pt x="13207" y="138175"/>
                  </a:lnTo>
                  <a:lnTo>
                    <a:pt x="12445" y="138175"/>
                  </a:lnTo>
                  <a:lnTo>
                    <a:pt x="9651" y="136652"/>
                  </a:lnTo>
                  <a:lnTo>
                    <a:pt x="7747" y="135890"/>
                  </a:lnTo>
                  <a:lnTo>
                    <a:pt x="6350" y="135128"/>
                  </a:lnTo>
                  <a:lnTo>
                    <a:pt x="4953" y="133603"/>
                  </a:lnTo>
                  <a:lnTo>
                    <a:pt x="4191" y="132334"/>
                  </a:lnTo>
                  <a:lnTo>
                    <a:pt x="3555" y="131572"/>
                  </a:lnTo>
                  <a:lnTo>
                    <a:pt x="3555" y="130047"/>
                  </a:lnTo>
                  <a:lnTo>
                    <a:pt x="2794" y="128524"/>
                  </a:lnTo>
                  <a:lnTo>
                    <a:pt x="2794" y="117602"/>
                  </a:lnTo>
                  <a:lnTo>
                    <a:pt x="2158" y="116205"/>
                  </a:lnTo>
                  <a:lnTo>
                    <a:pt x="2158" y="104521"/>
                  </a:lnTo>
                  <a:lnTo>
                    <a:pt x="1397" y="102997"/>
                  </a:lnTo>
                  <a:lnTo>
                    <a:pt x="1397" y="93472"/>
                  </a:lnTo>
                  <a:lnTo>
                    <a:pt x="888" y="92075"/>
                  </a:lnTo>
                  <a:lnTo>
                    <a:pt x="888" y="78231"/>
                  </a:lnTo>
                  <a:lnTo>
                    <a:pt x="0" y="76707"/>
                  </a:lnTo>
                  <a:lnTo>
                    <a:pt x="0" y="69469"/>
                  </a:lnTo>
                  <a:lnTo>
                    <a:pt x="9017" y="70231"/>
                  </a:lnTo>
                  <a:lnTo>
                    <a:pt x="8254" y="70865"/>
                  </a:lnTo>
                  <a:lnTo>
                    <a:pt x="8254" y="117602"/>
                  </a:lnTo>
                  <a:lnTo>
                    <a:pt x="9017" y="119760"/>
                  </a:lnTo>
                  <a:lnTo>
                    <a:pt x="9017" y="121284"/>
                  </a:lnTo>
                  <a:lnTo>
                    <a:pt x="9651" y="122681"/>
                  </a:lnTo>
                  <a:lnTo>
                    <a:pt x="9651" y="124968"/>
                  </a:lnTo>
                  <a:lnTo>
                    <a:pt x="10413" y="125730"/>
                  </a:lnTo>
                  <a:lnTo>
                    <a:pt x="11048" y="127000"/>
                  </a:lnTo>
                  <a:lnTo>
                    <a:pt x="12445" y="128524"/>
                  </a:lnTo>
                  <a:lnTo>
                    <a:pt x="13207" y="128524"/>
                  </a:lnTo>
                  <a:lnTo>
                    <a:pt x="14604" y="129285"/>
                  </a:lnTo>
                  <a:lnTo>
                    <a:pt x="16001" y="129285"/>
                  </a:lnTo>
                  <a:lnTo>
                    <a:pt x="17272" y="130047"/>
                  </a:lnTo>
                  <a:lnTo>
                    <a:pt x="25019" y="130047"/>
                  </a:lnTo>
                  <a:lnTo>
                    <a:pt x="28320" y="128524"/>
                  </a:lnTo>
                  <a:lnTo>
                    <a:pt x="28320" y="123444"/>
                  </a:lnTo>
                  <a:lnTo>
                    <a:pt x="29082" y="121284"/>
                  </a:lnTo>
                  <a:lnTo>
                    <a:pt x="29082" y="95757"/>
                  </a:lnTo>
                  <a:lnTo>
                    <a:pt x="28320" y="94234"/>
                  </a:lnTo>
                  <a:lnTo>
                    <a:pt x="28320" y="64388"/>
                  </a:lnTo>
                  <a:lnTo>
                    <a:pt x="34670" y="66421"/>
                  </a:lnTo>
                  <a:lnTo>
                    <a:pt x="33782" y="93472"/>
                  </a:lnTo>
                  <a:lnTo>
                    <a:pt x="37973" y="93472"/>
                  </a:lnTo>
                  <a:lnTo>
                    <a:pt x="40132" y="94234"/>
                  </a:lnTo>
                  <a:lnTo>
                    <a:pt x="50545" y="94234"/>
                  </a:lnTo>
                  <a:lnTo>
                    <a:pt x="54610" y="92075"/>
                  </a:lnTo>
                  <a:lnTo>
                    <a:pt x="55245" y="91440"/>
                  </a:lnTo>
                  <a:lnTo>
                    <a:pt x="56642" y="89153"/>
                  </a:lnTo>
                  <a:lnTo>
                    <a:pt x="56642" y="86868"/>
                  </a:lnTo>
                  <a:lnTo>
                    <a:pt x="55879" y="84835"/>
                  </a:lnTo>
                  <a:lnTo>
                    <a:pt x="55879" y="82550"/>
                  </a:lnTo>
                  <a:lnTo>
                    <a:pt x="53848" y="78994"/>
                  </a:lnTo>
                  <a:lnTo>
                    <a:pt x="53085" y="78231"/>
                  </a:lnTo>
                  <a:lnTo>
                    <a:pt x="53848" y="77469"/>
                  </a:lnTo>
                  <a:lnTo>
                    <a:pt x="55245" y="76707"/>
                  </a:lnTo>
                  <a:lnTo>
                    <a:pt x="56642" y="75184"/>
                  </a:lnTo>
                  <a:lnTo>
                    <a:pt x="58801" y="73787"/>
                  </a:lnTo>
                  <a:lnTo>
                    <a:pt x="60198" y="72390"/>
                  </a:lnTo>
                  <a:lnTo>
                    <a:pt x="61467" y="69469"/>
                  </a:lnTo>
                  <a:lnTo>
                    <a:pt x="62103" y="68706"/>
                  </a:lnTo>
                  <a:lnTo>
                    <a:pt x="62864" y="66421"/>
                  </a:lnTo>
                  <a:lnTo>
                    <a:pt x="62864" y="62103"/>
                  </a:lnTo>
                  <a:lnTo>
                    <a:pt x="62103" y="59816"/>
                  </a:lnTo>
                  <a:lnTo>
                    <a:pt x="60705" y="57022"/>
                  </a:lnTo>
                  <a:lnTo>
                    <a:pt x="59308" y="55499"/>
                  </a:lnTo>
                  <a:lnTo>
                    <a:pt x="58038" y="53340"/>
                  </a:lnTo>
                  <a:lnTo>
                    <a:pt x="53848" y="50419"/>
                  </a:lnTo>
                  <a:lnTo>
                    <a:pt x="53085" y="49022"/>
                  </a:lnTo>
                  <a:lnTo>
                    <a:pt x="52451" y="48259"/>
                  </a:lnTo>
                  <a:lnTo>
                    <a:pt x="52451" y="47497"/>
                  </a:lnTo>
                  <a:lnTo>
                    <a:pt x="53848" y="45974"/>
                  </a:lnTo>
                  <a:lnTo>
                    <a:pt x="55245" y="45212"/>
                  </a:lnTo>
                  <a:lnTo>
                    <a:pt x="58038" y="42418"/>
                  </a:lnTo>
                  <a:lnTo>
                    <a:pt x="58801" y="40894"/>
                  </a:lnTo>
                  <a:lnTo>
                    <a:pt x="62103" y="37337"/>
                  </a:lnTo>
                  <a:lnTo>
                    <a:pt x="62864" y="35052"/>
                  </a:lnTo>
                  <a:lnTo>
                    <a:pt x="65658" y="30734"/>
                  </a:lnTo>
                  <a:lnTo>
                    <a:pt x="66167" y="28447"/>
                  </a:lnTo>
                  <a:lnTo>
                    <a:pt x="66167" y="21971"/>
                  </a:lnTo>
                  <a:lnTo>
                    <a:pt x="65658" y="19684"/>
                  </a:lnTo>
                  <a:lnTo>
                    <a:pt x="64261" y="17653"/>
                  </a:lnTo>
                  <a:lnTo>
                    <a:pt x="53848" y="11049"/>
                  </a:lnTo>
                  <a:lnTo>
                    <a:pt x="52451" y="11049"/>
                  </a:lnTo>
                  <a:lnTo>
                    <a:pt x="51054" y="10287"/>
                  </a:lnTo>
                  <a:lnTo>
                    <a:pt x="50545" y="9525"/>
                  </a:lnTo>
                  <a:lnTo>
                    <a:pt x="48895" y="9525"/>
                  </a:lnTo>
                  <a:lnTo>
                    <a:pt x="46228" y="8000"/>
                  </a:lnTo>
                  <a:lnTo>
                    <a:pt x="44830" y="8000"/>
                  </a:lnTo>
                  <a:lnTo>
                    <a:pt x="43433" y="7238"/>
                  </a:lnTo>
                  <a:lnTo>
                    <a:pt x="42036" y="7238"/>
                  </a:lnTo>
                  <a:lnTo>
                    <a:pt x="37973" y="584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1" name="Freeform 650"/>
            <p:cNvSpPr/>
            <p:nvPr/>
          </p:nvSpPr>
          <p:spPr>
            <a:xfrm>
              <a:off x="1721438" y="2638020"/>
              <a:ext cx="184901" cy="319488"/>
            </a:xfrm>
            <a:custGeom>
              <a:avLst/>
              <a:gdLst/>
              <a:ahLst/>
              <a:cxnLst/>
              <a:rect l="0" t="0" r="0" b="0"/>
              <a:pathLst>
                <a:path w="186182" h="319152">
                  <a:moveTo>
                    <a:pt x="73025" y="3048"/>
                  </a:moveTo>
                  <a:lnTo>
                    <a:pt x="73025" y="7366"/>
                  </a:lnTo>
                  <a:lnTo>
                    <a:pt x="71628" y="8889"/>
                  </a:lnTo>
                  <a:lnTo>
                    <a:pt x="70866" y="10286"/>
                  </a:lnTo>
                  <a:lnTo>
                    <a:pt x="65404" y="13207"/>
                  </a:lnTo>
                  <a:lnTo>
                    <a:pt x="62103" y="13207"/>
                  </a:lnTo>
                  <a:lnTo>
                    <a:pt x="60706" y="13970"/>
                  </a:lnTo>
                  <a:lnTo>
                    <a:pt x="55244" y="13970"/>
                  </a:lnTo>
                  <a:lnTo>
                    <a:pt x="53085" y="13207"/>
                  </a:lnTo>
                  <a:lnTo>
                    <a:pt x="45593" y="13207"/>
                  </a:lnTo>
                  <a:lnTo>
                    <a:pt x="43434" y="12445"/>
                  </a:lnTo>
                  <a:lnTo>
                    <a:pt x="38481" y="12445"/>
                  </a:lnTo>
                  <a:lnTo>
                    <a:pt x="37084" y="11683"/>
                  </a:lnTo>
                  <a:lnTo>
                    <a:pt x="33019" y="11683"/>
                  </a:lnTo>
                  <a:lnTo>
                    <a:pt x="31622" y="10922"/>
                  </a:lnTo>
                  <a:lnTo>
                    <a:pt x="25527" y="10922"/>
                  </a:lnTo>
                  <a:lnTo>
                    <a:pt x="24765" y="13207"/>
                  </a:lnTo>
                  <a:lnTo>
                    <a:pt x="24003" y="14604"/>
                  </a:lnTo>
                  <a:lnTo>
                    <a:pt x="24003" y="16129"/>
                  </a:lnTo>
                  <a:lnTo>
                    <a:pt x="22732" y="20447"/>
                  </a:lnTo>
                  <a:lnTo>
                    <a:pt x="22732" y="21208"/>
                  </a:lnTo>
                  <a:lnTo>
                    <a:pt x="21209" y="24003"/>
                  </a:lnTo>
                  <a:lnTo>
                    <a:pt x="21209" y="24764"/>
                  </a:lnTo>
                  <a:lnTo>
                    <a:pt x="20574" y="26288"/>
                  </a:lnTo>
                  <a:lnTo>
                    <a:pt x="20574" y="27813"/>
                  </a:lnTo>
                  <a:lnTo>
                    <a:pt x="19812" y="29336"/>
                  </a:lnTo>
                  <a:lnTo>
                    <a:pt x="19812" y="30860"/>
                  </a:lnTo>
                  <a:lnTo>
                    <a:pt x="19303" y="32131"/>
                  </a:lnTo>
                  <a:lnTo>
                    <a:pt x="19303" y="33654"/>
                  </a:lnTo>
                  <a:lnTo>
                    <a:pt x="18669" y="35813"/>
                  </a:lnTo>
                  <a:lnTo>
                    <a:pt x="18669" y="37210"/>
                  </a:lnTo>
                  <a:lnTo>
                    <a:pt x="17144" y="40894"/>
                  </a:lnTo>
                  <a:lnTo>
                    <a:pt x="17144" y="42417"/>
                  </a:lnTo>
                  <a:lnTo>
                    <a:pt x="16509" y="44704"/>
                  </a:lnTo>
                  <a:lnTo>
                    <a:pt x="16509" y="45973"/>
                  </a:lnTo>
                  <a:lnTo>
                    <a:pt x="15747" y="47498"/>
                  </a:lnTo>
                  <a:lnTo>
                    <a:pt x="15112" y="49783"/>
                  </a:lnTo>
                  <a:lnTo>
                    <a:pt x="15112" y="51816"/>
                  </a:lnTo>
                  <a:lnTo>
                    <a:pt x="14350" y="53339"/>
                  </a:lnTo>
                  <a:lnTo>
                    <a:pt x="14350" y="55626"/>
                  </a:lnTo>
                  <a:lnTo>
                    <a:pt x="13716" y="57785"/>
                  </a:lnTo>
                  <a:lnTo>
                    <a:pt x="13716" y="59182"/>
                  </a:lnTo>
                  <a:lnTo>
                    <a:pt x="12953" y="61341"/>
                  </a:lnTo>
                  <a:lnTo>
                    <a:pt x="12953" y="63626"/>
                  </a:lnTo>
                  <a:lnTo>
                    <a:pt x="12319" y="65658"/>
                  </a:lnTo>
                  <a:lnTo>
                    <a:pt x="12319" y="67182"/>
                  </a:lnTo>
                  <a:lnTo>
                    <a:pt x="11556" y="69469"/>
                  </a:lnTo>
                  <a:lnTo>
                    <a:pt x="11556" y="71501"/>
                  </a:lnTo>
                  <a:lnTo>
                    <a:pt x="11049" y="73786"/>
                  </a:lnTo>
                  <a:lnTo>
                    <a:pt x="11049" y="76073"/>
                  </a:lnTo>
                  <a:lnTo>
                    <a:pt x="10159" y="77597"/>
                  </a:lnTo>
                  <a:lnTo>
                    <a:pt x="10159" y="79629"/>
                  </a:lnTo>
                  <a:lnTo>
                    <a:pt x="9652" y="81914"/>
                  </a:lnTo>
                  <a:lnTo>
                    <a:pt x="9652" y="92201"/>
                  </a:lnTo>
                  <a:lnTo>
                    <a:pt x="8890" y="93472"/>
                  </a:lnTo>
                  <a:lnTo>
                    <a:pt x="8890" y="105156"/>
                  </a:lnTo>
                  <a:lnTo>
                    <a:pt x="9652" y="106679"/>
                  </a:lnTo>
                  <a:lnTo>
                    <a:pt x="9652" y="115442"/>
                  </a:lnTo>
                  <a:lnTo>
                    <a:pt x="10159" y="117729"/>
                  </a:lnTo>
                  <a:lnTo>
                    <a:pt x="10159" y="118998"/>
                  </a:lnTo>
                  <a:lnTo>
                    <a:pt x="11049" y="121285"/>
                  </a:lnTo>
                  <a:lnTo>
                    <a:pt x="11556" y="122808"/>
                  </a:lnTo>
                  <a:lnTo>
                    <a:pt x="11556" y="124332"/>
                  </a:lnTo>
                  <a:lnTo>
                    <a:pt x="12319" y="125603"/>
                  </a:lnTo>
                  <a:lnTo>
                    <a:pt x="12953" y="127888"/>
                  </a:lnTo>
                  <a:lnTo>
                    <a:pt x="13716" y="129285"/>
                  </a:lnTo>
                  <a:lnTo>
                    <a:pt x="16509" y="135889"/>
                  </a:lnTo>
                  <a:lnTo>
                    <a:pt x="16509" y="137413"/>
                  </a:lnTo>
                  <a:lnTo>
                    <a:pt x="18669" y="142494"/>
                  </a:lnTo>
                  <a:lnTo>
                    <a:pt x="19812" y="144017"/>
                  </a:lnTo>
                  <a:lnTo>
                    <a:pt x="21209" y="147573"/>
                  </a:lnTo>
                  <a:lnTo>
                    <a:pt x="21971" y="148335"/>
                  </a:lnTo>
                  <a:lnTo>
                    <a:pt x="23368" y="151257"/>
                  </a:lnTo>
                  <a:lnTo>
                    <a:pt x="24765" y="152654"/>
                  </a:lnTo>
                  <a:lnTo>
                    <a:pt x="26924" y="157098"/>
                  </a:lnTo>
                  <a:lnTo>
                    <a:pt x="28321" y="158495"/>
                  </a:lnTo>
                  <a:lnTo>
                    <a:pt x="32384" y="165735"/>
                  </a:lnTo>
                  <a:lnTo>
                    <a:pt x="34416" y="168020"/>
                  </a:lnTo>
                  <a:lnTo>
                    <a:pt x="37084" y="172338"/>
                  </a:lnTo>
                  <a:lnTo>
                    <a:pt x="39878" y="175386"/>
                  </a:lnTo>
                  <a:lnTo>
                    <a:pt x="40640" y="176783"/>
                  </a:lnTo>
                  <a:lnTo>
                    <a:pt x="43941" y="180466"/>
                  </a:lnTo>
                  <a:lnTo>
                    <a:pt x="44831" y="181863"/>
                  </a:lnTo>
                  <a:lnTo>
                    <a:pt x="45593" y="182626"/>
                  </a:lnTo>
                  <a:lnTo>
                    <a:pt x="44831" y="182626"/>
                  </a:lnTo>
                  <a:lnTo>
                    <a:pt x="43941" y="183388"/>
                  </a:lnTo>
                  <a:lnTo>
                    <a:pt x="43434" y="184785"/>
                  </a:lnTo>
                  <a:lnTo>
                    <a:pt x="41275" y="186944"/>
                  </a:lnTo>
                  <a:lnTo>
                    <a:pt x="40640" y="189229"/>
                  </a:lnTo>
                  <a:lnTo>
                    <a:pt x="40640" y="194310"/>
                  </a:lnTo>
                  <a:lnTo>
                    <a:pt x="41275" y="195833"/>
                  </a:lnTo>
                  <a:lnTo>
                    <a:pt x="42037" y="196595"/>
                  </a:lnTo>
                  <a:lnTo>
                    <a:pt x="42037" y="197992"/>
                  </a:lnTo>
                  <a:lnTo>
                    <a:pt x="46100" y="205994"/>
                  </a:lnTo>
                  <a:lnTo>
                    <a:pt x="44831" y="208914"/>
                  </a:lnTo>
                  <a:lnTo>
                    <a:pt x="43434" y="210438"/>
                  </a:lnTo>
                  <a:lnTo>
                    <a:pt x="39878" y="212470"/>
                  </a:lnTo>
                  <a:lnTo>
                    <a:pt x="37846" y="214757"/>
                  </a:lnTo>
                  <a:lnTo>
                    <a:pt x="35178" y="216281"/>
                  </a:lnTo>
                  <a:lnTo>
                    <a:pt x="33019" y="218313"/>
                  </a:lnTo>
                  <a:lnTo>
                    <a:pt x="32384" y="219836"/>
                  </a:lnTo>
                  <a:lnTo>
                    <a:pt x="30987" y="221360"/>
                  </a:lnTo>
                  <a:lnTo>
                    <a:pt x="29591" y="225044"/>
                  </a:lnTo>
                  <a:lnTo>
                    <a:pt x="26924" y="230758"/>
                  </a:lnTo>
                  <a:lnTo>
                    <a:pt x="26924" y="232917"/>
                  </a:lnTo>
                  <a:lnTo>
                    <a:pt x="24003" y="241045"/>
                  </a:lnTo>
                  <a:lnTo>
                    <a:pt x="24003" y="243332"/>
                  </a:lnTo>
                  <a:lnTo>
                    <a:pt x="21971" y="249047"/>
                  </a:lnTo>
                  <a:lnTo>
                    <a:pt x="21971" y="250570"/>
                  </a:lnTo>
                  <a:lnTo>
                    <a:pt x="21209" y="252729"/>
                  </a:lnTo>
                  <a:lnTo>
                    <a:pt x="20574" y="254126"/>
                  </a:lnTo>
                  <a:lnTo>
                    <a:pt x="20574" y="256413"/>
                  </a:lnTo>
                  <a:lnTo>
                    <a:pt x="19812" y="257936"/>
                  </a:lnTo>
                  <a:lnTo>
                    <a:pt x="19812" y="259207"/>
                  </a:lnTo>
                  <a:lnTo>
                    <a:pt x="19303" y="260731"/>
                  </a:lnTo>
                  <a:lnTo>
                    <a:pt x="19303" y="262254"/>
                  </a:lnTo>
                  <a:lnTo>
                    <a:pt x="18669" y="263016"/>
                  </a:lnTo>
                  <a:lnTo>
                    <a:pt x="18669" y="265810"/>
                  </a:lnTo>
                  <a:lnTo>
                    <a:pt x="19303" y="267335"/>
                  </a:lnTo>
                  <a:lnTo>
                    <a:pt x="21209" y="268858"/>
                  </a:lnTo>
                  <a:lnTo>
                    <a:pt x="24003" y="271779"/>
                  </a:lnTo>
                  <a:lnTo>
                    <a:pt x="28321" y="273938"/>
                  </a:lnTo>
                  <a:lnTo>
                    <a:pt x="33019" y="276860"/>
                  </a:lnTo>
                  <a:lnTo>
                    <a:pt x="37084" y="278257"/>
                  </a:lnTo>
                  <a:lnTo>
                    <a:pt x="39243" y="279654"/>
                  </a:lnTo>
                  <a:lnTo>
                    <a:pt x="40640" y="279654"/>
                  </a:lnTo>
                  <a:lnTo>
                    <a:pt x="48894" y="283463"/>
                  </a:lnTo>
                  <a:lnTo>
                    <a:pt x="51688" y="283463"/>
                  </a:lnTo>
                  <a:lnTo>
                    <a:pt x="53847" y="284226"/>
                  </a:lnTo>
                  <a:lnTo>
                    <a:pt x="55753" y="285750"/>
                  </a:lnTo>
                  <a:lnTo>
                    <a:pt x="60706" y="287020"/>
                  </a:lnTo>
                  <a:lnTo>
                    <a:pt x="62610" y="287020"/>
                  </a:lnTo>
                  <a:lnTo>
                    <a:pt x="77724" y="291338"/>
                  </a:lnTo>
                  <a:lnTo>
                    <a:pt x="79882" y="291338"/>
                  </a:lnTo>
                  <a:lnTo>
                    <a:pt x="89534" y="294385"/>
                  </a:lnTo>
                  <a:lnTo>
                    <a:pt x="92328" y="294385"/>
                  </a:lnTo>
                  <a:lnTo>
                    <a:pt x="94487" y="295148"/>
                  </a:lnTo>
                  <a:lnTo>
                    <a:pt x="96393" y="295148"/>
                  </a:lnTo>
                  <a:lnTo>
                    <a:pt x="103250" y="297307"/>
                  </a:lnTo>
                  <a:lnTo>
                    <a:pt x="105409" y="297307"/>
                  </a:lnTo>
                  <a:lnTo>
                    <a:pt x="107441" y="298069"/>
                  </a:lnTo>
                  <a:lnTo>
                    <a:pt x="109600" y="298069"/>
                  </a:lnTo>
                  <a:lnTo>
                    <a:pt x="111506" y="298831"/>
                  </a:lnTo>
                  <a:lnTo>
                    <a:pt x="115697" y="298831"/>
                  </a:lnTo>
                  <a:lnTo>
                    <a:pt x="117221" y="299466"/>
                  </a:lnTo>
                  <a:lnTo>
                    <a:pt x="119253" y="299466"/>
                  </a:lnTo>
                  <a:lnTo>
                    <a:pt x="120522" y="300101"/>
                  </a:lnTo>
                  <a:lnTo>
                    <a:pt x="124078" y="300101"/>
                  </a:lnTo>
                  <a:lnTo>
                    <a:pt x="125475" y="300863"/>
                  </a:lnTo>
                  <a:lnTo>
                    <a:pt x="128778" y="300863"/>
                  </a:lnTo>
                  <a:lnTo>
                    <a:pt x="129666" y="301625"/>
                  </a:lnTo>
                  <a:lnTo>
                    <a:pt x="132969" y="301625"/>
                  </a:lnTo>
                  <a:lnTo>
                    <a:pt x="136525" y="299466"/>
                  </a:lnTo>
                  <a:lnTo>
                    <a:pt x="137922" y="298069"/>
                  </a:lnTo>
                  <a:lnTo>
                    <a:pt x="139191" y="294385"/>
                  </a:lnTo>
                  <a:lnTo>
                    <a:pt x="140588" y="292861"/>
                  </a:lnTo>
                  <a:lnTo>
                    <a:pt x="143382" y="283463"/>
                  </a:lnTo>
                  <a:lnTo>
                    <a:pt x="143382" y="281939"/>
                  </a:lnTo>
                  <a:lnTo>
                    <a:pt x="144144" y="280416"/>
                  </a:lnTo>
                  <a:lnTo>
                    <a:pt x="144144" y="278891"/>
                  </a:lnTo>
                  <a:lnTo>
                    <a:pt x="144779" y="278257"/>
                  </a:lnTo>
                  <a:lnTo>
                    <a:pt x="144779" y="276860"/>
                  </a:lnTo>
                  <a:lnTo>
                    <a:pt x="145541" y="275335"/>
                  </a:lnTo>
                  <a:lnTo>
                    <a:pt x="145541" y="273938"/>
                  </a:lnTo>
                  <a:lnTo>
                    <a:pt x="146050" y="272414"/>
                  </a:lnTo>
                  <a:lnTo>
                    <a:pt x="146050" y="268858"/>
                  </a:lnTo>
                  <a:lnTo>
                    <a:pt x="146938" y="267335"/>
                  </a:lnTo>
                  <a:lnTo>
                    <a:pt x="146938" y="265810"/>
                  </a:lnTo>
                  <a:lnTo>
                    <a:pt x="147447" y="264541"/>
                  </a:lnTo>
                  <a:lnTo>
                    <a:pt x="147447" y="263016"/>
                  </a:lnTo>
                  <a:lnTo>
                    <a:pt x="148335" y="262254"/>
                  </a:lnTo>
                  <a:lnTo>
                    <a:pt x="148335" y="257936"/>
                  </a:lnTo>
                  <a:lnTo>
                    <a:pt x="148844" y="257175"/>
                  </a:lnTo>
                  <a:lnTo>
                    <a:pt x="148844" y="254888"/>
                  </a:lnTo>
                  <a:lnTo>
                    <a:pt x="149606" y="252729"/>
                  </a:lnTo>
                  <a:lnTo>
                    <a:pt x="149606" y="250570"/>
                  </a:lnTo>
                  <a:lnTo>
                    <a:pt x="150241" y="249047"/>
                  </a:lnTo>
                  <a:lnTo>
                    <a:pt x="150241" y="246888"/>
                  </a:lnTo>
                  <a:lnTo>
                    <a:pt x="151003" y="246126"/>
                  </a:lnTo>
                  <a:lnTo>
                    <a:pt x="151003" y="244094"/>
                  </a:lnTo>
                  <a:lnTo>
                    <a:pt x="150241" y="244094"/>
                  </a:lnTo>
                  <a:lnTo>
                    <a:pt x="148335" y="244601"/>
                  </a:lnTo>
                  <a:lnTo>
                    <a:pt x="142621" y="247650"/>
                  </a:lnTo>
                  <a:lnTo>
                    <a:pt x="140588" y="247650"/>
                  </a:lnTo>
                  <a:lnTo>
                    <a:pt x="139191" y="248411"/>
                  </a:lnTo>
                  <a:lnTo>
                    <a:pt x="137032" y="249047"/>
                  </a:lnTo>
                  <a:lnTo>
                    <a:pt x="135762" y="249808"/>
                  </a:lnTo>
                  <a:lnTo>
                    <a:pt x="134366" y="249808"/>
                  </a:lnTo>
                  <a:lnTo>
                    <a:pt x="133731" y="250570"/>
                  </a:lnTo>
                  <a:lnTo>
                    <a:pt x="131572" y="250570"/>
                  </a:lnTo>
                  <a:lnTo>
                    <a:pt x="130937" y="249808"/>
                  </a:lnTo>
                  <a:lnTo>
                    <a:pt x="132334" y="246888"/>
                  </a:lnTo>
                  <a:lnTo>
                    <a:pt x="133731" y="246126"/>
                  </a:lnTo>
                  <a:lnTo>
                    <a:pt x="136525" y="243332"/>
                  </a:lnTo>
                  <a:lnTo>
                    <a:pt x="137922" y="242570"/>
                  </a:lnTo>
                  <a:lnTo>
                    <a:pt x="139191" y="241045"/>
                  </a:lnTo>
                  <a:lnTo>
                    <a:pt x="141350" y="239522"/>
                  </a:lnTo>
                  <a:lnTo>
                    <a:pt x="144779" y="235966"/>
                  </a:lnTo>
                  <a:lnTo>
                    <a:pt x="146050" y="235204"/>
                  </a:lnTo>
                  <a:lnTo>
                    <a:pt x="146938" y="234441"/>
                  </a:lnTo>
                  <a:lnTo>
                    <a:pt x="146938" y="233679"/>
                  </a:lnTo>
                  <a:lnTo>
                    <a:pt x="148335" y="230758"/>
                  </a:lnTo>
                  <a:lnTo>
                    <a:pt x="148335" y="230123"/>
                  </a:lnTo>
                  <a:lnTo>
                    <a:pt x="149606" y="226441"/>
                  </a:lnTo>
                  <a:lnTo>
                    <a:pt x="149606" y="225044"/>
                  </a:lnTo>
                  <a:lnTo>
                    <a:pt x="150241" y="222885"/>
                  </a:lnTo>
                  <a:lnTo>
                    <a:pt x="151003" y="221360"/>
                  </a:lnTo>
                  <a:lnTo>
                    <a:pt x="152400" y="217804"/>
                  </a:lnTo>
                  <a:lnTo>
                    <a:pt x="153797" y="214757"/>
                  </a:lnTo>
                  <a:lnTo>
                    <a:pt x="154304" y="213995"/>
                  </a:lnTo>
                  <a:lnTo>
                    <a:pt x="155194" y="212470"/>
                  </a:lnTo>
                  <a:lnTo>
                    <a:pt x="155702" y="212470"/>
                  </a:lnTo>
                  <a:lnTo>
                    <a:pt x="157099" y="211201"/>
                  </a:lnTo>
                  <a:lnTo>
                    <a:pt x="159257" y="207391"/>
                  </a:lnTo>
                  <a:lnTo>
                    <a:pt x="160654" y="205994"/>
                  </a:lnTo>
                  <a:lnTo>
                    <a:pt x="162052" y="203073"/>
                  </a:lnTo>
                  <a:lnTo>
                    <a:pt x="162052" y="201676"/>
                  </a:lnTo>
                  <a:lnTo>
                    <a:pt x="162559" y="200151"/>
                  </a:lnTo>
                  <a:lnTo>
                    <a:pt x="163449" y="197992"/>
                  </a:lnTo>
                  <a:lnTo>
                    <a:pt x="168909" y="184785"/>
                  </a:lnTo>
                  <a:lnTo>
                    <a:pt x="168909" y="182626"/>
                  </a:lnTo>
                  <a:lnTo>
                    <a:pt x="170306" y="178307"/>
                  </a:lnTo>
                  <a:lnTo>
                    <a:pt x="171703" y="176148"/>
                  </a:lnTo>
                  <a:lnTo>
                    <a:pt x="171703" y="173101"/>
                  </a:lnTo>
                  <a:lnTo>
                    <a:pt x="174371" y="163703"/>
                  </a:lnTo>
                  <a:lnTo>
                    <a:pt x="175132" y="162179"/>
                  </a:lnTo>
                  <a:lnTo>
                    <a:pt x="176403" y="157098"/>
                  </a:lnTo>
                  <a:lnTo>
                    <a:pt x="176403" y="153416"/>
                  </a:lnTo>
                  <a:lnTo>
                    <a:pt x="177165" y="152019"/>
                  </a:lnTo>
                  <a:lnTo>
                    <a:pt x="177165" y="149860"/>
                  </a:lnTo>
                  <a:lnTo>
                    <a:pt x="177927" y="148335"/>
                  </a:lnTo>
                  <a:lnTo>
                    <a:pt x="177927" y="145288"/>
                  </a:lnTo>
                  <a:lnTo>
                    <a:pt x="178562" y="144017"/>
                  </a:lnTo>
                  <a:lnTo>
                    <a:pt x="178562" y="141732"/>
                  </a:lnTo>
                  <a:lnTo>
                    <a:pt x="179324" y="139445"/>
                  </a:lnTo>
                  <a:lnTo>
                    <a:pt x="179324" y="134366"/>
                  </a:lnTo>
                  <a:lnTo>
                    <a:pt x="179831" y="132969"/>
                  </a:lnTo>
                  <a:lnTo>
                    <a:pt x="179831" y="128651"/>
                  </a:lnTo>
                  <a:lnTo>
                    <a:pt x="180721" y="127126"/>
                  </a:lnTo>
                  <a:lnTo>
                    <a:pt x="180721" y="121285"/>
                  </a:lnTo>
                  <a:lnTo>
                    <a:pt x="181991" y="118236"/>
                  </a:lnTo>
                  <a:lnTo>
                    <a:pt x="183387" y="118236"/>
                  </a:lnTo>
                  <a:lnTo>
                    <a:pt x="184022" y="118998"/>
                  </a:lnTo>
                  <a:lnTo>
                    <a:pt x="184784" y="121285"/>
                  </a:lnTo>
                  <a:lnTo>
                    <a:pt x="184784" y="122808"/>
                  </a:lnTo>
                  <a:lnTo>
                    <a:pt x="185419" y="124841"/>
                  </a:lnTo>
                  <a:lnTo>
                    <a:pt x="185419" y="137413"/>
                  </a:lnTo>
                  <a:lnTo>
                    <a:pt x="186181" y="138683"/>
                  </a:lnTo>
                  <a:lnTo>
                    <a:pt x="186181" y="150622"/>
                  </a:lnTo>
                  <a:lnTo>
                    <a:pt x="185419" y="152019"/>
                  </a:lnTo>
                  <a:lnTo>
                    <a:pt x="185419" y="162179"/>
                  </a:lnTo>
                  <a:lnTo>
                    <a:pt x="184784" y="162941"/>
                  </a:lnTo>
                  <a:lnTo>
                    <a:pt x="184784" y="168782"/>
                  </a:lnTo>
                  <a:lnTo>
                    <a:pt x="184022" y="170307"/>
                  </a:lnTo>
                  <a:lnTo>
                    <a:pt x="184022" y="175386"/>
                  </a:lnTo>
                  <a:lnTo>
                    <a:pt x="183387" y="178307"/>
                  </a:lnTo>
                  <a:lnTo>
                    <a:pt x="182625" y="179704"/>
                  </a:lnTo>
                  <a:lnTo>
                    <a:pt x="182625" y="183388"/>
                  </a:lnTo>
                  <a:lnTo>
                    <a:pt x="181991" y="185420"/>
                  </a:lnTo>
                  <a:lnTo>
                    <a:pt x="181228" y="186182"/>
                  </a:lnTo>
                  <a:lnTo>
                    <a:pt x="181228" y="187706"/>
                  </a:lnTo>
                  <a:lnTo>
                    <a:pt x="179831" y="189991"/>
                  </a:lnTo>
                  <a:lnTo>
                    <a:pt x="179324" y="192023"/>
                  </a:lnTo>
                  <a:lnTo>
                    <a:pt x="169544" y="207391"/>
                  </a:lnTo>
                  <a:lnTo>
                    <a:pt x="168147" y="208914"/>
                  </a:lnTo>
                  <a:lnTo>
                    <a:pt x="166116" y="212470"/>
                  </a:lnTo>
                  <a:lnTo>
                    <a:pt x="165353" y="213232"/>
                  </a:lnTo>
                  <a:lnTo>
                    <a:pt x="165353" y="214757"/>
                  </a:lnTo>
                  <a:lnTo>
                    <a:pt x="164719" y="214757"/>
                  </a:lnTo>
                  <a:lnTo>
                    <a:pt x="164719" y="218313"/>
                  </a:lnTo>
                  <a:lnTo>
                    <a:pt x="163956" y="219836"/>
                  </a:lnTo>
                  <a:lnTo>
                    <a:pt x="163956" y="228600"/>
                  </a:lnTo>
                  <a:lnTo>
                    <a:pt x="163449" y="230123"/>
                  </a:lnTo>
                  <a:lnTo>
                    <a:pt x="163449" y="231520"/>
                  </a:lnTo>
                  <a:lnTo>
                    <a:pt x="162559" y="233679"/>
                  </a:lnTo>
                  <a:lnTo>
                    <a:pt x="162559" y="235204"/>
                  </a:lnTo>
                  <a:lnTo>
                    <a:pt x="162052" y="237489"/>
                  </a:lnTo>
                  <a:lnTo>
                    <a:pt x="162052" y="239522"/>
                  </a:lnTo>
                  <a:lnTo>
                    <a:pt x="161290" y="241045"/>
                  </a:lnTo>
                  <a:lnTo>
                    <a:pt x="161290" y="244601"/>
                  </a:lnTo>
                  <a:lnTo>
                    <a:pt x="159893" y="249808"/>
                  </a:lnTo>
                  <a:lnTo>
                    <a:pt x="159257" y="250570"/>
                  </a:lnTo>
                  <a:lnTo>
                    <a:pt x="159257" y="251967"/>
                  </a:lnTo>
                  <a:lnTo>
                    <a:pt x="158496" y="253364"/>
                  </a:lnTo>
                  <a:lnTo>
                    <a:pt x="158496" y="254888"/>
                  </a:lnTo>
                  <a:lnTo>
                    <a:pt x="157860" y="256413"/>
                  </a:lnTo>
                  <a:lnTo>
                    <a:pt x="157860" y="257936"/>
                  </a:lnTo>
                  <a:lnTo>
                    <a:pt x="157099" y="259207"/>
                  </a:lnTo>
                  <a:lnTo>
                    <a:pt x="157099" y="260731"/>
                  </a:lnTo>
                  <a:lnTo>
                    <a:pt x="155702" y="263779"/>
                  </a:lnTo>
                  <a:lnTo>
                    <a:pt x="155702" y="265048"/>
                  </a:lnTo>
                  <a:lnTo>
                    <a:pt x="155194" y="267335"/>
                  </a:lnTo>
                  <a:lnTo>
                    <a:pt x="155194" y="268858"/>
                  </a:lnTo>
                  <a:lnTo>
                    <a:pt x="152400" y="274573"/>
                  </a:lnTo>
                  <a:lnTo>
                    <a:pt x="152400" y="276098"/>
                  </a:lnTo>
                  <a:lnTo>
                    <a:pt x="151637" y="277622"/>
                  </a:lnTo>
                  <a:lnTo>
                    <a:pt x="151637" y="278891"/>
                  </a:lnTo>
                  <a:lnTo>
                    <a:pt x="151003" y="279654"/>
                  </a:lnTo>
                  <a:lnTo>
                    <a:pt x="149606" y="282701"/>
                  </a:lnTo>
                  <a:lnTo>
                    <a:pt x="149606" y="283463"/>
                  </a:lnTo>
                  <a:lnTo>
                    <a:pt x="148335" y="286257"/>
                  </a:lnTo>
                  <a:lnTo>
                    <a:pt x="147447" y="288544"/>
                  </a:lnTo>
                  <a:lnTo>
                    <a:pt x="146050" y="290067"/>
                  </a:lnTo>
                  <a:lnTo>
                    <a:pt x="144779" y="294385"/>
                  </a:lnTo>
                  <a:lnTo>
                    <a:pt x="143382" y="295782"/>
                  </a:lnTo>
                  <a:lnTo>
                    <a:pt x="142621" y="297307"/>
                  </a:lnTo>
                  <a:lnTo>
                    <a:pt x="141350" y="298831"/>
                  </a:lnTo>
                  <a:lnTo>
                    <a:pt x="140081" y="301625"/>
                  </a:lnTo>
                  <a:lnTo>
                    <a:pt x="137922" y="303910"/>
                  </a:lnTo>
                  <a:lnTo>
                    <a:pt x="137032" y="305181"/>
                  </a:lnTo>
                  <a:lnTo>
                    <a:pt x="135128" y="306704"/>
                  </a:lnTo>
                  <a:lnTo>
                    <a:pt x="134366" y="308229"/>
                  </a:lnTo>
                  <a:lnTo>
                    <a:pt x="132334" y="309753"/>
                  </a:lnTo>
                  <a:lnTo>
                    <a:pt x="131572" y="309753"/>
                  </a:lnTo>
                  <a:lnTo>
                    <a:pt x="81279" y="303910"/>
                  </a:lnTo>
                  <a:lnTo>
                    <a:pt x="80518" y="303910"/>
                  </a:lnTo>
                  <a:lnTo>
                    <a:pt x="79882" y="304419"/>
                  </a:lnTo>
                  <a:lnTo>
                    <a:pt x="78612" y="305181"/>
                  </a:lnTo>
                  <a:lnTo>
                    <a:pt x="77724" y="305181"/>
                  </a:lnTo>
                  <a:lnTo>
                    <a:pt x="75056" y="305942"/>
                  </a:lnTo>
                  <a:lnTo>
                    <a:pt x="73659" y="307466"/>
                  </a:lnTo>
                  <a:lnTo>
                    <a:pt x="68960" y="310514"/>
                  </a:lnTo>
                  <a:lnTo>
                    <a:pt x="67563" y="310514"/>
                  </a:lnTo>
                  <a:lnTo>
                    <a:pt x="64769" y="312038"/>
                  </a:lnTo>
                  <a:lnTo>
                    <a:pt x="64007" y="312547"/>
                  </a:lnTo>
                  <a:lnTo>
                    <a:pt x="62610" y="313308"/>
                  </a:lnTo>
                  <a:lnTo>
                    <a:pt x="61213" y="313308"/>
                  </a:lnTo>
                  <a:lnTo>
                    <a:pt x="59944" y="314070"/>
                  </a:lnTo>
                  <a:lnTo>
                    <a:pt x="59309" y="314832"/>
                  </a:lnTo>
                  <a:lnTo>
                    <a:pt x="55244" y="317119"/>
                  </a:lnTo>
                  <a:lnTo>
                    <a:pt x="54356" y="317119"/>
                  </a:lnTo>
                  <a:lnTo>
                    <a:pt x="50800" y="319151"/>
                  </a:lnTo>
                  <a:lnTo>
                    <a:pt x="48894" y="319151"/>
                  </a:lnTo>
                  <a:lnTo>
                    <a:pt x="48894" y="317119"/>
                  </a:lnTo>
                  <a:lnTo>
                    <a:pt x="49656" y="315595"/>
                  </a:lnTo>
                  <a:lnTo>
                    <a:pt x="50800" y="314070"/>
                  </a:lnTo>
                  <a:lnTo>
                    <a:pt x="55244" y="307466"/>
                  </a:lnTo>
                  <a:lnTo>
                    <a:pt x="61213" y="300863"/>
                  </a:lnTo>
                  <a:lnTo>
                    <a:pt x="62103" y="299466"/>
                  </a:lnTo>
                  <a:lnTo>
                    <a:pt x="62610" y="298831"/>
                  </a:lnTo>
                  <a:lnTo>
                    <a:pt x="63372" y="298831"/>
                  </a:lnTo>
                  <a:lnTo>
                    <a:pt x="62610" y="298069"/>
                  </a:lnTo>
                  <a:lnTo>
                    <a:pt x="59944" y="298069"/>
                  </a:lnTo>
                  <a:lnTo>
                    <a:pt x="57150" y="296545"/>
                  </a:lnTo>
                  <a:lnTo>
                    <a:pt x="55753" y="296545"/>
                  </a:lnTo>
                  <a:lnTo>
                    <a:pt x="54356" y="295782"/>
                  </a:lnTo>
                  <a:lnTo>
                    <a:pt x="53847" y="295782"/>
                  </a:lnTo>
                  <a:lnTo>
                    <a:pt x="51688" y="295148"/>
                  </a:lnTo>
                  <a:lnTo>
                    <a:pt x="50291" y="294385"/>
                  </a:lnTo>
                  <a:lnTo>
                    <a:pt x="47497" y="294385"/>
                  </a:lnTo>
                  <a:lnTo>
                    <a:pt x="39243" y="290829"/>
                  </a:lnTo>
                  <a:lnTo>
                    <a:pt x="37846" y="290829"/>
                  </a:lnTo>
                  <a:lnTo>
                    <a:pt x="30225" y="287020"/>
                  </a:lnTo>
                  <a:lnTo>
                    <a:pt x="28828" y="287020"/>
                  </a:lnTo>
                  <a:lnTo>
                    <a:pt x="26162" y="285750"/>
                  </a:lnTo>
                  <a:lnTo>
                    <a:pt x="25527" y="285750"/>
                  </a:lnTo>
                  <a:lnTo>
                    <a:pt x="17906" y="281178"/>
                  </a:lnTo>
                  <a:lnTo>
                    <a:pt x="16509" y="279654"/>
                  </a:lnTo>
                  <a:lnTo>
                    <a:pt x="14350" y="278891"/>
                  </a:lnTo>
                  <a:lnTo>
                    <a:pt x="10159" y="276098"/>
                  </a:lnTo>
                  <a:lnTo>
                    <a:pt x="9652" y="275335"/>
                  </a:lnTo>
                  <a:lnTo>
                    <a:pt x="7493" y="273938"/>
                  </a:lnTo>
                  <a:lnTo>
                    <a:pt x="6857" y="271779"/>
                  </a:lnTo>
                  <a:lnTo>
                    <a:pt x="5460" y="270256"/>
                  </a:lnTo>
                  <a:lnTo>
                    <a:pt x="5460" y="268858"/>
                  </a:lnTo>
                  <a:lnTo>
                    <a:pt x="4699" y="266573"/>
                  </a:lnTo>
                  <a:lnTo>
                    <a:pt x="4699" y="262254"/>
                  </a:lnTo>
                  <a:lnTo>
                    <a:pt x="6096" y="257936"/>
                  </a:lnTo>
                  <a:lnTo>
                    <a:pt x="6096" y="256413"/>
                  </a:lnTo>
                  <a:lnTo>
                    <a:pt x="6857" y="254888"/>
                  </a:lnTo>
                  <a:lnTo>
                    <a:pt x="8254" y="252729"/>
                  </a:lnTo>
                  <a:lnTo>
                    <a:pt x="11049" y="246126"/>
                  </a:lnTo>
                  <a:lnTo>
                    <a:pt x="12319" y="244601"/>
                  </a:lnTo>
                  <a:lnTo>
                    <a:pt x="12953" y="241807"/>
                  </a:lnTo>
                  <a:lnTo>
                    <a:pt x="17144" y="234441"/>
                  </a:lnTo>
                  <a:lnTo>
                    <a:pt x="17906" y="233679"/>
                  </a:lnTo>
                  <a:lnTo>
                    <a:pt x="19303" y="230758"/>
                  </a:lnTo>
                  <a:lnTo>
                    <a:pt x="19812" y="230123"/>
                  </a:lnTo>
                  <a:lnTo>
                    <a:pt x="30987" y="209676"/>
                  </a:lnTo>
                  <a:lnTo>
                    <a:pt x="32384" y="208153"/>
                  </a:lnTo>
                  <a:lnTo>
                    <a:pt x="34416" y="203835"/>
                  </a:lnTo>
                  <a:lnTo>
                    <a:pt x="36575" y="201676"/>
                  </a:lnTo>
                  <a:lnTo>
                    <a:pt x="36575" y="200913"/>
                  </a:lnTo>
                  <a:lnTo>
                    <a:pt x="35687" y="200151"/>
                  </a:lnTo>
                  <a:lnTo>
                    <a:pt x="32384" y="191516"/>
                  </a:lnTo>
                  <a:lnTo>
                    <a:pt x="32384" y="186182"/>
                  </a:lnTo>
                  <a:lnTo>
                    <a:pt x="33019" y="184785"/>
                  </a:lnTo>
                  <a:lnTo>
                    <a:pt x="33781" y="184150"/>
                  </a:lnTo>
                  <a:lnTo>
                    <a:pt x="35178" y="181863"/>
                  </a:lnTo>
                  <a:lnTo>
                    <a:pt x="35687" y="181863"/>
                  </a:lnTo>
                  <a:lnTo>
                    <a:pt x="35687" y="181101"/>
                  </a:lnTo>
                  <a:lnTo>
                    <a:pt x="34416" y="180466"/>
                  </a:lnTo>
                  <a:lnTo>
                    <a:pt x="33781" y="178307"/>
                  </a:lnTo>
                  <a:lnTo>
                    <a:pt x="30225" y="174625"/>
                  </a:lnTo>
                  <a:lnTo>
                    <a:pt x="28321" y="170814"/>
                  </a:lnTo>
                  <a:lnTo>
                    <a:pt x="26924" y="169545"/>
                  </a:lnTo>
                  <a:lnTo>
                    <a:pt x="23368" y="163703"/>
                  </a:lnTo>
                  <a:lnTo>
                    <a:pt x="21971" y="162179"/>
                  </a:lnTo>
                  <a:lnTo>
                    <a:pt x="12319" y="146050"/>
                  </a:lnTo>
                  <a:lnTo>
                    <a:pt x="10159" y="140970"/>
                  </a:lnTo>
                  <a:lnTo>
                    <a:pt x="8890" y="138683"/>
                  </a:lnTo>
                  <a:lnTo>
                    <a:pt x="7493" y="133604"/>
                  </a:lnTo>
                  <a:lnTo>
                    <a:pt x="6096" y="131445"/>
                  </a:lnTo>
                  <a:lnTo>
                    <a:pt x="6096" y="129285"/>
                  </a:lnTo>
                  <a:lnTo>
                    <a:pt x="4063" y="122808"/>
                  </a:lnTo>
                  <a:lnTo>
                    <a:pt x="4063" y="121285"/>
                  </a:lnTo>
                  <a:lnTo>
                    <a:pt x="3302" y="118998"/>
                  </a:lnTo>
                  <a:lnTo>
                    <a:pt x="3302" y="117729"/>
                  </a:lnTo>
                  <a:lnTo>
                    <a:pt x="2794" y="115442"/>
                  </a:lnTo>
                  <a:lnTo>
                    <a:pt x="2794" y="113919"/>
                  </a:lnTo>
                  <a:lnTo>
                    <a:pt x="1904" y="111760"/>
                  </a:lnTo>
                  <a:lnTo>
                    <a:pt x="1904" y="108838"/>
                  </a:lnTo>
                  <a:lnTo>
                    <a:pt x="1397" y="106679"/>
                  </a:lnTo>
                  <a:lnTo>
                    <a:pt x="1397" y="103758"/>
                  </a:lnTo>
                  <a:lnTo>
                    <a:pt x="634" y="102361"/>
                  </a:lnTo>
                  <a:lnTo>
                    <a:pt x="634" y="94995"/>
                  </a:lnTo>
                  <a:lnTo>
                    <a:pt x="0" y="93472"/>
                  </a:lnTo>
                  <a:lnTo>
                    <a:pt x="0" y="84708"/>
                  </a:lnTo>
                  <a:lnTo>
                    <a:pt x="634" y="82550"/>
                  </a:lnTo>
                  <a:lnTo>
                    <a:pt x="634" y="72263"/>
                  </a:lnTo>
                  <a:lnTo>
                    <a:pt x="1397" y="70992"/>
                  </a:lnTo>
                  <a:lnTo>
                    <a:pt x="1397" y="66420"/>
                  </a:lnTo>
                  <a:lnTo>
                    <a:pt x="1904" y="65023"/>
                  </a:lnTo>
                  <a:lnTo>
                    <a:pt x="1904" y="59944"/>
                  </a:lnTo>
                  <a:lnTo>
                    <a:pt x="2794" y="58420"/>
                  </a:lnTo>
                  <a:lnTo>
                    <a:pt x="2794" y="52578"/>
                  </a:lnTo>
                  <a:lnTo>
                    <a:pt x="3302" y="51054"/>
                  </a:lnTo>
                  <a:lnTo>
                    <a:pt x="3302" y="47498"/>
                  </a:lnTo>
                  <a:lnTo>
                    <a:pt x="4063" y="45973"/>
                  </a:lnTo>
                  <a:lnTo>
                    <a:pt x="4063" y="43941"/>
                  </a:lnTo>
                  <a:lnTo>
                    <a:pt x="4699" y="43179"/>
                  </a:lnTo>
                  <a:lnTo>
                    <a:pt x="4699" y="40894"/>
                  </a:lnTo>
                  <a:lnTo>
                    <a:pt x="5460" y="39497"/>
                  </a:lnTo>
                  <a:lnTo>
                    <a:pt x="5460" y="37973"/>
                  </a:lnTo>
                  <a:lnTo>
                    <a:pt x="6096" y="36576"/>
                  </a:lnTo>
                  <a:lnTo>
                    <a:pt x="6096" y="33654"/>
                  </a:lnTo>
                  <a:lnTo>
                    <a:pt x="6857" y="32131"/>
                  </a:lnTo>
                  <a:lnTo>
                    <a:pt x="7493" y="31495"/>
                  </a:lnTo>
                  <a:lnTo>
                    <a:pt x="7493" y="30098"/>
                  </a:lnTo>
                  <a:lnTo>
                    <a:pt x="8254" y="28575"/>
                  </a:lnTo>
                  <a:lnTo>
                    <a:pt x="8254" y="27051"/>
                  </a:lnTo>
                  <a:lnTo>
                    <a:pt x="10159" y="21208"/>
                  </a:lnTo>
                  <a:lnTo>
                    <a:pt x="11556" y="16891"/>
                  </a:lnTo>
                  <a:lnTo>
                    <a:pt x="19303" y="1523"/>
                  </a:lnTo>
                  <a:lnTo>
                    <a:pt x="20574" y="0"/>
                  </a:lnTo>
                  <a:lnTo>
                    <a:pt x="32384" y="5079"/>
                  </a:lnTo>
                  <a:lnTo>
                    <a:pt x="40640" y="5079"/>
                  </a:lnTo>
                  <a:lnTo>
                    <a:pt x="43434" y="5841"/>
                  </a:lnTo>
                  <a:lnTo>
                    <a:pt x="52450" y="5841"/>
                  </a:lnTo>
                  <a:lnTo>
                    <a:pt x="54356" y="5079"/>
                  </a:lnTo>
                  <a:lnTo>
                    <a:pt x="59944" y="5079"/>
                  </a:lnTo>
                  <a:lnTo>
                    <a:pt x="62103" y="4572"/>
                  </a:lnTo>
                  <a:lnTo>
                    <a:pt x="66802" y="4572"/>
                  </a:lnTo>
                  <a:lnTo>
                    <a:pt x="68199" y="3810"/>
                  </a:lnTo>
                  <a:lnTo>
                    <a:pt x="71628" y="3810"/>
                  </a:lnTo>
                  <a:lnTo>
                    <a:pt x="72262" y="30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2" name="Freeform 651"/>
            <p:cNvSpPr/>
            <p:nvPr/>
          </p:nvSpPr>
          <p:spPr>
            <a:xfrm>
              <a:off x="1717916" y="2916346"/>
              <a:ext cx="181379" cy="125443"/>
            </a:xfrm>
            <a:custGeom>
              <a:avLst/>
              <a:gdLst/>
              <a:ahLst/>
              <a:cxnLst/>
              <a:rect l="0" t="0" r="0" b="0"/>
              <a:pathLst>
                <a:path w="181357" h="124335">
                  <a:moveTo>
                    <a:pt x="29718" y="4572"/>
                  </a:moveTo>
                  <a:lnTo>
                    <a:pt x="28956" y="4572"/>
                  </a:lnTo>
                  <a:lnTo>
                    <a:pt x="26797" y="5335"/>
                  </a:lnTo>
                  <a:lnTo>
                    <a:pt x="25526" y="6859"/>
                  </a:lnTo>
                  <a:lnTo>
                    <a:pt x="24003" y="7366"/>
                  </a:lnTo>
                  <a:lnTo>
                    <a:pt x="23368" y="8129"/>
                  </a:lnTo>
                  <a:lnTo>
                    <a:pt x="20700" y="9653"/>
                  </a:lnTo>
                  <a:lnTo>
                    <a:pt x="17144" y="13209"/>
                  </a:lnTo>
                  <a:lnTo>
                    <a:pt x="16510" y="14732"/>
                  </a:lnTo>
                  <a:lnTo>
                    <a:pt x="15113" y="15494"/>
                  </a:lnTo>
                  <a:lnTo>
                    <a:pt x="12446" y="18416"/>
                  </a:lnTo>
                  <a:lnTo>
                    <a:pt x="11048" y="21210"/>
                  </a:lnTo>
                  <a:lnTo>
                    <a:pt x="9651" y="22734"/>
                  </a:lnTo>
                  <a:lnTo>
                    <a:pt x="8890" y="25019"/>
                  </a:lnTo>
                  <a:lnTo>
                    <a:pt x="8890" y="26290"/>
                  </a:lnTo>
                  <a:lnTo>
                    <a:pt x="7493" y="30862"/>
                  </a:lnTo>
                  <a:lnTo>
                    <a:pt x="7493" y="36704"/>
                  </a:lnTo>
                  <a:lnTo>
                    <a:pt x="8254" y="38863"/>
                  </a:lnTo>
                  <a:lnTo>
                    <a:pt x="8254" y="41784"/>
                  </a:lnTo>
                  <a:lnTo>
                    <a:pt x="8890" y="42545"/>
                  </a:lnTo>
                  <a:lnTo>
                    <a:pt x="8890" y="43942"/>
                  </a:lnTo>
                  <a:lnTo>
                    <a:pt x="9651" y="45466"/>
                  </a:lnTo>
                  <a:lnTo>
                    <a:pt x="11048" y="46737"/>
                  </a:lnTo>
                  <a:lnTo>
                    <a:pt x="12446" y="49022"/>
                  </a:lnTo>
                  <a:lnTo>
                    <a:pt x="16510" y="53341"/>
                  </a:lnTo>
                  <a:lnTo>
                    <a:pt x="17906" y="54103"/>
                  </a:lnTo>
                  <a:lnTo>
                    <a:pt x="19303" y="55626"/>
                  </a:lnTo>
                  <a:lnTo>
                    <a:pt x="19938" y="57150"/>
                  </a:lnTo>
                  <a:lnTo>
                    <a:pt x="21463" y="57913"/>
                  </a:lnTo>
                  <a:lnTo>
                    <a:pt x="24003" y="60707"/>
                  </a:lnTo>
                  <a:lnTo>
                    <a:pt x="25526" y="61469"/>
                  </a:lnTo>
                  <a:lnTo>
                    <a:pt x="26797" y="62992"/>
                  </a:lnTo>
                  <a:lnTo>
                    <a:pt x="29718" y="64390"/>
                  </a:lnTo>
                  <a:lnTo>
                    <a:pt x="30225" y="65913"/>
                  </a:lnTo>
                  <a:lnTo>
                    <a:pt x="34416" y="68072"/>
                  </a:lnTo>
                  <a:lnTo>
                    <a:pt x="35813" y="69469"/>
                  </a:lnTo>
                  <a:lnTo>
                    <a:pt x="39369" y="70994"/>
                  </a:lnTo>
                  <a:lnTo>
                    <a:pt x="39878" y="70994"/>
                  </a:lnTo>
                  <a:lnTo>
                    <a:pt x="42037" y="70232"/>
                  </a:lnTo>
                  <a:lnTo>
                    <a:pt x="45466" y="72391"/>
                  </a:lnTo>
                  <a:lnTo>
                    <a:pt x="46228" y="73025"/>
                  </a:lnTo>
                  <a:lnTo>
                    <a:pt x="46228" y="75312"/>
                  </a:lnTo>
                  <a:lnTo>
                    <a:pt x="46735" y="76073"/>
                  </a:lnTo>
                  <a:lnTo>
                    <a:pt x="46735" y="77597"/>
                  </a:lnTo>
                  <a:lnTo>
                    <a:pt x="52450" y="89282"/>
                  </a:lnTo>
                  <a:lnTo>
                    <a:pt x="53594" y="90679"/>
                  </a:lnTo>
                  <a:lnTo>
                    <a:pt x="56641" y="94997"/>
                  </a:lnTo>
                  <a:lnTo>
                    <a:pt x="65404" y="104648"/>
                  </a:lnTo>
                  <a:lnTo>
                    <a:pt x="70993" y="107442"/>
                  </a:lnTo>
                  <a:lnTo>
                    <a:pt x="72263" y="108966"/>
                  </a:lnTo>
                  <a:lnTo>
                    <a:pt x="73660" y="108966"/>
                  </a:lnTo>
                  <a:lnTo>
                    <a:pt x="77850" y="111125"/>
                  </a:lnTo>
                  <a:lnTo>
                    <a:pt x="80010" y="111125"/>
                  </a:lnTo>
                  <a:lnTo>
                    <a:pt x="81406" y="111888"/>
                  </a:lnTo>
                  <a:lnTo>
                    <a:pt x="82676" y="111888"/>
                  </a:lnTo>
                  <a:lnTo>
                    <a:pt x="84709" y="112650"/>
                  </a:lnTo>
                  <a:lnTo>
                    <a:pt x="96519" y="112650"/>
                  </a:lnTo>
                  <a:lnTo>
                    <a:pt x="98678" y="111888"/>
                  </a:lnTo>
                  <a:lnTo>
                    <a:pt x="101346" y="111888"/>
                  </a:lnTo>
                  <a:lnTo>
                    <a:pt x="103378" y="111125"/>
                  </a:lnTo>
                  <a:lnTo>
                    <a:pt x="105537" y="111125"/>
                  </a:lnTo>
                  <a:lnTo>
                    <a:pt x="110997" y="109729"/>
                  </a:lnTo>
                  <a:lnTo>
                    <a:pt x="132460" y="102363"/>
                  </a:lnTo>
                  <a:lnTo>
                    <a:pt x="134366" y="102363"/>
                  </a:lnTo>
                  <a:lnTo>
                    <a:pt x="137922" y="100838"/>
                  </a:lnTo>
                  <a:lnTo>
                    <a:pt x="139826" y="100838"/>
                  </a:lnTo>
                  <a:lnTo>
                    <a:pt x="141223" y="100076"/>
                  </a:lnTo>
                  <a:lnTo>
                    <a:pt x="143382" y="100076"/>
                  </a:lnTo>
                  <a:lnTo>
                    <a:pt x="147573" y="98044"/>
                  </a:lnTo>
                  <a:lnTo>
                    <a:pt x="148844" y="98044"/>
                  </a:lnTo>
                  <a:lnTo>
                    <a:pt x="150241" y="97282"/>
                  </a:lnTo>
                  <a:lnTo>
                    <a:pt x="151638" y="97282"/>
                  </a:lnTo>
                  <a:lnTo>
                    <a:pt x="153035" y="96520"/>
                  </a:lnTo>
                  <a:lnTo>
                    <a:pt x="154431" y="96520"/>
                  </a:lnTo>
                  <a:lnTo>
                    <a:pt x="155194" y="95759"/>
                  </a:lnTo>
                  <a:lnTo>
                    <a:pt x="156591" y="95759"/>
                  </a:lnTo>
                  <a:lnTo>
                    <a:pt x="157988" y="94997"/>
                  </a:lnTo>
                  <a:lnTo>
                    <a:pt x="158496" y="94235"/>
                  </a:lnTo>
                  <a:lnTo>
                    <a:pt x="164846" y="92203"/>
                  </a:lnTo>
                  <a:lnTo>
                    <a:pt x="166243" y="90679"/>
                  </a:lnTo>
                  <a:lnTo>
                    <a:pt x="167513" y="89916"/>
                  </a:lnTo>
                  <a:lnTo>
                    <a:pt x="169672" y="87757"/>
                  </a:lnTo>
                  <a:lnTo>
                    <a:pt x="172338" y="81916"/>
                  </a:lnTo>
                  <a:lnTo>
                    <a:pt x="172338" y="80391"/>
                  </a:lnTo>
                  <a:lnTo>
                    <a:pt x="173100" y="78360"/>
                  </a:lnTo>
                  <a:lnTo>
                    <a:pt x="173100" y="65151"/>
                  </a:lnTo>
                  <a:lnTo>
                    <a:pt x="172338" y="64390"/>
                  </a:lnTo>
                  <a:lnTo>
                    <a:pt x="172338" y="62992"/>
                  </a:lnTo>
                  <a:lnTo>
                    <a:pt x="171703" y="61469"/>
                  </a:lnTo>
                  <a:lnTo>
                    <a:pt x="170306" y="56388"/>
                  </a:lnTo>
                  <a:lnTo>
                    <a:pt x="168147" y="54103"/>
                  </a:lnTo>
                  <a:lnTo>
                    <a:pt x="167513" y="52070"/>
                  </a:lnTo>
                  <a:lnTo>
                    <a:pt x="162051" y="46101"/>
                  </a:lnTo>
                  <a:lnTo>
                    <a:pt x="159893" y="44704"/>
                  </a:lnTo>
                  <a:lnTo>
                    <a:pt x="157988" y="42545"/>
                  </a:lnTo>
                  <a:lnTo>
                    <a:pt x="155828" y="41784"/>
                  </a:lnTo>
                  <a:lnTo>
                    <a:pt x="148844" y="37466"/>
                  </a:lnTo>
                  <a:lnTo>
                    <a:pt x="142875" y="34417"/>
                  </a:lnTo>
                  <a:lnTo>
                    <a:pt x="141985" y="34417"/>
                  </a:lnTo>
                  <a:lnTo>
                    <a:pt x="139319" y="33147"/>
                  </a:lnTo>
                  <a:lnTo>
                    <a:pt x="132969" y="30862"/>
                  </a:lnTo>
                  <a:lnTo>
                    <a:pt x="131063" y="30862"/>
                  </a:lnTo>
                  <a:lnTo>
                    <a:pt x="127507" y="29338"/>
                  </a:lnTo>
                  <a:lnTo>
                    <a:pt x="126872" y="29338"/>
                  </a:lnTo>
                  <a:lnTo>
                    <a:pt x="124713" y="28575"/>
                  </a:lnTo>
                  <a:lnTo>
                    <a:pt x="124206" y="28575"/>
                  </a:lnTo>
                  <a:lnTo>
                    <a:pt x="122809" y="27813"/>
                  </a:lnTo>
                  <a:lnTo>
                    <a:pt x="122047" y="27813"/>
                  </a:lnTo>
                  <a:lnTo>
                    <a:pt x="132969" y="27051"/>
                  </a:lnTo>
                  <a:lnTo>
                    <a:pt x="134366" y="27813"/>
                  </a:lnTo>
                  <a:lnTo>
                    <a:pt x="137922" y="27813"/>
                  </a:lnTo>
                  <a:lnTo>
                    <a:pt x="139826" y="28575"/>
                  </a:lnTo>
                  <a:lnTo>
                    <a:pt x="141223" y="28575"/>
                  </a:lnTo>
                  <a:lnTo>
                    <a:pt x="143382" y="29338"/>
                  </a:lnTo>
                  <a:lnTo>
                    <a:pt x="144779" y="30100"/>
                  </a:lnTo>
                  <a:lnTo>
                    <a:pt x="151638" y="32385"/>
                  </a:lnTo>
                  <a:lnTo>
                    <a:pt x="153035" y="32385"/>
                  </a:lnTo>
                  <a:lnTo>
                    <a:pt x="153797" y="33147"/>
                  </a:lnTo>
                  <a:lnTo>
                    <a:pt x="160654" y="35941"/>
                  </a:lnTo>
                  <a:lnTo>
                    <a:pt x="167513" y="40260"/>
                  </a:lnTo>
                  <a:lnTo>
                    <a:pt x="174497" y="47498"/>
                  </a:lnTo>
                  <a:lnTo>
                    <a:pt x="176656" y="51309"/>
                  </a:lnTo>
                  <a:lnTo>
                    <a:pt x="177165" y="52070"/>
                  </a:lnTo>
                  <a:lnTo>
                    <a:pt x="179197" y="56388"/>
                  </a:lnTo>
                  <a:lnTo>
                    <a:pt x="179197" y="57150"/>
                  </a:lnTo>
                  <a:lnTo>
                    <a:pt x="180721" y="59944"/>
                  </a:lnTo>
                  <a:lnTo>
                    <a:pt x="180721" y="62992"/>
                  </a:lnTo>
                  <a:lnTo>
                    <a:pt x="181356" y="64390"/>
                  </a:lnTo>
                  <a:lnTo>
                    <a:pt x="181356" y="68707"/>
                  </a:lnTo>
                  <a:lnTo>
                    <a:pt x="180721" y="70232"/>
                  </a:lnTo>
                  <a:lnTo>
                    <a:pt x="180721" y="77597"/>
                  </a:lnTo>
                  <a:lnTo>
                    <a:pt x="178562" y="84963"/>
                  </a:lnTo>
                  <a:lnTo>
                    <a:pt x="178562" y="86995"/>
                  </a:lnTo>
                  <a:lnTo>
                    <a:pt x="177165" y="88519"/>
                  </a:lnTo>
                  <a:lnTo>
                    <a:pt x="176656" y="90679"/>
                  </a:lnTo>
                  <a:lnTo>
                    <a:pt x="175006" y="92203"/>
                  </a:lnTo>
                  <a:lnTo>
                    <a:pt x="174497" y="94235"/>
                  </a:lnTo>
                  <a:lnTo>
                    <a:pt x="168147" y="100838"/>
                  </a:lnTo>
                  <a:lnTo>
                    <a:pt x="162687" y="104648"/>
                  </a:lnTo>
                  <a:lnTo>
                    <a:pt x="160654" y="105410"/>
                  </a:lnTo>
                  <a:lnTo>
                    <a:pt x="156591" y="107442"/>
                  </a:lnTo>
                  <a:lnTo>
                    <a:pt x="155828" y="108204"/>
                  </a:lnTo>
                  <a:lnTo>
                    <a:pt x="154431" y="108204"/>
                  </a:lnTo>
                  <a:lnTo>
                    <a:pt x="147573" y="111888"/>
                  </a:lnTo>
                  <a:lnTo>
                    <a:pt x="145415" y="111888"/>
                  </a:lnTo>
                  <a:lnTo>
                    <a:pt x="137922" y="115444"/>
                  </a:lnTo>
                  <a:lnTo>
                    <a:pt x="135763" y="115444"/>
                  </a:lnTo>
                  <a:lnTo>
                    <a:pt x="134366" y="116206"/>
                  </a:lnTo>
                  <a:lnTo>
                    <a:pt x="122809" y="120523"/>
                  </a:lnTo>
                  <a:lnTo>
                    <a:pt x="120650" y="120523"/>
                  </a:lnTo>
                  <a:lnTo>
                    <a:pt x="114300" y="122810"/>
                  </a:lnTo>
                  <a:lnTo>
                    <a:pt x="113156" y="122810"/>
                  </a:lnTo>
                  <a:lnTo>
                    <a:pt x="110997" y="123572"/>
                  </a:lnTo>
                  <a:lnTo>
                    <a:pt x="104775" y="123572"/>
                  </a:lnTo>
                  <a:lnTo>
                    <a:pt x="102743" y="124334"/>
                  </a:lnTo>
                  <a:lnTo>
                    <a:pt x="92328" y="124334"/>
                  </a:lnTo>
                  <a:lnTo>
                    <a:pt x="90931" y="123572"/>
                  </a:lnTo>
                  <a:lnTo>
                    <a:pt x="86232" y="123572"/>
                  </a:lnTo>
                  <a:lnTo>
                    <a:pt x="82676" y="122047"/>
                  </a:lnTo>
                  <a:lnTo>
                    <a:pt x="81406" y="122047"/>
                  </a:lnTo>
                  <a:lnTo>
                    <a:pt x="77850" y="120523"/>
                  </a:lnTo>
                  <a:lnTo>
                    <a:pt x="76453" y="120523"/>
                  </a:lnTo>
                  <a:lnTo>
                    <a:pt x="75056" y="119762"/>
                  </a:lnTo>
                  <a:lnTo>
                    <a:pt x="73660" y="119762"/>
                  </a:lnTo>
                  <a:lnTo>
                    <a:pt x="70993" y="118491"/>
                  </a:lnTo>
                  <a:lnTo>
                    <a:pt x="70357" y="117729"/>
                  </a:lnTo>
                  <a:lnTo>
                    <a:pt x="67563" y="116206"/>
                  </a:lnTo>
                  <a:lnTo>
                    <a:pt x="66166" y="114809"/>
                  </a:lnTo>
                  <a:lnTo>
                    <a:pt x="63500" y="113285"/>
                  </a:lnTo>
                  <a:lnTo>
                    <a:pt x="61341" y="111125"/>
                  </a:lnTo>
                  <a:lnTo>
                    <a:pt x="59309" y="109729"/>
                  </a:lnTo>
                  <a:lnTo>
                    <a:pt x="55244" y="105410"/>
                  </a:lnTo>
                  <a:lnTo>
                    <a:pt x="51688" y="100076"/>
                  </a:lnTo>
                  <a:lnTo>
                    <a:pt x="50291" y="98807"/>
                  </a:lnTo>
                  <a:lnTo>
                    <a:pt x="49529" y="97282"/>
                  </a:lnTo>
                  <a:lnTo>
                    <a:pt x="48894" y="96520"/>
                  </a:lnTo>
                  <a:lnTo>
                    <a:pt x="46228" y="90679"/>
                  </a:lnTo>
                  <a:lnTo>
                    <a:pt x="46228" y="89916"/>
                  </a:lnTo>
                  <a:lnTo>
                    <a:pt x="43434" y="84201"/>
                  </a:lnTo>
                  <a:lnTo>
                    <a:pt x="43434" y="82678"/>
                  </a:lnTo>
                  <a:lnTo>
                    <a:pt x="42672" y="81154"/>
                  </a:lnTo>
                  <a:lnTo>
                    <a:pt x="42672" y="79884"/>
                  </a:lnTo>
                  <a:lnTo>
                    <a:pt x="42037" y="78360"/>
                  </a:lnTo>
                  <a:lnTo>
                    <a:pt x="40640" y="77597"/>
                  </a:lnTo>
                  <a:lnTo>
                    <a:pt x="39369" y="76073"/>
                  </a:lnTo>
                  <a:lnTo>
                    <a:pt x="37210" y="75312"/>
                  </a:lnTo>
                  <a:lnTo>
                    <a:pt x="34416" y="73788"/>
                  </a:lnTo>
                  <a:lnTo>
                    <a:pt x="32385" y="71756"/>
                  </a:lnTo>
                  <a:lnTo>
                    <a:pt x="30225" y="70994"/>
                  </a:lnTo>
                  <a:lnTo>
                    <a:pt x="27559" y="68072"/>
                  </a:lnTo>
                  <a:lnTo>
                    <a:pt x="20700" y="63754"/>
                  </a:lnTo>
                  <a:lnTo>
                    <a:pt x="17906" y="60707"/>
                  </a:lnTo>
                  <a:lnTo>
                    <a:pt x="15747" y="59944"/>
                  </a:lnTo>
                  <a:lnTo>
                    <a:pt x="11684" y="55626"/>
                  </a:lnTo>
                  <a:lnTo>
                    <a:pt x="9651" y="54103"/>
                  </a:lnTo>
                  <a:lnTo>
                    <a:pt x="8890" y="52832"/>
                  </a:lnTo>
                  <a:lnTo>
                    <a:pt x="7493" y="52070"/>
                  </a:lnTo>
                  <a:lnTo>
                    <a:pt x="6096" y="50547"/>
                  </a:lnTo>
                  <a:lnTo>
                    <a:pt x="5588" y="49022"/>
                  </a:lnTo>
                  <a:lnTo>
                    <a:pt x="4191" y="48260"/>
                  </a:lnTo>
                  <a:lnTo>
                    <a:pt x="2794" y="45466"/>
                  </a:lnTo>
                  <a:lnTo>
                    <a:pt x="2031" y="44704"/>
                  </a:lnTo>
                  <a:lnTo>
                    <a:pt x="0" y="40260"/>
                  </a:lnTo>
                  <a:lnTo>
                    <a:pt x="0" y="31623"/>
                  </a:lnTo>
                  <a:lnTo>
                    <a:pt x="635" y="30100"/>
                  </a:lnTo>
                  <a:lnTo>
                    <a:pt x="635" y="28575"/>
                  </a:lnTo>
                  <a:lnTo>
                    <a:pt x="2031" y="25528"/>
                  </a:lnTo>
                  <a:lnTo>
                    <a:pt x="2031" y="24257"/>
                  </a:lnTo>
                  <a:lnTo>
                    <a:pt x="3428" y="20575"/>
                  </a:lnTo>
                  <a:lnTo>
                    <a:pt x="4698" y="19178"/>
                  </a:lnTo>
                  <a:lnTo>
                    <a:pt x="6096" y="16257"/>
                  </a:lnTo>
                  <a:lnTo>
                    <a:pt x="7493" y="14732"/>
                  </a:lnTo>
                  <a:lnTo>
                    <a:pt x="8890" y="12447"/>
                  </a:lnTo>
                  <a:lnTo>
                    <a:pt x="10287" y="11938"/>
                  </a:lnTo>
                  <a:lnTo>
                    <a:pt x="11684" y="9653"/>
                  </a:lnTo>
                  <a:lnTo>
                    <a:pt x="15747" y="5335"/>
                  </a:lnTo>
                  <a:lnTo>
                    <a:pt x="17906" y="3810"/>
                  </a:lnTo>
                  <a:lnTo>
                    <a:pt x="19303" y="2287"/>
                  </a:lnTo>
                  <a:lnTo>
                    <a:pt x="21463" y="763"/>
                  </a:lnTo>
                  <a:lnTo>
                    <a:pt x="2336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3" name="Freeform 652"/>
            <p:cNvSpPr/>
            <p:nvPr/>
          </p:nvSpPr>
          <p:spPr>
            <a:xfrm>
              <a:off x="1941558" y="2890866"/>
              <a:ext cx="198987" cy="111722"/>
            </a:xfrm>
            <a:custGeom>
              <a:avLst/>
              <a:gdLst/>
              <a:ahLst/>
              <a:cxnLst/>
              <a:rect l="0" t="0" r="0" b="0"/>
              <a:pathLst>
                <a:path w="198503" h="111762">
                  <a:moveTo>
                    <a:pt x="17272" y="27814"/>
                  </a:moveTo>
                  <a:lnTo>
                    <a:pt x="15875" y="30099"/>
                  </a:lnTo>
                  <a:lnTo>
                    <a:pt x="15114" y="30862"/>
                  </a:lnTo>
                  <a:lnTo>
                    <a:pt x="13717" y="33656"/>
                  </a:lnTo>
                  <a:lnTo>
                    <a:pt x="13717" y="35942"/>
                  </a:lnTo>
                  <a:lnTo>
                    <a:pt x="13081" y="37465"/>
                  </a:lnTo>
                  <a:lnTo>
                    <a:pt x="12319" y="37974"/>
                  </a:lnTo>
                  <a:lnTo>
                    <a:pt x="12319" y="39497"/>
                  </a:lnTo>
                  <a:lnTo>
                    <a:pt x="11558" y="41021"/>
                  </a:lnTo>
                  <a:lnTo>
                    <a:pt x="11558" y="41784"/>
                  </a:lnTo>
                  <a:lnTo>
                    <a:pt x="10922" y="43181"/>
                  </a:lnTo>
                  <a:lnTo>
                    <a:pt x="10922" y="47499"/>
                  </a:lnTo>
                  <a:lnTo>
                    <a:pt x="10415" y="49022"/>
                  </a:lnTo>
                  <a:lnTo>
                    <a:pt x="10415" y="57912"/>
                  </a:lnTo>
                  <a:lnTo>
                    <a:pt x="10922" y="59944"/>
                  </a:lnTo>
                  <a:lnTo>
                    <a:pt x="10922" y="61468"/>
                  </a:lnTo>
                  <a:lnTo>
                    <a:pt x="12319" y="64390"/>
                  </a:lnTo>
                  <a:lnTo>
                    <a:pt x="13717" y="65787"/>
                  </a:lnTo>
                  <a:lnTo>
                    <a:pt x="14478" y="67311"/>
                  </a:lnTo>
                  <a:lnTo>
                    <a:pt x="16511" y="68072"/>
                  </a:lnTo>
                  <a:lnTo>
                    <a:pt x="17781" y="69469"/>
                  </a:lnTo>
                  <a:lnTo>
                    <a:pt x="21337" y="71628"/>
                  </a:lnTo>
                  <a:lnTo>
                    <a:pt x="28194" y="73787"/>
                  </a:lnTo>
                  <a:lnTo>
                    <a:pt x="28830" y="74549"/>
                  </a:lnTo>
                  <a:lnTo>
                    <a:pt x="31624" y="74549"/>
                  </a:lnTo>
                  <a:lnTo>
                    <a:pt x="33021" y="75312"/>
                  </a:lnTo>
                  <a:lnTo>
                    <a:pt x="35180" y="75312"/>
                  </a:lnTo>
                  <a:lnTo>
                    <a:pt x="36449" y="76074"/>
                  </a:lnTo>
                  <a:lnTo>
                    <a:pt x="37846" y="76074"/>
                  </a:lnTo>
                  <a:lnTo>
                    <a:pt x="40006" y="76836"/>
                  </a:lnTo>
                  <a:lnTo>
                    <a:pt x="42037" y="76836"/>
                  </a:lnTo>
                  <a:lnTo>
                    <a:pt x="44705" y="77597"/>
                  </a:lnTo>
                  <a:lnTo>
                    <a:pt x="48896" y="77597"/>
                  </a:lnTo>
                  <a:lnTo>
                    <a:pt x="51055" y="78359"/>
                  </a:lnTo>
                  <a:lnTo>
                    <a:pt x="61977" y="78359"/>
                  </a:lnTo>
                  <a:lnTo>
                    <a:pt x="62612" y="78868"/>
                  </a:lnTo>
                  <a:lnTo>
                    <a:pt x="63374" y="78868"/>
                  </a:lnTo>
                  <a:lnTo>
                    <a:pt x="64771" y="79630"/>
                  </a:lnTo>
                  <a:lnTo>
                    <a:pt x="65406" y="80392"/>
                  </a:lnTo>
                  <a:lnTo>
                    <a:pt x="66802" y="81153"/>
                  </a:lnTo>
                  <a:lnTo>
                    <a:pt x="67565" y="81915"/>
                  </a:lnTo>
                  <a:lnTo>
                    <a:pt x="76581" y="87758"/>
                  </a:lnTo>
                  <a:lnTo>
                    <a:pt x="78487" y="88519"/>
                  </a:lnTo>
                  <a:lnTo>
                    <a:pt x="82043" y="90678"/>
                  </a:lnTo>
                  <a:lnTo>
                    <a:pt x="82677" y="91440"/>
                  </a:lnTo>
                  <a:lnTo>
                    <a:pt x="90297" y="94996"/>
                  </a:lnTo>
                  <a:lnTo>
                    <a:pt x="91694" y="94996"/>
                  </a:lnTo>
                  <a:lnTo>
                    <a:pt x="93092" y="95759"/>
                  </a:lnTo>
                  <a:lnTo>
                    <a:pt x="93599" y="96521"/>
                  </a:lnTo>
                  <a:lnTo>
                    <a:pt x="94996" y="97283"/>
                  </a:lnTo>
                  <a:lnTo>
                    <a:pt x="96393" y="97283"/>
                  </a:lnTo>
                  <a:lnTo>
                    <a:pt x="99187" y="98552"/>
                  </a:lnTo>
                  <a:lnTo>
                    <a:pt x="99949" y="98552"/>
                  </a:lnTo>
                  <a:lnTo>
                    <a:pt x="102743" y="100077"/>
                  </a:lnTo>
                  <a:lnTo>
                    <a:pt x="104014" y="100077"/>
                  </a:lnTo>
                  <a:lnTo>
                    <a:pt x="105411" y="100839"/>
                  </a:lnTo>
                  <a:lnTo>
                    <a:pt x="106172" y="100839"/>
                  </a:lnTo>
                  <a:lnTo>
                    <a:pt x="107569" y="101600"/>
                  </a:lnTo>
                  <a:lnTo>
                    <a:pt x="108967" y="101600"/>
                  </a:lnTo>
                  <a:lnTo>
                    <a:pt x="110364" y="102362"/>
                  </a:lnTo>
                  <a:lnTo>
                    <a:pt x="113665" y="102362"/>
                  </a:lnTo>
                  <a:lnTo>
                    <a:pt x="114427" y="103124"/>
                  </a:lnTo>
                  <a:lnTo>
                    <a:pt x="119127" y="103124"/>
                  </a:lnTo>
                  <a:lnTo>
                    <a:pt x="121286" y="102362"/>
                  </a:lnTo>
                  <a:lnTo>
                    <a:pt x="123318" y="102362"/>
                  </a:lnTo>
                  <a:lnTo>
                    <a:pt x="124715" y="101600"/>
                  </a:lnTo>
                  <a:lnTo>
                    <a:pt x="127381" y="100839"/>
                  </a:lnTo>
                  <a:lnTo>
                    <a:pt x="129033" y="100839"/>
                  </a:lnTo>
                  <a:lnTo>
                    <a:pt x="130175" y="100077"/>
                  </a:lnTo>
                  <a:lnTo>
                    <a:pt x="131699" y="100077"/>
                  </a:lnTo>
                  <a:lnTo>
                    <a:pt x="136525" y="98552"/>
                  </a:lnTo>
                  <a:lnTo>
                    <a:pt x="137796" y="97918"/>
                  </a:lnTo>
                  <a:lnTo>
                    <a:pt x="138684" y="97918"/>
                  </a:lnTo>
                  <a:lnTo>
                    <a:pt x="139955" y="97283"/>
                  </a:lnTo>
                  <a:lnTo>
                    <a:pt x="141352" y="97283"/>
                  </a:lnTo>
                  <a:lnTo>
                    <a:pt x="142749" y="96521"/>
                  </a:lnTo>
                  <a:lnTo>
                    <a:pt x="144146" y="96521"/>
                  </a:lnTo>
                  <a:lnTo>
                    <a:pt x="146812" y="94996"/>
                  </a:lnTo>
                  <a:lnTo>
                    <a:pt x="148209" y="94996"/>
                  </a:lnTo>
                  <a:lnTo>
                    <a:pt x="148844" y="94234"/>
                  </a:lnTo>
                  <a:lnTo>
                    <a:pt x="150242" y="93599"/>
                  </a:lnTo>
                  <a:lnTo>
                    <a:pt x="152909" y="93599"/>
                  </a:lnTo>
                  <a:lnTo>
                    <a:pt x="155702" y="92202"/>
                  </a:lnTo>
                  <a:lnTo>
                    <a:pt x="157099" y="92202"/>
                  </a:lnTo>
                  <a:lnTo>
                    <a:pt x="158624" y="91440"/>
                  </a:lnTo>
                  <a:lnTo>
                    <a:pt x="159259" y="91440"/>
                  </a:lnTo>
                  <a:lnTo>
                    <a:pt x="160656" y="90678"/>
                  </a:lnTo>
                  <a:lnTo>
                    <a:pt x="162052" y="90678"/>
                  </a:lnTo>
                  <a:lnTo>
                    <a:pt x="164719" y="89281"/>
                  </a:lnTo>
                  <a:lnTo>
                    <a:pt x="166117" y="89281"/>
                  </a:lnTo>
                  <a:lnTo>
                    <a:pt x="166878" y="88519"/>
                  </a:lnTo>
                  <a:lnTo>
                    <a:pt x="171577" y="86996"/>
                  </a:lnTo>
                  <a:lnTo>
                    <a:pt x="173737" y="85471"/>
                  </a:lnTo>
                  <a:lnTo>
                    <a:pt x="183389" y="81915"/>
                  </a:lnTo>
                  <a:lnTo>
                    <a:pt x="184024" y="81153"/>
                  </a:lnTo>
                  <a:lnTo>
                    <a:pt x="186690" y="79630"/>
                  </a:lnTo>
                  <a:lnTo>
                    <a:pt x="188087" y="78359"/>
                  </a:lnTo>
                  <a:lnTo>
                    <a:pt x="188849" y="78359"/>
                  </a:lnTo>
                  <a:lnTo>
                    <a:pt x="188849" y="77597"/>
                  </a:lnTo>
                  <a:lnTo>
                    <a:pt x="189739" y="76074"/>
                  </a:lnTo>
                  <a:lnTo>
                    <a:pt x="189739" y="65787"/>
                  </a:lnTo>
                  <a:lnTo>
                    <a:pt x="188087" y="61468"/>
                  </a:lnTo>
                  <a:lnTo>
                    <a:pt x="187580" y="59944"/>
                  </a:lnTo>
                  <a:lnTo>
                    <a:pt x="187580" y="58674"/>
                  </a:lnTo>
                  <a:lnTo>
                    <a:pt x="186690" y="57150"/>
                  </a:lnTo>
                  <a:lnTo>
                    <a:pt x="186690" y="56389"/>
                  </a:lnTo>
                  <a:lnTo>
                    <a:pt x="186183" y="54865"/>
                  </a:lnTo>
                  <a:lnTo>
                    <a:pt x="186183" y="53340"/>
                  </a:lnTo>
                  <a:lnTo>
                    <a:pt x="184024" y="49022"/>
                  </a:lnTo>
                  <a:lnTo>
                    <a:pt x="183389" y="48261"/>
                  </a:lnTo>
                  <a:lnTo>
                    <a:pt x="181230" y="43943"/>
                  </a:lnTo>
                  <a:lnTo>
                    <a:pt x="179833" y="42418"/>
                  </a:lnTo>
                  <a:lnTo>
                    <a:pt x="177165" y="37465"/>
                  </a:lnTo>
                  <a:lnTo>
                    <a:pt x="168275" y="27814"/>
                  </a:lnTo>
                  <a:lnTo>
                    <a:pt x="164719" y="25527"/>
                  </a:lnTo>
                  <a:lnTo>
                    <a:pt x="162052" y="22734"/>
                  </a:lnTo>
                  <a:lnTo>
                    <a:pt x="159259" y="21971"/>
                  </a:lnTo>
                  <a:lnTo>
                    <a:pt x="157862" y="20574"/>
                  </a:lnTo>
                  <a:lnTo>
                    <a:pt x="155702" y="19050"/>
                  </a:lnTo>
                  <a:lnTo>
                    <a:pt x="153797" y="18415"/>
                  </a:lnTo>
                  <a:lnTo>
                    <a:pt x="148844" y="15494"/>
                  </a:lnTo>
                  <a:lnTo>
                    <a:pt x="144653" y="13971"/>
                  </a:lnTo>
                  <a:lnTo>
                    <a:pt x="141987" y="12446"/>
                  </a:lnTo>
                  <a:lnTo>
                    <a:pt x="122683" y="7367"/>
                  </a:lnTo>
                  <a:lnTo>
                    <a:pt x="125477" y="0"/>
                  </a:lnTo>
                  <a:lnTo>
                    <a:pt x="127381" y="0"/>
                  </a:lnTo>
                  <a:lnTo>
                    <a:pt x="129033" y="762"/>
                  </a:lnTo>
                  <a:lnTo>
                    <a:pt x="130175" y="762"/>
                  </a:lnTo>
                  <a:lnTo>
                    <a:pt x="132334" y="1524"/>
                  </a:lnTo>
                  <a:lnTo>
                    <a:pt x="133731" y="2287"/>
                  </a:lnTo>
                  <a:lnTo>
                    <a:pt x="134493" y="2287"/>
                  </a:lnTo>
                  <a:lnTo>
                    <a:pt x="137796" y="3811"/>
                  </a:lnTo>
                  <a:lnTo>
                    <a:pt x="138684" y="3811"/>
                  </a:lnTo>
                  <a:lnTo>
                    <a:pt x="143384" y="5843"/>
                  </a:lnTo>
                  <a:lnTo>
                    <a:pt x="144653" y="5843"/>
                  </a:lnTo>
                  <a:lnTo>
                    <a:pt x="151639" y="8890"/>
                  </a:lnTo>
                  <a:lnTo>
                    <a:pt x="156465" y="11684"/>
                  </a:lnTo>
                  <a:lnTo>
                    <a:pt x="158624" y="12446"/>
                  </a:lnTo>
                  <a:lnTo>
                    <a:pt x="159893" y="13971"/>
                  </a:lnTo>
                  <a:lnTo>
                    <a:pt x="162052" y="14733"/>
                  </a:lnTo>
                  <a:lnTo>
                    <a:pt x="167514" y="18415"/>
                  </a:lnTo>
                  <a:lnTo>
                    <a:pt x="168911" y="19812"/>
                  </a:lnTo>
                  <a:lnTo>
                    <a:pt x="172467" y="21971"/>
                  </a:lnTo>
                  <a:lnTo>
                    <a:pt x="173737" y="23496"/>
                  </a:lnTo>
                  <a:lnTo>
                    <a:pt x="175768" y="24893"/>
                  </a:lnTo>
                  <a:lnTo>
                    <a:pt x="177165" y="26290"/>
                  </a:lnTo>
                  <a:lnTo>
                    <a:pt x="179324" y="27814"/>
                  </a:lnTo>
                  <a:lnTo>
                    <a:pt x="180594" y="30099"/>
                  </a:lnTo>
                  <a:lnTo>
                    <a:pt x="184786" y="34418"/>
                  </a:lnTo>
                  <a:lnTo>
                    <a:pt x="188849" y="41021"/>
                  </a:lnTo>
                  <a:lnTo>
                    <a:pt x="190246" y="42418"/>
                  </a:lnTo>
                  <a:lnTo>
                    <a:pt x="190881" y="44705"/>
                  </a:lnTo>
                  <a:lnTo>
                    <a:pt x="193802" y="49022"/>
                  </a:lnTo>
                  <a:lnTo>
                    <a:pt x="197105" y="60706"/>
                  </a:lnTo>
                  <a:lnTo>
                    <a:pt x="197105" y="62993"/>
                  </a:lnTo>
                  <a:lnTo>
                    <a:pt x="198502" y="68708"/>
                  </a:lnTo>
                  <a:lnTo>
                    <a:pt x="198502" y="80392"/>
                  </a:lnTo>
                  <a:lnTo>
                    <a:pt x="197993" y="80392"/>
                  </a:lnTo>
                  <a:lnTo>
                    <a:pt x="197993" y="81153"/>
                  </a:lnTo>
                  <a:lnTo>
                    <a:pt x="197105" y="81915"/>
                  </a:lnTo>
                  <a:lnTo>
                    <a:pt x="196596" y="83440"/>
                  </a:lnTo>
                  <a:lnTo>
                    <a:pt x="194437" y="84709"/>
                  </a:lnTo>
                  <a:lnTo>
                    <a:pt x="193040" y="86996"/>
                  </a:lnTo>
                  <a:lnTo>
                    <a:pt x="190881" y="87758"/>
                  </a:lnTo>
                  <a:lnTo>
                    <a:pt x="190246" y="89281"/>
                  </a:lnTo>
                  <a:lnTo>
                    <a:pt x="188087" y="89917"/>
                  </a:lnTo>
                  <a:lnTo>
                    <a:pt x="186690" y="91440"/>
                  </a:lnTo>
                  <a:lnTo>
                    <a:pt x="177165" y="96521"/>
                  </a:lnTo>
                  <a:lnTo>
                    <a:pt x="175768" y="96521"/>
                  </a:lnTo>
                  <a:lnTo>
                    <a:pt x="164719" y="101600"/>
                  </a:lnTo>
                  <a:lnTo>
                    <a:pt x="162052" y="101600"/>
                  </a:lnTo>
                  <a:lnTo>
                    <a:pt x="160656" y="102362"/>
                  </a:lnTo>
                  <a:lnTo>
                    <a:pt x="141352" y="108205"/>
                  </a:lnTo>
                  <a:lnTo>
                    <a:pt x="138684" y="108205"/>
                  </a:lnTo>
                  <a:lnTo>
                    <a:pt x="124080" y="111761"/>
                  </a:lnTo>
                  <a:lnTo>
                    <a:pt x="121921" y="111761"/>
                  </a:lnTo>
                  <a:lnTo>
                    <a:pt x="121286" y="110999"/>
                  </a:lnTo>
                  <a:lnTo>
                    <a:pt x="117221" y="110999"/>
                  </a:lnTo>
                  <a:lnTo>
                    <a:pt x="115824" y="110490"/>
                  </a:lnTo>
                  <a:lnTo>
                    <a:pt x="113665" y="110490"/>
                  </a:lnTo>
                  <a:lnTo>
                    <a:pt x="112268" y="109728"/>
                  </a:lnTo>
                  <a:lnTo>
                    <a:pt x="110364" y="109728"/>
                  </a:lnTo>
                  <a:lnTo>
                    <a:pt x="106172" y="108205"/>
                  </a:lnTo>
                  <a:lnTo>
                    <a:pt x="103252" y="108205"/>
                  </a:lnTo>
                  <a:lnTo>
                    <a:pt x="101346" y="107443"/>
                  </a:lnTo>
                  <a:lnTo>
                    <a:pt x="99949" y="107443"/>
                  </a:lnTo>
                  <a:lnTo>
                    <a:pt x="97156" y="105918"/>
                  </a:lnTo>
                  <a:lnTo>
                    <a:pt x="96393" y="105918"/>
                  </a:lnTo>
                  <a:lnTo>
                    <a:pt x="94996" y="105411"/>
                  </a:lnTo>
                  <a:lnTo>
                    <a:pt x="93599" y="105411"/>
                  </a:lnTo>
                  <a:lnTo>
                    <a:pt x="92330" y="104649"/>
                  </a:lnTo>
                  <a:lnTo>
                    <a:pt x="90933" y="104649"/>
                  </a:lnTo>
                  <a:lnTo>
                    <a:pt x="89536" y="103887"/>
                  </a:lnTo>
                  <a:lnTo>
                    <a:pt x="88139" y="103887"/>
                  </a:lnTo>
                  <a:lnTo>
                    <a:pt x="86742" y="103124"/>
                  </a:lnTo>
                  <a:lnTo>
                    <a:pt x="86234" y="102362"/>
                  </a:lnTo>
                  <a:lnTo>
                    <a:pt x="84837" y="101600"/>
                  </a:lnTo>
                  <a:lnTo>
                    <a:pt x="83440" y="101600"/>
                  </a:lnTo>
                  <a:lnTo>
                    <a:pt x="82043" y="100839"/>
                  </a:lnTo>
                  <a:lnTo>
                    <a:pt x="80646" y="100839"/>
                  </a:lnTo>
                  <a:lnTo>
                    <a:pt x="72390" y="96521"/>
                  </a:lnTo>
                  <a:lnTo>
                    <a:pt x="71628" y="95759"/>
                  </a:lnTo>
                  <a:lnTo>
                    <a:pt x="66168" y="92837"/>
                  </a:lnTo>
                  <a:lnTo>
                    <a:pt x="65406" y="92202"/>
                  </a:lnTo>
                  <a:lnTo>
                    <a:pt x="60706" y="89281"/>
                  </a:lnTo>
                  <a:lnTo>
                    <a:pt x="59818" y="88519"/>
                  </a:lnTo>
                  <a:lnTo>
                    <a:pt x="57912" y="88519"/>
                  </a:lnTo>
                  <a:lnTo>
                    <a:pt x="56515" y="87758"/>
                  </a:lnTo>
                  <a:lnTo>
                    <a:pt x="53721" y="87758"/>
                  </a:lnTo>
                  <a:lnTo>
                    <a:pt x="51562" y="86996"/>
                  </a:lnTo>
                  <a:lnTo>
                    <a:pt x="50293" y="86996"/>
                  </a:lnTo>
                  <a:lnTo>
                    <a:pt x="48261" y="86234"/>
                  </a:lnTo>
                  <a:lnTo>
                    <a:pt x="46102" y="86234"/>
                  </a:lnTo>
                  <a:lnTo>
                    <a:pt x="44196" y="85471"/>
                  </a:lnTo>
                  <a:lnTo>
                    <a:pt x="42037" y="85471"/>
                  </a:lnTo>
                  <a:lnTo>
                    <a:pt x="40006" y="84709"/>
                  </a:lnTo>
                  <a:lnTo>
                    <a:pt x="37846" y="84709"/>
                  </a:lnTo>
                  <a:lnTo>
                    <a:pt x="36449" y="84202"/>
                  </a:lnTo>
                  <a:lnTo>
                    <a:pt x="35180" y="84202"/>
                  </a:lnTo>
                  <a:lnTo>
                    <a:pt x="33783" y="83440"/>
                  </a:lnTo>
                  <a:lnTo>
                    <a:pt x="32386" y="83440"/>
                  </a:lnTo>
                  <a:lnTo>
                    <a:pt x="30227" y="82677"/>
                  </a:lnTo>
                  <a:lnTo>
                    <a:pt x="26924" y="81153"/>
                  </a:lnTo>
                  <a:lnTo>
                    <a:pt x="25527" y="81153"/>
                  </a:lnTo>
                  <a:lnTo>
                    <a:pt x="24131" y="80392"/>
                  </a:lnTo>
                  <a:lnTo>
                    <a:pt x="23368" y="80392"/>
                  </a:lnTo>
                  <a:lnTo>
                    <a:pt x="19177" y="78359"/>
                  </a:lnTo>
                  <a:lnTo>
                    <a:pt x="14478" y="76836"/>
                  </a:lnTo>
                  <a:lnTo>
                    <a:pt x="13081" y="75312"/>
                  </a:lnTo>
                  <a:lnTo>
                    <a:pt x="10922" y="74549"/>
                  </a:lnTo>
                  <a:lnTo>
                    <a:pt x="8256" y="71628"/>
                  </a:lnTo>
                  <a:lnTo>
                    <a:pt x="6224" y="70993"/>
                  </a:lnTo>
                  <a:lnTo>
                    <a:pt x="5462" y="69469"/>
                  </a:lnTo>
                  <a:lnTo>
                    <a:pt x="4065" y="68072"/>
                  </a:lnTo>
                  <a:lnTo>
                    <a:pt x="1906" y="63755"/>
                  </a:lnTo>
                  <a:lnTo>
                    <a:pt x="1397" y="61468"/>
                  </a:lnTo>
                  <a:lnTo>
                    <a:pt x="509" y="59944"/>
                  </a:lnTo>
                  <a:lnTo>
                    <a:pt x="509" y="56389"/>
                  </a:lnTo>
                  <a:lnTo>
                    <a:pt x="0" y="54102"/>
                  </a:lnTo>
                  <a:lnTo>
                    <a:pt x="0" y="52578"/>
                  </a:lnTo>
                  <a:lnTo>
                    <a:pt x="509" y="50546"/>
                  </a:lnTo>
                  <a:lnTo>
                    <a:pt x="509" y="46737"/>
                  </a:lnTo>
                  <a:lnTo>
                    <a:pt x="1397" y="44705"/>
                  </a:lnTo>
                  <a:lnTo>
                    <a:pt x="1397" y="43181"/>
                  </a:lnTo>
                  <a:lnTo>
                    <a:pt x="2668" y="38736"/>
                  </a:lnTo>
                  <a:lnTo>
                    <a:pt x="2668" y="37465"/>
                  </a:lnTo>
                  <a:lnTo>
                    <a:pt x="3302" y="35180"/>
                  </a:lnTo>
                  <a:lnTo>
                    <a:pt x="4065" y="33656"/>
                  </a:lnTo>
                  <a:lnTo>
                    <a:pt x="4065" y="32386"/>
                  </a:lnTo>
                  <a:lnTo>
                    <a:pt x="5462" y="29337"/>
                  </a:lnTo>
                  <a:lnTo>
                    <a:pt x="6224" y="28575"/>
                  </a:lnTo>
                  <a:lnTo>
                    <a:pt x="6224" y="26290"/>
                  </a:lnTo>
                  <a:lnTo>
                    <a:pt x="7493" y="24258"/>
                  </a:lnTo>
                  <a:lnTo>
                    <a:pt x="7493" y="23496"/>
                  </a:lnTo>
                  <a:lnTo>
                    <a:pt x="8256" y="227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6" name="Group 692"/>
          <p:cNvGrpSpPr>
            <a:grpSpLocks/>
          </p:cNvGrpSpPr>
          <p:nvPr/>
        </p:nvGrpSpPr>
        <p:grpSpPr bwMode="auto">
          <a:xfrm>
            <a:off x="8532813" y="5949950"/>
            <a:ext cx="482600" cy="723900"/>
            <a:chOff x="546100" y="2881629"/>
            <a:chExt cx="535814" cy="894336"/>
          </a:xfrm>
        </p:grpSpPr>
        <p:sp>
          <p:nvSpPr>
            <p:cNvPr id="655" name="Freeform 654"/>
            <p:cNvSpPr/>
            <p:nvPr/>
          </p:nvSpPr>
          <p:spPr>
            <a:xfrm>
              <a:off x="546100" y="2881629"/>
              <a:ext cx="535814" cy="894336"/>
            </a:xfrm>
            <a:custGeom>
              <a:avLst/>
              <a:gdLst/>
              <a:ahLst/>
              <a:cxnLst/>
              <a:rect l="0" t="0" r="0" b="0"/>
              <a:pathLst>
                <a:path w="535814" h="894336">
                  <a:moveTo>
                    <a:pt x="205612" y="41784"/>
                  </a:moveTo>
                  <a:lnTo>
                    <a:pt x="206248" y="43307"/>
                  </a:lnTo>
                  <a:lnTo>
                    <a:pt x="205612" y="45594"/>
                  </a:lnTo>
                  <a:lnTo>
                    <a:pt x="204216" y="46356"/>
                  </a:lnTo>
                  <a:lnTo>
                    <a:pt x="202819" y="47879"/>
                  </a:lnTo>
                  <a:lnTo>
                    <a:pt x="201548" y="48641"/>
                  </a:lnTo>
                  <a:lnTo>
                    <a:pt x="200151" y="50038"/>
                  </a:lnTo>
                  <a:lnTo>
                    <a:pt x="198119" y="50800"/>
                  </a:lnTo>
                  <a:lnTo>
                    <a:pt x="196850" y="51563"/>
                  </a:lnTo>
                  <a:lnTo>
                    <a:pt x="194818" y="52325"/>
                  </a:lnTo>
                  <a:lnTo>
                    <a:pt x="194055" y="53087"/>
                  </a:lnTo>
                  <a:lnTo>
                    <a:pt x="192786" y="53087"/>
                  </a:lnTo>
                  <a:lnTo>
                    <a:pt x="191388" y="53848"/>
                  </a:lnTo>
                  <a:lnTo>
                    <a:pt x="190754" y="53848"/>
                  </a:lnTo>
                  <a:lnTo>
                    <a:pt x="190754" y="54610"/>
                  </a:lnTo>
                  <a:lnTo>
                    <a:pt x="191388" y="53848"/>
                  </a:lnTo>
                  <a:lnTo>
                    <a:pt x="212979" y="53848"/>
                  </a:lnTo>
                  <a:lnTo>
                    <a:pt x="214376" y="54610"/>
                  </a:lnTo>
                  <a:lnTo>
                    <a:pt x="215645" y="54610"/>
                  </a:lnTo>
                  <a:lnTo>
                    <a:pt x="217677" y="55246"/>
                  </a:lnTo>
                  <a:lnTo>
                    <a:pt x="219709" y="55246"/>
                  </a:lnTo>
                  <a:lnTo>
                    <a:pt x="222504" y="56769"/>
                  </a:lnTo>
                  <a:lnTo>
                    <a:pt x="223773" y="56769"/>
                  </a:lnTo>
                  <a:lnTo>
                    <a:pt x="225170" y="57531"/>
                  </a:lnTo>
                  <a:lnTo>
                    <a:pt x="225805" y="58294"/>
                  </a:lnTo>
                  <a:lnTo>
                    <a:pt x="227202" y="59056"/>
                  </a:lnTo>
                  <a:lnTo>
                    <a:pt x="228473" y="60453"/>
                  </a:lnTo>
                  <a:lnTo>
                    <a:pt x="230505" y="61976"/>
                  </a:lnTo>
                  <a:lnTo>
                    <a:pt x="231266" y="63500"/>
                  </a:lnTo>
                  <a:lnTo>
                    <a:pt x="232537" y="64263"/>
                  </a:lnTo>
                  <a:lnTo>
                    <a:pt x="233172" y="65787"/>
                  </a:lnTo>
                  <a:lnTo>
                    <a:pt x="240665" y="73915"/>
                  </a:lnTo>
                  <a:lnTo>
                    <a:pt x="241300" y="75438"/>
                  </a:lnTo>
                  <a:lnTo>
                    <a:pt x="245363" y="79884"/>
                  </a:lnTo>
                  <a:lnTo>
                    <a:pt x="246761" y="82931"/>
                  </a:lnTo>
                  <a:lnTo>
                    <a:pt x="248793" y="85218"/>
                  </a:lnTo>
                  <a:lnTo>
                    <a:pt x="250062" y="85979"/>
                  </a:lnTo>
                  <a:lnTo>
                    <a:pt x="251459" y="88900"/>
                  </a:lnTo>
                  <a:lnTo>
                    <a:pt x="254762" y="92584"/>
                  </a:lnTo>
                  <a:lnTo>
                    <a:pt x="254762" y="93346"/>
                  </a:lnTo>
                  <a:lnTo>
                    <a:pt x="255523" y="93346"/>
                  </a:lnTo>
                  <a:lnTo>
                    <a:pt x="256158" y="92584"/>
                  </a:lnTo>
                  <a:lnTo>
                    <a:pt x="258826" y="91187"/>
                  </a:lnTo>
                  <a:lnTo>
                    <a:pt x="260223" y="91187"/>
                  </a:lnTo>
                  <a:lnTo>
                    <a:pt x="260858" y="90425"/>
                  </a:lnTo>
                  <a:lnTo>
                    <a:pt x="262127" y="90425"/>
                  </a:lnTo>
                  <a:lnTo>
                    <a:pt x="263525" y="89663"/>
                  </a:lnTo>
                  <a:lnTo>
                    <a:pt x="264287" y="89663"/>
                  </a:lnTo>
                  <a:lnTo>
                    <a:pt x="266953" y="88138"/>
                  </a:lnTo>
                  <a:lnTo>
                    <a:pt x="268986" y="88138"/>
                  </a:lnTo>
                  <a:lnTo>
                    <a:pt x="273685" y="85979"/>
                  </a:lnTo>
                  <a:lnTo>
                    <a:pt x="274955" y="85979"/>
                  </a:lnTo>
                  <a:lnTo>
                    <a:pt x="276352" y="85218"/>
                  </a:lnTo>
                  <a:lnTo>
                    <a:pt x="278383" y="85218"/>
                  </a:lnTo>
                  <a:lnTo>
                    <a:pt x="279780" y="84456"/>
                  </a:lnTo>
                  <a:lnTo>
                    <a:pt x="281050" y="84456"/>
                  </a:lnTo>
                  <a:lnTo>
                    <a:pt x="282447" y="83694"/>
                  </a:lnTo>
                  <a:lnTo>
                    <a:pt x="284480" y="82931"/>
                  </a:lnTo>
                  <a:lnTo>
                    <a:pt x="287147" y="82931"/>
                  </a:lnTo>
                  <a:lnTo>
                    <a:pt x="288544" y="82169"/>
                  </a:lnTo>
                  <a:lnTo>
                    <a:pt x="302641" y="82169"/>
                  </a:lnTo>
                  <a:lnTo>
                    <a:pt x="304672" y="82931"/>
                  </a:lnTo>
                  <a:lnTo>
                    <a:pt x="306069" y="82931"/>
                  </a:lnTo>
                  <a:lnTo>
                    <a:pt x="319532" y="89663"/>
                  </a:lnTo>
                  <a:lnTo>
                    <a:pt x="320928" y="91187"/>
                  </a:lnTo>
                  <a:lnTo>
                    <a:pt x="322833" y="92584"/>
                  </a:lnTo>
                  <a:lnTo>
                    <a:pt x="324230" y="94107"/>
                  </a:lnTo>
                  <a:lnTo>
                    <a:pt x="326263" y="95631"/>
                  </a:lnTo>
                  <a:lnTo>
                    <a:pt x="332358" y="102363"/>
                  </a:lnTo>
                  <a:lnTo>
                    <a:pt x="333628" y="104648"/>
                  </a:lnTo>
                  <a:lnTo>
                    <a:pt x="334263" y="105410"/>
                  </a:lnTo>
                  <a:lnTo>
                    <a:pt x="335661" y="108331"/>
                  </a:lnTo>
                  <a:lnTo>
                    <a:pt x="336296" y="109094"/>
                  </a:lnTo>
                  <a:lnTo>
                    <a:pt x="337058" y="110618"/>
                  </a:lnTo>
                  <a:lnTo>
                    <a:pt x="337692" y="111253"/>
                  </a:lnTo>
                  <a:lnTo>
                    <a:pt x="337692" y="112776"/>
                  </a:lnTo>
                  <a:lnTo>
                    <a:pt x="338327" y="114300"/>
                  </a:lnTo>
                  <a:lnTo>
                    <a:pt x="339089" y="115063"/>
                  </a:lnTo>
                  <a:lnTo>
                    <a:pt x="341122" y="119507"/>
                  </a:lnTo>
                  <a:lnTo>
                    <a:pt x="341122" y="121031"/>
                  </a:lnTo>
                  <a:lnTo>
                    <a:pt x="341757" y="122556"/>
                  </a:lnTo>
                  <a:lnTo>
                    <a:pt x="341757" y="124079"/>
                  </a:lnTo>
                  <a:lnTo>
                    <a:pt x="342391" y="125476"/>
                  </a:lnTo>
                  <a:lnTo>
                    <a:pt x="342391" y="126238"/>
                  </a:lnTo>
                  <a:lnTo>
                    <a:pt x="343027" y="127763"/>
                  </a:lnTo>
                  <a:lnTo>
                    <a:pt x="343027" y="129287"/>
                  </a:lnTo>
                  <a:lnTo>
                    <a:pt x="343788" y="130684"/>
                  </a:lnTo>
                  <a:lnTo>
                    <a:pt x="343788" y="131446"/>
                  </a:lnTo>
                  <a:lnTo>
                    <a:pt x="344424" y="132969"/>
                  </a:lnTo>
                  <a:lnTo>
                    <a:pt x="344424" y="137541"/>
                  </a:lnTo>
                  <a:lnTo>
                    <a:pt x="345058" y="138938"/>
                  </a:lnTo>
                  <a:lnTo>
                    <a:pt x="345058" y="151638"/>
                  </a:lnTo>
                  <a:lnTo>
                    <a:pt x="344424" y="153163"/>
                  </a:lnTo>
                  <a:lnTo>
                    <a:pt x="344424" y="156972"/>
                  </a:lnTo>
                  <a:lnTo>
                    <a:pt x="343788" y="157735"/>
                  </a:lnTo>
                  <a:lnTo>
                    <a:pt x="343788" y="159131"/>
                  </a:lnTo>
                  <a:lnTo>
                    <a:pt x="343027" y="160656"/>
                  </a:lnTo>
                  <a:lnTo>
                    <a:pt x="343027" y="162179"/>
                  </a:lnTo>
                  <a:lnTo>
                    <a:pt x="342391" y="162941"/>
                  </a:lnTo>
                  <a:lnTo>
                    <a:pt x="342391" y="164338"/>
                  </a:lnTo>
                  <a:lnTo>
                    <a:pt x="341757" y="165863"/>
                  </a:lnTo>
                  <a:lnTo>
                    <a:pt x="341757" y="167387"/>
                  </a:lnTo>
                  <a:lnTo>
                    <a:pt x="341122" y="168910"/>
                  </a:lnTo>
                  <a:lnTo>
                    <a:pt x="340360" y="171069"/>
                  </a:lnTo>
                  <a:lnTo>
                    <a:pt x="340360" y="171831"/>
                  </a:lnTo>
                  <a:lnTo>
                    <a:pt x="339725" y="173356"/>
                  </a:lnTo>
                  <a:lnTo>
                    <a:pt x="339725" y="175641"/>
                  </a:lnTo>
                  <a:lnTo>
                    <a:pt x="340360" y="177166"/>
                  </a:lnTo>
                  <a:lnTo>
                    <a:pt x="340360" y="180087"/>
                  </a:lnTo>
                  <a:lnTo>
                    <a:pt x="341122" y="180848"/>
                  </a:lnTo>
                  <a:lnTo>
                    <a:pt x="342391" y="183769"/>
                  </a:lnTo>
                  <a:lnTo>
                    <a:pt x="342391" y="184531"/>
                  </a:lnTo>
                  <a:lnTo>
                    <a:pt x="343027" y="186056"/>
                  </a:lnTo>
                  <a:lnTo>
                    <a:pt x="343788" y="186818"/>
                  </a:lnTo>
                  <a:lnTo>
                    <a:pt x="344424" y="188341"/>
                  </a:lnTo>
                  <a:lnTo>
                    <a:pt x="344424" y="189103"/>
                  </a:lnTo>
                  <a:lnTo>
                    <a:pt x="374777" y="192025"/>
                  </a:lnTo>
                  <a:lnTo>
                    <a:pt x="376174" y="190500"/>
                  </a:lnTo>
                  <a:lnTo>
                    <a:pt x="376808" y="189103"/>
                  </a:lnTo>
                  <a:lnTo>
                    <a:pt x="378078" y="188341"/>
                  </a:lnTo>
                  <a:lnTo>
                    <a:pt x="384175" y="181610"/>
                  </a:lnTo>
                  <a:lnTo>
                    <a:pt x="386207" y="180848"/>
                  </a:lnTo>
                  <a:lnTo>
                    <a:pt x="387603" y="178563"/>
                  </a:lnTo>
                  <a:lnTo>
                    <a:pt x="389000" y="177166"/>
                  </a:lnTo>
                  <a:lnTo>
                    <a:pt x="392938" y="174118"/>
                  </a:lnTo>
                  <a:lnTo>
                    <a:pt x="394335" y="172594"/>
                  </a:lnTo>
                  <a:lnTo>
                    <a:pt x="396366" y="171069"/>
                  </a:lnTo>
                  <a:lnTo>
                    <a:pt x="398399" y="168910"/>
                  </a:lnTo>
                  <a:lnTo>
                    <a:pt x="400430" y="167387"/>
                  </a:lnTo>
                  <a:lnTo>
                    <a:pt x="401700" y="165863"/>
                  </a:lnTo>
                  <a:lnTo>
                    <a:pt x="403733" y="164338"/>
                  </a:lnTo>
                  <a:lnTo>
                    <a:pt x="405130" y="162941"/>
                  </a:lnTo>
                  <a:lnTo>
                    <a:pt x="407161" y="162179"/>
                  </a:lnTo>
                  <a:lnTo>
                    <a:pt x="408432" y="160656"/>
                  </a:lnTo>
                  <a:lnTo>
                    <a:pt x="410463" y="159894"/>
                  </a:lnTo>
                  <a:lnTo>
                    <a:pt x="411099" y="158369"/>
                  </a:lnTo>
                  <a:lnTo>
                    <a:pt x="413892" y="156972"/>
                  </a:lnTo>
                  <a:lnTo>
                    <a:pt x="421258" y="156972"/>
                  </a:lnTo>
                  <a:lnTo>
                    <a:pt x="423925" y="158369"/>
                  </a:lnTo>
                  <a:lnTo>
                    <a:pt x="427989" y="159894"/>
                  </a:lnTo>
                  <a:lnTo>
                    <a:pt x="429386" y="159894"/>
                  </a:lnTo>
                  <a:lnTo>
                    <a:pt x="430783" y="160656"/>
                  </a:lnTo>
                  <a:lnTo>
                    <a:pt x="431419" y="161418"/>
                  </a:lnTo>
                  <a:lnTo>
                    <a:pt x="432688" y="161418"/>
                  </a:lnTo>
                  <a:lnTo>
                    <a:pt x="434086" y="162179"/>
                  </a:lnTo>
                  <a:lnTo>
                    <a:pt x="434721" y="162179"/>
                  </a:lnTo>
                  <a:lnTo>
                    <a:pt x="436117" y="162941"/>
                  </a:lnTo>
                  <a:lnTo>
                    <a:pt x="436752" y="162941"/>
                  </a:lnTo>
                  <a:lnTo>
                    <a:pt x="440816" y="165100"/>
                  </a:lnTo>
                  <a:lnTo>
                    <a:pt x="441452" y="165100"/>
                  </a:lnTo>
                  <a:lnTo>
                    <a:pt x="445516" y="167387"/>
                  </a:lnTo>
                  <a:lnTo>
                    <a:pt x="446277" y="167387"/>
                  </a:lnTo>
                  <a:lnTo>
                    <a:pt x="447547" y="168148"/>
                  </a:lnTo>
                  <a:lnTo>
                    <a:pt x="448310" y="168910"/>
                  </a:lnTo>
                  <a:lnTo>
                    <a:pt x="450977" y="170307"/>
                  </a:lnTo>
                  <a:lnTo>
                    <a:pt x="452247" y="170307"/>
                  </a:lnTo>
                  <a:lnTo>
                    <a:pt x="453008" y="171069"/>
                  </a:lnTo>
                  <a:lnTo>
                    <a:pt x="454278" y="171831"/>
                  </a:lnTo>
                  <a:lnTo>
                    <a:pt x="455041" y="172594"/>
                  </a:lnTo>
                  <a:lnTo>
                    <a:pt x="456311" y="172594"/>
                  </a:lnTo>
                  <a:lnTo>
                    <a:pt x="457708" y="173356"/>
                  </a:lnTo>
                  <a:lnTo>
                    <a:pt x="458977" y="174879"/>
                  </a:lnTo>
                  <a:lnTo>
                    <a:pt x="461644" y="176403"/>
                  </a:lnTo>
                  <a:lnTo>
                    <a:pt x="462407" y="177166"/>
                  </a:lnTo>
                  <a:lnTo>
                    <a:pt x="464438" y="177800"/>
                  </a:lnTo>
                  <a:lnTo>
                    <a:pt x="465836" y="179325"/>
                  </a:lnTo>
                  <a:lnTo>
                    <a:pt x="469138" y="181610"/>
                  </a:lnTo>
                  <a:lnTo>
                    <a:pt x="470408" y="183007"/>
                  </a:lnTo>
                  <a:lnTo>
                    <a:pt x="471805" y="183769"/>
                  </a:lnTo>
                  <a:lnTo>
                    <a:pt x="472566" y="185294"/>
                  </a:lnTo>
                  <a:lnTo>
                    <a:pt x="473836" y="186056"/>
                  </a:lnTo>
                  <a:lnTo>
                    <a:pt x="474472" y="188341"/>
                  </a:lnTo>
                  <a:lnTo>
                    <a:pt x="477900" y="195835"/>
                  </a:lnTo>
                  <a:lnTo>
                    <a:pt x="477900" y="197994"/>
                  </a:lnTo>
                  <a:lnTo>
                    <a:pt x="478536" y="199518"/>
                  </a:lnTo>
                  <a:lnTo>
                    <a:pt x="478536" y="207772"/>
                  </a:lnTo>
                  <a:lnTo>
                    <a:pt x="477900" y="209169"/>
                  </a:lnTo>
                  <a:lnTo>
                    <a:pt x="477900" y="212979"/>
                  </a:lnTo>
                  <a:lnTo>
                    <a:pt x="477266" y="213741"/>
                  </a:lnTo>
                  <a:lnTo>
                    <a:pt x="476503" y="215138"/>
                  </a:lnTo>
                  <a:lnTo>
                    <a:pt x="475233" y="215900"/>
                  </a:lnTo>
                  <a:lnTo>
                    <a:pt x="474472" y="217425"/>
                  </a:lnTo>
                  <a:lnTo>
                    <a:pt x="473202" y="218187"/>
                  </a:lnTo>
                  <a:lnTo>
                    <a:pt x="471805" y="219710"/>
                  </a:lnTo>
                  <a:lnTo>
                    <a:pt x="469772" y="220346"/>
                  </a:lnTo>
                  <a:lnTo>
                    <a:pt x="468502" y="221869"/>
                  </a:lnTo>
                  <a:lnTo>
                    <a:pt x="465836" y="223394"/>
                  </a:lnTo>
                  <a:lnTo>
                    <a:pt x="464438" y="224918"/>
                  </a:lnTo>
                  <a:lnTo>
                    <a:pt x="463041" y="225679"/>
                  </a:lnTo>
                  <a:lnTo>
                    <a:pt x="461644" y="225679"/>
                  </a:lnTo>
                  <a:lnTo>
                    <a:pt x="461010" y="226441"/>
                  </a:lnTo>
                  <a:lnTo>
                    <a:pt x="461010" y="227203"/>
                  </a:lnTo>
                  <a:lnTo>
                    <a:pt x="461644" y="227203"/>
                  </a:lnTo>
                  <a:lnTo>
                    <a:pt x="463803" y="229363"/>
                  </a:lnTo>
                  <a:lnTo>
                    <a:pt x="468502" y="232410"/>
                  </a:lnTo>
                  <a:lnTo>
                    <a:pt x="469138" y="233172"/>
                  </a:lnTo>
                  <a:lnTo>
                    <a:pt x="470408" y="233935"/>
                  </a:lnTo>
                  <a:lnTo>
                    <a:pt x="472566" y="236094"/>
                  </a:lnTo>
                  <a:lnTo>
                    <a:pt x="473836" y="236856"/>
                  </a:lnTo>
                  <a:lnTo>
                    <a:pt x="483235" y="247397"/>
                  </a:lnTo>
                  <a:lnTo>
                    <a:pt x="483997" y="248794"/>
                  </a:lnTo>
                  <a:lnTo>
                    <a:pt x="485266" y="249556"/>
                  </a:lnTo>
                  <a:lnTo>
                    <a:pt x="485266" y="251079"/>
                  </a:lnTo>
                  <a:lnTo>
                    <a:pt x="486663" y="252603"/>
                  </a:lnTo>
                  <a:lnTo>
                    <a:pt x="488061" y="255525"/>
                  </a:lnTo>
                  <a:lnTo>
                    <a:pt x="488061" y="257810"/>
                  </a:lnTo>
                  <a:lnTo>
                    <a:pt x="488696" y="258572"/>
                  </a:lnTo>
                  <a:lnTo>
                    <a:pt x="488696" y="259335"/>
                  </a:lnTo>
                  <a:lnTo>
                    <a:pt x="489330" y="259969"/>
                  </a:lnTo>
                  <a:lnTo>
                    <a:pt x="489330" y="261494"/>
                  </a:lnTo>
                  <a:lnTo>
                    <a:pt x="490092" y="262256"/>
                  </a:lnTo>
                  <a:lnTo>
                    <a:pt x="490092" y="263779"/>
                  </a:lnTo>
                  <a:lnTo>
                    <a:pt x="490727" y="264541"/>
                  </a:lnTo>
                  <a:lnTo>
                    <a:pt x="491363" y="266066"/>
                  </a:lnTo>
                  <a:lnTo>
                    <a:pt x="491363" y="268225"/>
                  </a:lnTo>
                  <a:lnTo>
                    <a:pt x="491997" y="269748"/>
                  </a:lnTo>
                  <a:lnTo>
                    <a:pt x="492760" y="270510"/>
                  </a:lnTo>
                  <a:lnTo>
                    <a:pt x="492760" y="271907"/>
                  </a:lnTo>
                  <a:lnTo>
                    <a:pt x="493394" y="273431"/>
                  </a:lnTo>
                  <a:lnTo>
                    <a:pt x="493394" y="274956"/>
                  </a:lnTo>
                  <a:lnTo>
                    <a:pt x="494030" y="276479"/>
                  </a:lnTo>
                  <a:lnTo>
                    <a:pt x="494030" y="277241"/>
                  </a:lnTo>
                  <a:lnTo>
                    <a:pt x="494791" y="278766"/>
                  </a:lnTo>
                  <a:lnTo>
                    <a:pt x="494791" y="280163"/>
                  </a:lnTo>
                  <a:lnTo>
                    <a:pt x="496061" y="283210"/>
                  </a:lnTo>
                  <a:lnTo>
                    <a:pt x="496061" y="284735"/>
                  </a:lnTo>
                  <a:lnTo>
                    <a:pt x="497458" y="287656"/>
                  </a:lnTo>
                  <a:lnTo>
                    <a:pt x="497458" y="289941"/>
                  </a:lnTo>
                  <a:lnTo>
                    <a:pt x="498094" y="291338"/>
                  </a:lnTo>
                  <a:lnTo>
                    <a:pt x="498094" y="292863"/>
                  </a:lnTo>
                  <a:lnTo>
                    <a:pt x="499491" y="295910"/>
                  </a:lnTo>
                  <a:lnTo>
                    <a:pt x="499491" y="297435"/>
                  </a:lnTo>
                  <a:lnTo>
                    <a:pt x="500125" y="298831"/>
                  </a:lnTo>
                  <a:lnTo>
                    <a:pt x="500125" y="301118"/>
                  </a:lnTo>
                  <a:lnTo>
                    <a:pt x="500761" y="302641"/>
                  </a:lnTo>
                  <a:lnTo>
                    <a:pt x="500761" y="304800"/>
                  </a:lnTo>
                  <a:lnTo>
                    <a:pt x="501522" y="306325"/>
                  </a:lnTo>
                  <a:lnTo>
                    <a:pt x="501522" y="307087"/>
                  </a:lnTo>
                  <a:lnTo>
                    <a:pt x="502158" y="308610"/>
                  </a:lnTo>
                  <a:lnTo>
                    <a:pt x="502158" y="310769"/>
                  </a:lnTo>
                  <a:lnTo>
                    <a:pt x="502792" y="313056"/>
                  </a:lnTo>
                  <a:lnTo>
                    <a:pt x="502792" y="322835"/>
                  </a:lnTo>
                  <a:lnTo>
                    <a:pt x="502158" y="324994"/>
                  </a:lnTo>
                  <a:lnTo>
                    <a:pt x="501522" y="325756"/>
                  </a:lnTo>
                  <a:lnTo>
                    <a:pt x="501522" y="327279"/>
                  </a:lnTo>
                  <a:lnTo>
                    <a:pt x="500761" y="328041"/>
                  </a:lnTo>
                  <a:lnTo>
                    <a:pt x="500761" y="330963"/>
                  </a:lnTo>
                  <a:lnTo>
                    <a:pt x="500125" y="332487"/>
                  </a:lnTo>
                  <a:lnTo>
                    <a:pt x="500125" y="334772"/>
                  </a:lnTo>
                  <a:lnTo>
                    <a:pt x="499491" y="336297"/>
                  </a:lnTo>
                  <a:lnTo>
                    <a:pt x="499491" y="337694"/>
                  </a:lnTo>
                  <a:lnTo>
                    <a:pt x="498855" y="339218"/>
                  </a:lnTo>
                  <a:lnTo>
                    <a:pt x="498855" y="340741"/>
                  </a:lnTo>
                  <a:lnTo>
                    <a:pt x="498094" y="341503"/>
                  </a:lnTo>
                  <a:lnTo>
                    <a:pt x="498094" y="342900"/>
                  </a:lnTo>
                  <a:lnTo>
                    <a:pt x="497458" y="344425"/>
                  </a:lnTo>
                  <a:lnTo>
                    <a:pt x="497458" y="345948"/>
                  </a:lnTo>
                  <a:lnTo>
                    <a:pt x="496824" y="347472"/>
                  </a:lnTo>
                  <a:lnTo>
                    <a:pt x="496824" y="349631"/>
                  </a:lnTo>
                  <a:lnTo>
                    <a:pt x="496061" y="351156"/>
                  </a:lnTo>
                  <a:lnTo>
                    <a:pt x="496061" y="353441"/>
                  </a:lnTo>
                  <a:lnTo>
                    <a:pt x="500125" y="353441"/>
                  </a:lnTo>
                  <a:lnTo>
                    <a:pt x="501522" y="354203"/>
                  </a:lnTo>
                  <a:lnTo>
                    <a:pt x="504189" y="354203"/>
                  </a:lnTo>
                  <a:lnTo>
                    <a:pt x="505586" y="354966"/>
                  </a:lnTo>
                  <a:lnTo>
                    <a:pt x="507619" y="354966"/>
                  </a:lnTo>
                  <a:lnTo>
                    <a:pt x="511555" y="357125"/>
                  </a:lnTo>
                  <a:lnTo>
                    <a:pt x="514350" y="360172"/>
                  </a:lnTo>
                  <a:lnTo>
                    <a:pt x="515619" y="362331"/>
                  </a:lnTo>
                  <a:lnTo>
                    <a:pt x="516382" y="363094"/>
                  </a:lnTo>
                  <a:lnTo>
                    <a:pt x="517016" y="364618"/>
                  </a:lnTo>
                  <a:lnTo>
                    <a:pt x="518286" y="366141"/>
                  </a:lnTo>
                  <a:lnTo>
                    <a:pt x="520319" y="370586"/>
                  </a:lnTo>
                  <a:lnTo>
                    <a:pt x="521716" y="372111"/>
                  </a:lnTo>
                  <a:lnTo>
                    <a:pt x="522350" y="374397"/>
                  </a:lnTo>
                  <a:lnTo>
                    <a:pt x="523747" y="375793"/>
                  </a:lnTo>
                  <a:lnTo>
                    <a:pt x="525144" y="379604"/>
                  </a:lnTo>
                  <a:lnTo>
                    <a:pt x="529208" y="387097"/>
                  </a:lnTo>
                  <a:lnTo>
                    <a:pt x="529844" y="389255"/>
                  </a:lnTo>
                  <a:lnTo>
                    <a:pt x="533146" y="395986"/>
                  </a:lnTo>
                  <a:lnTo>
                    <a:pt x="533146" y="396749"/>
                  </a:lnTo>
                  <a:lnTo>
                    <a:pt x="535177" y="401193"/>
                  </a:lnTo>
                  <a:lnTo>
                    <a:pt x="535177" y="401955"/>
                  </a:lnTo>
                  <a:lnTo>
                    <a:pt x="535813" y="403480"/>
                  </a:lnTo>
                  <a:lnTo>
                    <a:pt x="535813" y="407924"/>
                  </a:lnTo>
                  <a:lnTo>
                    <a:pt x="534542" y="409449"/>
                  </a:lnTo>
                  <a:lnTo>
                    <a:pt x="531875" y="415417"/>
                  </a:lnTo>
                  <a:lnTo>
                    <a:pt x="530478" y="416942"/>
                  </a:lnTo>
                  <a:lnTo>
                    <a:pt x="529844" y="418466"/>
                  </a:lnTo>
                  <a:lnTo>
                    <a:pt x="528447" y="419862"/>
                  </a:lnTo>
                  <a:lnTo>
                    <a:pt x="527811" y="421386"/>
                  </a:lnTo>
                  <a:lnTo>
                    <a:pt x="525144" y="424435"/>
                  </a:lnTo>
                  <a:lnTo>
                    <a:pt x="523747" y="426721"/>
                  </a:lnTo>
                  <a:lnTo>
                    <a:pt x="517016" y="434086"/>
                  </a:lnTo>
                  <a:lnTo>
                    <a:pt x="516382" y="435611"/>
                  </a:lnTo>
                  <a:lnTo>
                    <a:pt x="514985" y="437135"/>
                  </a:lnTo>
                  <a:lnTo>
                    <a:pt x="513588" y="437897"/>
                  </a:lnTo>
                  <a:lnTo>
                    <a:pt x="509524" y="442342"/>
                  </a:lnTo>
                  <a:lnTo>
                    <a:pt x="507619" y="443866"/>
                  </a:lnTo>
                  <a:lnTo>
                    <a:pt x="506857" y="444628"/>
                  </a:lnTo>
                  <a:lnTo>
                    <a:pt x="504189" y="444628"/>
                  </a:lnTo>
                  <a:lnTo>
                    <a:pt x="502792" y="445390"/>
                  </a:lnTo>
                  <a:lnTo>
                    <a:pt x="498094" y="445390"/>
                  </a:lnTo>
                  <a:lnTo>
                    <a:pt x="497458" y="446151"/>
                  </a:lnTo>
                  <a:lnTo>
                    <a:pt x="496061" y="445390"/>
                  </a:lnTo>
                  <a:lnTo>
                    <a:pt x="492760" y="445390"/>
                  </a:lnTo>
                  <a:lnTo>
                    <a:pt x="483235" y="448311"/>
                  </a:lnTo>
                  <a:lnTo>
                    <a:pt x="483235" y="481204"/>
                  </a:lnTo>
                  <a:lnTo>
                    <a:pt x="482600" y="482728"/>
                  </a:lnTo>
                  <a:lnTo>
                    <a:pt x="482600" y="491617"/>
                  </a:lnTo>
                  <a:lnTo>
                    <a:pt x="481964" y="492380"/>
                  </a:lnTo>
                  <a:lnTo>
                    <a:pt x="481964" y="493142"/>
                  </a:lnTo>
                  <a:lnTo>
                    <a:pt x="481330" y="494666"/>
                  </a:lnTo>
                  <a:lnTo>
                    <a:pt x="481330" y="495428"/>
                  </a:lnTo>
                  <a:lnTo>
                    <a:pt x="479297" y="496951"/>
                  </a:lnTo>
                  <a:lnTo>
                    <a:pt x="477900" y="499111"/>
                  </a:lnTo>
                  <a:lnTo>
                    <a:pt x="476503" y="499111"/>
                  </a:lnTo>
                  <a:lnTo>
                    <a:pt x="475869" y="499873"/>
                  </a:lnTo>
                  <a:lnTo>
                    <a:pt x="474472" y="500635"/>
                  </a:lnTo>
                  <a:lnTo>
                    <a:pt x="473836" y="501397"/>
                  </a:lnTo>
                  <a:lnTo>
                    <a:pt x="471169" y="501397"/>
                  </a:lnTo>
                  <a:lnTo>
                    <a:pt x="469772" y="502159"/>
                  </a:lnTo>
                  <a:lnTo>
                    <a:pt x="466471" y="502159"/>
                  </a:lnTo>
                  <a:lnTo>
                    <a:pt x="465836" y="501397"/>
                  </a:lnTo>
                  <a:lnTo>
                    <a:pt x="461644" y="499111"/>
                  </a:lnTo>
                  <a:lnTo>
                    <a:pt x="460375" y="497586"/>
                  </a:lnTo>
                  <a:lnTo>
                    <a:pt x="457072" y="495428"/>
                  </a:lnTo>
                  <a:lnTo>
                    <a:pt x="455675" y="493904"/>
                  </a:lnTo>
                  <a:lnTo>
                    <a:pt x="449580" y="489331"/>
                  </a:lnTo>
                  <a:lnTo>
                    <a:pt x="448310" y="487935"/>
                  </a:lnTo>
                  <a:lnTo>
                    <a:pt x="446277" y="486411"/>
                  </a:lnTo>
                  <a:lnTo>
                    <a:pt x="442849" y="482728"/>
                  </a:lnTo>
                  <a:lnTo>
                    <a:pt x="440816" y="481204"/>
                  </a:lnTo>
                  <a:lnTo>
                    <a:pt x="436117" y="475997"/>
                  </a:lnTo>
                  <a:lnTo>
                    <a:pt x="434086" y="474473"/>
                  </a:lnTo>
                  <a:lnTo>
                    <a:pt x="429386" y="469266"/>
                  </a:lnTo>
                  <a:lnTo>
                    <a:pt x="427989" y="468504"/>
                  </a:lnTo>
                  <a:lnTo>
                    <a:pt x="427989" y="467742"/>
                  </a:lnTo>
                  <a:lnTo>
                    <a:pt x="426719" y="466980"/>
                  </a:lnTo>
                  <a:lnTo>
                    <a:pt x="425958" y="466217"/>
                  </a:lnTo>
                  <a:lnTo>
                    <a:pt x="423291" y="466217"/>
                  </a:lnTo>
                  <a:lnTo>
                    <a:pt x="422021" y="466980"/>
                  </a:lnTo>
                  <a:lnTo>
                    <a:pt x="419227" y="466980"/>
                  </a:lnTo>
                  <a:lnTo>
                    <a:pt x="417957" y="467742"/>
                  </a:lnTo>
                  <a:lnTo>
                    <a:pt x="416560" y="469266"/>
                  </a:lnTo>
                  <a:lnTo>
                    <a:pt x="415925" y="470662"/>
                  </a:lnTo>
                  <a:lnTo>
                    <a:pt x="415925" y="471424"/>
                  </a:lnTo>
                  <a:lnTo>
                    <a:pt x="415163" y="472949"/>
                  </a:lnTo>
                  <a:lnTo>
                    <a:pt x="415163" y="475997"/>
                  </a:lnTo>
                  <a:lnTo>
                    <a:pt x="414527" y="477521"/>
                  </a:lnTo>
                  <a:lnTo>
                    <a:pt x="414527" y="480442"/>
                  </a:lnTo>
                  <a:lnTo>
                    <a:pt x="413892" y="481966"/>
                  </a:lnTo>
                  <a:lnTo>
                    <a:pt x="413892" y="485649"/>
                  </a:lnTo>
                  <a:lnTo>
                    <a:pt x="413258" y="486411"/>
                  </a:lnTo>
                  <a:lnTo>
                    <a:pt x="413258" y="490855"/>
                  </a:lnTo>
                  <a:lnTo>
                    <a:pt x="412496" y="492380"/>
                  </a:lnTo>
                  <a:lnTo>
                    <a:pt x="412496" y="496190"/>
                  </a:lnTo>
                  <a:lnTo>
                    <a:pt x="411861" y="497586"/>
                  </a:lnTo>
                  <a:lnTo>
                    <a:pt x="411861" y="501397"/>
                  </a:lnTo>
                  <a:lnTo>
                    <a:pt x="411099" y="503555"/>
                  </a:lnTo>
                  <a:lnTo>
                    <a:pt x="411099" y="504317"/>
                  </a:lnTo>
                  <a:lnTo>
                    <a:pt x="410463" y="505842"/>
                  </a:lnTo>
                  <a:lnTo>
                    <a:pt x="410463" y="507366"/>
                  </a:lnTo>
                  <a:lnTo>
                    <a:pt x="409194" y="510286"/>
                  </a:lnTo>
                  <a:lnTo>
                    <a:pt x="409194" y="511811"/>
                  </a:lnTo>
                  <a:lnTo>
                    <a:pt x="408432" y="512573"/>
                  </a:lnTo>
                  <a:lnTo>
                    <a:pt x="408432" y="514097"/>
                  </a:lnTo>
                  <a:lnTo>
                    <a:pt x="407797" y="514859"/>
                  </a:lnTo>
                  <a:lnTo>
                    <a:pt x="406400" y="517780"/>
                  </a:lnTo>
                  <a:lnTo>
                    <a:pt x="404494" y="520066"/>
                  </a:lnTo>
                  <a:lnTo>
                    <a:pt x="401700" y="520066"/>
                  </a:lnTo>
                  <a:lnTo>
                    <a:pt x="401066" y="520828"/>
                  </a:lnTo>
                  <a:lnTo>
                    <a:pt x="399033" y="520828"/>
                  </a:lnTo>
                  <a:lnTo>
                    <a:pt x="397763" y="521590"/>
                  </a:lnTo>
                  <a:lnTo>
                    <a:pt x="382905" y="521590"/>
                  </a:lnTo>
                  <a:lnTo>
                    <a:pt x="382142" y="520828"/>
                  </a:lnTo>
                  <a:lnTo>
                    <a:pt x="376808" y="520828"/>
                  </a:lnTo>
                  <a:lnTo>
                    <a:pt x="375411" y="520066"/>
                  </a:lnTo>
                  <a:lnTo>
                    <a:pt x="371475" y="520066"/>
                  </a:lnTo>
                  <a:lnTo>
                    <a:pt x="370713" y="519304"/>
                  </a:lnTo>
                  <a:lnTo>
                    <a:pt x="367411" y="519304"/>
                  </a:lnTo>
                  <a:lnTo>
                    <a:pt x="366013" y="518542"/>
                  </a:lnTo>
                  <a:lnTo>
                    <a:pt x="362711" y="518542"/>
                  </a:lnTo>
                  <a:lnTo>
                    <a:pt x="359283" y="517017"/>
                  </a:lnTo>
                  <a:lnTo>
                    <a:pt x="357250" y="517017"/>
                  </a:lnTo>
                  <a:lnTo>
                    <a:pt x="353822" y="515621"/>
                  </a:lnTo>
                  <a:lnTo>
                    <a:pt x="352552" y="515621"/>
                  </a:lnTo>
                  <a:lnTo>
                    <a:pt x="349885" y="514097"/>
                  </a:lnTo>
                  <a:lnTo>
                    <a:pt x="349122" y="513335"/>
                  </a:lnTo>
                  <a:lnTo>
                    <a:pt x="348488" y="513335"/>
                  </a:lnTo>
                  <a:lnTo>
                    <a:pt x="348488" y="512573"/>
                  </a:lnTo>
                  <a:lnTo>
                    <a:pt x="347852" y="511811"/>
                  </a:lnTo>
                  <a:lnTo>
                    <a:pt x="345821" y="507366"/>
                  </a:lnTo>
                  <a:lnTo>
                    <a:pt x="345821" y="505842"/>
                  </a:lnTo>
                  <a:lnTo>
                    <a:pt x="345058" y="504317"/>
                  </a:lnTo>
                  <a:lnTo>
                    <a:pt x="345058" y="500635"/>
                  </a:lnTo>
                  <a:lnTo>
                    <a:pt x="344424" y="498349"/>
                  </a:lnTo>
                  <a:lnTo>
                    <a:pt x="344424" y="494666"/>
                  </a:lnTo>
                  <a:lnTo>
                    <a:pt x="343788" y="493142"/>
                  </a:lnTo>
                  <a:lnTo>
                    <a:pt x="343788" y="490093"/>
                  </a:lnTo>
                  <a:lnTo>
                    <a:pt x="343027" y="487935"/>
                  </a:lnTo>
                  <a:lnTo>
                    <a:pt x="343027" y="477521"/>
                  </a:lnTo>
                  <a:lnTo>
                    <a:pt x="342391" y="475997"/>
                  </a:lnTo>
                  <a:lnTo>
                    <a:pt x="342391" y="464059"/>
                  </a:lnTo>
                  <a:lnTo>
                    <a:pt x="341757" y="464059"/>
                  </a:lnTo>
                  <a:lnTo>
                    <a:pt x="341122" y="464821"/>
                  </a:lnTo>
                  <a:lnTo>
                    <a:pt x="339725" y="465455"/>
                  </a:lnTo>
                  <a:lnTo>
                    <a:pt x="337692" y="466980"/>
                  </a:lnTo>
                  <a:lnTo>
                    <a:pt x="337058" y="467742"/>
                  </a:lnTo>
                  <a:lnTo>
                    <a:pt x="335661" y="467742"/>
                  </a:lnTo>
                  <a:lnTo>
                    <a:pt x="334263" y="469266"/>
                  </a:lnTo>
                  <a:lnTo>
                    <a:pt x="332358" y="469900"/>
                  </a:lnTo>
                  <a:lnTo>
                    <a:pt x="330961" y="470662"/>
                  </a:lnTo>
                  <a:lnTo>
                    <a:pt x="330327" y="471424"/>
                  </a:lnTo>
                  <a:lnTo>
                    <a:pt x="330327" y="485649"/>
                  </a:lnTo>
                  <a:lnTo>
                    <a:pt x="330961" y="487173"/>
                  </a:lnTo>
                  <a:lnTo>
                    <a:pt x="330961" y="491617"/>
                  </a:lnTo>
                  <a:lnTo>
                    <a:pt x="331597" y="493142"/>
                  </a:lnTo>
                  <a:lnTo>
                    <a:pt x="331597" y="498349"/>
                  </a:lnTo>
                  <a:lnTo>
                    <a:pt x="332358" y="499873"/>
                  </a:lnTo>
                  <a:lnTo>
                    <a:pt x="332358" y="505842"/>
                  </a:lnTo>
                  <a:lnTo>
                    <a:pt x="332994" y="506604"/>
                  </a:lnTo>
                  <a:lnTo>
                    <a:pt x="332994" y="509524"/>
                  </a:lnTo>
                  <a:lnTo>
                    <a:pt x="333628" y="511049"/>
                  </a:lnTo>
                  <a:lnTo>
                    <a:pt x="333628" y="511811"/>
                  </a:lnTo>
                  <a:lnTo>
                    <a:pt x="334263" y="512573"/>
                  </a:lnTo>
                  <a:lnTo>
                    <a:pt x="334263" y="514097"/>
                  </a:lnTo>
                  <a:lnTo>
                    <a:pt x="335025" y="514859"/>
                  </a:lnTo>
                  <a:lnTo>
                    <a:pt x="335025" y="517017"/>
                  </a:lnTo>
                  <a:lnTo>
                    <a:pt x="335661" y="518542"/>
                  </a:lnTo>
                  <a:lnTo>
                    <a:pt x="335661" y="520828"/>
                  </a:lnTo>
                  <a:lnTo>
                    <a:pt x="336296" y="522224"/>
                  </a:lnTo>
                  <a:lnTo>
                    <a:pt x="336296" y="522986"/>
                  </a:lnTo>
                  <a:lnTo>
                    <a:pt x="337058" y="525273"/>
                  </a:lnTo>
                  <a:lnTo>
                    <a:pt x="337058" y="526035"/>
                  </a:lnTo>
                  <a:lnTo>
                    <a:pt x="337692" y="527559"/>
                  </a:lnTo>
                  <a:lnTo>
                    <a:pt x="337692" y="528955"/>
                  </a:lnTo>
                  <a:lnTo>
                    <a:pt x="338327" y="530480"/>
                  </a:lnTo>
                  <a:lnTo>
                    <a:pt x="338327" y="532004"/>
                  </a:lnTo>
                  <a:lnTo>
                    <a:pt x="339725" y="535813"/>
                  </a:lnTo>
                  <a:lnTo>
                    <a:pt x="339725" y="537211"/>
                  </a:lnTo>
                  <a:lnTo>
                    <a:pt x="340360" y="538735"/>
                  </a:lnTo>
                  <a:lnTo>
                    <a:pt x="340360" y="540259"/>
                  </a:lnTo>
                  <a:lnTo>
                    <a:pt x="341122" y="541655"/>
                  </a:lnTo>
                  <a:lnTo>
                    <a:pt x="341122" y="543180"/>
                  </a:lnTo>
                  <a:lnTo>
                    <a:pt x="341757" y="544704"/>
                  </a:lnTo>
                  <a:lnTo>
                    <a:pt x="341757" y="546228"/>
                  </a:lnTo>
                  <a:lnTo>
                    <a:pt x="342391" y="547751"/>
                  </a:lnTo>
                  <a:lnTo>
                    <a:pt x="342391" y="550673"/>
                  </a:lnTo>
                  <a:lnTo>
                    <a:pt x="343027" y="552197"/>
                  </a:lnTo>
                  <a:lnTo>
                    <a:pt x="343027" y="553721"/>
                  </a:lnTo>
                  <a:lnTo>
                    <a:pt x="343788" y="555117"/>
                  </a:lnTo>
                  <a:lnTo>
                    <a:pt x="343788" y="556642"/>
                  </a:lnTo>
                  <a:lnTo>
                    <a:pt x="344424" y="558166"/>
                  </a:lnTo>
                  <a:lnTo>
                    <a:pt x="344424" y="559562"/>
                  </a:lnTo>
                  <a:lnTo>
                    <a:pt x="345058" y="561086"/>
                  </a:lnTo>
                  <a:lnTo>
                    <a:pt x="345058" y="564897"/>
                  </a:lnTo>
                  <a:lnTo>
                    <a:pt x="345821" y="565659"/>
                  </a:lnTo>
                  <a:lnTo>
                    <a:pt x="345821" y="567817"/>
                  </a:lnTo>
                  <a:lnTo>
                    <a:pt x="346455" y="569342"/>
                  </a:lnTo>
                  <a:lnTo>
                    <a:pt x="346455" y="572390"/>
                  </a:lnTo>
                  <a:lnTo>
                    <a:pt x="347091" y="573786"/>
                  </a:lnTo>
                  <a:lnTo>
                    <a:pt x="347091" y="578359"/>
                  </a:lnTo>
                  <a:lnTo>
                    <a:pt x="346455" y="579755"/>
                  </a:lnTo>
                  <a:lnTo>
                    <a:pt x="346455" y="581280"/>
                  </a:lnTo>
                  <a:lnTo>
                    <a:pt x="345821" y="582042"/>
                  </a:lnTo>
                  <a:lnTo>
                    <a:pt x="345058" y="583566"/>
                  </a:lnTo>
                  <a:lnTo>
                    <a:pt x="344424" y="584328"/>
                  </a:lnTo>
                  <a:lnTo>
                    <a:pt x="343027" y="585090"/>
                  </a:lnTo>
                  <a:lnTo>
                    <a:pt x="342391" y="585851"/>
                  </a:lnTo>
                  <a:lnTo>
                    <a:pt x="339725" y="587249"/>
                  </a:lnTo>
                  <a:lnTo>
                    <a:pt x="338327" y="587249"/>
                  </a:lnTo>
                  <a:lnTo>
                    <a:pt x="339089" y="646304"/>
                  </a:lnTo>
                  <a:lnTo>
                    <a:pt x="339725" y="647066"/>
                  </a:lnTo>
                  <a:lnTo>
                    <a:pt x="339725" y="649986"/>
                  </a:lnTo>
                  <a:lnTo>
                    <a:pt x="340360" y="651511"/>
                  </a:lnTo>
                  <a:lnTo>
                    <a:pt x="340360" y="653035"/>
                  </a:lnTo>
                  <a:lnTo>
                    <a:pt x="341122" y="654559"/>
                  </a:lnTo>
                  <a:lnTo>
                    <a:pt x="341122" y="656844"/>
                  </a:lnTo>
                  <a:lnTo>
                    <a:pt x="341757" y="658242"/>
                  </a:lnTo>
                  <a:lnTo>
                    <a:pt x="341757" y="660528"/>
                  </a:lnTo>
                  <a:lnTo>
                    <a:pt x="342391" y="662051"/>
                  </a:lnTo>
                  <a:lnTo>
                    <a:pt x="343027" y="664211"/>
                  </a:lnTo>
                  <a:lnTo>
                    <a:pt x="343027" y="668655"/>
                  </a:lnTo>
                  <a:lnTo>
                    <a:pt x="343788" y="670180"/>
                  </a:lnTo>
                  <a:lnTo>
                    <a:pt x="343788" y="672466"/>
                  </a:lnTo>
                  <a:lnTo>
                    <a:pt x="344424" y="673990"/>
                  </a:lnTo>
                  <a:lnTo>
                    <a:pt x="344424" y="677673"/>
                  </a:lnTo>
                  <a:lnTo>
                    <a:pt x="345058" y="679959"/>
                  </a:lnTo>
                  <a:lnTo>
                    <a:pt x="345058" y="689611"/>
                  </a:lnTo>
                  <a:lnTo>
                    <a:pt x="344424" y="691135"/>
                  </a:lnTo>
                  <a:lnTo>
                    <a:pt x="343027" y="691897"/>
                  </a:lnTo>
                  <a:lnTo>
                    <a:pt x="340360" y="694944"/>
                  </a:lnTo>
                  <a:lnTo>
                    <a:pt x="339089" y="695706"/>
                  </a:lnTo>
                  <a:lnTo>
                    <a:pt x="338327" y="696342"/>
                  </a:lnTo>
                  <a:lnTo>
                    <a:pt x="337058" y="697104"/>
                  </a:lnTo>
                  <a:lnTo>
                    <a:pt x="336296" y="697866"/>
                  </a:lnTo>
                  <a:lnTo>
                    <a:pt x="333628" y="699390"/>
                  </a:lnTo>
                  <a:lnTo>
                    <a:pt x="332994" y="700151"/>
                  </a:lnTo>
                  <a:lnTo>
                    <a:pt x="330327" y="701549"/>
                  </a:lnTo>
                  <a:lnTo>
                    <a:pt x="329691" y="702311"/>
                  </a:lnTo>
                  <a:lnTo>
                    <a:pt x="326897" y="703835"/>
                  </a:lnTo>
                  <a:lnTo>
                    <a:pt x="326263" y="703835"/>
                  </a:lnTo>
                  <a:lnTo>
                    <a:pt x="324866" y="704597"/>
                  </a:lnTo>
                  <a:lnTo>
                    <a:pt x="323596" y="706121"/>
                  </a:lnTo>
                  <a:lnTo>
                    <a:pt x="321563" y="706882"/>
                  </a:lnTo>
                  <a:lnTo>
                    <a:pt x="320928" y="707644"/>
                  </a:lnTo>
                  <a:lnTo>
                    <a:pt x="320166" y="707644"/>
                  </a:lnTo>
                  <a:lnTo>
                    <a:pt x="320166" y="720217"/>
                  </a:lnTo>
                  <a:lnTo>
                    <a:pt x="319532" y="720980"/>
                  </a:lnTo>
                  <a:lnTo>
                    <a:pt x="318769" y="722504"/>
                  </a:lnTo>
                  <a:lnTo>
                    <a:pt x="318769" y="723266"/>
                  </a:lnTo>
                  <a:lnTo>
                    <a:pt x="318135" y="724028"/>
                  </a:lnTo>
                  <a:lnTo>
                    <a:pt x="318135" y="727075"/>
                  </a:lnTo>
                  <a:lnTo>
                    <a:pt x="317500" y="727711"/>
                  </a:lnTo>
                  <a:lnTo>
                    <a:pt x="316102" y="730759"/>
                  </a:lnTo>
                  <a:lnTo>
                    <a:pt x="316102" y="732282"/>
                  </a:lnTo>
                  <a:lnTo>
                    <a:pt x="315467" y="734442"/>
                  </a:lnTo>
                  <a:lnTo>
                    <a:pt x="315467" y="735966"/>
                  </a:lnTo>
                  <a:lnTo>
                    <a:pt x="313436" y="741173"/>
                  </a:lnTo>
                  <a:lnTo>
                    <a:pt x="313436" y="742697"/>
                  </a:lnTo>
                  <a:lnTo>
                    <a:pt x="311403" y="747142"/>
                  </a:lnTo>
                  <a:lnTo>
                    <a:pt x="311403" y="748666"/>
                  </a:lnTo>
                  <a:lnTo>
                    <a:pt x="310769" y="750190"/>
                  </a:lnTo>
                  <a:lnTo>
                    <a:pt x="310769" y="751713"/>
                  </a:lnTo>
                  <a:lnTo>
                    <a:pt x="310007" y="752475"/>
                  </a:lnTo>
                  <a:lnTo>
                    <a:pt x="310007" y="753873"/>
                  </a:lnTo>
                  <a:lnTo>
                    <a:pt x="309372" y="754635"/>
                  </a:lnTo>
                  <a:lnTo>
                    <a:pt x="309372" y="756921"/>
                  </a:lnTo>
                  <a:lnTo>
                    <a:pt x="310769" y="756921"/>
                  </a:lnTo>
                  <a:lnTo>
                    <a:pt x="311403" y="757682"/>
                  </a:lnTo>
                  <a:lnTo>
                    <a:pt x="312800" y="757682"/>
                  </a:lnTo>
                  <a:lnTo>
                    <a:pt x="313436" y="758317"/>
                  </a:lnTo>
                  <a:lnTo>
                    <a:pt x="316864" y="758317"/>
                  </a:lnTo>
                  <a:lnTo>
                    <a:pt x="318135" y="759080"/>
                  </a:lnTo>
                  <a:lnTo>
                    <a:pt x="319532" y="759080"/>
                  </a:lnTo>
                  <a:lnTo>
                    <a:pt x="320928" y="759842"/>
                  </a:lnTo>
                  <a:lnTo>
                    <a:pt x="322199" y="759842"/>
                  </a:lnTo>
                  <a:lnTo>
                    <a:pt x="323596" y="760604"/>
                  </a:lnTo>
                  <a:lnTo>
                    <a:pt x="324866" y="760604"/>
                  </a:lnTo>
                  <a:lnTo>
                    <a:pt x="326263" y="761366"/>
                  </a:lnTo>
                  <a:lnTo>
                    <a:pt x="327533" y="761366"/>
                  </a:lnTo>
                  <a:lnTo>
                    <a:pt x="328930" y="762128"/>
                  </a:lnTo>
                  <a:lnTo>
                    <a:pt x="330327" y="762128"/>
                  </a:lnTo>
                  <a:lnTo>
                    <a:pt x="331597" y="762890"/>
                  </a:lnTo>
                  <a:lnTo>
                    <a:pt x="332358" y="762890"/>
                  </a:lnTo>
                  <a:lnTo>
                    <a:pt x="333628" y="763651"/>
                  </a:lnTo>
                  <a:lnTo>
                    <a:pt x="335025" y="763651"/>
                  </a:lnTo>
                  <a:lnTo>
                    <a:pt x="335661" y="764413"/>
                  </a:lnTo>
                  <a:lnTo>
                    <a:pt x="337692" y="764413"/>
                  </a:lnTo>
                  <a:lnTo>
                    <a:pt x="338327" y="765175"/>
                  </a:lnTo>
                  <a:lnTo>
                    <a:pt x="339725" y="765937"/>
                  </a:lnTo>
                  <a:lnTo>
                    <a:pt x="340360" y="766573"/>
                  </a:lnTo>
                  <a:lnTo>
                    <a:pt x="342391" y="768097"/>
                  </a:lnTo>
                  <a:lnTo>
                    <a:pt x="343027" y="768859"/>
                  </a:lnTo>
                  <a:lnTo>
                    <a:pt x="344424" y="769621"/>
                  </a:lnTo>
                  <a:lnTo>
                    <a:pt x="349885" y="775590"/>
                  </a:lnTo>
                  <a:lnTo>
                    <a:pt x="351155" y="777875"/>
                  </a:lnTo>
                  <a:lnTo>
                    <a:pt x="352552" y="779273"/>
                  </a:lnTo>
                  <a:lnTo>
                    <a:pt x="353822" y="780035"/>
                  </a:lnTo>
                  <a:lnTo>
                    <a:pt x="354583" y="780797"/>
                  </a:lnTo>
                  <a:lnTo>
                    <a:pt x="355853" y="780797"/>
                  </a:lnTo>
                  <a:lnTo>
                    <a:pt x="359283" y="782321"/>
                  </a:lnTo>
                  <a:lnTo>
                    <a:pt x="361314" y="782321"/>
                  </a:lnTo>
                  <a:lnTo>
                    <a:pt x="362711" y="783082"/>
                  </a:lnTo>
                  <a:lnTo>
                    <a:pt x="363347" y="783082"/>
                  </a:lnTo>
                  <a:lnTo>
                    <a:pt x="364616" y="783844"/>
                  </a:lnTo>
                  <a:lnTo>
                    <a:pt x="365378" y="783844"/>
                  </a:lnTo>
                  <a:lnTo>
                    <a:pt x="366013" y="784606"/>
                  </a:lnTo>
                  <a:lnTo>
                    <a:pt x="367411" y="784606"/>
                  </a:lnTo>
                  <a:lnTo>
                    <a:pt x="368046" y="785368"/>
                  </a:lnTo>
                  <a:lnTo>
                    <a:pt x="369316" y="785368"/>
                  </a:lnTo>
                  <a:lnTo>
                    <a:pt x="370077" y="786004"/>
                  </a:lnTo>
                  <a:lnTo>
                    <a:pt x="374777" y="789051"/>
                  </a:lnTo>
                  <a:lnTo>
                    <a:pt x="376174" y="790449"/>
                  </a:lnTo>
                  <a:lnTo>
                    <a:pt x="376808" y="792735"/>
                  </a:lnTo>
                  <a:lnTo>
                    <a:pt x="377444" y="792735"/>
                  </a:lnTo>
                  <a:lnTo>
                    <a:pt x="377444" y="794259"/>
                  </a:lnTo>
                  <a:lnTo>
                    <a:pt x="378078" y="795021"/>
                  </a:lnTo>
                  <a:lnTo>
                    <a:pt x="378841" y="796544"/>
                  </a:lnTo>
                  <a:lnTo>
                    <a:pt x="378841" y="797942"/>
                  </a:lnTo>
                  <a:lnTo>
                    <a:pt x="379475" y="798704"/>
                  </a:lnTo>
                  <a:lnTo>
                    <a:pt x="379475" y="800228"/>
                  </a:lnTo>
                  <a:lnTo>
                    <a:pt x="380238" y="802513"/>
                  </a:lnTo>
                  <a:lnTo>
                    <a:pt x="380238" y="804037"/>
                  </a:lnTo>
                  <a:lnTo>
                    <a:pt x="380872" y="805435"/>
                  </a:lnTo>
                  <a:lnTo>
                    <a:pt x="380872" y="809244"/>
                  </a:lnTo>
                  <a:lnTo>
                    <a:pt x="381508" y="811404"/>
                  </a:lnTo>
                  <a:lnTo>
                    <a:pt x="381508" y="815213"/>
                  </a:lnTo>
                  <a:lnTo>
                    <a:pt x="382142" y="816737"/>
                  </a:lnTo>
                  <a:lnTo>
                    <a:pt x="382142" y="835406"/>
                  </a:lnTo>
                  <a:lnTo>
                    <a:pt x="381508" y="836804"/>
                  </a:lnTo>
                  <a:lnTo>
                    <a:pt x="381508" y="844297"/>
                  </a:lnTo>
                  <a:lnTo>
                    <a:pt x="380238" y="845821"/>
                  </a:lnTo>
                  <a:lnTo>
                    <a:pt x="379475" y="847344"/>
                  </a:lnTo>
                  <a:lnTo>
                    <a:pt x="379475" y="848742"/>
                  </a:lnTo>
                  <a:lnTo>
                    <a:pt x="378841" y="849504"/>
                  </a:lnTo>
                  <a:lnTo>
                    <a:pt x="378078" y="851028"/>
                  </a:lnTo>
                  <a:lnTo>
                    <a:pt x="376808" y="851790"/>
                  </a:lnTo>
                  <a:lnTo>
                    <a:pt x="376174" y="853313"/>
                  </a:lnTo>
                  <a:lnTo>
                    <a:pt x="370713" y="859282"/>
                  </a:lnTo>
                  <a:lnTo>
                    <a:pt x="369316" y="860044"/>
                  </a:lnTo>
                  <a:lnTo>
                    <a:pt x="366013" y="863728"/>
                  </a:lnTo>
                  <a:lnTo>
                    <a:pt x="362711" y="865251"/>
                  </a:lnTo>
                  <a:lnTo>
                    <a:pt x="361950" y="866775"/>
                  </a:lnTo>
                  <a:lnTo>
                    <a:pt x="359917" y="867537"/>
                  </a:lnTo>
                  <a:lnTo>
                    <a:pt x="358647" y="868173"/>
                  </a:lnTo>
                  <a:lnTo>
                    <a:pt x="357250" y="869697"/>
                  </a:lnTo>
                  <a:lnTo>
                    <a:pt x="349885" y="873506"/>
                  </a:lnTo>
                  <a:lnTo>
                    <a:pt x="348488" y="873506"/>
                  </a:lnTo>
                  <a:lnTo>
                    <a:pt x="344424" y="875666"/>
                  </a:lnTo>
                  <a:lnTo>
                    <a:pt x="339089" y="875666"/>
                  </a:lnTo>
                  <a:lnTo>
                    <a:pt x="337692" y="876428"/>
                  </a:lnTo>
                  <a:lnTo>
                    <a:pt x="327533" y="876428"/>
                  </a:lnTo>
                  <a:lnTo>
                    <a:pt x="326263" y="877190"/>
                  </a:lnTo>
                  <a:lnTo>
                    <a:pt x="313436" y="877190"/>
                  </a:lnTo>
                  <a:lnTo>
                    <a:pt x="312038" y="876428"/>
                  </a:lnTo>
                  <a:lnTo>
                    <a:pt x="293877" y="876428"/>
                  </a:lnTo>
                  <a:lnTo>
                    <a:pt x="292480" y="875666"/>
                  </a:lnTo>
                  <a:lnTo>
                    <a:pt x="282447" y="875666"/>
                  </a:lnTo>
                  <a:lnTo>
                    <a:pt x="281050" y="875030"/>
                  </a:lnTo>
                  <a:lnTo>
                    <a:pt x="266953" y="875030"/>
                  </a:lnTo>
                  <a:lnTo>
                    <a:pt x="266191" y="875666"/>
                  </a:lnTo>
                  <a:lnTo>
                    <a:pt x="264922" y="876428"/>
                  </a:lnTo>
                  <a:lnTo>
                    <a:pt x="263525" y="876428"/>
                  </a:lnTo>
                  <a:lnTo>
                    <a:pt x="261493" y="877951"/>
                  </a:lnTo>
                  <a:lnTo>
                    <a:pt x="260223" y="879475"/>
                  </a:lnTo>
                  <a:lnTo>
                    <a:pt x="258191" y="880111"/>
                  </a:lnTo>
                  <a:lnTo>
                    <a:pt x="256794" y="880873"/>
                  </a:lnTo>
                  <a:lnTo>
                    <a:pt x="256158" y="881635"/>
                  </a:lnTo>
                  <a:lnTo>
                    <a:pt x="254762" y="881635"/>
                  </a:lnTo>
                  <a:lnTo>
                    <a:pt x="254126" y="882397"/>
                  </a:lnTo>
                  <a:lnTo>
                    <a:pt x="251459" y="883921"/>
                  </a:lnTo>
                  <a:lnTo>
                    <a:pt x="250698" y="884682"/>
                  </a:lnTo>
                  <a:lnTo>
                    <a:pt x="249427" y="884682"/>
                  </a:lnTo>
                  <a:lnTo>
                    <a:pt x="248793" y="885444"/>
                  </a:lnTo>
                  <a:lnTo>
                    <a:pt x="247395" y="886206"/>
                  </a:lnTo>
                  <a:lnTo>
                    <a:pt x="246761" y="886206"/>
                  </a:lnTo>
                  <a:lnTo>
                    <a:pt x="245998" y="886968"/>
                  </a:lnTo>
                  <a:lnTo>
                    <a:pt x="242697" y="888366"/>
                  </a:lnTo>
                  <a:lnTo>
                    <a:pt x="241300" y="888366"/>
                  </a:lnTo>
                  <a:lnTo>
                    <a:pt x="240665" y="889128"/>
                  </a:lnTo>
                  <a:lnTo>
                    <a:pt x="239268" y="889128"/>
                  </a:lnTo>
                  <a:lnTo>
                    <a:pt x="238633" y="889890"/>
                  </a:lnTo>
                  <a:lnTo>
                    <a:pt x="237236" y="889890"/>
                  </a:lnTo>
                  <a:lnTo>
                    <a:pt x="235966" y="890651"/>
                  </a:lnTo>
                  <a:lnTo>
                    <a:pt x="234569" y="890651"/>
                  </a:lnTo>
                  <a:lnTo>
                    <a:pt x="233172" y="891413"/>
                  </a:lnTo>
                  <a:lnTo>
                    <a:pt x="231901" y="891413"/>
                  </a:lnTo>
                  <a:lnTo>
                    <a:pt x="229869" y="892175"/>
                  </a:lnTo>
                  <a:lnTo>
                    <a:pt x="228473" y="892175"/>
                  </a:lnTo>
                  <a:lnTo>
                    <a:pt x="227202" y="892937"/>
                  </a:lnTo>
                  <a:lnTo>
                    <a:pt x="225170" y="892937"/>
                  </a:lnTo>
                  <a:lnTo>
                    <a:pt x="223138" y="893699"/>
                  </a:lnTo>
                  <a:lnTo>
                    <a:pt x="212979" y="893699"/>
                  </a:lnTo>
                  <a:lnTo>
                    <a:pt x="211581" y="894335"/>
                  </a:lnTo>
                  <a:lnTo>
                    <a:pt x="210947" y="893699"/>
                  </a:lnTo>
                  <a:lnTo>
                    <a:pt x="201548" y="893699"/>
                  </a:lnTo>
                  <a:lnTo>
                    <a:pt x="200913" y="892937"/>
                  </a:lnTo>
                  <a:lnTo>
                    <a:pt x="197484" y="892937"/>
                  </a:lnTo>
                  <a:lnTo>
                    <a:pt x="196850" y="892175"/>
                  </a:lnTo>
                  <a:lnTo>
                    <a:pt x="196215" y="892175"/>
                  </a:lnTo>
                  <a:lnTo>
                    <a:pt x="188722" y="889128"/>
                  </a:lnTo>
                  <a:lnTo>
                    <a:pt x="188087" y="888366"/>
                  </a:lnTo>
                  <a:lnTo>
                    <a:pt x="186690" y="888366"/>
                  </a:lnTo>
                  <a:lnTo>
                    <a:pt x="186055" y="887604"/>
                  </a:lnTo>
                  <a:lnTo>
                    <a:pt x="183387" y="886206"/>
                  </a:lnTo>
                  <a:lnTo>
                    <a:pt x="182626" y="885444"/>
                  </a:lnTo>
                  <a:lnTo>
                    <a:pt x="173862" y="880873"/>
                  </a:lnTo>
                  <a:lnTo>
                    <a:pt x="172593" y="879475"/>
                  </a:lnTo>
                  <a:lnTo>
                    <a:pt x="169163" y="877951"/>
                  </a:lnTo>
                  <a:lnTo>
                    <a:pt x="161036" y="872744"/>
                  </a:lnTo>
                  <a:lnTo>
                    <a:pt x="159130" y="871982"/>
                  </a:lnTo>
                  <a:lnTo>
                    <a:pt x="155701" y="869697"/>
                  </a:lnTo>
                  <a:lnTo>
                    <a:pt x="153669" y="868935"/>
                  </a:lnTo>
                  <a:lnTo>
                    <a:pt x="148336" y="865251"/>
                  </a:lnTo>
                  <a:lnTo>
                    <a:pt x="144906" y="863728"/>
                  </a:lnTo>
                  <a:lnTo>
                    <a:pt x="142875" y="862204"/>
                  </a:lnTo>
                  <a:lnTo>
                    <a:pt x="139573" y="860806"/>
                  </a:lnTo>
                  <a:lnTo>
                    <a:pt x="134112" y="856997"/>
                  </a:lnTo>
                  <a:lnTo>
                    <a:pt x="132080" y="856235"/>
                  </a:lnTo>
                  <a:lnTo>
                    <a:pt x="128777" y="854075"/>
                  </a:lnTo>
                  <a:lnTo>
                    <a:pt x="127380" y="852551"/>
                  </a:lnTo>
                  <a:lnTo>
                    <a:pt x="125348" y="851790"/>
                  </a:lnTo>
                  <a:lnTo>
                    <a:pt x="114554" y="845059"/>
                  </a:lnTo>
                  <a:lnTo>
                    <a:pt x="113919" y="844297"/>
                  </a:lnTo>
                  <a:lnTo>
                    <a:pt x="111887" y="842773"/>
                  </a:lnTo>
                  <a:lnTo>
                    <a:pt x="111251" y="842137"/>
                  </a:lnTo>
                  <a:lnTo>
                    <a:pt x="107187" y="839851"/>
                  </a:lnTo>
                  <a:lnTo>
                    <a:pt x="105791" y="838328"/>
                  </a:lnTo>
                  <a:lnTo>
                    <a:pt x="103123" y="836804"/>
                  </a:lnTo>
                  <a:lnTo>
                    <a:pt x="100456" y="833882"/>
                  </a:lnTo>
                  <a:lnTo>
                    <a:pt x="92963" y="818135"/>
                  </a:lnTo>
                  <a:lnTo>
                    <a:pt x="92963" y="815975"/>
                  </a:lnTo>
                  <a:lnTo>
                    <a:pt x="92329" y="815213"/>
                  </a:lnTo>
                  <a:lnTo>
                    <a:pt x="92329" y="810642"/>
                  </a:lnTo>
                  <a:lnTo>
                    <a:pt x="91694" y="809244"/>
                  </a:lnTo>
                  <a:lnTo>
                    <a:pt x="91694" y="804673"/>
                  </a:lnTo>
                  <a:lnTo>
                    <a:pt x="92329" y="803275"/>
                  </a:lnTo>
                  <a:lnTo>
                    <a:pt x="92329" y="801751"/>
                  </a:lnTo>
                  <a:lnTo>
                    <a:pt x="92963" y="800990"/>
                  </a:lnTo>
                  <a:lnTo>
                    <a:pt x="92963" y="799466"/>
                  </a:lnTo>
                  <a:lnTo>
                    <a:pt x="93726" y="798704"/>
                  </a:lnTo>
                  <a:lnTo>
                    <a:pt x="94361" y="797306"/>
                  </a:lnTo>
                  <a:lnTo>
                    <a:pt x="94361" y="795782"/>
                  </a:lnTo>
                  <a:lnTo>
                    <a:pt x="94995" y="795021"/>
                  </a:lnTo>
                  <a:lnTo>
                    <a:pt x="95758" y="793497"/>
                  </a:lnTo>
                  <a:lnTo>
                    <a:pt x="95758" y="792735"/>
                  </a:lnTo>
                  <a:lnTo>
                    <a:pt x="97027" y="791211"/>
                  </a:lnTo>
                  <a:lnTo>
                    <a:pt x="97027" y="790449"/>
                  </a:lnTo>
                  <a:lnTo>
                    <a:pt x="97790" y="789051"/>
                  </a:lnTo>
                  <a:lnTo>
                    <a:pt x="98425" y="788290"/>
                  </a:lnTo>
                  <a:lnTo>
                    <a:pt x="103123" y="780035"/>
                  </a:lnTo>
                  <a:lnTo>
                    <a:pt x="107187" y="775590"/>
                  </a:lnTo>
                  <a:lnTo>
                    <a:pt x="107823" y="774066"/>
                  </a:lnTo>
                  <a:lnTo>
                    <a:pt x="109219" y="773304"/>
                  </a:lnTo>
                  <a:lnTo>
                    <a:pt x="111251" y="771144"/>
                  </a:lnTo>
                  <a:lnTo>
                    <a:pt x="111251" y="770382"/>
                  </a:lnTo>
                  <a:lnTo>
                    <a:pt x="111887" y="768097"/>
                  </a:lnTo>
                  <a:lnTo>
                    <a:pt x="112648" y="766573"/>
                  </a:lnTo>
                  <a:lnTo>
                    <a:pt x="112648" y="765937"/>
                  </a:lnTo>
                  <a:lnTo>
                    <a:pt x="113283" y="764413"/>
                  </a:lnTo>
                  <a:lnTo>
                    <a:pt x="113283" y="763651"/>
                  </a:lnTo>
                  <a:lnTo>
                    <a:pt x="113919" y="762128"/>
                  </a:lnTo>
                  <a:lnTo>
                    <a:pt x="113919" y="761366"/>
                  </a:lnTo>
                  <a:lnTo>
                    <a:pt x="114554" y="759842"/>
                  </a:lnTo>
                  <a:lnTo>
                    <a:pt x="114554" y="759080"/>
                  </a:lnTo>
                  <a:lnTo>
                    <a:pt x="115316" y="757682"/>
                  </a:lnTo>
                  <a:lnTo>
                    <a:pt x="115316" y="756921"/>
                  </a:lnTo>
                  <a:lnTo>
                    <a:pt x="115951" y="755397"/>
                  </a:lnTo>
                  <a:lnTo>
                    <a:pt x="115951" y="753111"/>
                  </a:lnTo>
                  <a:lnTo>
                    <a:pt x="117220" y="749428"/>
                  </a:lnTo>
                  <a:lnTo>
                    <a:pt x="117220" y="747142"/>
                  </a:lnTo>
                  <a:lnTo>
                    <a:pt x="117983" y="746506"/>
                  </a:lnTo>
                  <a:lnTo>
                    <a:pt x="115951" y="720217"/>
                  </a:lnTo>
                  <a:lnTo>
                    <a:pt x="115316" y="720217"/>
                  </a:lnTo>
                  <a:lnTo>
                    <a:pt x="114554" y="719582"/>
                  </a:lnTo>
                  <a:lnTo>
                    <a:pt x="111251" y="718059"/>
                  </a:lnTo>
                  <a:lnTo>
                    <a:pt x="110490" y="717297"/>
                  </a:lnTo>
                  <a:lnTo>
                    <a:pt x="107823" y="715773"/>
                  </a:lnTo>
                  <a:lnTo>
                    <a:pt x="107187" y="715773"/>
                  </a:lnTo>
                  <a:lnTo>
                    <a:pt x="105791" y="714375"/>
                  </a:lnTo>
                  <a:lnTo>
                    <a:pt x="103123" y="712851"/>
                  </a:lnTo>
                  <a:lnTo>
                    <a:pt x="102488" y="712851"/>
                  </a:lnTo>
                  <a:lnTo>
                    <a:pt x="101091" y="711328"/>
                  </a:lnTo>
                  <a:lnTo>
                    <a:pt x="97027" y="709042"/>
                  </a:lnTo>
                  <a:lnTo>
                    <a:pt x="94995" y="706882"/>
                  </a:lnTo>
                  <a:lnTo>
                    <a:pt x="93726" y="706121"/>
                  </a:lnTo>
                  <a:lnTo>
                    <a:pt x="92963" y="705359"/>
                  </a:lnTo>
                  <a:lnTo>
                    <a:pt x="91694" y="704597"/>
                  </a:lnTo>
                  <a:lnTo>
                    <a:pt x="91058" y="703835"/>
                  </a:lnTo>
                  <a:lnTo>
                    <a:pt x="89662" y="703073"/>
                  </a:lnTo>
                  <a:lnTo>
                    <a:pt x="89662" y="702311"/>
                  </a:lnTo>
                  <a:lnTo>
                    <a:pt x="88265" y="700151"/>
                  </a:lnTo>
                  <a:lnTo>
                    <a:pt x="88265" y="699390"/>
                  </a:lnTo>
                  <a:lnTo>
                    <a:pt x="87630" y="698628"/>
                  </a:lnTo>
                  <a:lnTo>
                    <a:pt x="87630" y="696342"/>
                  </a:lnTo>
                  <a:lnTo>
                    <a:pt x="88265" y="695706"/>
                  </a:lnTo>
                  <a:lnTo>
                    <a:pt x="88265" y="694182"/>
                  </a:lnTo>
                  <a:lnTo>
                    <a:pt x="89026" y="692659"/>
                  </a:lnTo>
                  <a:lnTo>
                    <a:pt x="89026" y="691897"/>
                  </a:lnTo>
                  <a:lnTo>
                    <a:pt x="89662" y="690373"/>
                  </a:lnTo>
                  <a:lnTo>
                    <a:pt x="89662" y="688086"/>
                  </a:lnTo>
                  <a:lnTo>
                    <a:pt x="91694" y="683642"/>
                  </a:lnTo>
                  <a:lnTo>
                    <a:pt x="97790" y="668021"/>
                  </a:lnTo>
                  <a:lnTo>
                    <a:pt x="99059" y="664973"/>
                  </a:lnTo>
                  <a:lnTo>
                    <a:pt x="99822" y="664211"/>
                  </a:lnTo>
                  <a:lnTo>
                    <a:pt x="99822" y="662813"/>
                  </a:lnTo>
                  <a:lnTo>
                    <a:pt x="100456" y="661290"/>
                  </a:lnTo>
                  <a:lnTo>
                    <a:pt x="101091" y="660528"/>
                  </a:lnTo>
                  <a:lnTo>
                    <a:pt x="101091" y="659766"/>
                  </a:lnTo>
                  <a:lnTo>
                    <a:pt x="101726" y="659004"/>
                  </a:lnTo>
                  <a:lnTo>
                    <a:pt x="101726" y="658242"/>
                  </a:lnTo>
                  <a:lnTo>
                    <a:pt x="97790" y="608966"/>
                  </a:lnTo>
                  <a:lnTo>
                    <a:pt x="97790" y="608204"/>
                  </a:lnTo>
                  <a:lnTo>
                    <a:pt x="97027" y="608204"/>
                  </a:lnTo>
                  <a:lnTo>
                    <a:pt x="95758" y="606680"/>
                  </a:lnTo>
                  <a:lnTo>
                    <a:pt x="92963" y="605282"/>
                  </a:lnTo>
                  <a:lnTo>
                    <a:pt x="91694" y="603759"/>
                  </a:lnTo>
                  <a:lnTo>
                    <a:pt x="90297" y="602997"/>
                  </a:lnTo>
                  <a:lnTo>
                    <a:pt x="89026" y="601473"/>
                  </a:lnTo>
                  <a:lnTo>
                    <a:pt x="86994" y="599949"/>
                  </a:lnTo>
                  <a:lnTo>
                    <a:pt x="82930" y="595504"/>
                  </a:lnTo>
                  <a:lnTo>
                    <a:pt x="80898" y="591821"/>
                  </a:lnTo>
                  <a:lnTo>
                    <a:pt x="80263" y="589535"/>
                  </a:lnTo>
                  <a:lnTo>
                    <a:pt x="80263" y="588773"/>
                  </a:lnTo>
                  <a:lnTo>
                    <a:pt x="79501" y="586613"/>
                  </a:lnTo>
                  <a:lnTo>
                    <a:pt x="78866" y="585851"/>
                  </a:lnTo>
                  <a:lnTo>
                    <a:pt x="78866" y="582042"/>
                  </a:lnTo>
                  <a:lnTo>
                    <a:pt x="78231" y="580517"/>
                  </a:lnTo>
                  <a:lnTo>
                    <a:pt x="78231" y="576073"/>
                  </a:lnTo>
                  <a:lnTo>
                    <a:pt x="77469" y="574549"/>
                  </a:lnTo>
                  <a:lnTo>
                    <a:pt x="77469" y="569342"/>
                  </a:lnTo>
                  <a:lnTo>
                    <a:pt x="76834" y="567182"/>
                  </a:lnTo>
                  <a:lnTo>
                    <a:pt x="76834" y="564897"/>
                  </a:lnTo>
                  <a:lnTo>
                    <a:pt x="76200" y="562611"/>
                  </a:lnTo>
                  <a:lnTo>
                    <a:pt x="76200" y="558166"/>
                  </a:lnTo>
                  <a:lnTo>
                    <a:pt x="75437" y="555880"/>
                  </a:lnTo>
                  <a:lnTo>
                    <a:pt x="75437" y="551435"/>
                  </a:lnTo>
                  <a:lnTo>
                    <a:pt x="74802" y="549149"/>
                  </a:lnTo>
                  <a:lnTo>
                    <a:pt x="74802" y="543942"/>
                  </a:lnTo>
                  <a:lnTo>
                    <a:pt x="74168" y="541655"/>
                  </a:lnTo>
                  <a:lnTo>
                    <a:pt x="74168" y="537211"/>
                  </a:lnTo>
                  <a:lnTo>
                    <a:pt x="73533" y="535051"/>
                  </a:lnTo>
                  <a:lnTo>
                    <a:pt x="73533" y="527559"/>
                  </a:lnTo>
                  <a:lnTo>
                    <a:pt x="72770" y="525273"/>
                  </a:lnTo>
                  <a:lnTo>
                    <a:pt x="72770" y="517780"/>
                  </a:lnTo>
                  <a:lnTo>
                    <a:pt x="72136" y="515621"/>
                  </a:lnTo>
                  <a:lnTo>
                    <a:pt x="72136" y="513335"/>
                  </a:lnTo>
                  <a:lnTo>
                    <a:pt x="71501" y="511049"/>
                  </a:lnTo>
                  <a:lnTo>
                    <a:pt x="71501" y="502793"/>
                  </a:lnTo>
                  <a:lnTo>
                    <a:pt x="70738" y="500635"/>
                  </a:lnTo>
                  <a:lnTo>
                    <a:pt x="70738" y="495428"/>
                  </a:lnTo>
                  <a:lnTo>
                    <a:pt x="70104" y="493904"/>
                  </a:lnTo>
                  <a:lnTo>
                    <a:pt x="70104" y="485649"/>
                  </a:lnTo>
                  <a:lnTo>
                    <a:pt x="69469" y="484124"/>
                  </a:lnTo>
                  <a:lnTo>
                    <a:pt x="69469" y="481204"/>
                  </a:lnTo>
                  <a:lnTo>
                    <a:pt x="68706" y="481204"/>
                  </a:lnTo>
                  <a:lnTo>
                    <a:pt x="68072" y="480442"/>
                  </a:lnTo>
                  <a:lnTo>
                    <a:pt x="67437" y="478917"/>
                  </a:lnTo>
                  <a:lnTo>
                    <a:pt x="66040" y="477521"/>
                  </a:lnTo>
                  <a:lnTo>
                    <a:pt x="65405" y="475997"/>
                  </a:lnTo>
                  <a:lnTo>
                    <a:pt x="64008" y="474473"/>
                  </a:lnTo>
                  <a:lnTo>
                    <a:pt x="62737" y="472186"/>
                  </a:lnTo>
                  <a:lnTo>
                    <a:pt x="61976" y="471424"/>
                  </a:lnTo>
                  <a:lnTo>
                    <a:pt x="61341" y="469900"/>
                  </a:lnTo>
                  <a:lnTo>
                    <a:pt x="59308" y="467742"/>
                  </a:lnTo>
                  <a:lnTo>
                    <a:pt x="57912" y="464821"/>
                  </a:lnTo>
                  <a:lnTo>
                    <a:pt x="57276" y="464059"/>
                  </a:lnTo>
                  <a:lnTo>
                    <a:pt x="53212" y="455042"/>
                  </a:lnTo>
                  <a:lnTo>
                    <a:pt x="53212" y="453517"/>
                  </a:lnTo>
                  <a:lnTo>
                    <a:pt x="51180" y="449073"/>
                  </a:lnTo>
                  <a:lnTo>
                    <a:pt x="51180" y="447549"/>
                  </a:lnTo>
                  <a:lnTo>
                    <a:pt x="49911" y="443866"/>
                  </a:lnTo>
                  <a:lnTo>
                    <a:pt x="49911" y="441580"/>
                  </a:lnTo>
                  <a:lnTo>
                    <a:pt x="48513" y="437135"/>
                  </a:lnTo>
                  <a:lnTo>
                    <a:pt x="48513" y="435611"/>
                  </a:lnTo>
                  <a:lnTo>
                    <a:pt x="47879" y="434086"/>
                  </a:lnTo>
                  <a:lnTo>
                    <a:pt x="47879" y="431928"/>
                  </a:lnTo>
                  <a:lnTo>
                    <a:pt x="47244" y="430404"/>
                  </a:lnTo>
                  <a:lnTo>
                    <a:pt x="47244" y="428117"/>
                  </a:lnTo>
                  <a:lnTo>
                    <a:pt x="46481" y="426721"/>
                  </a:lnTo>
                  <a:lnTo>
                    <a:pt x="46481" y="424435"/>
                  </a:lnTo>
                  <a:lnTo>
                    <a:pt x="45847" y="422911"/>
                  </a:lnTo>
                  <a:lnTo>
                    <a:pt x="45847" y="415417"/>
                  </a:lnTo>
                  <a:lnTo>
                    <a:pt x="45084" y="413893"/>
                  </a:lnTo>
                  <a:lnTo>
                    <a:pt x="45084" y="407924"/>
                  </a:lnTo>
                  <a:lnTo>
                    <a:pt x="44450" y="407290"/>
                  </a:lnTo>
                  <a:lnTo>
                    <a:pt x="44450" y="388493"/>
                  </a:lnTo>
                  <a:lnTo>
                    <a:pt x="45084" y="387859"/>
                  </a:lnTo>
                  <a:lnTo>
                    <a:pt x="45084" y="380238"/>
                  </a:lnTo>
                  <a:lnTo>
                    <a:pt x="45847" y="378842"/>
                  </a:lnTo>
                  <a:lnTo>
                    <a:pt x="45847" y="376555"/>
                  </a:lnTo>
                  <a:lnTo>
                    <a:pt x="46481" y="375159"/>
                  </a:lnTo>
                  <a:lnTo>
                    <a:pt x="46481" y="374397"/>
                  </a:lnTo>
                  <a:lnTo>
                    <a:pt x="47244" y="372873"/>
                  </a:lnTo>
                  <a:lnTo>
                    <a:pt x="47244" y="369824"/>
                  </a:lnTo>
                  <a:lnTo>
                    <a:pt x="47879" y="369063"/>
                  </a:lnTo>
                  <a:lnTo>
                    <a:pt x="47879" y="367666"/>
                  </a:lnTo>
                  <a:lnTo>
                    <a:pt x="48513" y="366141"/>
                  </a:lnTo>
                  <a:lnTo>
                    <a:pt x="48513" y="365379"/>
                  </a:lnTo>
                  <a:lnTo>
                    <a:pt x="49148" y="363856"/>
                  </a:lnTo>
                  <a:lnTo>
                    <a:pt x="49911" y="363094"/>
                  </a:lnTo>
                  <a:lnTo>
                    <a:pt x="49911" y="361569"/>
                  </a:lnTo>
                  <a:lnTo>
                    <a:pt x="50545" y="360935"/>
                  </a:lnTo>
                  <a:lnTo>
                    <a:pt x="51180" y="359410"/>
                  </a:lnTo>
                  <a:lnTo>
                    <a:pt x="51180" y="357887"/>
                  </a:lnTo>
                  <a:lnTo>
                    <a:pt x="51943" y="357125"/>
                  </a:lnTo>
                  <a:lnTo>
                    <a:pt x="57912" y="346710"/>
                  </a:lnTo>
                  <a:lnTo>
                    <a:pt x="59308" y="345187"/>
                  </a:lnTo>
                  <a:lnTo>
                    <a:pt x="60705" y="342900"/>
                  </a:lnTo>
                  <a:lnTo>
                    <a:pt x="61976" y="341503"/>
                  </a:lnTo>
                  <a:lnTo>
                    <a:pt x="63373" y="339218"/>
                  </a:lnTo>
                  <a:lnTo>
                    <a:pt x="68706" y="333248"/>
                  </a:lnTo>
                  <a:lnTo>
                    <a:pt x="70104" y="332487"/>
                  </a:lnTo>
                  <a:lnTo>
                    <a:pt x="70738" y="330963"/>
                  </a:lnTo>
                  <a:lnTo>
                    <a:pt x="72136" y="330200"/>
                  </a:lnTo>
                  <a:lnTo>
                    <a:pt x="72770" y="328803"/>
                  </a:lnTo>
                  <a:lnTo>
                    <a:pt x="74168" y="328041"/>
                  </a:lnTo>
                  <a:lnTo>
                    <a:pt x="75437" y="326518"/>
                  </a:lnTo>
                  <a:lnTo>
                    <a:pt x="78231" y="324994"/>
                  </a:lnTo>
                  <a:lnTo>
                    <a:pt x="63373" y="301118"/>
                  </a:lnTo>
                  <a:lnTo>
                    <a:pt x="57276" y="301118"/>
                  </a:lnTo>
                  <a:lnTo>
                    <a:pt x="56006" y="300356"/>
                  </a:lnTo>
                  <a:lnTo>
                    <a:pt x="52577" y="300356"/>
                  </a:lnTo>
                  <a:lnTo>
                    <a:pt x="51180" y="299594"/>
                  </a:lnTo>
                  <a:lnTo>
                    <a:pt x="49911" y="299594"/>
                  </a:lnTo>
                  <a:lnTo>
                    <a:pt x="48513" y="298831"/>
                  </a:lnTo>
                  <a:lnTo>
                    <a:pt x="47879" y="298831"/>
                  </a:lnTo>
                  <a:lnTo>
                    <a:pt x="46481" y="298197"/>
                  </a:lnTo>
                  <a:lnTo>
                    <a:pt x="45084" y="296672"/>
                  </a:lnTo>
                  <a:lnTo>
                    <a:pt x="43180" y="295148"/>
                  </a:lnTo>
                  <a:lnTo>
                    <a:pt x="40386" y="292100"/>
                  </a:lnTo>
                  <a:lnTo>
                    <a:pt x="39751" y="290576"/>
                  </a:lnTo>
                  <a:lnTo>
                    <a:pt x="37719" y="288418"/>
                  </a:lnTo>
                  <a:lnTo>
                    <a:pt x="37083" y="286894"/>
                  </a:lnTo>
                  <a:lnTo>
                    <a:pt x="35687" y="285497"/>
                  </a:lnTo>
                  <a:lnTo>
                    <a:pt x="34416" y="282448"/>
                  </a:lnTo>
                  <a:lnTo>
                    <a:pt x="33019" y="280925"/>
                  </a:lnTo>
                  <a:lnTo>
                    <a:pt x="25654" y="264541"/>
                  </a:lnTo>
                  <a:lnTo>
                    <a:pt x="25654" y="263018"/>
                  </a:lnTo>
                  <a:lnTo>
                    <a:pt x="24891" y="261494"/>
                  </a:lnTo>
                  <a:lnTo>
                    <a:pt x="24256" y="259335"/>
                  </a:lnTo>
                  <a:lnTo>
                    <a:pt x="24256" y="257048"/>
                  </a:lnTo>
                  <a:lnTo>
                    <a:pt x="23622" y="255525"/>
                  </a:lnTo>
                  <a:lnTo>
                    <a:pt x="23622" y="241300"/>
                  </a:lnTo>
                  <a:lnTo>
                    <a:pt x="24256" y="239776"/>
                  </a:lnTo>
                  <a:lnTo>
                    <a:pt x="24256" y="231648"/>
                  </a:lnTo>
                  <a:lnTo>
                    <a:pt x="24891" y="230125"/>
                  </a:lnTo>
                  <a:lnTo>
                    <a:pt x="24891" y="228600"/>
                  </a:lnTo>
                  <a:lnTo>
                    <a:pt x="25654" y="227966"/>
                  </a:lnTo>
                  <a:lnTo>
                    <a:pt x="25654" y="224156"/>
                  </a:lnTo>
                  <a:lnTo>
                    <a:pt x="26288" y="222631"/>
                  </a:lnTo>
                  <a:lnTo>
                    <a:pt x="26288" y="221107"/>
                  </a:lnTo>
                  <a:lnTo>
                    <a:pt x="26923" y="219710"/>
                  </a:lnTo>
                  <a:lnTo>
                    <a:pt x="26923" y="216663"/>
                  </a:lnTo>
                  <a:lnTo>
                    <a:pt x="27686" y="216663"/>
                  </a:lnTo>
                  <a:lnTo>
                    <a:pt x="26923" y="216663"/>
                  </a:lnTo>
                  <a:lnTo>
                    <a:pt x="26288" y="215900"/>
                  </a:lnTo>
                  <a:lnTo>
                    <a:pt x="25654" y="214503"/>
                  </a:lnTo>
                  <a:lnTo>
                    <a:pt x="24256" y="212979"/>
                  </a:lnTo>
                  <a:lnTo>
                    <a:pt x="23622" y="211456"/>
                  </a:lnTo>
                  <a:lnTo>
                    <a:pt x="20955" y="208535"/>
                  </a:lnTo>
                  <a:lnTo>
                    <a:pt x="20193" y="207010"/>
                  </a:lnTo>
                  <a:lnTo>
                    <a:pt x="18923" y="205487"/>
                  </a:lnTo>
                  <a:lnTo>
                    <a:pt x="18161" y="203963"/>
                  </a:lnTo>
                  <a:lnTo>
                    <a:pt x="17526" y="203200"/>
                  </a:lnTo>
                  <a:lnTo>
                    <a:pt x="16891" y="201676"/>
                  </a:lnTo>
                  <a:lnTo>
                    <a:pt x="15494" y="200279"/>
                  </a:lnTo>
                  <a:lnTo>
                    <a:pt x="14223" y="197231"/>
                  </a:lnTo>
                  <a:lnTo>
                    <a:pt x="12826" y="195835"/>
                  </a:lnTo>
                  <a:lnTo>
                    <a:pt x="8762" y="186818"/>
                  </a:lnTo>
                  <a:lnTo>
                    <a:pt x="8127" y="186056"/>
                  </a:lnTo>
                  <a:lnTo>
                    <a:pt x="8127" y="184531"/>
                  </a:lnTo>
                  <a:lnTo>
                    <a:pt x="7366" y="183007"/>
                  </a:lnTo>
                  <a:lnTo>
                    <a:pt x="7366" y="177166"/>
                  </a:lnTo>
                  <a:lnTo>
                    <a:pt x="8127" y="176403"/>
                  </a:lnTo>
                  <a:lnTo>
                    <a:pt x="8127" y="172594"/>
                  </a:lnTo>
                  <a:lnTo>
                    <a:pt x="8762" y="171831"/>
                  </a:lnTo>
                  <a:lnTo>
                    <a:pt x="9398" y="169546"/>
                  </a:lnTo>
                  <a:lnTo>
                    <a:pt x="9398" y="168148"/>
                  </a:lnTo>
                  <a:lnTo>
                    <a:pt x="10159" y="165863"/>
                  </a:lnTo>
                  <a:lnTo>
                    <a:pt x="11430" y="164338"/>
                  </a:lnTo>
                  <a:lnTo>
                    <a:pt x="11430" y="162179"/>
                  </a:lnTo>
                  <a:lnTo>
                    <a:pt x="12065" y="161418"/>
                  </a:lnTo>
                  <a:lnTo>
                    <a:pt x="14223" y="156972"/>
                  </a:lnTo>
                  <a:lnTo>
                    <a:pt x="14858" y="156972"/>
                  </a:lnTo>
                  <a:lnTo>
                    <a:pt x="1397" y="156972"/>
                  </a:lnTo>
                  <a:lnTo>
                    <a:pt x="634" y="156210"/>
                  </a:lnTo>
                  <a:lnTo>
                    <a:pt x="0" y="156210"/>
                  </a:lnTo>
                  <a:lnTo>
                    <a:pt x="0" y="138938"/>
                  </a:lnTo>
                  <a:lnTo>
                    <a:pt x="634" y="138303"/>
                  </a:lnTo>
                  <a:lnTo>
                    <a:pt x="634" y="136018"/>
                  </a:lnTo>
                  <a:lnTo>
                    <a:pt x="1397" y="134494"/>
                  </a:lnTo>
                  <a:lnTo>
                    <a:pt x="1397" y="132969"/>
                  </a:lnTo>
                  <a:lnTo>
                    <a:pt x="2031" y="130684"/>
                  </a:lnTo>
                  <a:lnTo>
                    <a:pt x="2031" y="129287"/>
                  </a:lnTo>
                  <a:lnTo>
                    <a:pt x="2666" y="127763"/>
                  </a:lnTo>
                  <a:lnTo>
                    <a:pt x="2666" y="126238"/>
                  </a:lnTo>
                  <a:lnTo>
                    <a:pt x="3301" y="124841"/>
                  </a:lnTo>
                  <a:lnTo>
                    <a:pt x="3301" y="123318"/>
                  </a:lnTo>
                  <a:lnTo>
                    <a:pt x="4063" y="121794"/>
                  </a:lnTo>
                  <a:lnTo>
                    <a:pt x="4063" y="120269"/>
                  </a:lnTo>
                  <a:lnTo>
                    <a:pt x="4698" y="118872"/>
                  </a:lnTo>
                  <a:lnTo>
                    <a:pt x="4698" y="116587"/>
                  </a:lnTo>
                  <a:lnTo>
                    <a:pt x="5461" y="115063"/>
                  </a:lnTo>
                  <a:lnTo>
                    <a:pt x="5461" y="109094"/>
                  </a:lnTo>
                  <a:lnTo>
                    <a:pt x="6095" y="107569"/>
                  </a:lnTo>
                  <a:lnTo>
                    <a:pt x="6095" y="104648"/>
                  </a:lnTo>
                  <a:lnTo>
                    <a:pt x="6730" y="103125"/>
                  </a:lnTo>
                  <a:lnTo>
                    <a:pt x="6730" y="100076"/>
                  </a:lnTo>
                  <a:lnTo>
                    <a:pt x="8127" y="98679"/>
                  </a:lnTo>
                  <a:lnTo>
                    <a:pt x="8762" y="97156"/>
                  </a:lnTo>
                  <a:lnTo>
                    <a:pt x="10159" y="95631"/>
                  </a:lnTo>
                  <a:lnTo>
                    <a:pt x="10794" y="95631"/>
                  </a:lnTo>
                  <a:lnTo>
                    <a:pt x="12065" y="94869"/>
                  </a:lnTo>
                  <a:lnTo>
                    <a:pt x="12826" y="94107"/>
                  </a:lnTo>
                  <a:lnTo>
                    <a:pt x="14858" y="94107"/>
                  </a:lnTo>
                  <a:lnTo>
                    <a:pt x="15494" y="93346"/>
                  </a:lnTo>
                  <a:lnTo>
                    <a:pt x="19558" y="93346"/>
                  </a:lnTo>
                  <a:lnTo>
                    <a:pt x="20955" y="92584"/>
                  </a:lnTo>
                  <a:lnTo>
                    <a:pt x="27686" y="92584"/>
                  </a:lnTo>
                  <a:lnTo>
                    <a:pt x="28955" y="91948"/>
                  </a:lnTo>
                  <a:lnTo>
                    <a:pt x="33655" y="91948"/>
                  </a:lnTo>
                  <a:lnTo>
                    <a:pt x="35687" y="91187"/>
                  </a:lnTo>
                  <a:lnTo>
                    <a:pt x="49148" y="91187"/>
                  </a:lnTo>
                  <a:lnTo>
                    <a:pt x="49911" y="90425"/>
                  </a:lnTo>
                  <a:lnTo>
                    <a:pt x="50545" y="88138"/>
                  </a:lnTo>
                  <a:lnTo>
                    <a:pt x="51180" y="87503"/>
                  </a:lnTo>
                  <a:lnTo>
                    <a:pt x="51943" y="85218"/>
                  </a:lnTo>
                  <a:lnTo>
                    <a:pt x="53212" y="83694"/>
                  </a:lnTo>
                  <a:lnTo>
                    <a:pt x="54609" y="80646"/>
                  </a:lnTo>
                  <a:lnTo>
                    <a:pt x="55244" y="79884"/>
                  </a:lnTo>
                  <a:lnTo>
                    <a:pt x="56006" y="78487"/>
                  </a:lnTo>
                  <a:lnTo>
                    <a:pt x="56006" y="77725"/>
                  </a:lnTo>
                  <a:lnTo>
                    <a:pt x="56641" y="76200"/>
                  </a:lnTo>
                  <a:lnTo>
                    <a:pt x="57276" y="75438"/>
                  </a:lnTo>
                  <a:lnTo>
                    <a:pt x="57912" y="73915"/>
                  </a:lnTo>
                  <a:lnTo>
                    <a:pt x="59308" y="73279"/>
                  </a:lnTo>
                  <a:lnTo>
                    <a:pt x="59308" y="71756"/>
                  </a:lnTo>
                  <a:lnTo>
                    <a:pt x="59944" y="70231"/>
                  </a:lnTo>
                  <a:lnTo>
                    <a:pt x="61341" y="68707"/>
                  </a:lnTo>
                  <a:lnTo>
                    <a:pt x="61976" y="67310"/>
                  </a:lnTo>
                  <a:lnTo>
                    <a:pt x="62737" y="66548"/>
                  </a:lnTo>
                  <a:lnTo>
                    <a:pt x="64008" y="63500"/>
                  </a:lnTo>
                  <a:lnTo>
                    <a:pt x="65405" y="61976"/>
                  </a:lnTo>
                  <a:lnTo>
                    <a:pt x="67437" y="57531"/>
                  </a:lnTo>
                  <a:lnTo>
                    <a:pt x="68706" y="56769"/>
                  </a:lnTo>
                  <a:lnTo>
                    <a:pt x="69469" y="54610"/>
                  </a:lnTo>
                  <a:lnTo>
                    <a:pt x="70104" y="53848"/>
                  </a:lnTo>
                  <a:lnTo>
                    <a:pt x="70738" y="51563"/>
                  </a:lnTo>
                  <a:lnTo>
                    <a:pt x="72136" y="50800"/>
                  </a:lnTo>
                  <a:lnTo>
                    <a:pt x="73533" y="47879"/>
                  </a:lnTo>
                  <a:lnTo>
                    <a:pt x="74802" y="46356"/>
                  </a:lnTo>
                  <a:lnTo>
                    <a:pt x="76200" y="43307"/>
                  </a:lnTo>
                  <a:lnTo>
                    <a:pt x="78231" y="41022"/>
                  </a:lnTo>
                  <a:lnTo>
                    <a:pt x="78866" y="39625"/>
                  </a:lnTo>
                  <a:lnTo>
                    <a:pt x="80263" y="38100"/>
                  </a:lnTo>
                  <a:lnTo>
                    <a:pt x="80898" y="36576"/>
                  </a:lnTo>
                  <a:lnTo>
                    <a:pt x="81533" y="35815"/>
                  </a:lnTo>
                  <a:lnTo>
                    <a:pt x="82295" y="34418"/>
                  </a:lnTo>
                  <a:lnTo>
                    <a:pt x="84962" y="31369"/>
                  </a:lnTo>
                  <a:lnTo>
                    <a:pt x="85598" y="29846"/>
                  </a:lnTo>
                  <a:lnTo>
                    <a:pt x="86994" y="28448"/>
                  </a:lnTo>
                  <a:lnTo>
                    <a:pt x="89026" y="26925"/>
                  </a:lnTo>
                  <a:lnTo>
                    <a:pt x="90297" y="24638"/>
                  </a:lnTo>
                  <a:lnTo>
                    <a:pt x="91694" y="23876"/>
                  </a:lnTo>
                  <a:lnTo>
                    <a:pt x="92329" y="22353"/>
                  </a:lnTo>
                  <a:lnTo>
                    <a:pt x="93726" y="20956"/>
                  </a:lnTo>
                  <a:lnTo>
                    <a:pt x="98425" y="17907"/>
                  </a:lnTo>
                  <a:lnTo>
                    <a:pt x="99822" y="16510"/>
                  </a:lnTo>
                  <a:lnTo>
                    <a:pt x="101726" y="15748"/>
                  </a:lnTo>
                  <a:lnTo>
                    <a:pt x="107187" y="11938"/>
                  </a:lnTo>
                  <a:lnTo>
                    <a:pt x="107823" y="11176"/>
                  </a:lnTo>
                  <a:lnTo>
                    <a:pt x="109219" y="11176"/>
                  </a:lnTo>
                  <a:lnTo>
                    <a:pt x="110490" y="10415"/>
                  </a:lnTo>
                  <a:lnTo>
                    <a:pt x="111251" y="10415"/>
                  </a:lnTo>
                  <a:lnTo>
                    <a:pt x="111887" y="9779"/>
                  </a:lnTo>
                  <a:lnTo>
                    <a:pt x="113283" y="9018"/>
                  </a:lnTo>
                  <a:lnTo>
                    <a:pt x="113919" y="9018"/>
                  </a:lnTo>
                  <a:lnTo>
                    <a:pt x="116586" y="7494"/>
                  </a:lnTo>
                  <a:lnTo>
                    <a:pt x="117220" y="7494"/>
                  </a:lnTo>
                  <a:lnTo>
                    <a:pt x="118618" y="6731"/>
                  </a:lnTo>
                  <a:lnTo>
                    <a:pt x="119252" y="6731"/>
                  </a:lnTo>
                  <a:lnTo>
                    <a:pt x="120650" y="5969"/>
                  </a:lnTo>
                  <a:lnTo>
                    <a:pt x="121284" y="5969"/>
                  </a:lnTo>
                  <a:lnTo>
                    <a:pt x="122681" y="5207"/>
                  </a:lnTo>
                  <a:lnTo>
                    <a:pt x="123316" y="5207"/>
                  </a:lnTo>
                  <a:lnTo>
                    <a:pt x="124713" y="4446"/>
                  </a:lnTo>
                  <a:lnTo>
                    <a:pt x="125983" y="4446"/>
                  </a:lnTo>
                  <a:lnTo>
                    <a:pt x="126745" y="3684"/>
                  </a:lnTo>
                  <a:lnTo>
                    <a:pt x="128777" y="3684"/>
                  </a:lnTo>
                  <a:lnTo>
                    <a:pt x="130048" y="2922"/>
                  </a:lnTo>
                  <a:lnTo>
                    <a:pt x="132080" y="2922"/>
                  </a:lnTo>
                  <a:lnTo>
                    <a:pt x="133476" y="2287"/>
                  </a:lnTo>
                  <a:lnTo>
                    <a:pt x="134112" y="2287"/>
                  </a:lnTo>
                  <a:lnTo>
                    <a:pt x="135508" y="1525"/>
                  </a:lnTo>
                  <a:lnTo>
                    <a:pt x="138176" y="1525"/>
                  </a:lnTo>
                  <a:lnTo>
                    <a:pt x="140208" y="763"/>
                  </a:lnTo>
                  <a:lnTo>
                    <a:pt x="144272" y="763"/>
                  </a:lnTo>
                  <a:lnTo>
                    <a:pt x="146304" y="0"/>
                  </a:lnTo>
                  <a:lnTo>
                    <a:pt x="153034" y="0"/>
                  </a:lnTo>
                  <a:lnTo>
                    <a:pt x="155066" y="763"/>
                  </a:lnTo>
                  <a:lnTo>
                    <a:pt x="156337" y="763"/>
                  </a:lnTo>
                  <a:lnTo>
                    <a:pt x="157733" y="1525"/>
                  </a:lnTo>
                  <a:lnTo>
                    <a:pt x="158369" y="1525"/>
                  </a:lnTo>
                  <a:lnTo>
                    <a:pt x="159766" y="2287"/>
                  </a:lnTo>
                  <a:lnTo>
                    <a:pt x="160401" y="2922"/>
                  </a:lnTo>
                  <a:lnTo>
                    <a:pt x="161798" y="2922"/>
                  </a:lnTo>
                  <a:lnTo>
                    <a:pt x="163194" y="3684"/>
                  </a:lnTo>
                  <a:lnTo>
                    <a:pt x="163830" y="4446"/>
                  </a:lnTo>
                  <a:lnTo>
                    <a:pt x="165100" y="5207"/>
                  </a:lnTo>
                  <a:lnTo>
                    <a:pt x="165862" y="5969"/>
                  </a:lnTo>
                  <a:lnTo>
                    <a:pt x="168529" y="7494"/>
                  </a:lnTo>
                  <a:lnTo>
                    <a:pt x="169163" y="8256"/>
                  </a:lnTo>
                  <a:lnTo>
                    <a:pt x="171958" y="9779"/>
                  </a:lnTo>
                  <a:lnTo>
                    <a:pt x="172593" y="10415"/>
                  </a:lnTo>
                  <a:lnTo>
                    <a:pt x="173862" y="11176"/>
                  </a:lnTo>
                  <a:lnTo>
                    <a:pt x="175894" y="13463"/>
                  </a:lnTo>
                  <a:lnTo>
                    <a:pt x="177291" y="14225"/>
                  </a:lnTo>
                  <a:lnTo>
                    <a:pt x="177926" y="14987"/>
                  </a:lnTo>
                  <a:lnTo>
                    <a:pt x="179323" y="15748"/>
                  </a:lnTo>
                  <a:lnTo>
                    <a:pt x="181355" y="17907"/>
                  </a:lnTo>
                  <a:lnTo>
                    <a:pt x="184023" y="19431"/>
                  </a:lnTo>
                  <a:lnTo>
                    <a:pt x="184658" y="20956"/>
                  </a:lnTo>
                  <a:lnTo>
                    <a:pt x="186055" y="21718"/>
                  </a:lnTo>
                  <a:lnTo>
                    <a:pt x="188087" y="23876"/>
                  </a:lnTo>
                  <a:lnTo>
                    <a:pt x="189356" y="24638"/>
                  </a:lnTo>
                  <a:lnTo>
                    <a:pt x="190754" y="26925"/>
                  </a:lnTo>
                  <a:lnTo>
                    <a:pt x="194818" y="29846"/>
                  </a:lnTo>
                  <a:lnTo>
                    <a:pt x="196215" y="32131"/>
                  </a:lnTo>
                  <a:lnTo>
                    <a:pt x="198119" y="33656"/>
                  </a:lnTo>
                  <a:lnTo>
                    <a:pt x="200913" y="36576"/>
                  </a:lnTo>
                  <a:lnTo>
                    <a:pt x="202183" y="37338"/>
                  </a:lnTo>
                  <a:lnTo>
                    <a:pt x="202819" y="38863"/>
                  </a:lnTo>
                  <a:close/>
                </a:path>
              </a:pathLst>
            </a:custGeom>
            <a:solidFill>
              <a:srgbClr val="F2CC99"/>
            </a:solidFill>
            <a:ln w="0" cap="flat" cmpd="sng" algn="ctr">
              <a:solidFill>
                <a:srgbClr val="F2C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6" name="Freeform 655"/>
            <p:cNvSpPr/>
            <p:nvPr/>
          </p:nvSpPr>
          <p:spPr>
            <a:xfrm>
              <a:off x="655378" y="3450395"/>
              <a:ext cx="218556" cy="152979"/>
            </a:xfrm>
            <a:custGeom>
              <a:avLst/>
              <a:gdLst/>
              <a:ahLst/>
              <a:cxnLst/>
              <a:rect l="0" t="0" r="0" b="0"/>
              <a:pathLst>
                <a:path w="218440" h="152401">
                  <a:moveTo>
                    <a:pt x="4699" y="18033"/>
                  </a:moveTo>
                  <a:lnTo>
                    <a:pt x="213741" y="0"/>
                  </a:lnTo>
                  <a:lnTo>
                    <a:pt x="212978" y="81406"/>
                  </a:lnTo>
                  <a:lnTo>
                    <a:pt x="218439" y="115824"/>
                  </a:lnTo>
                  <a:lnTo>
                    <a:pt x="172592" y="137541"/>
                  </a:lnTo>
                  <a:lnTo>
                    <a:pt x="53975" y="152400"/>
                  </a:lnTo>
                  <a:lnTo>
                    <a:pt x="0" y="124079"/>
                  </a:lnTo>
                  <a:lnTo>
                    <a:pt x="12192" y="94233"/>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7" name="Freeform 656"/>
            <p:cNvSpPr/>
            <p:nvPr/>
          </p:nvSpPr>
          <p:spPr>
            <a:xfrm>
              <a:off x="611314" y="3187586"/>
              <a:ext cx="260857" cy="313802"/>
            </a:xfrm>
            <a:custGeom>
              <a:avLst/>
              <a:gdLst/>
              <a:ahLst/>
              <a:cxnLst/>
              <a:rect l="0" t="0" r="0" b="0"/>
              <a:pathLst>
                <a:path w="262129" h="313818">
                  <a:moveTo>
                    <a:pt x="30226" y="36703"/>
                  </a:moveTo>
                  <a:lnTo>
                    <a:pt x="204217" y="0"/>
                  </a:lnTo>
                  <a:lnTo>
                    <a:pt x="241936" y="104648"/>
                  </a:lnTo>
                  <a:lnTo>
                    <a:pt x="246000" y="174117"/>
                  </a:lnTo>
                  <a:lnTo>
                    <a:pt x="262128" y="266827"/>
                  </a:lnTo>
                  <a:lnTo>
                    <a:pt x="220981" y="292227"/>
                  </a:lnTo>
                  <a:lnTo>
                    <a:pt x="163704" y="313817"/>
                  </a:lnTo>
                  <a:lnTo>
                    <a:pt x="94361" y="308610"/>
                  </a:lnTo>
                  <a:lnTo>
                    <a:pt x="41022" y="281050"/>
                  </a:lnTo>
                  <a:lnTo>
                    <a:pt x="23496" y="168910"/>
                  </a:lnTo>
                  <a:lnTo>
                    <a:pt x="5335" y="134492"/>
                  </a:lnTo>
                  <a:lnTo>
                    <a:pt x="0" y="94868"/>
                  </a:lnTo>
                  <a:lnTo>
                    <a:pt x="13462" y="56006"/>
                  </a:lnTo>
                  <a:close/>
                </a:path>
              </a:pathLst>
            </a:custGeom>
            <a:solidFill>
              <a:srgbClr val="CCA6FF"/>
            </a:solidFill>
            <a:ln w="0" cap="flat" cmpd="sng" algn="ctr">
              <a:solidFill>
                <a:srgbClr val="CCA6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8" name="Freeform 657"/>
            <p:cNvSpPr/>
            <p:nvPr/>
          </p:nvSpPr>
          <p:spPr>
            <a:xfrm>
              <a:off x="637752" y="3207199"/>
              <a:ext cx="126903" cy="41187"/>
            </a:xfrm>
            <a:custGeom>
              <a:avLst/>
              <a:gdLst/>
              <a:ahLst/>
              <a:cxnLst/>
              <a:rect l="0" t="0" r="0" b="0"/>
              <a:pathLst>
                <a:path w="126747" h="40386">
                  <a:moveTo>
                    <a:pt x="0" y="23241"/>
                  </a:moveTo>
                  <a:lnTo>
                    <a:pt x="17525" y="0"/>
                  </a:lnTo>
                  <a:lnTo>
                    <a:pt x="126746" y="7492"/>
                  </a:lnTo>
                  <a:lnTo>
                    <a:pt x="125983" y="7492"/>
                  </a:lnTo>
                  <a:lnTo>
                    <a:pt x="124714" y="9016"/>
                  </a:lnTo>
                  <a:lnTo>
                    <a:pt x="123951" y="9016"/>
                  </a:lnTo>
                  <a:lnTo>
                    <a:pt x="122682" y="10541"/>
                  </a:lnTo>
                  <a:lnTo>
                    <a:pt x="113918" y="15747"/>
                  </a:lnTo>
                  <a:lnTo>
                    <a:pt x="113283" y="16510"/>
                  </a:lnTo>
                  <a:lnTo>
                    <a:pt x="111886" y="17144"/>
                  </a:lnTo>
                  <a:lnTo>
                    <a:pt x="111125" y="17907"/>
                  </a:lnTo>
                  <a:lnTo>
                    <a:pt x="108457" y="19431"/>
                  </a:lnTo>
                  <a:lnTo>
                    <a:pt x="107822" y="20192"/>
                  </a:lnTo>
                  <a:lnTo>
                    <a:pt x="90932" y="29210"/>
                  </a:lnTo>
                  <a:lnTo>
                    <a:pt x="84200" y="32131"/>
                  </a:lnTo>
                  <a:lnTo>
                    <a:pt x="82931" y="32131"/>
                  </a:lnTo>
                  <a:lnTo>
                    <a:pt x="80899" y="32892"/>
                  </a:lnTo>
                  <a:lnTo>
                    <a:pt x="78104" y="34416"/>
                  </a:lnTo>
                  <a:lnTo>
                    <a:pt x="76200" y="35179"/>
                  </a:lnTo>
                  <a:lnTo>
                    <a:pt x="74168" y="35179"/>
                  </a:lnTo>
                  <a:lnTo>
                    <a:pt x="69342" y="37338"/>
                  </a:lnTo>
                  <a:lnTo>
                    <a:pt x="67436" y="37338"/>
                  </a:lnTo>
                  <a:lnTo>
                    <a:pt x="66039" y="38100"/>
                  </a:lnTo>
                  <a:lnTo>
                    <a:pt x="64007" y="38100"/>
                  </a:lnTo>
                  <a:lnTo>
                    <a:pt x="61975" y="38862"/>
                  </a:lnTo>
                  <a:lnTo>
                    <a:pt x="60579" y="38862"/>
                  </a:lnTo>
                  <a:lnTo>
                    <a:pt x="58674" y="39623"/>
                  </a:lnTo>
                  <a:lnTo>
                    <a:pt x="55244" y="39623"/>
                  </a:lnTo>
                  <a:lnTo>
                    <a:pt x="53212" y="40385"/>
                  </a:lnTo>
                  <a:lnTo>
                    <a:pt x="39750" y="40385"/>
                  </a:lnTo>
                  <a:lnTo>
                    <a:pt x="38354" y="39623"/>
                  </a:lnTo>
                  <a:lnTo>
                    <a:pt x="33654" y="39623"/>
                  </a:lnTo>
                  <a:lnTo>
                    <a:pt x="32385" y="38862"/>
                  </a:lnTo>
                  <a:lnTo>
                    <a:pt x="29590" y="38862"/>
                  </a:lnTo>
                  <a:lnTo>
                    <a:pt x="28321" y="38100"/>
                  </a:lnTo>
                  <a:lnTo>
                    <a:pt x="25526" y="38100"/>
                  </a:lnTo>
                  <a:lnTo>
                    <a:pt x="24892" y="37338"/>
                  </a:lnTo>
                  <a:lnTo>
                    <a:pt x="23622" y="37338"/>
                  </a:lnTo>
                  <a:lnTo>
                    <a:pt x="22225" y="36575"/>
                  </a:lnTo>
                  <a:lnTo>
                    <a:pt x="21589" y="36575"/>
                  </a:lnTo>
                  <a:lnTo>
                    <a:pt x="20193" y="35813"/>
                  </a:lnTo>
                  <a:lnTo>
                    <a:pt x="18796" y="35813"/>
                  </a:lnTo>
                  <a:lnTo>
                    <a:pt x="18161" y="35179"/>
                  </a:lnTo>
                  <a:lnTo>
                    <a:pt x="16764" y="35179"/>
                  </a:lnTo>
                  <a:lnTo>
                    <a:pt x="13461" y="33654"/>
                  </a:lnTo>
                  <a:lnTo>
                    <a:pt x="10794" y="32131"/>
                  </a:lnTo>
                  <a:lnTo>
                    <a:pt x="8762" y="31369"/>
                  </a:lnTo>
                  <a:lnTo>
                    <a:pt x="8128" y="29972"/>
                  </a:lnTo>
                  <a:lnTo>
                    <a:pt x="5333" y="28447"/>
                  </a:lnTo>
                  <a:lnTo>
                    <a:pt x="4699" y="27685"/>
                  </a:lnTo>
                  <a:lnTo>
                    <a:pt x="3301" y="26923"/>
                  </a:lnTo>
                  <a:lnTo>
                    <a:pt x="2667" y="26162"/>
                  </a:lnTo>
                  <a:lnTo>
                    <a:pt x="2032" y="26162"/>
                  </a:lnTo>
                  <a:lnTo>
                    <a:pt x="635" y="24638"/>
                  </a:lnTo>
                  <a:lnTo>
                    <a:pt x="635" y="23875"/>
                  </a:lnTo>
                  <a:close/>
                </a:path>
              </a:pathLst>
            </a:custGeom>
            <a:solidFill>
              <a:srgbClr val="BA87E3"/>
            </a:solidFill>
            <a:ln w="0" cap="flat" cmpd="sng" algn="ctr">
              <a:solidFill>
                <a:srgbClr val="BA87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9" name="Freeform 658"/>
            <p:cNvSpPr/>
            <p:nvPr/>
          </p:nvSpPr>
          <p:spPr>
            <a:xfrm>
              <a:off x="784043" y="2981654"/>
              <a:ext cx="282007" cy="405981"/>
            </a:xfrm>
            <a:custGeom>
              <a:avLst/>
              <a:gdLst/>
              <a:ahLst/>
              <a:cxnLst/>
              <a:rect l="0" t="0" r="0" b="0"/>
              <a:pathLst>
                <a:path w="282448" h="405767">
                  <a:moveTo>
                    <a:pt x="64008" y="136780"/>
                  </a:moveTo>
                  <a:lnTo>
                    <a:pt x="49911" y="112141"/>
                  </a:lnTo>
                  <a:lnTo>
                    <a:pt x="43180" y="85218"/>
                  </a:lnTo>
                  <a:lnTo>
                    <a:pt x="28955" y="74041"/>
                  </a:lnTo>
                  <a:lnTo>
                    <a:pt x="25654" y="52325"/>
                  </a:lnTo>
                  <a:lnTo>
                    <a:pt x="29717" y="38100"/>
                  </a:lnTo>
                  <a:lnTo>
                    <a:pt x="22987" y="11938"/>
                  </a:lnTo>
                  <a:lnTo>
                    <a:pt x="63372" y="0"/>
                  </a:lnTo>
                  <a:lnTo>
                    <a:pt x="86360" y="18034"/>
                  </a:lnTo>
                  <a:lnTo>
                    <a:pt x="92455" y="45593"/>
                  </a:lnTo>
                  <a:lnTo>
                    <a:pt x="88264" y="81408"/>
                  </a:lnTo>
                  <a:lnTo>
                    <a:pt x="93725" y="106934"/>
                  </a:lnTo>
                  <a:lnTo>
                    <a:pt x="144906" y="107697"/>
                  </a:lnTo>
                  <a:lnTo>
                    <a:pt x="174625" y="76962"/>
                  </a:lnTo>
                  <a:lnTo>
                    <a:pt x="191389" y="73280"/>
                  </a:lnTo>
                  <a:lnTo>
                    <a:pt x="217042" y="90425"/>
                  </a:lnTo>
                  <a:lnTo>
                    <a:pt x="227202" y="104649"/>
                  </a:lnTo>
                  <a:lnTo>
                    <a:pt x="223774" y="109093"/>
                  </a:lnTo>
                  <a:lnTo>
                    <a:pt x="192786" y="118110"/>
                  </a:lnTo>
                  <a:lnTo>
                    <a:pt x="182625" y="136780"/>
                  </a:lnTo>
                  <a:lnTo>
                    <a:pt x="240030" y="268225"/>
                  </a:lnTo>
                  <a:lnTo>
                    <a:pt x="260222" y="268986"/>
                  </a:lnTo>
                  <a:lnTo>
                    <a:pt x="273685" y="286259"/>
                  </a:lnTo>
                  <a:lnTo>
                    <a:pt x="282447" y="301879"/>
                  </a:lnTo>
                  <a:lnTo>
                    <a:pt x="277749" y="314579"/>
                  </a:lnTo>
                  <a:lnTo>
                    <a:pt x="257555" y="328042"/>
                  </a:lnTo>
                  <a:lnTo>
                    <a:pt x="245999" y="307848"/>
                  </a:lnTo>
                  <a:lnTo>
                    <a:pt x="221741" y="304166"/>
                  </a:lnTo>
                  <a:lnTo>
                    <a:pt x="226567" y="323597"/>
                  </a:lnTo>
                  <a:lnTo>
                    <a:pt x="231902" y="348235"/>
                  </a:lnTo>
                  <a:lnTo>
                    <a:pt x="231902" y="378079"/>
                  </a:lnTo>
                  <a:lnTo>
                    <a:pt x="223139" y="376683"/>
                  </a:lnTo>
                  <a:lnTo>
                    <a:pt x="192150" y="331090"/>
                  </a:lnTo>
                  <a:lnTo>
                    <a:pt x="169925" y="332486"/>
                  </a:lnTo>
                  <a:lnTo>
                    <a:pt x="160527" y="363221"/>
                  </a:lnTo>
                  <a:lnTo>
                    <a:pt x="160527" y="384811"/>
                  </a:lnTo>
                  <a:lnTo>
                    <a:pt x="151002" y="405766"/>
                  </a:lnTo>
                  <a:lnTo>
                    <a:pt x="120650" y="396748"/>
                  </a:lnTo>
                  <a:lnTo>
                    <a:pt x="122681" y="362459"/>
                  </a:lnTo>
                  <a:lnTo>
                    <a:pt x="135508" y="351155"/>
                  </a:lnTo>
                  <a:lnTo>
                    <a:pt x="138938" y="332486"/>
                  </a:lnTo>
                  <a:lnTo>
                    <a:pt x="68072" y="205487"/>
                  </a:lnTo>
                  <a:lnTo>
                    <a:pt x="28320" y="246634"/>
                  </a:lnTo>
                  <a:lnTo>
                    <a:pt x="8762" y="236856"/>
                  </a:lnTo>
                  <a:lnTo>
                    <a:pt x="0" y="214503"/>
                  </a:lnTo>
                  <a:lnTo>
                    <a:pt x="27051" y="186818"/>
                  </a:lnTo>
                  <a:lnTo>
                    <a:pt x="59308" y="174880"/>
                  </a:lnTo>
                  <a:close/>
                </a:path>
              </a:pathLst>
            </a:custGeom>
            <a:solidFill>
              <a:srgbClr val="C9D496"/>
            </a:solidFill>
            <a:ln w="0" cap="flat" cmpd="sng" algn="ctr">
              <a:solidFill>
                <a:srgbClr val="C9D49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0" name="Freeform 659"/>
            <p:cNvSpPr/>
            <p:nvPr/>
          </p:nvSpPr>
          <p:spPr>
            <a:xfrm>
              <a:off x="674765" y="3579839"/>
              <a:ext cx="236181" cy="149056"/>
            </a:xfrm>
            <a:custGeom>
              <a:avLst/>
              <a:gdLst/>
              <a:ahLst/>
              <a:cxnLst/>
              <a:rect l="0" t="0" r="0" b="0"/>
              <a:pathLst>
                <a:path w="235205" h="149479">
                  <a:moveTo>
                    <a:pt x="6732" y="8255"/>
                  </a:moveTo>
                  <a:lnTo>
                    <a:pt x="33782" y="15747"/>
                  </a:lnTo>
                  <a:lnTo>
                    <a:pt x="86233" y="16509"/>
                  </a:lnTo>
                  <a:lnTo>
                    <a:pt x="76200" y="64262"/>
                  </a:lnTo>
                  <a:lnTo>
                    <a:pt x="84329" y="82169"/>
                  </a:lnTo>
                  <a:lnTo>
                    <a:pt x="99061" y="82931"/>
                  </a:lnTo>
                  <a:lnTo>
                    <a:pt x="92329" y="13462"/>
                  </a:lnTo>
                  <a:lnTo>
                    <a:pt x="172593" y="0"/>
                  </a:lnTo>
                  <a:lnTo>
                    <a:pt x="162434" y="61976"/>
                  </a:lnTo>
                  <a:lnTo>
                    <a:pt x="182626" y="80645"/>
                  </a:lnTo>
                  <a:lnTo>
                    <a:pt x="200915" y="83693"/>
                  </a:lnTo>
                  <a:lnTo>
                    <a:pt x="219076" y="97916"/>
                  </a:lnTo>
                  <a:lnTo>
                    <a:pt x="229235" y="97155"/>
                  </a:lnTo>
                  <a:lnTo>
                    <a:pt x="231140" y="97916"/>
                  </a:lnTo>
                  <a:lnTo>
                    <a:pt x="233935" y="100838"/>
                  </a:lnTo>
                  <a:lnTo>
                    <a:pt x="235204" y="103885"/>
                  </a:lnTo>
                  <a:lnTo>
                    <a:pt x="235204" y="108331"/>
                  </a:lnTo>
                  <a:lnTo>
                    <a:pt x="234570" y="109855"/>
                  </a:lnTo>
                  <a:lnTo>
                    <a:pt x="234570" y="117347"/>
                  </a:lnTo>
                  <a:lnTo>
                    <a:pt x="228474" y="124078"/>
                  </a:lnTo>
                  <a:lnTo>
                    <a:pt x="210313" y="121031"/>
                  </a:lnTo>
                  <a:lnTo>
                    <a:pt x="202946" y="131445"/>
                  </a:lnTo>
                  <a:lnTo>
                    <a:pt x="188088" y="133731"/>
                  </a:lnTo>
                  <a:lnTo>
                    <a:pt x="181991" y="141224"/>
                  </a:lnTo>
                  <a:lnTo>
                    <a:pt x="171832" y="144907"/>
                  </a:lnTo>
                  <a:lnTo>
                    <a:pt x="148337" y="133731"/>
                  </a:lnTo>
                  <a:lnTo>
                    <a:pt x="134113" y="146431"/>
                  </a:lnTo>
                  <a:lnTo>
                    <a:pt x="115189" y="143509"/>
                  </a:lnTo>
                  <a:lnTo>
                    <a:pt x="106554" y="147955"/>
                  </a:lnTo>
                  <a:lnTo>
                    <a:pt x="89028" y="145669"/>
                  </a:lnTo>
                  <a:lnTo>
                    <a:pt x="78232" y="149478"/>
                  </a:lnTo>
                  <a:lnTo>
                    <a:pt x="63374" y="147955"/>
                  </a:lnTo>
                  <a:lnTo>
                    <a:pt x="43181" y="117347"/>
                  </a:lnTo>
                  <a:lnTo>
                    <a:pt x="18161" y="104647"/>
                  </a:lnTo>
                  <a:lnTo>
                    <a:pt x="0" y="93345"/>
                  </a:lnTo>
                  <a:lnTo>
                    <a:pt x="9399" y="53847"/>
                  </a:lnTo>
                  <a:close/>
                </a:path>
              </a:pathLst>
            </a:custGeom>
            <a:solidFill>
              <a:srgbClr val="FFCC80"/>
            </a:solidFill>
            <a:ln w="0" cap="flat" cmpd="sng" algn="ctr">
              <a:solidFill>
                <a:srgbClr val="FFCC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1" name="Freeform 660"/>
            <p:cNvSpPr/>
            <p:nvPr/>
          </p:nvSpPr>
          <p:spPr>
            <a:xfrm>
              <a:off x="843970" y="3085600"/>
              <a:ext cx="179780" cy="231429"/>
            </a:xfrm>
            <a:custGeom>
              <a:avLst/>
              <a:gdLst/>
              <a:ahLst/>
              <a:cxnLst/>
              <a:rect l="0" t="0" r="0" b="0"/>
              <a:pathLst>
                <a:path w="179960" h="232412">
                  <a:moveTo>
                    <a:pt x="13462" y="115825"/>
                  </a:moveTo>
                  <a:lnTo>
                    <a:pt x="0" y="71756"/>
                  </a:lnTo>
                  <a:lnTo>
                    <a:pt x="3937" y="36576"/>
                  </a:lnTo>
                  <a:lnTo>
                    <a:pt x="21462" y="9779"/>
                  </a:lnTo>
                  <a:lnTo>
                    <a:pt x="37718" y="0"/>
                  </a:lnTo>
                  <a:lnTo>
                    <a:pt x="83565" y="4572"/>
                  </a:lnTo>
                  <a:lnTo>
                    <a:pt x="130682" y="45594"/>
                  </a:lnTo>
                  <a:lnTo>
                    <a:pt x="177165" y="136018"/>
                  </a:lnTo>
                  <a:lnTo>
                    <a:pt x="179959" y="171197"/>
                  </a:lnTo>
                  <a:lnTo>
                    <a:pt x="160401" y="207773"/>
                  </a:lnTo>
                  <a:lnTo>
                    <a:pt x="134112" y="227204"/>
                  </a:lnTo>
                  <a:lnTo>
                    <a:pt x="94360" y="232411"/>
                  </a:lnTo>
                  <a:lnTo>
                    <a:pt x="66675" y="214504"/>
                  </a:lnTo>
                  <a:close/>
                </a:path>
              </a:pathLst>
            </a:custGeom>
            <a:solidFill>
              <a:srgbClr val="9CB366"/>
            </a:solidFill>
            <a:ln w="0" cap="flat" cmpd="sng" algn="ctr">
              <a:solidFill>
                <a:srgbClr val="9CB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2" name="Freeform 661"/>
            <p:cNvSpPr/>
            <p:nvPr/>
          </p:nvSpPr>
          <p:spPr>
            <a:xfrm>
              <a:off x="955011" y="3120903"/>
              <a:ext cx="77552" cy="115715"/>
            </a:xfrm>
            <a:custGeom>
              <a:avLst/>
              <a:gdLst/>
              <a:ahLst/>
              <a:cxnLst/>
              <a:rect l="0" t="0" r="0" b="0"/>
              <a:pathLst>
                <a:path w="78868" h="116588">
                  <a:moveTo>
                    <a:pt x="7493" y="9652"/>
                  </a:moveTo>
                  <a:lnTo>
                    <a:pt x="36448" y="0"/>
                  </a:lnTo>
                  <a:lnTo>
                    <a:pt x="60706" y="26162"/>
                  </a:lnTo>
                  <a:lnTo>
                    <a:pt x="78867" y="79884"/>
                  </a:lnTo>
                  <a:lnTo>
                    <a:pt x="68834" y="116587"/>
                  </a:lnTo>
                  <a:lnTo>
                    <a:pt x="62737" y="94108"/>
                  </a:lnTo>
                  <a:lnTo>
                    <a:pt x="40512" y="101600"/>
                  </a:lnTo>
                  <a:lnTo>
                    <a:pt x="39878" y="100839"/>
                  </a:lnTo>
                  <a:lnTo>
                    <a:pt x="39878" y="100077"/>
                  </a:lnTo>
                  <a:lnTo>
                    <a:pt x="39115" y="98680"/>
                  </a:lnTo>
                  <a:lnTo>
                    <a:pt x="39115" y="91059"/>
                  </a:lnTo>
                  <a:lnTo>
                    <a:pt x="39878" y="88900"/>
                  </a:lnTo>
                  <a:lnTo>
                    <a:pt x="39878" y="86615"/>
                  </a:lnTo>
                  <a:lnTo>
                    <a:pt x="40512" y="85218"/>
                  </a:lnTo>
                  <a:lnTo>
                    <a:pt x="40512" y="82931"/>
                  </a:lnTo>
                  <a:lnTo>
                    <a:pt x="41148" y="82169"/>
                  </a:lnTo>
                  <a:lnTo>
                    <a:pt x="41148" y="80646"/>
                  </a:lnTo>
                  <a:lnTo>
                    <a:pt x="41782" y="79249"/>
                  </a:lnTo>
                  <a:lnTo>
                    <a:pt x="41782" y="77724"/>
                  </a:lnTo>
                  <a:lnTo>
                    <a:pt x="42545" y="76962"/>
                  </a:lnTo>
                  <a:lnTo>
                    <a:pt x="19557" y="71628"/>
                  </a:lnTo>
                  <a:lnTo>
                    <a:pt x="17526" y="57531"/>
                  </a:lnTo>
                  <a:lnTo>
                    <a:pt x="19557" y="44831"/>
                  </a:lnTo>
                  <a:lnTo>
                    <a:pt x="4064" y="39624"/>
                  </a:lnTo>
                  <a:lnTo>
                    <a:pt x="0" y="26924"/>
                  </a:lnTo>
                  <a:close/>
                </a:path>
              </a:pathLst>
            </a:custGeom>
            <a:solidFill>
              <a:srgbClr val="FFCC80"/>
            </a:solidFill>
            <a:ln w="0" cap="flat" cmpd="sng" algn="ctr">
              <a:solidFill>
                <a:srgbClr val="FFCC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3" name="Freeform 662"/>
            <p:cNvSpPr/>
            <p:nvPr/>
          </p:nvSpPr>
          <p:spPr>
            <a:xfrm>
              <a:off x="701204" y="3185625"/>
              <a:ext cx="223843" cy="188281"/>
            </a:xfrm>
            <a:custGeom>
              <a:avLst/>
              <a:gdLst/>
              <a:ahLst/>
              <a:cxnLst/>
              <a:rect l="0" t="0" r="0" b="0"/>
              <a:pathLst>
                <a:path w="223141" h="187581">
                  <a:moveTo>
                    <a:pt x="3429" y="104649"/>
                  </a:moveTo>
                  <a:lnTo>
                    <a:pt x="55246" y="106935"/>
                  </a:lnTo>
                  <a:lnTo>
                    <a:pt x="88265" y="97155"/>
                  </a:lnTo>
                  <a:lnTo>
                    <a:pt x="126112" y="66549"/>
                  </a:lnTo>
                  <a:lnTo>
                    <a:pt x="124715" y="14987"/>
                  </a:lnTo>
                  <a:lnTo>
                    <a:pt x="134874" y="5207"/>
                  </a:lnTo>
                  <a:lnTo>
                    <a:pt x="148971" y="0"/>
                  </a:lnTo>
                  <a:lnTo>
                    <a:pt x="157735" y="12066"/>
                  </a:lnTo>
                  <a:lnTo>
                    <a:pt x="173990" y="1525"/>
                  </a:lnTo>
                  <a:lnTo>
                    <a:pt x="198882" y="3810"/>
                  </a:lnTo>
                  <a:lnTo>
                    <a:pt x="200915" y="11303"/>
                  </a:lnTo>
                  <a:lnTo>
                    <a:pt x="194184" y="26163"/>
                  </a:lnTo>
                  <a:lnTo>
                    <a:pt x="216409" y="28448"/>
                  </a:lnTo>
                  <a:lnTo>
                    <a:pt x="222377" y="38863"/>
                  </a:lnTo>
                  <a:lnTo>
                    <a:pt x="217043" y="46356"/>
                  </a:lnTo>
                  <a:lnTo>
                    <a:pt x="205613" y="56135"/>
                  </a:lnTo>
                  <a:lnTo>
                    <a:pt x="208915" y="61341"/>
                  </a:lnTo>
                  <a:lnTo>
                    <a:pt x="221743" y="64263"/>
                  </a:lnTo>
                  <a:lnTo>
                    <a:pt x="223140" y="74042"/>
                  </a:lnTo>
                  <a:lnTo>
                    <a:pt x="208281" y="86742"/>
                  </a:lnTo>
                  <a:lnTo>
                    <a:pt x="215012" y="91186"/>
                  </a:lnTo>
                  <a:lnTo>
                    <a:pt x="212345" y="106935"/>
                  </a:lnTo>
                  <a:lnTo>
                    <a:pt x="204851" y="109855"/>
                  </a:lnTo>
                  <a:lnTo>
                    <a:pt x="132081" y="133097"/>
                  </a:lnTo>
                  <a:lnTo>
                    <a:pt x="116587" y="147193"/>
                  </a:lnTo>
                  <a:lnTo>
                    <a:pt x="68707" y="180849"/>
                  </a:lnTo>
                  <a:lnTo>
                    <a:pt x="0" y="187580"/>
                  </a:lnTo>
                  <a:close/>
                </a:path>
              </a:pathLst>
            </a:custGeom>
            <a:solidFill>
              <a:srgbClr val="FFCC80"/>
            </a:solidFill>
            <a:ln w="0" cap="flat" cmpd="sng" algn="ctr">
              <a:solidFill>
                <a:srgbClr val="FFCC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4" name="Freeform 663"/>
            <p:cNvSpPr/>
            <p:nvPr/>
          </p:nvSpPr>
          <p:spPr>
            <a:xfrm>
              <a:off x="588401" y="3050298"/>
              <a:ext cx="118090" cy="174553"/>
            </a:xfrm>
            <a:custGeom>
              <a:avLst/>
              <a:gdLst/>
              <a:ahLst/>
              <a:cxnLst/>
              <a:rect l="0" t="0" r="0" b="0"/>
              <a:pathLst>
                <a:path w="116587" h="173357">
                  <a:moveTo>
                    <a:pt x="48514" y="0"/>
                  </a:moveTo>
                  <a:lnTo>
                    <a:pt x="116586" y="173356"/>
                  </a:lnTo>
                  <a:lnTo>
                    <a:pt x="68707" y="160528"/>
                  </a:lnTo>
                  <a:lnTo>
                    <a:pt x="49149" y="140462"/>
                  </a:lnTo>
                  <a:lnTo>
                    <a:pt x="33020" y="111253"/>
                  </a:lnTo>
                  <a:lnTo>
                    <a:pt x="14096" y="106808"/>
                  </a:lnTo>
                  <a:lnTo>
                    <a:pt x="0" y="76962"/>
                  </a:lnTo>
                  <a:lnTo>
                    <a:pt x="1270" y="55246"/>
                  </a:lnTo>
                  <a:close/>
                </a:path>
              </a:pathLst>
            </a:custGeom>
            <a:solidFill>
              <a:srgbClr val="FFCC80"/>
            </a:solidFill>
            <a:ln w="0" cap="flat" cmpd="sng" algn="ctr">
              <a:solidFill>
                <a:srgbClr val="FFCC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5" name="Freeform 664"/>
            <p:cNvSpPr/>
            <p:nvPr/>
          </p:nvSpPr>
          <p:spPr>
            <a:xfrm>
              <a:off x="639514" y="2975770"/>
              <a:ext cx="185068" cy="249081"/>
            </a:xfrm>
            <a:custGeom>
              <a:avLst/>
              <a:gdLst/>
              <a:ahLst/>
              <a:cxnLst/>
              <a:rect l="0" t="0" r="0" b="0"/>
              <a:pathLst>
                <a:path w="184658" h="247398">
                  <a:moveTo>
                    <a:pt x="0" y="107569"/>
                  </a:moveTo>
                  <a:lnTo>
                    <a:pt x="2667" y="51562"/>
                  </a:lnTo>
                  <a:lnTo>
                    <a:pt x="108457" y="0"/>
                  </a:lnTo>
                  <a:lnTo>
                    <a:pt x="140843" y="30607"/>
                  </a:lnTo>
                  <a:lnTo>
                    <a:pt x="171196" y="84456"/>
                  </a:lnTo>
                  <a:lnTo>
                    <a:pt x="184657" y="114300"/>
                  </a:lnTo>
                  <a:lnTo>
                    <a:pt x="184657" y="150241"/>
                  </a:lnTo>
                  <a:lnTo>
                    <a:pt x="171830" y="192787"/>
                  </a:lnTo>
                  <a:lnTo>
                    <a:pt x="137540" y="230125"/>
                  </a:lnTo>
                  <a:lnTo>
                    <a:pt x="103124" y="245110"/>
                  </a:lnTo>
                  <a:lnTo>
                    <a:pt x="73405" y="247397"/>
                  </a:lnTo>
                  <a:lnTo>
                    <a:pt x="72771" y="246634"/>
                  </a:lnTo>
                  <a:lnTo>
                    <a:pt x="71374" y="245872"/>
                  </a:lnTo>
                  <a:lnTo>
                    <a:pt x="70739" y="245110"/>
                  </a:lnTo>
                  <a:lnTo>
                    <a:pt x="69468" y="244349"/>
                  </a:lnTo>
                  <a:lnTo>
                    <a:pt x="68072" y="242825"/>
                  </a:lnTo>
                  <a:lnTo>
                    <a:pt x="62611" y="239141"/>
                  </a:lnTo>
                  <a:lnTo>
                    <a:pt x="61975" y="238379"/>
                  </a:lnTo>
                  <a:lnTo>
                    <a:pt x="60705" y="237618"/>
                  </a:lnTo>
                  <a:lnTo>
                    <a:pt x="58547" y="235331"/>
                  </a:lnTo>
                  <a:lnTo>
                    <a:pt x="57276" y="234569"/>
                  </a:lnTo>
                  <a:lnTo>
                    <a:pt x="55244" y="232410"/>
                  </a:lnTo>
                  <a:lnTo>
                    <a:pt x="53212" y="231649"/>
                  </a:lnTo>
                  <a:lnTo>
                    <a:pt x="52578" y="230125"/>
                  </a:lnTo>
                  <a:lnTo>
                    <a:pt x="50546" y="229362"/>
                  </a:lnTo>
                  <a:lnTo>
                    <a:pt x="49783" y="227966"/>
                  </a:lnTo>
                  <a:lnTo>
                    <a:pt x="46482" y="225679"/>
                  </a:lnTo>
                  <a:lnTo>
                    <a:pt x="45085" y="224156"/>
                  </a:lnTo>
                  <a:lnTo>
                    <a:pt x="43815" y="223394"/>
                  </a:lnTo>
                  <a:lnTo>
                    <a:pt x="35686" y="214503"/>
                  </a:lnTo>
                  <a:lnTo>
                    <a:pt x="34290" y="213741"/>
                  </a:lnTo>
                  <a:lnTo>
                    <a:pt x="23494" y="201803"/>
                  </a:lnTo>
                  <a:lnTo>
                    <a:pt x="22860" y="200279"/>
                  </a:lnTo>
                  <a:lnTo>
                    <a:pt x="18922" y="195707"/>
                  </a:lnTo>
                  <a:lnTo>
                    <a:pt x="18161" y="194310"/>
                  </a:lnTo>
                  <a:lnTo>
                    <a:pt x="16764" y="192787"/>
                  </a:lnTo>
                  <a:lnTo>
                    <a:pt x="16129" y="191262"/>
                  </a:lnTo>
                  <a:lnTo>
                    <a:pt x="14732" y="189866"/>
                  </a:lnTo>
                  <a:lnTo>
                    <a:pt x="10032" y="179325"/>
                  </a:lnTo>
                  <a:lnTo>
                    <a:pt x="10032" y="176403"/>
                  </a:lnTo>
                  <a:lnTo>
                    <a:pt x="9397" y="174879"/>
                  </a:lnTo>
                  <a:lnTo>
                    <a:pt x="9397" y="173356"/>
                  </a:lnTo>
                  <a:lnTo>
                    <a:pt x="8000" y="170434"/>
                  </a:lnTo>
                  <a:lnTo>
                    <a:pt x="8000" y="168910"/>
                  </a:lnTo>
                  <a:lnTo>
                    <a:pt x="7365" y="167387"/>
                  </a:lnTo>
                  <a:lnTo>
                    <a:pt x="7365" y="165100"/>
                  </a:lnTo>
                  <a:lnTo>
                    <a:pt x="6730" y="162941"/>
                  </a:lnTo>
                  <a:lnTo>
                    <a:pt x="6730" y="162179"/>
                  </a:lnTo>
                  <a:lnTo>
                    <a:pt x="6096" y="159894"/>
                  </a:lnTo>
                  <a:lnTo>
                    <a:pt x="6096" y="156972"/>
                  </a:lnTo>
                  <a:lnTo>
                    <a:pt x="5333" y="155449"/>
                  </a:lnTo>
                  <a:lnTo>
                    <a:pt x="5333" y="153162"/>
                  </a:lnTo>
                  <a:lnTo>
                    <a:pt x="4699" y="151766"/>
                  </a:lnTo>
                  <a:lnTo>
                    <a:pt x="4699" y="150241"/>
                  </a:lnTo>
                  <a:lnTo>
                    <a:pt x="4064" y="148718"/>
                  </a:lnTo>
                  <a:lnTo>
                    <a:pt x="4064" y="144272"/>
                  </a:lnTo>
                  <a:lnTo>
                    <a:pt x="3301" y="142749"/>
                  </a:lnTo>
                  <a:lnTo>
                    <a:pt x="3301" y="139700"/>
                  </a:lnTo>
                  <a:lnTo>
                    <a:pt x="2667" y="138303"/>
                  </a:lnTo>
                  <a:lnTo>
                    <a:pt x="2667" y="134494"/>
                  </a:lnTo>
                  <a:lnTo>
                    <a:pt x="2032" y="133097"/>
                  </a:lnTo>
                  <a:lnTo>
                    <a:pt x="2032" y="128525"/>
                  </a:lnTo>
                  <a:lnTo>
                    <a:pt x="1269" y="127000"/>
                  </a:lnTo>
                  <a:lnTo>
                    <a:pt x="1269" y="121794"/>
                  </a:lnTo>
                  <a:lnTo>
                    <a:pt x="635" y="119634"/>
                  </a:lnTo>
                  <a:lnTo>
                    <a:pt x="635" y="112903"/>
                  </a:lnTo>
                  <a:lnTo>
                    <a:pt x="0" y="111379"/>
                  </a:lnTo>
                  <a:close/>
                </a:path>
              </a:pathLst>
            </a:custGeom>
            <a:solidFill>
              <a:srgbClr val="FFE6B3"/>
            </a:solidFill>
            <a:ln w="0" cap="flat" cmpd="sng" algn="ctr">
              <a:solidFill>
                <a:srgbClr val="FFE6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6" name="Freeform 665"/>
            <p:cNvSpPr/>
            <p:nvPr/>
          </p:nvSpPr>
          <p:spPr>
            <a:xfrm>
              <a:off x="657140" y="3642599"/>
              <a:ext cx="253807" cy="109831"/>
            </a:xfrm>
            <a:custGeom>
              <a:avLst/>
              <a:gdLst/>
              <a:ahLst/>
              <a:cxnLst/>
              <a:rect l="0" t="0" r="0" b="0"/>
              <a:pathLst>
                <a:path w="252096" h="109856">
                  <a:moveTo>
                    <a:pt x="0" y="56133"/>
                  </a:moveTo>
                  <a:lnTo>
                    <a:pt x="4064" y="27686"/>
                  </a:lnTo>
                  <a:lnTo>
                    <a:pt x="18922" y="34417"/>
                  </a:lnTo>
                  <a:lnTo>
                    <a:pt x="34417" y="44069"/>
                  </a:lnTo>
                  <a:lnTo>
                    <a:pt x="58674" y="24764"/>
                  </a:lnTo>
                  <a:lnTo>
                    <a:pt x="82168" y="15747"/>
                  </a:lnTo>
                  <a:lnTo>
                    <a:pt x="113283" y="20955"/>
                  </a:lnTo>
                  <a:lnTo>
                    <a:pt x="123317" y="32131"/>
                  </a:lnTo>
                  <a:lnTo>
                    <a:pt x="156337" y="9017"/>
                  </a:lnTo>
                  <a:lnTo>
                    <a:pt x="181990" y="0"/>
                  </a:lnTo>
                  <a:lnTo>
                    <a:pt x="190754" y="11938"/>
                  </a:lnTo>
                  <a:lnTo>
                    <a:pt x="188721" y="14224"/>
                  </a:lnTo>
                  <a:lnTo>
                    <a:pt x="187451" y="14224"/>
                  </a:lnTo>
                  <a:lnTo>
                    <a:pt x="186054" y="15747"/>
                  </a:lnTo>
                  <a:lnTo>
                    <a:pt x="184023" y="16509"/>
                  </a:lnTo>
                  <a:lnTo>
                    <a:pt x="182626" y="17907"/>
                  </a:lnTo>
                  <a:lnTo>
                    <a:pt x="181355" y="18669"/>
                  </a:lnTo>
                  <a:lnTo>
                    <a:pt x="180593" y="19431"/>
                  </a:lnTo>
                  <a:lnTo>
                    <a:pt x="179324" y="19431"/>
                  </a:lnTo>
                  <a:lnTo>
                    <a:pt x="178688" y="20193"/>
                  </a:lnTo>
                  <a:lnTo>
                    <a:pt x="177291" y="20955"/>
                  </a:lnTo>
                  <a:lnTo>
                    <a:pt x="176657" y="21717"/>
                  </a:lnTo>
                  <a:lnTo>
                    <a:pt x="173863" y="23240"/>
                  </a:lnTo>
                  <a:lnTo>
                    <a:pt x="173227" y="24002"/>
                  </a:lnTo>
                  <a:lnTo>
                    <a:pt x="167893" y="26924"/>
                  </a:lnTo>
                  <a:lnTo>
                    <a:pt x="167132" y="27686"/>
                  </a:lnTo>
                  <a:lnTo>
                    <a:pt x="160401" y="31369"/>
                  </a:lnTo>
                  <a:lnTo>
                    <a:pt x="159765" y="32131"/>
                  </a:lnTo>
                  <a:lnTo>
                    <a:pt x="154304" y="35178"/>
                  </a:lnTo>
                  <a:lnTo>
                    <a:pt x="153669" y="35940"/>
                  </a:lnTo>
                  <a:lnTo>
                    <a:pt x="151003" y="37338"/>
                  </a:lnTo>
                  <a:lnTo>
                    <a:pt x="150240" y="38100"/>
                  </a:lnTo>
                  <a:lnTo>
                    <a:pt x="148971" y="38862"/>
                  </a:lnTo>
                  <a:lnTo>
                    <a:pt x="148336" y="39624"/>
                  </a:lnTo>
                  <a:lnTo>
                    <a:pt x="146939" y="39624"/>
                  </a:lnTo>
                  <a:lnTo>
                    <a:pt x="146304" y="40386"/>
                  </a:lnTo>
                  <a:lnTo>
                    <a:pt x="138811" y="44831"/>
                  </a:lnTo>
                  <a:lnTo>
                    <a:pt x="138811" y="45593"/>
                  </a:lnTo>
                  <a:lnTo>
                    <a:pt x="138175" y="45593"/>
                  </a:lnTo>
                  <a:lnTo>
                    <a:pt x="116586" y="32131"/>
                  </a:lnTo>
                  <a:lnTo>
                    <a:pt x="89661" y="32131"/>
                  </a:lnTo>
                  <a:lnTo>
                    <a:pt x="60706" y="47878"/>
                  </a:lnTo>
                  <a:lnTo>
                    <a:pt x="62738" y="58293"/>
                  </a:lnTo>
                  <a:lnTo>
                    <a:pt x="82168" y="86740"/>
                  </a:lnTo>
                  <a:lnTo>
                    <a:pt x="94361" y="87376"/>
                  </a:lnTo>
                  <a:lnTo>
                    <a:pt x="103124" y="80771"/>
                  </a:lnTo>
                  <a:lnTo>
                    <a:pt x="124714" y="85978"/>
                  </a:lnTo>
                  <a:lnTo>
                    <a:pt x="132079" y="79247"/>
                  </a:lnTo>
                  <a:lnTo>
                    <a:pt x="154304" y="80771"/>
                  </a:lnTo>
                  <a:lnTo>
                    <a:pt x="167893" y="69469"/>
                  </a:lnTo>
                  <a:lnTo>
                    <a:pt x="181355" y="80009"/>
                  </a:lnTo>
                  <a:lnTo>
                    <a:pt x="196849" y="80009"/>
                  </a:lnTo>
                  <a:lnTo>
                    <a:pt x="203580" y="70993"/>
                  </a:lnTo>
                  <a:lnTo>
                    <a:pt x="220471" y="68707"/>
                  </a:lnTo>
                  <a:lnTo>
                    <a:pt x="227202" y="59055"/>
                  </a:lnTo>
                  <a:lnTo>
                    <a:pt x="251460" y="58293"/>
                  </a:lnTo>
                  <a:lnTo>
                    <a:pt x="252095" y="74040"/>
                  </a:lnTo>
                  <a:lnTo>
                    <a:pt x="233171" y="91947"/>
                  </a:lnTo>
                  <a:lnTo>
                    <a:pt x="215010" y="97155"/>
                  </a:lnTo>
                  <a:lnTo>
                    <a:pt x="152400" y="95631"/>
                  </a:lnTo>
                  <a:lnTo>
                    <a:pt x="97789" y="109855"/>
                  </a:lnTo>
                  <a:lnTo>
                    <a:pt x="74803" y="106933"/>
                  </a:lnTo>
                  <a:lnTo>
                    <a:pt x="57911" y="99440"/>
                  </a:lnTo>
                  <a:close/>
                </a:path>
              </a:pathLst>
            </a:custGeom>
            <a:solidFill>
              <a:srgbClr val="CC0080"/>
            </a:solidFill>
            <a:ln w="0" cap="flat" cmpd="sng" algn="ctr">
              <a:solidFill>
                <a:srgbClr val="CC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7" name="Freeform 666"/>
            <p:cNvSpPr/>
            <p:nvPr/>
          </p:nvSpPr>
          <p:spPr>
            <a:xfrm>
              <a:off x="558437" y="2895358"/>
              <a:ext cx="236181" cy="268692"/>
            </a:xfrm>
            <a:custGeom>
              <a:avLst/>
              <a:gdLst/>
              <a:ahLst/>
              <a:cxnLst/>
              <a:rect l="0" t="0" r="0" b="0"/>
              <a:pathLst>
                <a:path w="236729" h="269748">
                  <a:moveTo>
                    <a:pt x="40512" y="94106"/>
                  </a:moveTo>
                  <a:lnTo>
                    <a:pt x="41147" y="93344"/>
                  </a:lnTo>
                  <a:lnTo>
                    <a:pt x="41783" y="91947"/>
                  </a:lnTo>
                  <a:lnTo>
                    <a:pt x="41783" y="90424"/>
                  </a:lnTo>
                  <a:lnTo>
                    <a:pt x="43941" y="88137"/>
                  </a:lnTo>
                  <a:lnTo>
                    <a:pt x="47879" y="79883"/>
                  </a:lnTo>
                  <a:lnTo>
                    <a:pt x="49911" y="78485"/>
                  </a:lnTo>
                  <a:lnTo>
                    <a:pt x="49911" y="76962"/>
                  </a:lnTo>
                  <a:lnTo>
                    <a:pt x="51308" y="76200"/>
                  </a:lnTo>
                  <a:lnTo>
                    <a:pt x="53340" y="71755"/>
                  </a:lnTo>
                  <a:lnTo>
                    <a:pt x="54610" y="70993"/>
                  </a:lnTo>
                  <a:lnTo>
                    <a:pt x="56641" y="66421"/>
                  </a:lnTo>
                  <a:lnTo>
                    <a:pt x="58039" y="65785"/>
                  </a:lnTo>
                  <a:lnTo>
                    <a:pt x="59436" y="62737"/>
                  </a:lnTo>
                  <a:lnTo>
                    <a:pt x="60705" y="61213"/>
                  </a:lnTo>
                  <a:lnTo>
                    <a:pt x="62103" y="58293"/>
                  </a:lnTo>
                  <a:lnTo>
                    <a:pt x="63372" y="56768"/>
                  </a:lnTo>
                  <a:lnTo>
                    <a:pt x="64135" y="55244"/>
                  </a:lnTo>
                  <a:lnTo>
                    <a:pt x="65404" y="53847"/>
                  </a:lnTo>
                  <a:lnTo>
                    <a:pt x="66801" y="53085"/>
                  </a:lnTo>
                  <a:lnTo>
                    <a:pt x="67436" y="51562"/>
                  </a:lnTo>
                  <a:lnTo>
                    <a:pt x="68833" y="50037"/>
                  </a:lnTo>
                  <a:lnTo>
                    <a:pt x="69468" y="48513"/>
                  </a:lnTo>
                  <a:lnTo>
                    <a:pt x="72136" y="45593"/>
                  </a:lnTo>
                  <a:lnTo>
                    <a:pt x="72897" y="44068"/>
                  </a:lnTo>
                  <a:lnTo>
                    <a:pt x="74168" y="43306"/>
                  </a:lnTo>
                  <a:lnTo>
                    <a:pt x="75565" y="41783"/>
                  </a:lnTo>
                  <a:lnTo>
                    <a:pt x="76200" y="40385"/>
                  </a:lnTo>
                  <a:lnTo>
                    <a:pt x="82296" y="33655"/>
                  </a:lnTo>
                  <a:lnTo>
                    <a:pt x="83693" y="32893"/>
                  </a:lnTo>
                  <a:lnTo>
                    <a:pt x="84962" y="31368"/>
                  </a:lnTo>
                  <a:lnTo>
                    <a:pt x="85725" y="29844"/>
                  </a:lnTo>
                  <a:lnTo>
                    <a:pt x="86994" y="29083"/>
                  </a:lnTo>
                  <a:lnTo>
                    <a:pt x="88391" y="27559"/>
                  </a:lnTo>
                  <a:lnTo>
                    <a:pt x="91058" y="26162"/>
                  </a:lnTo>
                  <a:lnTo>
                    <a:pt x="91693" y="24637"/>
                  </a:lnTo>
                  <a:lnTo>
                    <a:pt x="93090" y="23113"/>
                  </a:lnTo>
                  <a:lnTo>
                    <a:pt x="94487" y="22352"/>
                  </a:lnTo>
                  <a:lnTo>
                    <a:pt x="96393" y="20193"/>
                  </a:lnTo>
                  <a:lnTo>
                    <a:pt x="100583" y="17906"/>
                  </a:lnTo>
                  <a:lnTo>
                    <a:pt x="101218" y="17144"/>
                  </a:lnTo>
                  <a:lnTo>
                    <a:pt x="105155" y="14985"/>
                  </a:lnTo>
                  <a:lnTo>
                    <a:pt x="105918" y="14224"/>
                  </a:lnTo>
                  <a:lnTo>
                    <a:pt x="109982" y="11937"/>
                  </a:lnTo>
                  <a:lnTo>
                    <a:pt x="111251" y="10413"/>
                  </a:lnTo>
                  <a:lnTo>
                    <a:pt x="112648" y="10413"/>
                  </a:lnTo>
                  <a:lnTo>
                    <a:pt x="113918" y="9652"/>
                  </a:lnTo>
                  <a:lnTo>
                    <a:pt x="114680" y="8890"/>
                  </a:lnTo>
                  <a:lnTo>
                    <a:pt x="115951" y="8255"/>
                  </a:lnTo>
                  <a:lnTo>
                    <a:pt x="116712" y="8255"/>
                  </a:lnTo>
                  <a:lnTo>
                    <a:pt x="117983" y="7493"/>
                  </a:lnTo>
                  <a:lnTo>
                    <a:pt x="118744" y="6731"/>
                  </a:lnTo>
                  <a:lnTo>
                    <a:pt x="120015" y="5968"/>
                  </a:lnTo>
                  <a:lnTo>
                    <a:pt x="120776" y="5968"/>
                  </a:lnTo>
                  <a:lnTo>
                    <a:pt x="122047" y="5206"/>
                  </a:lnTo>
                  <a:lnTo>
                    <a:pt x="124079" y="5206"/>
                  </a:lnTo>
                  <a:lnTo>
                    <a:pt x="130175" y="2285"/>
                  </a:lnTo>
                  <a:lnTo>
                    <a:pt x="132207" y="2285"/>
                  </a:lnTo>
                  <a:lnTo>
                    <a:pt x="134873" y="762"/>
                  </a:lnTo>
                  <a:lnTo>
                    <a:pt x="136905" y="762"/>
                  </a:lnTo>
                  <a:lnTo>
                    <a:pt x="138303" y="0"/>
                  </a:lnTo>
                  <a:lnTo>
                    <a:pt x="141604" y="0"/>
                  </a:lnTo>
                  <a:lnTo>
                    <a:pt x="181990" y="32131"/>
                  </a:lnTo>
                  <a:lnTo>
                    <a:pt x="180086" y="32131"/>
                  </a:lnTo>
                  <a:lnTo>
                    <a:pt x="179323" y="31368"/>
                  </a:lnTo>
                  <a:lnTo>
                    <a:pt x="170561" y="31368"/>
                  </a:lnTo>
                  <a:lnTo>
                    <a:pt x="169290" y="32131"/>
                  </a:lnTo>
                  <a:lnTo>
                    <a:pt x="166497" y="32131"/>
                  </a:lnTo>
                  <a:lnTo>
                    <a:pt x="157098" y="37337"/>
                  </a:lnTo>
                  <a:lnTo>
                    <a:pt x="155829" y="37337"/>
                  </a:lnTo>
                  <a:lnTo>
                    <a:pt x="155066" y="38100"/>
                  </a:lnTo>
                  <a:lnTo>
                    <a:pt x="153797" y="38862"/>
                  </a:lnTo>
                  <a:lnTo>
                    <a:pt x="153035" y="39624"/>
                  </a:lnTo>
                  <a:lnTo>
                    <a:pt x="151765" y="40385"/>
                  </a:lnTo>
                  <a:lnTo>
                    <a:pt x="151129" y="41147"/>
                  </a:lnTo>
                  <a:lnTo>
                    <a:pt x="149733" y="41783"/>
                  </a:lnTo>
                  <a:lnTo>
                    <a:pt x="148971" y="42544"/>
                  </a:lnTo>
                  <a:lnTo>
                    <a:pt x="147701" y="43306"/>
                  </a:lnTo>
                  <a:lnTo>
                    <a:pt x="147065" y="43306"/>
                  </a:lnTo>
                  <a:lnTo>
                    <a:pt x="145668" y="44068"/>
                  </a:lnTo>
                  <a:lnTo>
                    <a:pt x="145033" y="44831"/>
                  </a:lnTo>
                  <a:lnTo>
                    <a:pt x="143001" y="45593"/>
                  </a:lnTo>
                  <a:lnTo>
                    <a:pt x="141604" y="46990"/>
                  </a:lnTo>
                  <a:lnTo>
                    <a:pt x="140208" y="47752"/>
                  </a:lnTo>
                  <a:lnTo>
                    <a:pt x="139572" y="48513"/>
                  </a:lnTo>
                  <a:lnTo>
                    <a:pt x="138937" y="48513"/>
                  </a:lnTo>
                  <a:lnTo>
                    <a:pt x="138937" y="49275"/>
                  </a:lnTo>
                  <a:lnTo>
                    <a:pt x="140208" y="48513"/>
                  </a:lnTo>
                  <a:lnTo>
                    <a:pt x="145033" y="48513"/>
                  </a:lnTo>
                  <a:lnTo>
                    <a:pt x="146304" y="47752"/>
                  </a:lnTo>
                  <a:lnTo>
                    <a:pt x="156464" y="47752"/>
                  </a:lnTo>
                  <a:lnTo>
                    <a:pt x="157733" y="46990"/>
                  </a:lnTo>
                  <a:lnTo>
                    <a:pt x="171322" y="46990"/>
                  </a:lnTo>
                  <a:lnTo>
                    <a:pt x="171958" y="47752"/>
                  </a:lnTo>
                  <a:lnTo>
                    <a:pt x="178689" y="47752"/>
                  </a:lnTo>
                  <a:lnTo>
                    <a:pt x="180086" y="48513"/>
                  </a:lnTo>
                  <a:lnTo>
                    <a:pt x="184150" y="48513"/>
                  </a:lnTo>
                  <a:lnTo>
                    <a:pt x="198247" y="56006"/>
                  </a:lnTo>
                  <a:lnTo>
                    <a:pt x="199516" y="57531"/>
                  </a:lnTo>
                  <a:lnTo>
                    <a:pt x="200914" y="58293"/>
                  </a:lnTo>
                  <a:lnTo>
                    <a:pt x="201676" y="59055"/>
                  </a:lnTo>
                  <a:lnTo>
                    <a:pt x="205612" y="61975"/>
                  </a:lnTo>
                  <a:lnTo>
                    <a:pt x="208279" y="65024"/>
                  </a:lnTo>
                  <a:lnTo>
                    <a:pt x="209676" y="65785"/>
                  </a:lnTo>
                  <a:lnTo>
                    <a:pt x="215137" y="71755"/>
                  </a:lnTo>
                  <a:lnTo>
                    <a:pt x="217169" y="73278"/>
                  </a:lnTo>
                  <a:lnTo>
                    <a:pt x="223901" y="80644"/>
                  </a:lnTo>
                  <a:lnTo>
                    <a:pt x="224536" y="82168"/>
                  </a:lnTo>
                  <a:lnTo>
                    <a:pt x="226568" y="83693"/>
                  </a:lnTo>
                  <a:lnTo>
                    <a:pt x="227203" y="85216"/>
                  </a:lnTo>
                  <a:lnTo>
                    <a:pt x="229235" y="86613"/>
                  </a:lnTo>
                  <a:lnTo>
                    <a:pt x="229869" y="87375"/>
                  </a:lnTo>
                  <a:lnTo>
                    <a:pt x="230632" y="88900"/>
                  </a:lnTo>
                  <a:lnTo>
                    <a:pt x="231266" y="89662"/>
                  </a:lnTo>
                  <a:lnTo>
                    <a:pt x="232536" y="90424"/>
                  </a:lnTo>
                  <a:lnTo>
                    <a:pt x="233298" y="91947"/>
                  </a:lnTo>
                  <a:lnTo>
                    <a:pt x="233933" y="92709"/>
                  </a:lnTo>
                  <a:lnTo>
                    <a:pt x="230632" y="97155"/>
                  </a:lnTo>
                  <a:lnTo>
                    <a:pt x="221107" y="90424"/>
                  </a:lnTo>
                  <a:lnTo>
                    <a:pt x="236728" y="117983"/>
                  </a:lnTo>
                  <a:lnTo>
                    <a:pt x="223901" y="126237"/>
                  </a:lnTo>
                  <a:lnTo>
                    <a:pt x="209041" y="111378"/>
                  </a:lnTo>
                  <a:lnTo>
                    <a:pt x="216408" y="130047"/>
                  </a:lnTo>
                  <a:lnTo>
                    <a:pt x="214376" y="130047"/>
                  </a:lnTo>
                  <a:lnTo>
                    <a:pt x="213105" y="130809"/>
                  </a:lnTo>
                  <a:lnTo>
                    <a:pt x="211708" y="130809"/>
                  </a:lnTo>
                  <a:lnTo>
                    <a:pt x="211073" y="131444"/>
                  </a:lnTo>
                  <a:lnTo>
                    <a:pt x="209041" y="131444"/>
                  </a:lnTo>
                  <a:lnTo>
                    <a:pt x="208279" y="132206"/>
                  </a:lnTo>
                  <a:lnTo>
                    <a:pt x="207010" y="132206"/>
                  </a:lnTo>
                  <a:lnTo>
                    <a:pt x="206375" y="132968"/>
                  </a:lnTo>
                  <a:lnTo>
                    <a:pt x="204978" y="132968"/>
                  </a:lnTo>
                  <a:lnTo>
                    <a:pt x="204343" y="133731"/>
                  </a:lnTo>
                  <a:lnTo>
                    <a:pt x="201676" y="133731"/>
                  </a:lnTo>
                  <a:lnTo>
                    <a:pt x="200279" y="134493"/>
                  </a:lnTo>
                  <a:lnTo>
                    <a:pt x="198882" y="134493"/>
                  </a:lnTo>
                  <a:lnTo>
                    <a:pt x="198247" y="135255"/>
                  </a:lnTo>
                  <a:lnTo>
                    <a:pt x="196850" y="135255"/>
                  </a:lnTo>
                  <a:lnTo>
                    <a:pt x="195579" y="136016"/>
                  </a:lnTo>
                  <a:lnTo>
                    <a:pt x="194818" y="136016"/>
                  </a:lnTo>
                  <a:lnTo>
                    <a:pt x="193547" y="136652"/>
                  </a:lnTo>
                  <a:lnTo>
                    <a:pt x="192912" y="136652"/>
                  </a:lnTo>
                  <a:lnTo>
                    <a:pt x="191515" y="137413"/>
                  </a:lnTo>
                  <a:lnTo>
                    <a:pt x="189483" y="137413"/>
                  </a:lnTo>
                  <a:lnTo>
                    <a:pt x="188086" y="138175"/>
                  </a:lnTo>
                  <a:lnTo>
                    <a:pt x="187451" y="138175"/>
                  </a:lnTo>
                  <a:lnTo>
                    <a:pt x="186054" y="138937"/>
                  </a:lnTo>
                  <a:lnTo>
                    <a:pt x="185419" y="138937"/>
                  </a:lnTo>
                  <a:lnTo>
                    <a:pt x="184150" y="139700"/>
                  </a:lnTo>
                  <a:lnTo>
                    <a:pt x="183387" y="139700"/>
                  </a:lnTo>
                  <a:lnTo>
                    <a:pt x="181990" y="140462"/>
                  </a:lnTo>
                  <a:lnTo>
                    <a:pt x="181355" y="140462"/>
                  </a:lnTo>
                  <a:lnTo>
                    <a:pt x="180086" y="141224"/>
                  </a:lnTo>
                  <a:lnTo>
                    <a:pt x="178689" y="141224"/>
                  </a:lnTo>
                  <a:lnTo>
                    <a:pt x="177291" y="141985"/>
                  </a:lnTo>
                  <a:lnTo>
                    <a:pt x="176657" y="142747"/>
                  </a:lnTo>
                  <a:lnTo>
                    <a:pt x="175386" y="142747"/>
                  </a:lnTo>
                  <a:lnTo>
                    <a:pt x="173990" y="143509"/>
                  </a:lnTo>
                  <a:lnTo>
                    <a:pt x="173228" y="144272"/>
                  </a:lnTo>
                  <a:lnTo>
                    <a:pt x="171958" y="144272"/>
                  </a:lnTo>
                  <a:lnTo>
                    <a:pt x="171322" y="144906"/>
                  </a:lnTo>
                  <a:lnTo>
                    <a:pt x="169926" y="145668"/>
                  </a:lnTo>
                  <a:lnTo>
                    <a:pt x="168655" y="145668"/>
                  </a:lnTo>
                  <a:lnTo>
                    <a:pt x="167893" y="146431"/>
                  </a:lnTo>
                  <a:lnTo>
                    <a:pt x="167258" y="146431"/>
                  </a:lnTo>
                  <a:lnTo>
                    <a:pt x="163829" y="148716"/>
                  </a:lnTo>
                  <a:lnTo>
                    <a:pt x="162560" y="148716"/>
                  </a:lnTo>
                  <a:lnTo>
                    <a:pt x="161162" y="149478"/>
                  </a:lnTo>
                  <a:lnTo>
                    <a:pt x="160528" y="150113"/>
                  </a:lnTo>
                  <a:lnTo>
                    <a:pt x="145668" y="129285"/>
                  </a:lnTo>
                  <a:lnTo>
                    <a:pt x="148971" y="151637"/>
                  </a:lnTo>
                  <a:lnTo>
                    <a:pt x="148336" y="152400"/>
                  </a:lnTo>
                  <a:lnTo>
                    <a:pt x="146304" y="153924"/>
                  </a:lnTo>
                  <a:lnTo>
                    <a:pt x="145033" y="155447"/>
                  </a:lnTo>
                  <a:lnTo>
                    <a:pt x="143636" y="156083"/>
                  </a:lnTo>
                  <a:lnTo>
                    <a:pt x="143001" y="156844"/>
                  </a:lnTo>
                  <a:lnTo>
                    <a:pt x="141604" y="157606"/>
                  </a:lnTo>
                  <a:lnTo>
                    <a:pt x="140208" y="159131"/>
                  </a:lnTo>
                  <a:lnTo>
                    <a:pt x="136271" y="161416"/>
                  </a:lnTo>
                  <a:lnTo>
                    <a:pt x="134873" y="162940"/>
                  </a:lnTo>
                  <a:lnTo>
                    <a:pt x="133476" y="163703"/>
                  </a:lnTo>
                  <a:lnTo>
                    <a:pt x="131444" y="164337"/>
                  </a:lnTo>
                  <a:lnTo>
                    <a:pt x="130175" y="164337"/>
                  </a:lnTo>
                  <a:lnTo>
                    <a:pt x="129540" y="165100"/>
                  </a:lnTo>
                  <a:lnTo>
                    <a:pt x="128143" y="165100"/>
                  </a:lnTo>
                  <a:lnTo>
                    <a:pt x="127508" y="165862"/>
                  </a:lnTo>
                  <a:lnTo>
                    <a:pt x="126111" y="166624"/>
                  </a:lnTo>
                  <a:lnTo>
                    <a:pt x="124714" y="166624"/>
                  </a:lnTo>
                  <a:lnTo>
                    <a:pt x="123443" y="167385"/>
                  </a:lnTo>
                  <a:lnTo>
                    <a:pt x="122047" y="167385"/>
                  </a:lnTo>
                  <a:lnTo>
                    <a:pt x="119379" y="168783"/>
                  </a:lnTo>
                  <a:lnTo>
                    <a:pt x="117983" y="168783"/>
                  </a:lnTo>
                  <a:lnTo>
                    <a:pt x="117347" y="169544"/>
                  </a:lnTo>
                  <a:lnTo>
                    <a:pt x="115951" y="169544"/>
                  </a:lnTo>
                  <a:lnTo>
                    <a:pt x="114680" y="170306"/>
                  </a:lnTo>
                  <a:lnTo>
                    <a:pt x="113283" y="170306"/>
                  </a:lnTo>
                  <a:lnTo>
                    <a:pt x="112648" y="171068"/>
                  </a:lnTo>
                  <a:lnTo>
                    <a:pt x="111251" y="171068"/>
                  </a:lnTo>
                  <a:lnTo>
                    <a:pt x="109982" y="171831"/>
                  </a:lnTo>
                  <a:lnTo>
                    <a:pt x="109219" y="171831"/>
                  </a:lnTo>
                  <a:lnTo>
                    <a:pt x="108585" y="172593"/>
                  </a:lnTo>
                  <a:lnTo>
                    <a:pt x="106553" y="172593"/>
                  </a:lnTo>
                  <a:lnTo>
                    <a:pt x="105918" y="173355"/>
                  </a:lnTo>
                  <a:lnTo>
                    <a:pt x="104521" y="173355"/>
                  </a:lnTo>
                  <a:lnTo>
                    <a:pt x="104521" y="170306"/>
                  </a:lnTo>
                  <a:lnTo>
                    <a:pt x="105155" y="168147"/>
                  </a:lnTo>
                  <a:lnTo>
                    <a:pt x="105155" y="163703"/>
                  </a:lnTo>
                  <a:lnTo>
                    <a:pt x="104521" y="162178"/>
                  </a:lnTo>
                  <a:lnTo>
                    <a:pt x="104521" y="158368"/>
                  </a:lnTo>
                  <a:lnTo>
                    <a:pt x="103886" y="156844"/>
                  </a:lnTo>
                  <a:lnTo>
                    <a:pt x="102489" y="155447"/>
                  </a:lnTo>
                  <a:lnTo>
                    <a:pt x="101854" y="153924"/>
                  </a:lnTo>
                  <a:lnTo>
                    <a:pt x="100583" y="152400"/>
                  </a:lnTo>
                  <a:lnTo>
                    <a:pt x="99186" y="151637"/>
                  </a:lnTo>
                  <a:lnTo>
                    <a:pt x="97790" y="151637"/>
                  </a:lnTo>
                  <a:lnTo>
                    <a:pt x="97154" y="150875"/>
                  </a:lnTo>
                  <a:lnTo>
                    <a:pt x="97154" y="160655"/>
                  </a:lnTo>
                  <a:lnTo>
                    <a:pt x="96393" y="161416"/>
                  </a:lnTo>
                  <a:lnTo>
                    <a:pt x="96393" y="170306"/>
                  </a:lnTo>
                  <a:lnTo>
                    <a:pt x="95758" y="171068"/>
                  </a:lnTo>
                  <a:lnTo>
                    <a:pt x="95758" y="175640"/>
                  </a:lnTo>
                  <a:lnTo>
                    <a:pt x="95122" y="176275"/>
                  </a:lnTo>
                  <a:lnTo>
                    <a:pt x="95122" y="183006"/>
                  </a:lnTo>
                  <a:lnTo>
                    <a:pt x="94487" y="184531"/>
                  </a:lnTo>
                  <a:lnTo>
                    <a:pt x="94487" y="188213"/>
                  </a:lnTo>
                  <a:lnTo>
                    <a:pt x="93726" y="188975"/>
                  </a:lnTo>
                  <a:lnTo>
                    <a:pt x="93726" y="195706"/>
                  </a:lnTo>
                  <a:lnTo>
                    <a:pt x="93090" y="196468"/>
                  </a:lnTo>
                  <a:lnTo>
                    <a:pt x="93090" y="200278"/>
                  </a:lnTo>
                  <a:lnTo>
                    <a:pt x="92455" y="201675"/>
                  </a:lnTo>
                  <a:lnTo>
                    <a:pt x="92455" y="203962"/>
                  </a:lnTo>
                  <a:lnTo>
                    <a:pt x="91693" y="205485"/>
                  </a:lnTo>
                  <a:lnTo>
                    <a:pt x="91693" y="212216"/>
                  </a:lnTo>
                  <a:lnTo>
                    <a:pt x="68198" y="220472"/>
                  </a:lnTo>
                  <a:lnTo>
                    <a:pt x="66801" y="218947"/>
                  </a:lnTo>
                  <a:lnTo>
                    <a:pt x="66801" y="218185"/>
                  </a:lnTo>
                  <a:lnTo>
                    <a:pt x="65404" y="216662"/>
                  </a:lnTo>
                  <a:lnTo>
                    <a:pt x="64135" y="213740"/>
                  </a:lnTo>
                  <a:lnTo>
                    <a:pt x="62737" y="212216"/>
                  </a:lnTo>
                  <a:lnTo>
                    <a:pt x="61468" y="209931"/>
                  </a:lnTo>
                  <a:lnTo>
                    <a:pt x="60071" y="209168"/>
                  </a:lnTo>
                  <a:lnTo>
                    <a:pt x="58673" y="206883"/>
                  </a:lnTo>
                  <a:lnTo>
                    <a:pt x="52704" y="203962"/>
                  </a:lnTo>
                  <a:lnTo>
                    <a:pt x="49911" y="203962"/>
                  </a:lnTo>
                  <a:lnTo>
                    <a:pt x="47879" y="204724"/>
                  </a:lnTo>
                  <a:lnTo>
                    <a:pt x="46608" y="204724"/>
                  </a:lnTo>
                  <a:lnTo>
                    <a:pt x="43941" y="206247"/>
                  </a:lnTo>
                  <a:lnTo>
                    <a:pt x="42544" y="206247"/>
                  </a:lnTo>
                  <a:lnTo>
                    <a:pt x="41783" y="206883"/>
                  </a:lnTo>
                  <a:lnTo>
                    <a:pt x="41147" y="208406"/>
                  </a:lnTo>
                  <a:lnTo>
                    <a:pt x="39878" y="209168"/>
                  </a:lnTo>
                  <a:lnTo>
                    <a:pt x="39115" y="209931"/>
                  </a:lnTo>
                  <a:lnTo>
                    <a:pt x="37846" y="210693"/>
                  </a:lnTo>
                  <a:lnTo>
                    <a:pt x="37846" y="212216"/>
                  </a:lnTo>
                  <a:lnTo>
                    <a:pt x="37083" y="212978"/>
                  </a:lnTo>
                  <a:lnTo>
                    <a:pt x="36448" y="214503"/>
                  </a:lnTo>
                  <a:lnTo>
                    <a:pt x="35814" y="215137"/>
                  </a:lnTo>
                  <a:lnTo>
                    <a:pt x="35814" y="219709"/>
                  </a:lnTo>
                  <a:lnTo>
                    <a:pt x="35179" y="221106"/>
                  </a:lnTo>
                  <a:lnTo>
                    <a:pt x="35814" y="223393"/>
                  </a:lnTo>
                  <a:lnTo>
                    <a:pt x="35814" y="226313"/>
                  </a:lnTo>
                  <a:lnTo>
                    <a:pt x="36448" y="227837"/>
                  </a:lnTo>
                  <a:lnTo>
                    <a:pt x="36448" y="230124"/>
                  </a:lnTo>
                  <a:lnTo>
                    <a:pt x="37083" y="230885"/>
                  </a:lnTo>
                  <a:lnTo>
                    <a:pt x="37846" y="232409"/>
                  </a:lnTo>
                  <a:lnTo>
                    <a:pt x="37846" y="234568"/>
                  </a:lnTo>
                  <a:lnTo>
                    <a:pt x="38480" y="236093"/>
                  </a:lnTo>
                  <a:lnTo>
                    <a:pt x="38480" y="236855"/>
                  </a:lnTo>
                  <a:lnTo>
                    <a:pt x="39115" y="238378"/>
                  </a:lnTo>
                  <a:lnTo>
                    <a:pt x="39115" y="239140"/>
                  </a:lnTo>
                  <a:lnTo>
                    <a:pt x="42544" y="245872"/>
                  </a:lnTo>
                  <a:lnTo>
                    <a:pt x="45211" y="248793"/>
                  </a:lnTo>
                  <a:lnTo>
                    <a:pt x="45847" y="250316"/>
                  </a:lnTo>
                  <a:lnTo>
                    <a:pt x="47243" y="251078"/>
                  </a:lnTo>
                  <a:lnTo>
                    <a:pt x="48640" y="252603"/>
                  </a:lnTo>
                  <a:lnTo>
                    <a:pt x="50672" y="253365"/>
                  </a:lnTo>
                  <a:lnTo>
                    <a:pt x="51943" y="254762"/>
                  </a:lnTo>
                  <a:lnTo>
                    <a:pt x="55372" y="256285"/>
                  </a:lnTo>
                  <a:lnTo>
                    <a:pt x="56641" y="257809"/>
                  </a:lnTo>
                  <a:lnTo>
                    <a:pt x="58039" y="257809"/>
                  </a:lnTo>
                  <a:lnTo>
                    <a:pt x="62103" y="259968"/>
                  </a:lnTo>
                  <a:lnTo>
                    <a:pt x="63372" y="259968"/>
                  </a:lnTo>
                  <a:lnTo>
                    <a:pt x="64769" y="260731"/>
                  </a:lnTo>
                  <a:lnTo>
                    <a:pt x="68198" y="260731"/>
                  </a:lnTo>
                  <a:lnTo>
                    <a:pt x="68833" y="261493"/>
                  </a:lnTo>
                  <a:lnTo>
                    <a:pt x="68833" y="264540"/>
                  </a:lnTo>
                  <a:lnTo>
                    <a:pt x="68198" y="265937"/>
                  </a:lnTo>
                  <a:lnTo>
                    <a:pt x="68198" y="267462"/>
                  </a:lnTo>
                  <a:lnTo>
                    <a:pt x="67436" y="268224"/>
                  </a:lnTo>
                  <a:lnTo>
                    <a:pt x="67436" y="268985"/>
                  </a:lnTo>
                  <a:lnTo>
                    <a:pt x="65404" y="268985"/>
                  </a:lnTo>
                  <a:lnTo>
                    <a:pt x="64769" y="269747"/>
                  </a:lnTo>
                  <a:lnTo>
                    <a:pt x="58039" y="269747"/>
                  </a:lnTo>
                  <a:lnTo>
                    <a:pt x="57404" y="268985"/>
                  </a:lnTo>
                  <a:lnTo>
                    <a:pt x="53975" y="268985"/>
                  </a:lnTo>
                  <a:lnTo>
                    <a:pt x="52704" y="268224"/>
                  </a:lnTo>
                  <a:lnTo>
                    <a:pt x="51943" y="268224"/>
                  </a:lnTo>
                  <a:lnTo>
                    <a:pt x="50672" y="267462"/>
                  </a:lnTo>
                  <a:lnTo>
                    <a:pt x="49911" y="267462"/>
                  </a:lnTo>
                  <a:lnTo>
                    <a:pt x="47243" y="265937"/>
                  </a:lnTo>
                  <a:lnTo>
                    <a:pt x="46608" y="265303"/>
                  </a:lnTo>
                  <a:lnTo>
                    <a:pt x="45211" y="265303"/>
                  </a:lnTo>
                  <a:lnTo>
                    <a:pt x="44576" y="263778"/>
                  </a:lnTo>
                  <a:lnTo>
                    <a:pt x="43179" y="263016"/>
                  </a:lnTo>
                  <a:lnTo>
                    <a:pt x="42544" y="262255"/>
                  </a:lnTo>
                  <a:lnTo>
                    <a:pt x="41147" y="261493"/>
                  </a:lnTo>
                  <a:lnTo>
                    <a:pt x="40512" y="259968"/>
                  </a:lnTo>
                  <a:lnTo>
                    <a:pt x="39115" y="258444"/>
                  </a:lnTo>
                  <a:lnTo>
                    <a:pt x="38480" y="257047"/>
                  </a:lnTo>
                  <a:lnTo>
                    <a:pt x="37846" y="256285"/>
                  </a:lnTo>
                  <a:lnTo>
                    <a:pt x="35814" y="252603"/>
                  </a:lnTo>
                  <a:lnTo>
                    <a:pt x="35179" y="251840"/>
                  </a:lnTo>
                  <a:lnTo>
                    <a:pt x="33782" y="248031"/>
                  </a:lnTo>
                  <a:lnTo>
                    <a:pt x="33019" y="247268"/>
                  </a:lnTo>
                  <a:lnTo>
                    <a:pt x="32385" y="245109"/>
                  </a:lnTo>
                  <a:lnTo>
                    <a:pt x="31115" y="242062"/>
                  </a:lnTo>
                  <a:lnTo>
                    <a:pt x="31115" y="240537"/>
                  </a:lnTo>
                  <a:lnTo>
                    <a:pt x="30353" y="239140"/>
                  </a:lnTo>
                  <a:lnTo>
                    <a:pt x="30353" y="237616"/>
                  </a:lnTo>
                  <a:lnTo>
                    <a:pt x="29083" y="233934"/>
                  </a:lnTo>
                  <a:lnTo>
                    <a:pt x="29083" y="230885"/>
                  </a:lnTo>
                  <a:lnTo>
                    <a:pt x="28321" y="229362"/>
                  </a:lnTo>
                  <a:lnTo>
                    <a:pt x="28321" y="225678"/>
                  </a:lnTo>
                  <a:lnTo>
                    <a:pt x="27686" y="224155"/>
                  </a:lnTo>
                  <a:lnTo>
                    <a:pt x="27686" y="218947"/>
                  </a:lnTo>
                  <a:lnTo>
                    <a:pt x="28321" y="217424"/>
                  </a:lnTo>
                  <a:lnTo>
                    <a:pt x="28321" y="212978"/>
                  </a:lnTo>
                  <a:lnTo>
                    <a:pt x="29083" y="211455"/>
                  </a:lnTo>
                  <a:lnTo>
                    <a:pt x="29083" y="209168"/>
                  </a:lnTo>
                  <a:lnTo>
                    <a:pt x="29718" y="207644"/>
                  </a:lnTo>
                  <a:lnTo>
                    <a:pt x="30353" y="206883"/>
                  </a:lnTo>
                  <a:lnTo>
                    <a:pt x="31750" y="203962"/>
                  </a:lnTo>
                  <a:lnTo>
                    <a:pt x="31750" y="203200"/>
                  </a:lnTo>
                  <a:lnTo>
                    <a:pt x="32385" y="203200"/>
                  </a:lnTo>
                  <a:lnTo>
                    <a:pt x="31750" y="203200"/>
                  </a:lnTo>
                  <a:lnTo>
                    <a:pt x="30353" y="200278"/>
                  </a:lnTo>
                  <a:lnTo>
                    <a:pt x="29083" y="198755"/>
                  </a:lnTo>
                  <a:lnTo>
                    <a:pt x="27686" y="197993"/>
                  </a:lnTo>
                  <a:lnTo>
                    <a:pt x="27051" y="196468"/>
                  </a:lnTo>
                  <a:lnTo>
                    <a:pt x="26415" y="195706"/>
                  </a:lnTo>
                  <a:lnTo>
                    <a:pt x="25654" y="194309"/>
                  </a:lnTo>
                  <a:lnTo>
                    <a:pt x="24257" y="192785"/>
                  </a:lnTo>
                  <a:lnTo>
                    <a:pt x="23622" y="191262"/>
                  </a:lnTo>
                  <a:lnTo>
                    <a:pt x="21590" y="188975"/>
                  </a:lnTo>
                  <a:lnTo>
                    <a:pt x="20954" y="187452"/>
                  </a:lnTo>
                  <a:lnTo>
                    <a:pt x="19685" y="186055"/>
                  </a:lnTo>
                  <a:lnTo>
                    <a:pt x="18922" y="184531"/>
                  </a:lnTo>
                  <a:lnTo>
                    <a:pt x="17653" y="183006"/>
                  </a:lnTo>
                  <a:lnTo>
                    <a:pt x="16255" y="180085"/>
                  </a:lnTo>
                  <a:lnTo>
                    <a:pt x="14858" y="178562"/>
                  </a:lnTo>
                  <a:lnTo>
                    <a:pt x="12191" y="172593"/>
                  </a:lnTo>
                  <a:lnTo>
                    <a:pt x="12191" y="171068"/>
                  </a:lnTo>
                  <a:lnTo>
                    <a:pt x="11557" y="169544"/>
                  </a:lnTo>
                  <a:lnTo>
                    <a:pt x="11557" y="168783"/>
                  </a:lnTo>
                  <a:lnTo>
                    <a:pt x="10922" y="167385"/>
                  </a:lnTo>
                  <a:lnTo>
                    <a:pt x="10922" y="162940"/>
                  </a:lnTo>
                  <a:lnTo>
                    <a:pt x="10160" y="160655"/>
                  </a:lnTo>
                  <a:lnTo>
                    <a:pt x="10160" y="153162"/>
                  </a:lnTo>
                  <a:lnTo>
                    <a:pt x="10922" y="151637"/>
                  </a:lnTo>
                  <a:lnTo>
                    <a:pt x="10922" y="150875"/>
                  </a:lnTo>
                  <a:lnTo>
                    <a:pt x="11557" y="149478"/>
                  </a:lnTo>
                  <a:lnTo>
                    <a:pt x="14858" y="145668"/>
                  </a:lnTo>
                  <a:lnTo>
                    <a:pt x="16255" y="142747"/>
                  </a:lnTo>
                  <a:lnTo>
                    <a:pt x="18922" y="139700"/>
                  </a:lnTo>
                  <a:lnTo>
                    <a:pt x="19685" y="138175"/>
                  </a:lnTo>
                  <a:lnTo>
                    <a:pt x="20954" y="136652"/>
                  </a:lnTo>
                  <a:lnTo>
                    <a:pt x="22986" y="132968"/>
                  </a:lnTo>
                  <a:lnTo>
                    <a:pt x="24257" y="131444"/>
                  </a:lnTo>
                  <a:lnTo>
                    <a:pt x="25018" y="130047"/>
                  </a:lnTo>
                  <a:lnTo>
                    <a:pt x="27051" y="127762"/>
                  </a:lnTo>
                  <a:lnTo>
                    <a:pt x="28321" y="125475"/>
                  </a:lnTo>
                  <a:lnTo>
                    <a:pt x="0" y="129285"/>
                  </a:lnTo>
                  <a:lnTo>
                    <a:pt x="0" y="127000"/>
                  </a:lnTo>
                  <a:lnTo>
                    <a:pt x="761" y="125475"/>
                  </a:lnTo>
                  <a:lnTo>
                    <a:pt x="761" y="122555"/>
                  </a:lnTo>
                  <a:lnTo>
                    <a:pt x="1397" y="121031"/>
                  </a:lnTo>
                  <a:lnTo>
                    <a:pt x="1397" y="120268"/>
                  </a:lnTo>
                  <a:lnTo>
                    <a:pt x="2158" y="118744"/>
                  </a:lnTo>
                  <a:lnTo>
                    <a:pt x="2158" y="115824"/>
                  </a:lnTo>
                  <a:lnTo>
                    <a:pt x="2793" y="114300"/>
                  </a:lnTo>
                  <a:lnTo>
                    <a:pt x="2793" y="110616"/>
                  </a:lnTo>
                  <a:lnTo>
                    <a:pt x="3429" y="109855"/>
                  </a:lnTo>
                  <a:lnTo>
                    <a:pt x="3429" y="107568"/>
                  </a:lnTo>
                  <a:lnTo>
                    <a:pt x="4064" y="105409"/>
                  </a:lnTo>
                  <a:lnTo>
                    <a:pt x="4064" y="96393"/>
                  </a:lnTo>
                  <a:lnTo>
                    <a:pt x="4826" y="95631"/>
                  </a:lnTo>
                  <a:lnTo>
                    <a:pt x="5461" y="94106"/>
                  </a:lnTo>
                  <a:lnTo>
                    <a:pt x="6858" y="94106"/>
                  </a:lnTo>
                  <a:lnTo>
                    <a:pt x="8128" y="93344"/>
                  </a:lnTo>
                  <a:lnTo>
                    <a:pt x="9525" y="941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8" name="Freeform 667"/>
            <p:cNvSpPr/>
            <p:nvPr/>
          </p:nvSpPr>
          <p:spPr>
            <a:xfrm>
              <a:off x="680054" y="3067950"/>
              <a:ext cx="37013" cy="17651"/>
            </a:xfrm>
            <a:custGeom>
              <a:avLst/>
              <a:gdLst/>
              <a:ahLst/>
              <a:cxnLst/>
              <a:rect l="0" t="0" r="0" b="0"/>
              <a:pathLst>
                <a:path w="37720" h="16383">
                  <a:moveTo>
                    <a:pt x="33655" y="0"/>
                  </a:moveTo>
                  <a:lnTo>
                    <a:pt x="37719" y="7492"/>
                  </a:lnTo>
                  <a:lnTo>
                    <a:pt x="35687" y="7492"/>
                  </a:lnTo>
                  <a:lnTo>
                    <a:pt x="34418" y="8254"/>
                  </a:lnTo>
                  <a:lnTo>
                    <a:pt x="33021" y="8254"/>
                  </a:lnTo>
                  <a:lnTo>
                    <a:pt x="31624" y="9017"/>
                  </a:lnTo>
                  <a:lnTo>
                    <a:pt x="30354" y="9017"/>
                  </a:lnTo>
                  <a:lnTo>
                    <a:pt x="28957" y="9651"/>
                  </a:lnTo>
                  <a:lnTo>
                    <a:pt x="27560" y="9651"/>
                  </a:lnTo>
                  <a:lnTo>
                    <a:pt x="26290" y="10413"/>
                  </a:lnTo>
                  <a:lnTo>
                    <a:pt x="24893" y="10413"/>
                  </a:lnTo>
                  <a:lnTo>
                    <a:pt x="22225" y="11938"/>
                  </a:lnTo>
                  <a:lnTo>
                    <a:pt x="18797" y="11938"/>
                  </a:lnTo>
                  <a:lnTo>
                    <a:pt x="17526" y="12700"/>
                  </a:lnTo>
                  <a:lnTo>
                    <a:pt x="16129" y="12700"/>
                  </a:lnTo>
                  <a:lnTo>
                    <a:pt x="12828" y="14097"/>
                  </a:lnTo>
                  <a:lnTo>
                    <a:pt x="11430" y="14097"/>
                  </a:lnTo>
                  <a:lnTo>
                    <a:pt x="10796" y="14858"/>
                  </a:lnTo>
                  <a:lnTo>
                    <a:pt x="8129" y="14858"/>
                  </a:lnTo>
                  <a:lnTo>
                    <a:pt x="6732" y="15620"/>
                  </a:lnTo>
                  <a:lnTo>
                    <a:pt x="6097" y="15620"/>
                  </a:lnTo>
                  <a:lnTo>
                    <a:pt x="4700" y="16382"/>
                  </a:lnTo>
                  <a:lnTo>
                    <a:pt x="2032" y="16382"/>
                  </a:lnTo>
                  <a:lnTo>
                    <a:pt x="0" y="14097"/>
                  </a:lnTo>
                  <a:lnTo>
                    <a:pt x="0" y="6730"/>
                  </a:lnTo>
                  <a:lnTo>
                    <a:pt x="636" y="6730"/>
                  </a:lnTo>
                  <a:lnTo>
                    <a:pt x="1271" y="5969"/>
                  </a:lnTo>
                  <a:lnTo>
                    <a:pt x="2668" y="5207"/>
                  </a:lnTo>
                  <a:lnTo>
                    <a:pt x="4700" y="5207"/>
                  </a:lnTo>
                  <a:lnTo>
                    <a:pt x="5335" y="4445"/>
                  </a:lnTo>
                  <a:lnTo>
                    <a:pt x="6732" y="4445"/>
                  </a:lnTo>
                  <a:lnTo>
                    <a:pt x="8129" y="3682"/>
                  </a:lnTo>
                  <a:lnTo>
                    <a:pt x="9399" y="3682"/>
                  </a:lnTo>
                  <a:lnTo>
                    <a:pt x="10796" y="2920"/>
                  </a:lnTo>
                  <a:lnTo>
                    <a:pt x="12828" y="2920"/>
                  </a:lnTo>
                  <a:lnTo>
                    <a:pt x="14097" y="2285"/>
                  </a:lnTo>
                  <a:lnTo>
                    <a:pt x="16892" y="2285"/>
                  </a:lnTo>
                  <a:lnTo>
                    <a:pt x="18797" y="1523"/>
                  </a:lnTo>
                  <a:lnTo>
                    <a:pt x="21590" y="1523"/>
                  </a:lnTo>
                  <a:lnTo>
                    <a:pt x="22861" y="761"/>
                  </a:lnTo>
                  <a:lnTo>
                    <a:pt x="26925" y="761"/>
                  </a:lnTo>
                  <a:lnTo>
                    <a:pt x="2832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9" name="Freeform 668"/>
            <p:cNvSpPr/>
            <p:nvPr/>
          </p:nvSpPr>
          <p:spPr>
            <a:xfrm>
              <a:off x="769943" y="3032647"/>
              <a:ext cx="28201" cy="23535"/>
            </a:xfrm>
            <a:custGeom>
              <a:avLst/>
              <a:gdLst/>
              <a:ahLst/>
              <a:cxnLst/>
              <a:rect l="0" t="0" r="0" b="0"/>
              <a:pathLst>
                <a:path w="29593" h="24765">
                  <a:moveTo>
                    <a:pt x="0" y="17272"/>
                  </a:moveTo>
                  <a:lnTo>
                    <a:pt x="25655" y="0"/>
                  </a:lnTo>
                  <a:lnTo>
                    <a:pt x="25655" y="761"/>
                  </a:lnTo>
                  <a:lnTo>
                    <a:pt x="28956" y="4572"/>
                  </a:lnTo>
                  <a:lnTo>
                    <a:pt x="29592" y="6857"/>
                  </a:lnTo>
                  <a:lnTo>
                    <a:pt x="29592" y="9779"/>
                  </a:lnTo>
                  <a:lnTo>
                    <a:pt x="28956" y="11303"/>
                  </a:lnTo>
                  <a:lnTo>
                    <a:pt x="27560" y="11303"/>
                  </a:lnTo>
                  <a:lnTo>
                    <a:pt x="24892" y="12826"/>
                  </a:lnTo>
                  <a:lnTo>
                    <a:pt x="22860" y="13461"/>
                  </a:lnTo>
                  <a:lnTo>
                    <a:pt x="21463" y="14223"/>
                  </a:lnTo>
                  <a:lnTo>
                    <a:pt x="20828" y="14985"/>
                  </a:lnTo>
                  <a:lnTo>
                    <a:pt x="19559" y="14985"/>
                  </a:lnTo>
                  <a:lnTo>
                    <a:pt x="16892" y="16510"/>
                  </a:lnTo>
                  <a:lnTo>
                    <a:pt x="16130" y="17272"/>
                  </a:lnTo>
                  <a:lnTo>
                    <a:pt x="14860" y="18033"/>
                  </a:lnTo>
                  <a:lnTo>
                    <a:pt x="13463" y="18033"/>
                  </a:lnTo>
                  <a:lnTo>
                    <a:pt x="10795" y="19431"/>
                  </a:lnTo>
                  <a:lnTo>
                    <a:pt x="10034" y="20192"/>
                  </a:lnTo>
                  <a:lnTo>
                    <a:pt x="8763" y="20192"/>
                  </a:lnTo>
                  <a:lnTo>
                    <a:pt x="8128" y="20954"/>
                  </a:lnTo>
                  <a:lnTo>
                    <a:pt x="6731" y="21716"/>
                  </a:lnTo>
                  <a:lnTo>
                    <a:pt x="6096" y="21716"/>
                  </a:lnTo>
                  <a:lnTo>
                    <a:pt x="5335" y="22479"/>
                  </a:lnTo>
                  <a:lnTo>
                    <a:pt x="3303" y="23241"/>
                  </a:lnTo>
                  <a:lnTo>
                    <a:pt x="2667" y="24003"/>
                  </a:lnTo>
                  <a:lnTo>
                    <a:pt x="2032" y="24003"/>
                  </a:lnTo>
                  <a:lnTo>
                    <a:pt x="1270" y="247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0" name="Freeform 669"/>
            <p:cNvSpPr/>
            <p:nvPr/>
          </p:nvSpPr>
          <p:spPr>
            <a:xfrm>
              <a:off x="734692" y="3087562"/>
              <a:ext cx="40539" cy="27458"/>
            </a:xfrm>
            <a:custGeom>
              <a:avLst/>
              <a:gdLst/>
              <a:ahLst/>
              <a:cxnLst/>
              <a:rect l="0" t="0" r="0" b="0"/>
              <a:pathLst>
                <a:path w="41783" h="27686">
                  <a:moveTo>
                    <a:pt x="38354" y="0"/>
                  </a:moveTo>
                  <a:lnTo>
                    <a:pt x="38354" y="2285"/>
                  </a:lnTo>
                  <a:lnTo>
                    <a:pt x="39115" y="2285"/>
                  </a:lnTo>
                  <a:lnTo>
                    <a:pt x="39115" y="3682"/>
                  </a:lnTo>
                  <a:lnTo>
                    <a:pt x="39750" y="4444"/>
                  </a:lnTo>
                  <a:lnTo>
                    <a:pt x="40386" y="5969"/>
                  </a:lnTo>
                  <a:lnTo>
                    <a:pt x="40386" y="6731"/>
                  </a:lnTo>
                  <a:lnTo>
                    <a:pt x="41147" y="8254"/>
                  </a:lnTo>
                  <a:lnTo>
                    <a:pt x="41147" y="9016"/>
                  </a:lnTo>
                  <a:lnTo>
                    <a:pt x="41782" y="10413"/>
                  </a:lnTo>
                  <a:lnTo>
                    <a:pt x="41782" y="12700"/>
                  </a:lnTo>
                  <a:lnTo>
                    <a:pt x="40386" y="15620"/>
                  </a:lnTo>
                  <a:lnTo>
                    <a:pt x="36321" y="20192"/>
                  </a:lnTo>
                  <a:lnTo>
                    <a:pt x="35051" y="20954"/>
                  </a:lnTo>
                  <a:lnTo>
                    <a:pt x="33654" y="22479"/>
                  </a:lnTo>
                  <a:lnTo>
                    <a:pt x="24892" y="27685"/>
                  </a:lnTo>
                  <a:lnTo>
                    <a:pt x="15493" y="27685"/>
                  </a:lnTo>
                  <a:lnTo>
                    <a:pt x="14732" y="26923"/>
                  </a:lnTo>
                  <a:lnTo>
                    <a:pt x="14096" y="26923"/>
                  </a:lnTo>
                  <a:lnTo>
                    <a:pt x="10032" y="25400"/>
                  </a:lnTo>
                  <a:lnTo>
                    <a:pt x="8763" y="23876"/>
                  </a:lnTo>
                  <a:lnTo>
                    <a:pt x="6731" y="23113"/>
                  </a:lnTo>
                  <a:lnTo>
                    <a:pt x="5333" y="21716"/>
                  </a:lnTo>
                  <a:lnTo>
                    <a:pt x="4064" y="20954"/>
                  </a:lnTo>
                  <a:lnTo>
                    <a:pt x="2667" y="19431"/>
                  </a:lnTo>
                  <a:lnTo>
                    <a:pt x="1269" y="18669"/>
                  </a:lnTo>
                  <a:lnTo>
                    <a:pt x="635" y="17144"/>
                  </a:lnTo>
                  <a:lnTo>
                    <a:pt x="0" y="17144"/>
                  </a:lnTo>
                  <a:lnTo>
                    <a:pt x="0" y="14859"/>
                  </a:lnTo>
                  <a:lnTo>
                    <a:pt x="635" y="14223"/>
                  </a:lnTo>
                  <a:lnTo>
                    <a:pt x="18796" y="14223"/>
                  </a:lnTo>
                  <a:lnTo>
                    <a:pt x="28321" y="9016"/>
                  </a:lnTo>
                  <a:lnTo>
                    <a:pt x="29590" y="7492"/>
                  </a:lnTo>
                  <a:lnTo>
                    <a:pt x="30988" y="6731"/>
                  </a:lnTo>
                  <a:lnTo>
                    <a:pt x="33019" y="4444"/>
                  </a:lnTo>
                  <a:lnTo>
                    <a:pt x="34417" y="3682"/>
                  </a:lnTo>
                  <a:lnTo>
                    <a:pt x="35686" y="2285"/>
                  </a:lnTo>
                  <a:lnTo>
                    <a:pt x="37083" y="152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1" name="Freeform 670"/>
            <p:cNvSpPr/>
            <p:nvPr/>
          </p:nvSpPr>
          <p:spPr>
            <a:xfrm>
              <a:off x="676528" y="3124826"/>
              <a:ext cx="98703" cy="37265"/>
            </a:xfrm>
            <a:custGeom>
              <a:avLst/>
              <a:gdLst/>
              <a:ahLst/>
              <a:cxnLst/>
              <a:rect l="0" t="0" r="0" b="0"/>
              <a:pathLst>
                <a:path w="99061" h="38101">
                  <a:moveTo>
                    <a:pt x="22860" y="0"/>
                  </a:moveTo>
                  <a:lnTo>
                    <a:pt x="24257" y="0"/>
                  </a:lnTo>
                  <a:lnTo>
                    <a:pt x="24892" y="762"/>
                  </a:lnTo>
                  <a:lnTo>
                    <a:pt x="26924" y="1523"/>
                  </a:lnTo>
                  <a:lnTo>
                    <a:pt x="27560" y="1523"/>
                  </a:lnTo>
                  <a:lnTo>
                    <a:pt x="29592" y="3047"/>
                  </a:lnTo>
                  <a:lnTo>
                    <a:pt x="30227" y="3810"/>
                  </a:lnTo>
                  <a:lnTo>
                    <a:pt x="30227" y="5969"/>
                  </a:lnTo>
                  <a:lnTo>
                    <a:pt x="29592" y="7493"/>
                  </a:lnTo>
                  <a:lnTo>
                    <a:pt x="27560" y="9016"/>
                  </a:lnTo>
                  <a:lnTo>
                    <a:pt x="26924" y="10413"/>
                  </a:lnTo>
                  <a:lnTo>
                    <a:pt x="24892" y="11938"/>
                  </a:lnTo>
                  <a:lnTo>
                    <a:pt x="24257" y="13462"/>
                  </a:lnTo>
                  <a:lnTo>
                    <a:pt x="22860" y="14223"/>
                  </a:lnTo>
                  <a:lnTo>
                    <a:pt x="22860" y="14985"/>
                  </a:lnTo>
                  <a:lnTo>
                    <a:pt x="24257" y="14985"/>
                  </a:lnTo>
                  <a:lnTo>
                    <a:pt x="24892" y="15747"/>
                  </a:lnTo>
                  <a:lnTo>
                    <a:pt x="26924" y="17144"/>
                  </a:lnTo>
                  <a:lnTo>
                    <a:pt x="27560" y="17144"/>
                  </a:lnTo>
                  <a:lnTo>
                    <a:pt x="38354" y="23241"/>
                  </a:lnTo>
                  <a:lnTo>
                    <a:pt x="39752" y="23241"/>
                  </a:lnTo>
                  <a:lnTo>
                    <a:pt x="41149" y="24003"/>
                  </a:lnTo>
                  <a:lnTo>
                    <a:pt x="43053" y="24638"/>
                  </a:lnTo>
                  <a:lnTo>
                    <a:pt x="49149" y="27685"/>
                  </a:lnTo>
                  <a:lnTo>
                    <a:pt x="49911" y="27685"/>
                  </a:lnTo>
                  <a:lnTo>
                    <a:pt x="51182" y="28447"/>
                  </a:lnTo>
                  <a:lnTo>
                    <a:pt x="52578" y="28447"/>
                  </a:lnTo>
                  <a:lnTo>
                    <a:pt x="53849" y="29082"/>
                  </a:lnTo>
                  <a:lnTo>
                    <a:pt x="57278" y="29082"/>
                  </a:lnTo>
                  <a:lnTo>
                    <a:pt x="57913" y="29844"/>
                  </a:lnTo>
                  <a:lnTo>
                    <a:pt x="58547" y="29082"/>
                  </a:lnTo>
                  <a:lnTo>
                    <a:pt x="61977" y="29082"/>
                  </a:lnTo>
                  <a:lnTo>
                    <a:pt x="63246" y="28447"/>
                  </a:lnTo>
                  <a:lnTo>
                    <a:pt x="66041" y="28447"/>
                  </a:lnTo>
                  <a:lnTo>
                    <a:pt x="68072" y="27685"/>
                  </a:lnTo>
                  <a:lnTo>
                    <a:pt x="70739" y="27685"/>
                  </a:lnTo>
                  <a:lnTo>
                    <a:pt x="72010" y="26923"/>
                  </a:lnTo>
                  <a:lnTo>
                    <a:pt x="74168" y="26923"/>
                  </a:lnTo>
                  <a:lnTo>
                    <a:pt x="75439" y="26162"/>
                  </a:lnTo>
                  <a:lnTo>
                    <a:pt x="77471" y="26162"/>
                  </a:lnTo>
                  <a:lnTo>
                    <a:pt x="78867" y="25400"/>
                  </a:lnTo>
                  <a:lnTo>
                    <a:pt x="80772" y="25400"/>
                  </a:lnTo>
                  <a:lnTo>
                    <a:pt x="82170" y="24638"/>
                  </a:lnTo>
                  <a:lnTo>
                    <a:pt x="85599" y="24638"/>
                  </a:lnTo>
                  <a:lnTo>
                    <a:pt x="86868" y="24003"/>
                  </a:lnTo>
                  <a:lnTo>
                    <a:pt x="88266" y="24003"/>
                  </a:lnTo>
                  <a:lnTo>
                    <a:pt x="89535" y="23241"/>
                  </a:lnTo>
                  <a:lnTo>
                    <a:pt x="92329" y="23241"/>
                  </a:lnTo>
                  <a:lnTo>
                    <a:pt x="93599" y="22478"/>
                  </a:lnTo>
                  <a:lnTo>
                    <a:pt x="96393" y="22478"/>
                  </a:lnTo>
                  <a:lnTo>
                    <a:pt x="98425" y="21716"/>
                  </a:lnTo>
                  <a:lnTo>
                    <a:pt x="99060" y="21716"/>
                  </a:lnTo>
                  <a:lnTo>
                    <a:pt x="96393" y="24638"/>
                  </a:lnTo>
                  <a:lnTo>
                    <a:pt x="94361" y="25400"/>
                  </a:lnTo>
                  <a:lnTo>
                    <a:pt x="93599" y="26162"/>
                  </a:lnTo>
                  <a:lnTo>
                    <a:pt x="92329" y="26923"/>
                  </a:lnTo>
                  <a:lnTo>
                    <a:pt x="91695" y="27685"/>
                  </a:lnTo>
                  <a:lnTo>
                    <a:pt x="76835" y="34416"/>
                  </a:lnTo>
                  <a:lnTo>
                    <a:pt x="75439" y="34416"/>
                  </a:lnTo>
                  <a:lnTo>
                    <a:pt x="74803" y="35178"/>
                  </a:lnTo>
                  <a:lnTo>
                    <a:pt x="73407" y="35178"/>
                  </a:lnTo>
                  <a:lnTo>
                    <a:pt x="72010" y="35941"/>
                  </a:lnTo>
                  <a:lnTo>
                    <a:pt x="70104" y="35941"/>
                  </a:lnTo>
                  <a:lnTo>
                    <a:pt x="68707" y="36575"/>
                  </a:lnTo>
                  <a:lnTo>
                    <a:pt x="66675" y="36575"/>
                  </a:lnTo>
                  <a:lnTo>
                    <a:pt x="65406" y="37338"/>
                  </a:lnTo>
                  <a:lnTo>
                    <a:pt x="61342" y="37338"/>
                  </a:lnTo>
                  <a:lnTo>
                    <a:pt x="60579" y="38100"/>
                  </a:lnTo>
                  <a:lnTo>
                    <a:pt x="46482" y="38100"/>
                  </a:lnTo>
                  <a:lnTo>
                    <a:pt x="45721" y="37338"/>
                  </a:lnTo>
                  <a:lnTo>
                    <a:pt x="43816" y="37338"/>
                  </a:lnTo>
                  <a:lnTo>
                    <a:pt x="42418" y="36575"/>
                  </a:lnTo>
                  <a:lnTo>
                    <a:pt x="38989" y="36575"/>
                  </a:lnTo>
                  <a:lnTo>
                    <a:pt x="38354" y="35941"/>
                  </a:lnTo>
                  <a:lnTo>
                    <a:pt x="36322" y="35941"/>
                  </a:lnTo>
                  <a:lnTo>
                    <a:pt x="35688" y="35178"/>
                  </a:lnTo>
                  <a:lnTo>
                    <a:pt x="33656" y="34416"/>
                  </a:lnTo>
                  <a:lnTo>
                    <a:pt x="31624" y="34416"/>
                  </a:lnTo>
                  <a:lnTo>
                    <a:pt x="30227" y="33654"/>
                  </a:lnTo>
                  <a:lnTo>
                    <a:pt x="28321" y="32893"/>
                  </a:lnTo>
                  <a:lnTo>
                    <a:pt x="26924" y="32893"/>
                  </a:lnTo>
                  <a:lnTo>
                    <a:pt x="20193" y="29082"/>
                  </a:lnTo>
                  <a:lnTo>
                    <a:pt x="19559" y="28447"/>
                  </a:lnTo>
                  <a:lnTo>
                    <a:pt x="18161" y="27685"/>
                  </a:lnTo>
                  <a:lnTo>
                    <a:pt x="17527" y="27685"/>
                  </a:lnTo>
                  <a:lnTo>
                    <a:pt x="15495" y="25400"/>
                  </a:lnTo>
                  <a:lnTo>
                    <a:pt x="14097" y="25400"/>
                  </a:lnTo>
                  <a:lnTo>
                    <a:pt x="13463" y="24638"/>
                  </a:lnTo>
                  <a:lnTo>
                    <a:pt x="13463" y="25400"/>
                  </a:lnTo>
                  <a:lnTo>
                    <a:pt x="12700" y="26923"/>
                  </a:lnTo>
                  <a:lnTo>
                    <a:pt x="11431" y="27685"/>
                  </a:lnTo>
                  <a:lnTo>
                    <a:pt x="11431" y="28447"/>
                  </a:lnTo>
                  <a:lnTo>
                    <a:pt x="10796" y="29844"/>
                  </a:lnTo>
                  <a:lnTo>
                    <a:pt x="8764" y="32131"/>
                  </a:lnTo>
                  <a:lnTo>
                    <a:pt x="8002" y="33654"/>
                  </a:lnTo>
                  <a:lnTo>
                    <a:pt x="6732" y="34416"/>
                  </a:lnTo>
                  <a:lnTo>
                    <a:pt x="5970" y="35178"/>
                  </a:lnTo>
                  <a:lnTo>
                    <a:pt x="4699" y="35941"/>
                  </a:lnTo>
                  <a:lnTo>
                    <a:pt x="3938" y="35941"/>
                  </a:lnTo>
                  <a:lnTo>
                    <a:pt x="2667" y="34416"/>
                  </a:lnTo>
                  <a:lnTo>
                    <a:pt x="2032" y="32893"/>
                  </a:lnTo>
                  <a:lnTo>
                    <a:pt x="635" y="31369"/>
                  </a:lnTo>
                  <a:lnTo>
                    <a:pt x="0" y="29844"/>
                  </a:lnTo>
                  <a:lnTo>
                    <a:pt x="0" y="23241"/>
                  </a:lnTo>
                  <a:lnTo>
                    <a:pt x="1271" y="20193"/>
                  </a:lnTo>
                  <a:lnTo>
                    <a:pt x="2667" y="18669"/>
                  </a:lnTo>
                  <a:lnTo>
                    <a:pt x="3303" y="16510"/>
                  </a:lnTo>
                  <a:lnTo>
                    <a:pt x="5335" y="12700"/>
                  </a:lnTo>
                  <a:lnTo>
                    <a:pt x="6732" y="11938"/>
                  </a:lnTo>
                  <a:lnTo>
                    <a:pt x="8002" y="9778"/>
                  </a:lnTo>
                  <a:lnTo>
                    <a:pt x="11431" y="7493"/>
                  </a:lnTo>
                  <a:lnTo>
                    <a:pt x="12700" y="5969"/>
                  </a:lnTo>
                  <a:lnTo>
                    <a:pt x="14097" y="5206"/>
                  </a:lnTo>
                  <a:lnTo>
                    <a:pt x="15495" y="3810"/>
                  </a:lnTo>
                  <a:lnTo>
                    <a:pt x="16764" y="3047"/>
                  </a:lnTo>
                  <a:lnTo>
                    <a:pt x="18796" y="2285"/>
                  </a:lnTo>
                  <a:lnTo>
                    <a:pt x="19559" y="1523"/>
                  </a:lnTo>
                  <a:lnTo>
                    <a:pt x="2222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2" name="Freeform 671"/>
            <p:cNvSpPr/>
            <p:nvPr/>
          </p:nvSpPr>
          <p:spPr>
            <a:xfrm>
              <a:off x="618364" y="3056182"/>
              <a:ext cx="237944" cy="176514"/>
            </a:xfrm>
            <a:custGeom>
              <a:avLst/>
              <a:gdLst/>
              <a:ahLst/>
              <a:cxnLst/>
              <a:rect l="0" t="0" r="0" b="0"/>
              <a:pathLst>
                <a:path w="237238" h="177801">
                  <a:moveTo>
                    <a:pt x="11431" y="100076"/>
                  </a:moveTo>
                  <a:lnTo>
                    <a:pt x="12192" y="100076"/>
                  </a:lnTo>
                  <a:lnTo>
                    <a:pt x="12192" y="101600"/>
                  </a:lnTo>
                  <a:lnTo>
                    <a:pt x="12828" y="102361"/>
                  </a:lnTo>
                  <a:lnTo>
                    <a:pt x="12828" y="103885"/>
                  </a:lnTo>
                  <a:lnTo>
                    <a:pt x="13463" y="105282"/>
                  </a:lnTo>
                  <a:lnTo>
                    <a:pt x="14224" y="106045"/>
                  </a:lnTo>
                  <a:lnTo>
                    <a:pt x="14860" y="107569"/>
                  </a:lnTo>
                  <a:lnTo>
                    <a:pt x="14860" y="108330"/>
                  </a:lnTo>
                  <a:lnTo>
                    <a:pt x="15495" y="109854"/>
                  </a:lnTo>
                  <a:lnTo>
                    <a:pt x="16256" y="110617"/>
                  </a:lnTo>
                  <a:lnTo>
                    <a:pt x="16892" y="112013"/>
                  </a:lnTo>
                  <a:lnTo>
                    <a:pt x="17527" y="112776"/>
                  </a:lnTo>
                  <a:lnTo>
                    <a:pt x="18924" y="115823"/>
                  </a:lnTo>
                  <a:lnTo>
                    <a:pt x="19559" y="116458"/>
                  </a:lnTo>
                  <a:lnTo>
                    <a:pt x="20193" y="117982"/>
                  </a:lnTo>
                  <a:lnTo>
                    <a:pt x="21591" y="119507"/>
                  </a:lnTo>
                  <a:lnTo>
                    <a:pt x="22988" y="122554"/>
                  </a:lnTo>
                  <a:lnTo>
                    <a:pt x="24257" y="124079"/>
                  </a:lnTo>
                  <a:lnTo>
                    <a:pt x="25020" y="125476"/>
                  </a:lnTo>
                  <a:lnTo>
                    <a:pt x="27686" y="128523"/>
                  </a:lnTo>
                  <a:lnTo>
                    <a:pt x="28321" y="130048"/>
                  </a:lnTo>
                  <a:lnTo>
                    <a:pt x="30353" y="131445"/>
                  </a:lnTo>
                  <a:lnTo>
                    <a:pt x="30988" y="132969"/>
                  </a:lnTo>
                  <a:lnTo>
                    <a:pt x="32385" y="134492"/>
                  </a:lnTo>
                  <a:lnTo>
                    <a:pt x="33782" y="135254"/>
                  </a:lnTo>
                  <a:lnTo>
                    <a:pt x="36449" y="138176"/>
                  </a:lnTo>
                  <a:lnTo>
                    <a:pt x="38481" y="139700"/>
                  </a:lnTo>
                  <a:lnTo>
                    <a:pt x="39878" y="141223"/>
                  </a:lnTo>
                  <a:lnTo>
                    <a:pt x="41784" y="142748"/>
                  </a:lnTo>
                  <a:lnTo>
                    <a:pt x="43181" y="144145"/>
                  </a:lnTo>
                  <a:lnTo>
                    <a:pt x="45213" y="145669"/>
                  </a:lnTo>
                  <a:lnTo>
                    <a:pt x="47245" y="146430"/>
                  </a:lnTo>
                  <a:lnTo>
                    <a:pt x="49277" y="147954"/>
                  </a:lnTo>
                  <a:lnTo>
                    <a:pt x="50546" y="149479"/>
                  </a:lnTo>
                  <a:lnTo>
                    <a:pt x="52578" y="150113"/>
                  </a:lnTo>
                  <a:lnTo>
                    <a:pt x="57278" y="153161"/>
                  </a:lnTo>
                  <a:lnTo>
                    <a:pt x="63374" y="155320"/>
                  </a:lnTo>
                  <a:lnTo>
                    <a:pt x="66041" y="156845"/>
                  </a:lnTo>
                  <a:lnTo>
                    <a:pt x="76200" y="159892"/>
                  </a:lnTo>
                  <a:lnTo>
                    <a:pt x="78867" y="159892"/>
                  </a:lnTo>
                  <a:lnTo>
                    <a:pt x="81661" y="160654"/>
                  </a:lnTo>
                  <a:lnTo>
                    <a:pt x="84328" y="160654"/>
                  </a:lnTo>
                  <a:lnTo>
                    <a:pt x="87631" y="161417"/>
                  </a:lnTo>
                  <a:lnTo>
                    <a:pt x="103124" y="161417"/>
                  </a:lnTo>
                  <a:lnTo>
                    <a:pt x="106553" y="160654"/>
                  </a:lnTo>
                  <a:lnTo>
                    <a:pt x="111888" y="160654"/>
                  </a:lnTo>
                  <a:lnTo>
                    <a:pt x="120650" y="158369"/>
                  </a:lnTo>
                  <a:lnTo>
                    <a:pt x="124080" y="158369"/>
                  </a:lnTo>
                  <a:lnTo>
                    <a:pt x="126111" y="156845"/>
                  </a:lnTo>
                  <a:lnTo>
                    <a:pt x="136906" y="153923"/>
                  </a:lnTo>
                  <a:lnTo>
                    <a:pt x="138811" y="152400"/>
                  </a:lnTo>
                  <a:lnTo>
                    <a:pt x="141606" y="151638"/>
                  </a:lnTo>
                  <a:lnTo>
                    <a:pt x="143638" y="150113"/>
                  </a:lnTo>
                  <a:lnTo>
                    <a:pt x="146305" y="149479"/>
                  </a:lnTo>
                  <a:lnTo>
                    <a:pt x="156464" y="141985"/>
                  </a:lnTo>
                  <a:lnTo>
                    <a:pt x="158496" y="141223"/>
                  </a:lnTo>
                  <a:lnTo>
                    <a:pt x="160402" y="139700"/>
                  </a:lnTo>
                  <a:lnTo>
                    <a:pt x="163831" y="135889"/>
                  </a:lnTo>
                  <a:lnTo>
                    <a:pt x="165863" y="134492"/>
                  </a:lnTo>
                  <a:lnTo>
                    <a:pt x="167260" y="132969"/>
                  </a:lnTo>
                  <a:lnTo>
                    <a:pt x="169164" y="131445"/>
                  </a:lnTo>
                  <a:lnTo>
                    <a:pt x="170561" y="129285"/>
                  </a:lnTo>
                  <a:lnTo>
                    <a:pt x="172593" y="127761"/>
                  </a:lnTo>
                  <a:lnTo>
                    <a:pt x="173991" y="126238"/>
                  </a:lnTo>
                  <a:lnTo>
                    <a:pt x="175260" y="124079"/>
                  </a:lnTo>
                  <a:lnTo>
                    <a:pt x="177928" y="121030"/>
                  </a:lnTo>
                  <a:lnTo>
                    <a:pt x="179324" y="118745"/>
                  </a:lnTo>
                  <a:lnTo>
                    <a:pt x="180595" y="117220"/>
                  </a:lnTo>
                  <a:lnTo>
                    <a:pt x="181992" y="115061"/>
                  </a:lnTo>
                  <a:lnTo>
                    <a:pt x="184659" y="112013"/>
                  </a:lnTo>
                  <a:lnTo>
                    <a:pt x="185421" y="109854"/>
                  </a:lnTo>
                  <a:lnTo>
                    <a:pt x="186691" y="108330"/>
                  </a:lnTo>
                  <a:lnTo>
                    <a:pt x="187453" y="106045"/>
                  </a:lnTo>
                  <a:lnTo>
                    <a:pt x="188723" y="104648"/>
                  </a:lnTo>
                  <a:lnTo>
                    <a:pt x="189357" y="102361"/>
                  </a:lnTo>
                  <a:lnTo>
                    <a:pt x="190755" y="100838"/>
                  </a:lnTo>
                  <a:lnTo>
                    <a:pt x="192786" y="95630"/>
                  </a:lnTo>
                  <a:lnTo>
                    <a:pt x="193421" y="93345"/>
                  </a:lnTo>
                  <a:lnTo>
                    <a:pt x="195454" y="89661"/>
                  </a:lnTo>
                  <a:lnTo>
                    <a:pt x="195454" y="88138"/>
                  </a:lnTo>
                  <a:lnTo>
                    <a:pt x="196216" y="86613"/>
                  </a:lnTo>
                  <a:lnTo>
                    <a:pt x="196851" y="84454"/>
                  </a:lnTo>
                  <a:lnTo>
                    <a:pt x="198247" y="82930"/>
                  </a:lnTo>
                  <a:lnTo>
                    <a:pt x="198247" y="81407"/>
                  </a:lnTo>
                  <a:lnTo>
                    <a:pt x="198882" y="79882"/>
                  </a:lnTo>
                  <a:lnTo>
                    <a:pt x="198882" y="78485"/>
                  </a:lnTo>
                  <a:lnTo>
                    <a:pt x="200280" y="74676"/>
                  </a:lnTo>
                  <a:lnTo>
                    <a:pt x="200280" y="73279"/>
                  </a:lnTo>
                  <a:lnTo>
                    <a:pt x="200915" y="72517"/>
                  </a:lnTo>
                  <a:lnTo>
                    <a:pt x="201549" y="70992"/>
                  </a:lnTo>
                  <a:lnTo>
                    <a:pt x="201549" y="66420"/>
                  </a:lnTo>
                  <a:lnTo>
                    <a:pt x="202185" y="65023"/>
                  </a:lnTo>
                  <a:lnTo>
                    <a:pt x="202185" y="60451"/>
                  </a:lnTo>
                  <a:lnTo>
                    <a:pt x="202946" y="59054"/>
                  </a:lnTo>
                  <a:lnTo>
                    <a:pt x="202185" y="57530"/>
                  </a:lnTo>
                  <a:lnTo>
                    <a:pt x="202185" y="50800"/>
                  </a:lnTo>
                  <a:lnTo>
                    <a:pt x="201549" y="48513"/>
                  </a:lnTo>
                  <a:lnTo>
                    <a:pt x="201549" y="44830"/>
                  </a:lnTo>
                  <a:lnTo>
                    <a:pt x="200915" y="43307"/>
                  </a:lnTo>
                  <a:lnTo>
                    <a:pt x="200915" y="41782"/>
                  </a:lnTo>
                  <a:lnTo>
                    <a:pt x="200280" y="40385"/>
                  </a:lnTo>
                  <a:lnTo>
                    <a:pt x="200280" y="38861"/>
                  </a:lnTo>
                  <a:lnTo>
                    <a:pt x="199518" y="37338"/>
                  </a:lnTo>
                  <a:lnTo>
                    <a:pt x="199518" y="35813"/>
                  </a:lnTo>
                  <a:lnTo>
                    <a:pt x="198882" y="34417"/>
                  </a:lnTo>
                  <a:lnTo>
                    <a:pt x="198882" y="32892"/>
                  </a:lnTo>
                  <a:lnTo>
                    <a:pt x="198247" y="31369"/>
                  </a:lnTo>
                  <a:lnTo>
                    <a:pt x="198247" y="30607"/>
                  </a:lnTo>
                  <a:lnTo>
                    <a:pt x="196851" y="27558"/>
                  </a:lnTo>
                  <a:lnTo>
                    <a:pt x="196851" y="26797"/>
                  </a:lnTo>
                  <a:lnTo>
                    <a:pt x="196216" y="25400"/>
                  </a:lnTo>
                  <a:lnTo>
                    <a:pt x="196216" y="23876"/>
                  </a:lnTo>
                  <a:lnTo>
                    <a:pt x="195454" y="23113"/>
                  </a:lnTo>
                  <a:lnTo>
                    <a:pt x="194818" y="21717"/>
                  </a:lnTo>
                  <a:lnTo>
                    <a:pt x="194183" y="20954"/>
                  </a:lnTo>
                  <a:lnTo>
                    <a:pt x="192152" y="14223"/>
                  </a:lnTo>
                  <a:lnTo>
                    <a:pt x="190755" y="12700"/>
                  </a:lnTo>
                  <a:lnTo>
                    <a:pt x="188723" y="7492"/>
                  </a:lnTo>
                  <a:lnTo>
                    <a:pt x="188088" y="6730"/>
                  </a:lnTo>
                  <a:lnTo>
                    <a:pt x="187453" y="5207"/>
                  </a:lnTo>
                  <a:lnTo>
                    <a:pt x="187453" y="4445"/>
                  </a:lnTo>
                  <a:lnTo>
                    <a:pt x="186691" y="3048"/>
                  </a:lnTo>
                  <a:lnTo>
                    <a:pt x="186691" y="2285"/>
                  </a:lnTo>
                  <a:lnTo>
                    <a:pt x="188088" y="761"/>
                  </a:lnTo>
                  <a:lnTo>
                    <a:pt x="189357" y="0"/>
                  </a:lnTo>
                  <a:lnTo>
                    <a:pt x="190755" y="761"/>
                  </a:lnTo>
                  <a:lnTo>
                    <a:pt x="192152" y="761"/>
                  </a:lnTo>
                  <a:lnTo>
                    <a:pt x="193421" y="1523"/>
                  </a:lnTo>
                  <a:lnTo>
                    <a:pt x="194183" y="3048"/>
                  </a:lnTo>
                  <a:lnTo>
                    <a:pt x="195454" y="3682"/>
                  </a:lnTo>
                  <a:lnTo>
                    <a:pt x="196216" y="5969"/>
                  </a:lnTo>
                  <a:lnTo>
                    <a:pt x="196851" y="6730"/>
                  </a:lnTo>
                  <a:lnTo>
                    <a:pt x="198247" y="9651"/>
                  </a:lnTo>
                  <a:lnTo>
                    <a:pt x="199518" y="11176"/>
                  </a:lnTo>
                  <a:lnTo>
                    <a:pt x="199518" y="12700"/>
                  </a:lnTo>
                  <a:lnTo>
                    <a:pt x="200915" y="14223"/>
                  </a:lnTo>
                  <a:lnTo>
                    <a:pt x="202185" y="18669"/>
                  </a:lnTo>
                  <a:lnTo>
                    <a:pt x="204216" y="23876"/>
                  </a:lnTo>
                  <a:lnTo>
                    <a:pt x="204216" y="24638"/>
                  </a:lnTo>
                  <a:lnTo>
                    <a:pt x="204979" y="26161"/>
                  </a:lnTo>
                  <a:lnTo>
                    <a:pt x="205613" y="26797"/>
                  </a:lnTo>
                  <a:lnTo>
                    <a:pt x="205613" y="29082"/>
                  </a:lnTo>
                  <a:lnTo>
                    <a:pt x="206249" y="30607"/>
                  </a:lnTo>
                  <a:lnTo>
                    <a:pt x="206249" y="32892"/>
                  </a:lnTo>
                  <a:lnTo>
                    <a:pt x="207010" y="34417"/>
                  </a:lnTo>
                  <a:lnTo>
                    <a:pt x="207010" y="35051"/>
                  </a:lnTo>
                  <a:lnTo>
                    <a:pt x="207646" y="36576"/>
                  </a:lnTo>
                  <a:lnTo>
                    <a:pt x="207646" y="38861"/>
                  </a:lnTo>
                  <a:lnTo>
                    <a:pt x="208280" y="40385"/>
                  </a:lnTo>
                  <a:lnTo>
                    <a:pt x="208280" y="41782"/>
                  </a:lnTo>
                  <a:lnTo>
                    <a:pt x="209043" y="43307"/>
                  </a:lnTo>
                  <a:lnTo>
                    <a:pt x="209043" y="45592"/>
                  </a:lnTo>
                  <a:lnTo>
                    <a:pt x="209677" y="46989"/>
                  </a:lnTo>
                  <a:lnTo>
                    <a:pt x="209677" y="53848"/>
                  </a:lnTo>
                  <a:lnTo>
                    <a:pt x="210313" y="55245"/>
                  </a:lnTo>
                  <a:lnTo>
                    <a:pt x="210313" y="71754"/>
                  </a:lnTo>
                  <a:lnTo>
                    <a:pt x="209677" y="73279"/>
                  </a:lnTo>
                  <a:lnTo>
                    <a:pt x="209677" y="75438"/>
                  </a:lnTo>
                  <a:lnTo>
                    <a:pt x="209043" y="76961"/>
                  </a:lnTo>
                  <a:lnTo>
                    <a:pt x="209043" y="79120"/>
                  </a:lnTo>
                  <a:lnTo>
                    <a:pt x="207010" y="85851"/>
                  </a:lnTo>
                  <a:lnTo>
                    <a:pt x="207010" y="88138"/>
                  </a:lnTo>
                  <a:lnTo>
                    <a:pt x="203582" y="96392"/>
                  </a:lnTo>
                  <a:lnTo>
                    <a:pt x="203582" y="97789"/>
                  </a:lnTo>
                  <a:lnTo>
                    <a:pt x="202946" y="98551"/>
                  </a:lnTo>
                  <a:lnTo>
                    <a:pt x="201549" y="101600"/>
                  </a:lnTo>
                  <a:lnTo>
                    <a:pt x="200280" y="103123"/>
                  </a:lnTo>
                  <a:lnTo>
                    <a:pt x="199518" y="104648"/>
                  </a:lnTo>
                  <a:lnTo>
                    <a:pt x="198882" y="105282"/>
                  </a:lnTo>
                  <a:lnTo>
                    <a:pt x="198247" y="106807"/>
                  </a:lnTo>
                  <a:lnTo>
                    <a:pt x="196216" y="109092"/>
                  </a:lnTo>
                  <a:lnTo>
                    <a:pt x="196851" y="108330"/>
                  </a:lnTo>
                  <a:lnTo>
                    <a:pt x="198247" y="107569"/>
                  </a:lnTo>
                  <a:lnTo>
                    <a:pt x="199518" y="107569"/>
                  </a:lnTo>
                  <a:lnTo>
                    <a:pt x="200915" y="106045"/>
                  </a:lnTo>
                  <a:lnTo>
                    <a:pt x="202946" y="105282"/>
                  </a:lnTo>
                  <a:lnTo>
                    <a:pt x="203582" y="104648"/>
                  </a:lnTo>
                  <a:lnTo>
                    <a:pt x="204979" y="104648"/>
                  </a:lnTo>
                  <a:lnTo>
                    <a:pt x="206249" y="103885"/>
                  </a:lnTo>
                  <a:lnTo>
                    <a:pt x="207010" y="103885"/>
                  </a:lnTo>
                  <a:lnTo>
                    <a:pt x="209677" y="102361"/>
                  </a:lnTo>
                  <a:lnTo>
                    <a:pt x="210313" y="102361"/>
                  </a:lnTo>
                  <a:lnTo>
                    <a:pt x="212980" y="100838"/>
                  </a:lnTo>
                  <a:lnTo>
                    <a:pt x="214377" y="100838"/>
                  </a:lnTo>
                  <a:lnTo>
                    <a:pt x="215774" y="100076"/>
                  </a:lnTo>
                  <a:lnTo>
                    <a:pt x="217805" y="100076"/>
                  </a:lnTo>
                  <a:lnTo>
                    <a:pt x="219076" y="99313"/>
                  </a:lnTo>
                  <a:lnTo>
                    <a:pt x="223774" y="99313"/>
                  </a:lnTo>
                  <a:lnTo>
                    <a:pt x="225171" y="100076"/>
                  </a:lnTo>
                  <a:lnTo>
                    <a:pt x="229235" y="107569"/>
                  </a:lnTo>
                  <a:lnTo>
                    <a:pt x="226568" y="107569"/>
                  </a:lnTo>
                  <a:lnTo>
                    <a:pt x="225171" y="106807"/>
                  </a:lnTo>
                  <a:lnTo>
                    <a:pt x="215012" y="106807"/>
                  </a:lnTo>
                  <a:lnTo>
                    <a:pt x="212980" y="107569"/>
                  </a:lnTo>
                  <a:lnTo>
                    <a:pt x="210313" y="107569"/>
                  </a:lnTo>
                  <a:lnTo>
                    <a:pt x="206249" y="109854"/>
                  </a:lnTo>
                  <a:lnTo>
                    <a:pt x="205613" y="110617"/>
                  </a:lnTo>
                  <a:lnTo>
                    <a:pt x="204216" y="111379"/>
                  </a:lnTo>
                  <a:lnTo>
                    <a:pt x="203582" y="112013"/>
                  </a:lnTo>
                  <a:lnTo>
                    <a:pt x="199518" y="114300"/>
                  </a:lnTo>
                  <a:lnTo>
                    <a:pt x="198882" y="115061"/>
                  </a:lnTo>
                  <a:lnTo>
                    <a:pt x="196216" y="116458"/>
                  </a:lnTo>
                  <a:lnTo>
                    <a:pt x="195454" y="117220"/>
                  </a:lnTo>
                  <a:lnTo>
                    <a:pt x="194183" y="117982"/>
                  </a:lnTo>
                  <a:lnTo>
                    <a:pt x="193421" y="119507"/>
                  </a:lnTo>
                  <a:lnTo>
                    <a:pt x="192152" y="120269"/>
                  </a:lnTo>
                  <a:lnTo>
                    <a:pt x="190120" y="124713"/>
                  </a:lnTo>
                  <a:lnTo>
                    <a:pt x="187453" y="127761"/>
                  </a:lnTo>
                  <a:lnTo>
                    <a:pt x="186691" y="130048"/>
                  </a:lnTo>
                  <a:lnTo>
                    <a:pt x="184024" y="134492"/>
                  </a:lnTo>
                  <a:lnTo>
                    <a:pt x="182753" y="135889"/>
                  </a:lnTo>
                  <a:lnTo>
                    <a:pt x="181356" y="138938"/>
                  </a:lnTo>
                  <a:lnTo>
                    <a:pt x="180595" y="139700"/>
                  </a:lnTo>
                  <a:lnTo>
                    <a:pt x="179960" y="141223"/>
                  </a:lnTo>
                  <a:lnTo>
                    <a:pt x="179324" y="141985"/>
                  </a:lnTo>
                  <a:lnTo>
                    <a:pt x="176023" y="150876"/>
                  </a:lnTo>
                  <a:lnTo>
                    <a:pt x="176023" y="154685"/>
                  </a:lnTo>
                  <a:lnTo>
                    <a:pt x="176657" y="156082"/>
                  </a:lnTo>
                  <a:lnTo>
                    <a:pt x="177292" y="156845"/>
                  </a:lnTo>
                  <a:lnTo>
                    <a:pt x="179324" y="161417"/>
                  </a:lnTo>
                  <a:lnTo>
                    <a:pt x="184024" y="166623"/>
                  </a:lnTo>
                  <a:lnTo>
                    <a:pt x="185421" y="167385"/>
                  </a:lnTo>
                  <a:lnTo>
                    <a:pt x="186056" y="168148"/>
                  </a:lnTo>
                  <a:lnTo>
                    <a:pt x="190120" y="168148"/>
                  </a:lnTo>
                  <a:lnTo>
                    <a:pt x="190755" y="166623"/>
                  </a:lnTo>
                  <a:lnTo>
                    <a:pt x="192152" y="165100"/>
                  </a:lnTo>
                  <a:lnTo>
                    <a:pt x="192786" y="162941"/>
                  </a:lnTo>
                  <a:lnTo>
                    <a:pt x="194183" y="160654"/>
                  </a:lnTo>
                  <a:lnTo>
                    <a:pt x="194818" y="159892"/>
                  </a:lnTo>
                  <a:lnTo>
                    <a:pt x="196216" y="156845"/>
                  </a:lnTo>
                  <a:lnTo>
                    <a:pt x="198247" y="154685"/>
                  </a:lnTo>
                  <a:lnTo>
                    <a:pt x="199518" y="151638"/>
                  </a:lnTo>
                  <a:lnTo>
                    <a:pt x="200915" y="150876"/>
                  </a:lnTo>
                  <a:lnTo>
                    <a:pt x="204216" y="143510"/>
                  </a:lnTo>
                  <a:lnTo>
                    <a:pt x="205613" y="142748"/>
                  </a:lnTo>
                  <a:lnTo>
                    <a:pt x="206249" y="141223"/>
                  </a:lnTo>
                  <a:lnTo>
                    <a:pt x="207010" y="140461"/>
                  </a:lnTo>
                  <a:lnTo>
                    <a:pt x="207646" y="138938"/>
                  </a:lnTo>
                  <a:lnTo>
                    <a:pt x="209043" y="138176"/>
                  </a:lnTo>
                  <a:lnTo>
                    <a:pt x="209677" y="136651"/>
                  </a:lnTo>
                  <a:lnTo>
                    <a:pt x="210313" y="135889"/>
                  </a:lnTo>
                  <a:lnTo>
                    <a:pt x="212980" y="134492"/>
                  </a:lnTo>
                  <a:lnTo>
                    <a:pt x="214377" y="132969"/>
                  </a:lnTo>
                  <a:lnTo>
                    <a:pt x="215774" y="132207"/>
                  </a:lnTo>
                  <a:lnTo>
                    <a:pt x="219710" y="130682"/>
                  </a:lnTo>
                  <a:lnTo>
                    <a:pt x="221107" y="129285"/>
                  </a:lnTo>
                  <a:lnTo>
                    <a:pt x="222505" y="128523"/>
                  </a:lnTo>
                  <a:lnTo>
                    <a:pt x="224537" y="128523"/>
                  </a:lnTo>
                  <a:lnTo>
                    <a:pt x="229235" y="126238"/>
                  </a:lnTo>
                  <a:lnTo>
                    <a:pt x="229871" y="125476"/>
                  </a:lnTo>
                  <a:lnTo>
                    <a:pt x="231268" y="125476"/>
                  </a:lnTo>
                  <a:lnTo>
                    <a:pt x="232538" y="124713"/>
                  </a:lnTo>
                  <a:lnTo>
                    <a:pt x="233935" y="124713"/>
                  </a:lnTo>
                  <a:lnTo>
                    <a:pt x="237237" y="133730"/>
                  </a:lnTo>
                  <a:lnTo>
                    <a:pt x="231902" y="133730"/>
                  </a:lnTo>
                  <a:lnTo>
                    <a:pt x="230505" y="134492"/>
                  </a:lnTo>
                  <a:lnTo>
                    <a:pt x="229235" y="134492"/>
                  </a:lnTo>
                  <a:lnTo>
                    <a:pt x="225171" y="135889"/>
                  </a:lnTo>
                  <a:lnTo>
                    <a:pt x="223774" y="135889"/>
                  </a:lnTo>
                  <a:lnTo>
                    <a:pt x="222505" y="137413"/>
                  </a:lnTo>
                  <a:lnTo>
                    <a:pt x="220472" y="138176"/>
                  </a:lnTo>
                  <a:lnTo>
                    <a:pt x="218441" y="140461"/>
                  </a:lnTo>
                  <a:lnTo>
                    <a:pt x="217805" y="141985"/>
                  </a:lnTo>
                  <a:lnTo>
                    <a:pt x="215774" y="144145"/>
                  </a:lnTo>
                  <a:lnTo>
                    <a:pt x="215012" y="145669"/>
                  </a:lnTo>
                  <a:lnTo>
                    <a:pt x="214377" y="146430"/>
                  </a:lnTo>
                  <a:lnTo>
                    <a:pt x="212344" y="150876"/>
                  </a:lnTo>
                  <a:lnTo>
                    <a:pt x="210313" y="153161"/>
                  </a:lnTo>
                  <a:lnTo>
                    <a:pt x="207646" y="159130"/>
                  </a:lnTo>
                  <a:lnTo>
                    <a:pt x="206249" y="160654"/>
                  </a:lnTo>
                  <a:lnTo>
                    <a:pt x="204979" y="163576"/>
                  </a:lnTo>
                  <a:lnTo>
                    <a:pt x="202946" y="165861"/>
                  </a:lnTo>
                  <a:lnTo>
                    <a:pt x="202185" y="167385"/>
                  </a:lnTo>
                  <a:lnTo>
                    <a:pt x="200915" y="168782"/>
                  </a:lnTo>
                  <a:lnTo>
                    <a:pt x="200280" y="170307"/>
                  </a:lnTo>
                  <a:lnTo>
                    <a:pt x="199518" y="171069"/>
                  </a:lnTo>
                  <a:lnTo>
                    <a:pt x="198882" y="172592"/>
                  </a:lnTo>
                  <a:lnTo>
                    <a:pt x="196851" y="174117"/>
                  </a:lnTo>
                  <a:lnTo>
                    <a:pt x="196216" y="176276"/>
                  </a:lnTo>
                  <a:lnTo>
                    <a:pt x="194183" y="177038"/>
                  </a:lnTo>
                  <a:lnTo>
                    <a:pt x="193421" y="177800"/>
                  </a:lnTo>
                  <a:lnTo>
                    <a:pt x="190755" y="177800"/>
                  </a:lnTo>
                  <a:lnTo>
                    <a:pt x="187453" y="176276"/>
                  </a:lnTo>
                  <a:lnTo>
                    <a:pt x="186691" y="176276"/>
                  </a:lnTo>
                  <a:lnTo>
                    <a:pt x="185421" y="175513"/>
                  </a:lnTo>
                  <a:lnTo>
                    <a:pt x="184024" y="174117"/>
                  </a:lnTo>
                  <a:lnTo>
                    <a:pt x="182753" y="173354"/>
                  </a:lnTo>
                  <a:lnTo>
                    <a:pt x="181992" y="173354"/>
                  </a:lnTo>
                  <a:lnTo>
                    <a:pt x="180595" y="172592"/>
                  </a:lnTo>
                  <a:lnTo>
                    <a:pt x="179960" y="171830"/>
                  </a:lnTo>
                  <a:lnTo>
                    <a:pt x="177292" y="170307"/>
                  </a:lnTo>
                  <a:lnTo>
                    <a:pt x="176657" y="168782"/>
                  </a:lnTo>
                  <a:lnTo>
                    <a:pt x="175260" y="168148"/>
                  </a:lnTo>
                  <a:lnTo>
                    <a:pt x="174625" y="167385"/>
                  </a:lnTo>
                  <a:lnTo>
                    <a:pt x="173228" y="166623"/>
                  </a:lnTo>
                  <a:lnTo>
                    <a:pt x="172593" y="165100"/>
                  </a:lnTo>
                  <a:lnTo>
                    <a:pt x="171196" y="164338"/>
                  </a:lnTo>
                  <a:lnTo>
                    <a:pt x="170561" y="162941"/>
                  </a:lnTo>
                  <a:lnTo>
                    <a:pt x="168530" y="160654"/>
                  </a:lnTo>
                  <a:lnTo>
                    <a:pt x="168530" y="159892"/>
                  </a:lnTo>
                  <a:lnTo>
                    <a:pt x="167895" y="158369"/>
                  </a:lnTo>
                  <a:lnTo>
                    <a:pt x="167260" y="157607"/>
                  </a:lnTo>
                  <a:lnTo>
                    <a:pt x="166498" y="156082"/>
                  </a:lnTo>
                  <a:lnTo>
                    <a:pt x="165863" y="155320"/>
                  </a:lnTo>
                  <a:lnTo>
                    <a:pt x="165228" y="156082"/>
                  </a:lnTo>
                  <a:lnTo>
                    <a:pt x="163196" y="156082"/>
                  </a:lnTo>
                  <a:lnTo>
                    <a:pt x="162434" y="156845"/>
                  </a:lnTo>
                  <a:lnTo>
                    <a:pt x="159767" y="158369"/>
                  </a:lnTo>
                  <a:lnTo>
                    <a:pt x="159131" y="158369"/>
                  </a:lnTo>
                  <a:lnTo>
                    <a:pt x="157099" y="159130"/>
                  </a:lnTo>
                  <a:lnTo>
                    <a:pt x="151003" y="162179"/>
                  </a:lnTo>
                  <a:lnTo>
                    <a:pt x="150368" y="162179"/>
                  </a:lnTo>
                  <a:lnTo>
                    <a:pt x="148971" y="162941"/>
                  </a:lnTo>
                  <a:lnTo>
                    <a:pt x="148336" y="162941"/>
                  </a:lnTo>
                  <a:lnTo>
                    <a:pt x="146939" y="163576"/>
                  </a:lnTo>
                  <a:lnTo>
                    <a:pt x="145670" y="163576"/>
                  </a:lnTo>
                  <a:lnTo>
                    <a:pt x="144273" y="164338"/>
                  </a:lnTo>
                  <a:lnTo>
                    <a:pt x="143638" y="164338"/>
                  </a:lnTo>
                  <a:lnTo>
                    <a:pt x="142241" y="165100"/>
                  </a:lnTo>
                  <a:lnTo>
                    <a:pt x="140971" y="165100"/>
                  </a:lnTo>
                  <a:lnTo>
                    <a:pt x="139574" y="165861"/>
                  </a:lnTo>
                  <a:lnTo>
                    <a:pt x="138177" y="165861"/>
                  </a:lnTo>
                  <a:lnTo>
                    <a:pt x="136906" y="166623"/>
                  </a:lnTo>
                  <a:lnTo>
                    <a:pt x="135510" y="166623"/>
                  </a:lnTo>
                  <a:lnTo>
                    <a:pt x="134113" y="167385"/>
                  </a:lnTo>
                  <a:lnTo>
                    <a:pt x="132842" y="167385"/>
                  </a:lnTo>
                  <a:lnTo>
                    <a:pt x="131446" y="168148"/>
                  </a:lnTo>
                  <a:lnTo>
                    <a:pt x="130049" y="168148"/>
                  </a:lnTo>
                  <a:lnTo>
                    <a:pt x="128143" y="168782"/>
                  </a:lnTo>
                  <a:lnTo>
                    <a:pt x="125349" y="168782"/>
                  </a:lnTo>
                  <a:lnTo>
                    <a:pt x="123445" y="169545"/>
                  </a:lnTo>
                  <a:lnTo>
                    <a:pt x="122048" y="169545"/>
                  </a:lnTo>
                  <a:lnTo>
                    <a:pt x="120650" y="170307"/>
                  </a:lnTo>
                  <a:lnTo>
                    <a:pt x="116586" y="170307"/>
                  </a:lnTo>
                  <a:lnTo>
                    <a:pt x="115317" y="171069"/>
                  </a:lnTo>
                  <a:lnTo>
                    <a:pt x="111253" y="171069"/>
                  </a:lnTo>
                  <a:lnTo>
                    <a:pt x="109856" y="171830"/>
                  </a:lnTo>
                  <a:lnTo>
                    <a:pt x="102489" y="171830"/>
                  </a:lnTo>
                  <a:lnTo>
                    <a:pt x="100457" y="172592"/>
                  </a:lnTo>
                  <a:lnTo>
                    <a:pt x="86360" y="172592"/>
                  </a:lnTo>
                  <a:lnTo>
                    <a:pt x="84328" y="171830"/>
                  </a:lnTo>
                  <a:lnTo>
                    <a:pt x="78232" y="171830"/>
                  </a:lnTo>
                  <a:lnTo>
                    <a:pt x="76200" y="171069"/>
                  </a:lnTo>
                  <a:lnTo>
                    <a:pt x="72771" y="171069"/>
                  </a:lnTo>
                  <a:lnTo>
                    <a:pt x="70739" y="170307"/>
                  </a:lnTo>
                  <a:lnTo>
                    <a:pt x="68835" y="170307"/>
                  </a:lnTo>
                  <a:lnTo>
                    <a:pt x="65406" y="168782"/>
                  </a:lnTo>
                  <a:lnTo>
                    <a:pt x="63374" y="168782"/>
                  </a:lnTo>
                  <a:lnTo>
                    <a:pt x="61342" y="168148"/>
                  </a:lnTo>
                  <a:lnTo>
                    <a:pt x="60071" y="167385"/>
                  </a:lnTo>
                  <a:lnTo>
                    <a:pt x="56007" y="165861"/>
                  </a:lnTo>
                  <a:lnTo>
                    <a:pt x="54610" y="165861"/>
                  </a:lnTo>
                  <a:lnTo>
                    <a:pt x="45848" y="162179"/>
                  </a:lnTo>
                  <a:lnTo>
                    <a:pt x="44450" y="160654"/>
                  </a:lnTo>
                  <a:lnTo>
                    <a:pt x="39878" y="158369"/>
                  </a:lnTo>
                  <a:lnTo>
                    <a:pt x="38481" y="156845"/>
                  </a:lnTo>
                  <a:lnTo>
                    <a:pt x="36449" y="156082"/>
                  </a:lnTo>
                  <a:lnTo>
                    <a:pt x="35053" y="154685"/>
                  </a:lnTo>
                  <a:lnTo>
                    <a:pt x="33782" y="153923"/>
                  </a:lnTo>
                  <a:lnTo>
                    <a:pt x="31750" y="152400"/>
                  </a:lnTo>
                  <a:lnTo>
                    <a:pt x="30353" y="150876"/>
                  </a:lnTo>
                  <a:lnTo>
                    <a:pt x="28956" y="150113"/>
                  </a:lnTo>
                  <a:lnTo>
                    <a:pt x="27686" y="148717"/>
                  </a:lnTo>
                  <a:lnTo>
                    <a:pt x="25655" y="147192"/>
                  </a:lnTo>
                  <a:lnTo>
                    <a:pt x="25020" y="146430"/>
                  </a:lnTo>
                  <a:lnTo>
                    <a:pt x="22988" y="144907"/>
                  </a:lnTo>
                  <a:lnTo>
                    <a:pt x="22225" y="143510"/>
                  </a:lnTo>
                  <a:lnTo>
                    <a:pt x="20193" y="141985"/>
                  </a:lnTo>
                  <a:lnTo>
                    <a:pt x="19559" y="140461"/>
                  </a:lnTo>
                  <a:lnTo>
                    <a:pt x="14224" y="134492"/>
                  </a:lnTo>
                  <a:lnTo>
                    <a:pt x="12192" y="130682"/>
                  </a:lnTo>
                  <a:lnTo>
                    <a:pt x="10796" y="129285"/>
                  </a:lnTo>
                  <a:lnTo>
                    <a:pt x="8763" y="125476"/>
                  </a:lnTo>
                  <a:lnTo>
                    <a:pt x="7493" y="124079"/>
                  </a:lnTo>
                  <a:lnTo>
                    <a:pt x="6096" y="121792"/>
                  </a:lnTo>
                  <a:lnTo>
                    <a:pt x="5461" y="119507"/>
                  </a:lnTo>
                  <a:lnTo>
                    <a:pt x="4064" y="117982"/>
                  </a:lnTo>
                  <a:lnTo>
                    <a:pt x="3430" y="115823"/>
                  </a:lnTo>
                  <a:lnTo>
                    <a:pt x="2032" y="113538"/>
                  </a:lnTo>
                  <a:lnTo>
                    <a:pt x="0" y="10756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3" name="Freeform 672"/>
            <p:cNvSpPr/>
            <p:nvPr/>
          </p:nvSpPr>
          <p:spPr>
            <a:xfrm>
              <a:off x="609552" y="3207199"/>
              <a:ext cx="269669" cy="300074"/>
            </a:xfrm>
            <a:custGeom>
              <a:avLst/>
              <a:gdLst/>
              <a:ahLst/>
              <a:cxnLst/>
              <a:rect l="0" t="0" r="0" b="0"/>
              <a:pathLst>
                <a:path w="268986" h="301118">
                  <a:moveTo>
                    <a:pt x="46482" y="0"/>
                  </a:moveTo>
                  <a:lnTo>
                    <a:pt x="52578" y="9016"/>
                  </a:lnTo>
                  <a:lnTo>
                    <a:pt x="51181" y="9016"/>
                  </a:lnTo>
                  <a:lnTo>
                    <a:pt x="49910" y="10541"/>
                  </a:lnTo>
                  <a:lnTo>
                    <a:pt x="47117" y="12065"/>
                  </a:lnTo>
                  <a:lnTo>
                    <a:pt x="45085" y="12700"/>
                  </a:lnTo>
                  <a:lnTo>
                    <a:pt x="43814" y="14224"/>
                  </a:lnTo>
                  <a:lnTo>
                    <a:pt x="39750" y="17272"/>
                  </a:lnTo>
                  <a:lnTo>
                    <a:pt x="39115" y="17906"/>
                  </a:lnTo>
                  <a:lnTo>
                    <a:pt x="37718" y="18669"/>
                  </a:lnTo>
                  <a:lnTo>
                    <a:pt x="37083" y="19431"/>
                  </a:lnTo>
                  <a:lnTo>
                    <a:pt x="35686" y="20193"/>
                  </a:lnTo>
                  <a:lnTo>
                    <a:pt x="33654" y="22478"/>
                  </a:lnTo>
                  <a:lnTo>
                    <a:pt x="32385" y="23241"/>
                  </a:lnTo>
                  <a:lnTo>
                    <a:pt x="31622" y="24003"/>
                  </a:lnTo>
                  <a:lnTo>
                    <a:pt x="30988" y="25400"/>
                  </a:lnTo>
                  <a:lnTo>
                    <a:pt x="29590" y="26162"/>
                  </a:lnTo>
                  <a:lnTo>
                    <a:pt x="28956" y="27685"/>
                  </a:lnTo>
                  <a:lnTo>
                    <a:pt x="28321" y="28447"/>
                  </a:lnTo>
                  <a:lnTo>
                    <a:pt x="26924" y="29209"/>
                  </a:lnTo>
                  <a:lnTo>
                    <a:pt x="26289" y="30734"/>
                  </a:lnTo>
                  <a:lnTo>
                    <a:pt x="24892" y="32131"/>
                  </a:lnTo>
                  <a:lnTo>
                    <a:pt x="24257" y="33654"/>
                  </a:lnTo>
                  <a:lnTo>
                    <a:pt x="22860" y="35178"/>
                  </a:lnTo>
                  <a:lnTo>
                    <a:pt x="22225" y="37337"/>
                  </a:lnTo>
                  <a:lnTo>
                    <a:pt x="20828" y="38862"/>
                  </a:lnTo>
                  <a:lnTo>
                    <a:pt x="20193" y="40385"/>
                  </a:lnTo>
                  <a:lnTo>
                    <a:pt x="20193" y="41147"/>
                  </a:lnTo>
                  <a:lnTo>
                    <a:pt x="19557" y="42672"/>
                  </a:lnTo>
                  <a:lnTo>
                    <a:pt x="18922" y="43434"/>
                  </a:lnTo>
                  <a:lnTo>
                    <a:pt x="18160" y="44830"/>
                  </a:lnTo>
                  <a:lnTo>
                    <a:pt x="17525" y="45592"/>
                  </a:lnTo>
                  <a:lnTo>
                    <a:pt x="17525" y="47117"/>
                  </a:lnTo>
                  <a:lnTo>
                    <a:pt x="16890" y="47879"/>
                  </a:lnTo>
                  <a:lnTo>
                    <a:pt x="15493" y="50799"/>
                  </a:lnTo>
                  <a:lnTo>
                    <a:pt x="15493" y="52323"/>
                  </a:lnTo>
                  <a:lnTo>
                    <a:pt x="14858" y="53848"/>
                  </a:lnTo>
                  <a:lnTo>
                    <a:pt x="14096" y="54610"/>
                  </a:lnTo>
                  <a:lnTo>
                    <a:pt x="14096" y="56006"/>
                  </a:lnTo>
                  <a:lnTo>
                    <a:pt x="12827" y="59055"/>
                  </a:lnTo>
                  <a:lnTo>
                    <a:pt x="12827" y="60579"/>
                  </a:lnTo>
                  <a:lnTo>
                    <a:pt x="12064" y="62865"/>
                  </a:lnTo>
                  <a:lnTo>
                    <a:pt x="12064" y="64261"/>
                  </a:lnTo>
                  <a:lnTo>
                    <a:pt x="10795" y="67310"/>
                  </a:lnTo>
                  <a:lnTo>
                    <a:pt x="10795" y="70230"/>
                  </a:lnTo>
                  <a:lnTo>
                    <a:pt x="10160" y="71755"/>
                  </a:lnTo>
                  <a:lnTo>
                    <a:pt x="10160" y="76961"/>
                  </a:lnTo>
                  <a:lnTo>
                    <a:pt x="9397" y="78486"/>
                  </a:lnTo>
                  <a:lnTo>
                    <a:pt x="9397" y="86741"/>
                  </a:lnTo>
                  <a:lnTo>
                    <a:pt x="10160" y="88899"/>
                  </a:lnTo>
                  <a:lnTo>
                    <a:pt x="10160" y="95630"/>
                  </a:lnTo>
                  <a:lnTo>
                    <a:pt x="10795" y="97917"/>
                  </a:lnTo>
                  <a:lnTo>
                    <a:pt x="10795" y="99441"/>
                  </a:lnTo>
                  <a:lnTo>
                    <a:pt x="11429" y="101727"/>
                  </a:lnTo>
                  <a:lnTo>
                    <a:pt x="12064" y="103123"/>
                  </a:lnTo>
                  <a:lnTo>
                    <a:pt x="12064" y="105410"/>
                  </a:lnTo>
                  <a:lnTo>
                    <a:pt x="12827" y="106934"/>
                  </a:lnTo>
                  <a:lnTo>
                    <a:pt x="12827" y="109092"/>
                  </a:lnTo>
                  <a:lnTo>
                    <a:pt x="14096" y="110617"/>
                  </a:lnTo>
                  <a:lnTo>
                    <a:pt x="14096" y="112903"/>
                  </a:lnTo>
                  <a:lnTo>
                    <a:pt x="15493" y="116586"/>
                  </a:lnTo>
                  <a:lnTo>
                    <a:pt x="19557" y="124079"/>
                  </a:lnTo>
                  <a:lnTo>
                    <a:pt x="20193" y="125603"/>
                  </a:lnTo>
                  <a:lnTo>
                    <a:pt x="21589" y="126999"/>
                  </a:lnTo>
                  <a:lnTo>
                    <a:pt x="23621" y="130810"/>
                  </a:lnTo>
                  <a:lnTo>
                    <a:pt x="24892" y="132334"/>
                  </a:lnTo>
                  <a:lnTo>
                    <a:pt x="25653" y="133730"/>
                  </a:lnTo>
                  <a:lnTo>
                    <a:pt x="29590" y="138303"/>
                  </a:lnTo>
                  <a:lnTo>
                    <a:pt x="30988" y="139065"/>
                  </a:lnTo>
                  <a:lnTo>
                    <a:pt x="35052" y="143510"/>
                  </a:lnTo>
                  <a:lnTo>
                    <a:pt x="36449" y="144272"/>
                  </a:lnTo>
                  <a:lnTo>
                    <a:pt x="39115" y="147192"/>
                  </a:lnTo>
                  <a:lnTo>
                    <a:pt x="41147" y="147955"/>
                  </a:lnTo>
                  <a:lnTo>
                    <a:pt x="42418" y="149479"/>
                  </a:lnTo>
                  <a:lnTo>
                    <a:pt x="45085" y="151003"/>
                  </a:lnTo>
                  <a:lnTo>
                    <a:pt x="49910" y="153923"/>
                  </a:lnTo>
                  <a:lnTo>
                    <a:pt x="51181" y="154686"/>
                  </a:lnTo>
                  <a:lnTo>
                    <a:pt x="52578" y="156210"/>
                  </a:lnTo>
                  <a:lnTo>
                    <a:pt x="53847" y="156972"/>
                  </a:lnTo>
                  <a:lnTo>
                    <a:pt x="61340" y="160655"/>
                  </a:lnTo>
                  <a:lnTo>
                    <a:pt x="65404" y="162941"/>
                  </a:lnTo>
                  <a:lnTo>
                    <a:pt x="66675" y="162941"/>
                  </a:lnTo>
                  <a:lnTo>
                    <a:pt x="69468" y="164337"/>
                  </a:lnTo>
                  <a:lnTo>
                    <a:pt x="70739" y="164337"/>
                  </a:lnTo>
                  <a:lnTo>
                    <a:pt x="73406" y="165861"/>
                  </a:lnTo>
                  <a:lnTo>
                    <a:pt x="74168" y="165861"/>
                  </a:lnTo>
                  <a:lnTo>
                    <a:pt x="75438" y="166623"/>
                  </a:lnTo>
                  <a:lnTo>
                    <a:pt x="76835" y="166623"/>
                  </a:lnTo>
                  <a:lnTo>
                    <a:pt x="77470" y="167386"/>
                  </a:lnTo>
                  <a:lnTo>
                    <a:pt x="78867" y="167386"/>
                  </a:lnTo>
                  <a:lnTo>
                    <a:pt x="80136" y="168148"/>
                  </a:lnTo>
                  <a:lnTo>
                    <a:pt x="82168" y="168910"/>
                  </a:lnTo>
                  <a:lnTo>
                    <a:pt x="83565" y="168910"/>
                  </a:lnTo>
                  <a:lnTo>
                    <a:pt x="84963" y="169672"/>
                  </a:lnTo>
                  <a:lnTo>
                    <a:pt x="85597" y="169672"/>
                  </a:lnTo>
                  <a:lnTo>
                    <a:pt x="86995" y="170434"/>
                  </a:lnTo>
                  <a:lnTo>
                    <a:pt x="87629" y="170434"/>
                  </a:lnTo>
                  <a:lnTo>
                    <a:pt x="86995" y="169672"/>
                  </a:lnTo>
                  <a:lnTo>
                    <a:pt x="86995" y="139827"/>
                  </a:lnTo>
                  <a:lnTo>
                    <a:pt x="87629" y="138303"/>
                  </a:lnTo>
                  <a:lnTo>
                    <a:pt x="87629" y="115823"/>
                  </a:lnTo>
                  <a:lnTo>
                    <a:pt x="88264" y="114299"/>
                  </a:lnTo>
                  <a:lnTo>
                    <a:pt x="88264" y="105410"/>
                  </a:lnTo>
                  <a:lnTo>
                    <a:pt x="88900" y="103886"/>
                  </a:lnTo>
                  <a:lnTo>
                    <a:pt x="88900" y="98679"/>
                  </a:lnTo>
                  <a:lnTo>
                    <a:pt x="89661" y="97917"/>
                  </a:lnTo>
                  <a:lnTo>
                    <a:pt x="89661" y="94106"/>
                  </a:lnTo>
                  <a:lnTo>
                    <a:pt x="90296" y="92710"/>
                  </a:lnTo>
                  <a:lnTo>
                    <a:pt x="90296" y="88137"/>
                  </a:lnTo>
                  <a:lnTo>
                    <a:pt x="91058" y="86741"/>
                  </a:lnTo>
                  <a:lnTo>
                    <a:pt x="91058" y="85217"/>
                  </a:lnTo>
                  <a:lnTo>
                    <a:pt x="91693" y="83692"/>
                  </a:lnTo>
                  <a:lnTo>
                    <a:pt x="91693" y="82296"/>
                  </a:lnTo>
                  <a:lnTo>
                    <a:pt x="92328" y="80772"/>
                  </a:lnTo>
                  <a:lnTo>
                    <a:pt x="92328" y="79248"/>
                  </a:lnTo>
                  <a:lnTo>
                    <a:pt x="93725" y="76199"/>
                  </a:lnTo>
                  <a:lnTo>
                    <a:pt x="94360" y="75437"/>
                  </a:lnTo>
                  <a:lnTo>
                    <a:pt x="94996" y="74041"/>
                  </a:lnTo>
                  <a:lnTo>
                    <a:pt x="94996" y="73279"/>
                  </a:lnTo>
                  <a:lnTo>
                    <a:pt x="92964" y="70992"/>
                  </a:lnTo>
                  <a:lnTo>
                    <a:pt x="92328" y="70992"/>
                  </a:lnTo>
                  <a:lnTo>
                    <a:pt x="91693" y="70230"/>
                  </a:lnTo>
                  <a:lnTo>
                    <a:pt x="90296" y="70230"/>
                  </a:lnTo>
                  <a:lnTo>
                    <a:pt x="87629" y="68834"/>
                  </a:lnTo>
                  <a:lnTo>
                    <a:pt x="86232" y="68834"/>
                  </a:lnTo>
                  <a:lnTo>
                    <a:pt x="84200" y="68072"/>
                  </a:lnTo>
                  <a:lnTo>
                    <a:pt x="82931" y="68072"/>
                  </a:lnTo>
                  <a:lnTo>
                    <a:pt x="78867" y="66548"/>
                  </a:lnTo>
                  <a:lnTo>
                    <a:pt x="77470" y="66548"/>
                  </a:lnTo>
                  <a:lnTo>
                    <a:pt x="75438" y="65786"/>
                  </a:lnTo>
                  <a:lnTo>
                    <a:pt x="73406" y="65786"/>
                  </a:lnTo>
                  <a:lnTo>
                    <a:pt x="71374" y="65023"/>
                  </a:lnTo>
                  <a:lnTo>
                    <a:pt x="70103" y="65023"/>
                  </a:lnTo>
                  <a:lnTo>
                    <a:pt x="66039" y="63499"/>
                  </a:lnTo>
                  <a:lnTo>
                    <a:pt x="64643" y="63499"/>
                  </a:lnTo>
                  <a:lnTo>
                    <a:pt x="62610" y="62865"/>
                  </a:lnTo>
                  <a:lnTo>
                    <a:pt x="61340" y="62865"/>
                  </a:lnTo>
                  <a:lnTo>
                    <a:pt x="59943" y="62103"/>
                  </a:lnTo>
                  <a:lnTo>
                    <a:pt x="57277" y="62103"/>
                  </a:lnTo>
                  <a:lnTo>
                    <a:pt x="55879" y="61341"/>
                  </a:lnTo>
                  <a:lnTo>
                    <a:pt x="54610" y="61341"/>
                  </a:lnTo>
                  <a:lnTo>
                    <a:pt x="53213" y="60579"/>
                  </a:lnTo>
                  <a:lnTo>
                    <a:pt x="53213" y="59055"/>
                  </a:lnTo>
                  <a:lnTo>
                    <a:pt x="53847" y="57530"/>
                  </a:lnTo>
                  <a:lnTo>
                    <a:pt x="54610" y="56768"/>
                  </a:lnTo>
                  <a:lnTo>
                    <a:pt x="55879" y="56006"/>
                  </a:lnTo>
                  <a:lnTo>
                    <a:pt x="56642" y="54610"/>
                  </a:lnTo>
                  <a:lnTo>
                    <a:pt x="60706" y="52323"/>
                  </a:lnTo>
                  <a:lnTo>
                    <a:pt x="64007" y="52323"/>
                  </a:lnTo>
                  <a:lnTo>
                    <a:pt x="64643" y="51561"/>
                  </a:lnTo>
                  <a:lnTo>
                    <a:pt x="66039" y="51561"/>
                  </a:lnTo>
                  <a:lnTo>
                    <a:pt x="67436" y="52323"/>
                  </a:lnTo>
                  <a:lnTo>
                    <a:pt x="68071" y="53086"/>
                  </a:lnTo>
                  <a:lnTo>
                    <a:pt x="70739" y="54610"/>
                  </a:lnTo>
                  <a:lnTo>
                    <a:pt x="71374" y="54610"/>
                  </a:lnTo>
                  <a:lnTo>
                    <a:pt x="75438" y="56768"/>
                  </a:lnTo>
                  <a:lnTo>
                    <a:pt x="76835" y="56768"/>
                  </a:lnTo>
                  <a:lnTo>
                    <a:pt x="83565" y="59817"/>
                  </a:lnTo>
                  <a:lnTo>
                    <a:pt x="84963" y="59817"/>
                  </a:lnTo>
                  <a:lnTo>
                    <a:pt x="89661" y="62103"/>
                  </a:lnTo>
                  <a:lnTo>
                    <a:pt x="91693" y="62103"/>
                  </a:lnTo>
                  <a:lnTo>
                    <a:pt x="92964" y="62865"/>
                  </a:lnTo>
                  <a:lnTo>
                    <a:pt x="94996" y="63499"/>
                  </a:lnTo>
                  <a:lnTo>
                    <a:pt x="97663" y="65023"/>
                  </a:lnTo>
                  <a:lnTo>
                    <a:pt x="99060" y="65023"/>
                  </a:lnTo>
                  <a:lnTo>
                    <a:pt x="102489" y="66548"/>
                  </a:lnTo>
                  <a:lnTo>
                    <a:pt x="103124" y="66548"/>
                  </a:lnTo>
                  <a:lnTo>
                    <a:pt x="108585" y="69468"/>
                  </a:lnTo>
                  <a:lnTo>
                    <a:pt x="109220" y="69468"/>
                  </a:lnTo>
                  <a:lnTo>
                    <a:pt x="109220" y="72517"/>
                  </a:lnTo>
                  <a:lnTo>
                    <a:pt x="106425" y="78486"/>
                  </a:lnTo>
                  <a:lnTo>
                    <a:pt x="105156" y="80010"/>
                  </a:lnTo>
                  <a:lnTo>
                    <a:pt x="104521" y="82296"/>
                  </a:lnTo>
                  <a:lnTo>
                    <a:pt x="103124" y="83692"/>
                  </a:lnTo>
                  <a:lnTo>
                    <a:pt x="100457" y="89661"/>
                  </a:lnTo>
                  <a:lnTo>
                    <a:pt x="100457" y="92710"/>
                  </a:lnTo>
                  <a:lnTo>
                    <a:pt x="99821" y="94868"/>
                  </a:lnTo>
                  <a:lnTo>
                    <a:pt x="99821" y="106934"/>
                  </a:lnTo>
                  <a:lnTo>
                    <a:pt x="99060" y="108330"/>
                  </a:lnTo>
                  <a:lnTo>
                    <a:pt x="99060" y="112903"/>
                  </a:lnTo>
                  <a:lnTo>
                    <a:pt x="98425" y="115061"/>
                  </a:lnTo>
                  <a:lnTo>
                    <a:pt x="98425" y="135255"/>
                  </a:lnTo>
                  <a:lnTo>
                    <a:pt x="97663" y="137541"/>
                  </a:lnTo>
                  <a:lnTo>
                    <a:pt x="97663" y="153161"/>
                  </a:lnTo>
                  <a:lnTo>
                    <a:pt x="97028" y="155448"/>
                  </a:lnTo>
                  <a:lnTo>
                    <a:pt x="97028" y="177799"/>
                  </a:lnTo>
                  <a:lnTo>
                    <a:pt x="95757" y="177799"/>
                  </a:lnTo>
                  <a:lnTo>
                    <a:pt x="94996" y="178561"/>
                  </a:lnTo>
                  <a:lnTo>
                    <a:pt x="93725" y="177799"/>
                  </a:lnTo>
                  <a:lnTo>
                    <a:pt x="88900" y="177799"/>
                  </a:lnTo>
                  <a:lnTo>
                    <a:pt x="87629" y="177165"/>
                  </a:lnTo>
                  <a:lnTo>
                    <a:pt x="85597" y="177165"/>
                  </a:lnTo>
                  <a:lnTo>
                    <a:pt x="84200" y="176403"/>
                  </a:lnTo>
                  <a:lnTo>
                    <a:pt x="82168" y="176403"/>
                  </a:lnTo>
                  <a:lnTo>
                    <a:pt x="80899" y="175641"/>
                  </a:lnTo>
                  <a:lnTo>
                    <a:pt x="78867" y="175641"/>
                  </a:lnTo>
                  <a:lnTo>
                    <a:pt x="77470" y="174879"/>
                  </a:lnTo>
                  <a:lnTo>
                    <a:pt x="76200" y="174879"/>
                  </a:lnTo>
                  <a:lnTo>
                    <a:pt x="75438" y="174117"/>
                  </a:lnTo>
                  <a:lnTo>
                    <a:pt x="73406" y="174117"/>
                  </a:lnTo>
                  <a:lnTo>
                    <a:pt x="72135" y="173355"/>
                  </a:lnTo>
                  <a:lnTo>
                    <a:pt x="71374" y="173355"/>
                  </a:lnTo>
                  <a:lnTo>
                    <a:pt x="70103" y="172592"/>
                  </a:lnTo>
                  <a:lnTo>
                    <a:pt x="68707" y="172592"/>
                  </a:lnTo>
                  <a:lnTo>
                    <a:pt x="64643" y="170434"/>
                  </a:lnTo>
                  <a:lnTo>
                    <a:pt x="63372" y="170434"/>
                  </a:lnTo>
                  <a:lnTo>
                    <a:pt x="59308" y="168148"/>
                  </a:lnTo>
                  <a:lnTo>
                    <a:pt x="54610" y="165861"/>
                  </a:lnTo>
                  <a:lnTo>
                    <a:pt x="51181" y="163703"/>
                  </a:lnTo>
                  <a:lnTo>
                    <a:pt x="43814" y="159892"/>
                  </a:lnTo>
                  <a:lnTo>
                    <a:pt x="41782" y="157734"/>
                  </a:lnTo>
                  <a:lnTo>
                    <a:pt x="40385" y="157734"/>
                  </a:lnTo>
                  <a:lnTo>
                    <a:pt x="39115" y="156972"/>
                  </a:lnTo>
                  <a:lnTo>
                    <a:pt x="38353" y="156210"/>
                  </a:lnTo>
                  <a:lnTo>
                    <a:pt x="36449" y="154686"/>
                  </a:lnTo>
                  <a:lnTo>
                    <a:pt x="35052" y="154686"/>
                  </a:lnTo>
                  <a:lnTo>
                    <a:pt x="34417" y="153923"/>
                  </a:lnTo>
                  <a:lnTo>
                    <a:pt x="45846" y="259334"/>
                  </a:lnTo>
                  <a:lnTo>
                    <a:pt x="46482" y="259334"/>
                  </a:lnTo>
                  <a:lnTo>
                    <a:pt x="47117" y="260096"/>
                  </a:lnTo>
                  <a:lnTo>
                    <a:pt x="48514" y="260857"/>
                  </a:lnTo>
                  <a:lnTo>
                    <a:pt x="49910" y="260857"/>
                  </a:lnTo>
                  <a:lnTo>
                    <a:pt x="51181" y="262255"/>
                  </a:lnTo>
                  <a:lnTo>
                    <a:pt x="52578" y="262255"/>
                  </a:lnTo>
                  <a:lnTo>
                    <a:pt x="53213" y="263017"/>
                  </a:lnTo>
                  <a:lnTo>
                    <a:pt x="55879" y="264541"/>
                  </a:lnTo>
                  <a:lnTo>
                    <a:pt x="57277" y="264541"/>
                  </a:lnTo>
                  <a:lnTo>
                    <a:pt x="58674" y="265303"/>
                  </a:lnTo>
                  <a:lnTo>
                    <a:pt x="59308" y="266065"/>
                  </a:lnTo>
                  <a:lnTo>
                    <a:pt x="61340" y="266827"/>
                  </a:lnTo>
                  <a:lnTo>
                    <a:pt x="62610" y="266827"/>
                  </a:lnTo>
                  <a:lnTo>
                    <a:pt x="64007" y="268223"/>
                  </a:lnTo>
                  <a:lnTo>
                    <a:pt x="65404" y="268223"/>
                  </a:lnTo>
                  <a:lnTo>
                    <a:pt x="82168" y="274955"/>
                  </a:lnTo>
                  <a:lnTo>
                    <a:pt x="83565" y="275717"/>
                  </a:lnTo>
                  <a:lnTo>
                    <a:pt x="98425" y="281050"/>
                  </a:lnTo>
                  <a:lnTo>
                    <a:pt x="101092" y="281050"/>
                  </a:lnTo>
                  <a:lnTo>
                    <a:pt x="109854" y="283972"/>
                  </a:lnTo>
                  <a:lnTo>
                    <a:pt x="111886" y="283972"/>
                  </a:lnTo>
                  <a:lnTo>
                    <a:pt x="116585" y="285496"/>
                  </a:lnTo>
                  <a:lnTo>
                    <a:pt x="118618" y="285496"/>
                  </a:lnTo>
                  <a:lnTo>
                    <a:pt x="121285" y="286257"/>
                  </a:lnTo>
                  <a:lnTo>
                    <a:pt x="123317" y="286257"/>
                  </a:lnTo>
                  <a:lnTo>
                    <a:pt x="125983" y="286892"/>
                  </a:lnTo>
                  <a:lnTo>
                    <a:pt x="128015" y="286892"/>
                  </a:lnTo>
                  <a:lnTo>
                    <a:pt x="130047" y="287655"/>
                  </a:lnTo>
                  <a:lnTo>
                    <a:pt x="136778" y="287655"/>
                  </a:lnTo>
                  <a:lnTo>
                    <a:pt x="139446" y="288417"/>
                  </a:lnTo>
                  <a:lnTo>
                    <a:pt x="153035" y="288417"/>
                  </a:lnTo>
                  <a:lnTo>
                    <a:pt x="155067" y="287655"/>
                  </a:lnTo>
                  <a:lnTo>
                    <a:pt x="156971" y="287655"/>
                  </a:lnTo>
                  <a:lnTo>
                    <a:pt x="159131" y="286892"/>
                  </a:lnTo>
                  <a:lnTo>
                    <a:pt x="163829" y="286892"/>
                  </a:lnTo>
                  <a:lnTo>
                    <a:pt x="168528" y="285496"/>
                  </a:lnTo>
                  <a:lnTo>
                    <a:pt x="170560" y="285496"/>
                  </a:lnTo>
                  <a:lnTo>
                    <a:pt x="188721" y="279527"/>
                  </a:lnTo>
                  <a:lnTo>
                    <a:pt x="195453" y="277241"/>
                  </a:lnTo>
                  <a:lnTo>
                    <a:pt x="210946" y="270510"/>
                  </a:lnTo>
                  <a:lnTo>
                    <a:pt x="215646" y="268223"/>
                  </a:lnTo>
                  <a:lnTo>
                    <a:pt x="217677" y="267461"/>
                  </a:lnTo>
                  <a:lnTo>
                    <a:pt x="219710" y="266065"/>
                  </a:lnTo>
                  <a:lnTo>
                    <a:pt x="223774" y="264541"/>
                  </a:lnTo>
                  <a:lnTo>
                    <a:pt x="225805" y="263017"/>
                  </a:lnTo>
                  <a:lnTo>
                    <a:pt x="229869" y="261619"/>
                  </a:lnTo>
                  <a:lnTo>
                    <a:pt x="233171" y="259334"/>
                  </a:lnTo>
                  <a:lnTo>
                    <a:pt x="238632" y="257048"/>
                  </a:lnTo>
                  <a:lnTo>
                    <a:pt x="239902" y="255523"/>
                  </a:lnTo>
                  <a:lnTo>
                    <a:pt x="241299" y="254761"/>
                  </a:lnTo>
                  <a:lnTo>
                    <a:pt x="244729" y="253365"/>
                  </a:lnTo>
                  <a:lnTo>
                    <a:pt x="245999" y="251841"/>
                  </a:lnTo>
                  <a:lnTo>
                    <a:pt x="247396" y="251079"/>
                  </a:lnTo>
                  <a:lnTo>
                    <a:pt x="248665" y="251079"/>
                  </a:lnTo>
                  <a:lnTo>
                    <a:pt x="251460" y="249555"/>
                  </a:lnTo>
                  <a:lnTo>
                    <a:pt x="252094" y="248792"/>
                  </a:lnTo>
                  <a:lnTo>
                    <a:pt x="254762" y="247396"/>
                  </a:lnTo>
                  <a:lnTo>
                    <a:pt x="256159" y="245872"/>
                  </a:lnTo>
                  <a:lnTo>
                    <a:pt x="258190" y="245110"/>
                  </a:lnTo>
                  <a:lnTo>
                    <a:pt x="258826" y="244348"/>
                  </a:lnTo>
                  <a:lnTo>
                    <a:pt x="260223" y="244348"/>
                  </a:lnTo>
                  <a:lnTo>
                    <a:pt x="260223" y="243586"/>
                  </a:lnTo>
                  <a:lnTo>
                    <a:pt x="260857" y="243586"/>
                  </a:lnTo>
                  <a:lnTo>
                    <a:pt x="260223" y="242823"/>
                  </a:lnTo>
                  <a:lnTo>
                    <a:pt x="260223" y="240665"/>
                  </a:lnTo>
                  <a:lnTo>
                    <a:pt x="259460" y="239141"/>
                  </a:lnTo>
                  <a:lnTo>
                    <a:pt x="259460" y="237617"/>
                  </a:lnTo>
                  <a:lnTo>
                    <a:pt x="258826" y="236092"/>
                  </a:lnTo>
                  <a:lnTo>
                    <a:pt x="258826" y="233172"/>
                  </a:lnTo>
                  <a:lnTo>
                    <a:pt x="258190" y="231648"/>
                  </a:lnTo>
                  <a:lnTo>
                    <a:pt x="258190" y="230123"/>
                  </a:lnTo>
                  <a:lnTo>
                    <a:pt x="257555" y="229488"/>
                  </a:lnTo>
                  <a:lnTo>
                    <a:pt x="257555" y="226441"/>
                  </a:lnTo>
                  <a:lnTo>
                    <a:pt x="256793" y="224917"/>
                  </a:lnTo>
                  <a:lnTo>
                    <a:pt x="256793" y="221996"/>
                  </a:lnTo>
                  <a:lnTo>
                    <a:pt x="255396" y="218186"/>
                  </a:lnTo>
                  <a:lnTo>
                    <a:pt x="255396" y="215265"/>
                  </a:lnTo>
                  <a:lnTo>
                    <a:pt x="254762" y="213741"/>
                  </a:lnTo>
                  <a:lnTo>
                    <a:pt x="254762" y="212217"/>
                  </a:lnTo>
                  <a:lnTo>
                    <a:pt x="254127" y="210057"/>
                  </a:lnTo>
                  <a:lnTo>
                    <a:pt x="254127" y="208534"/>
                  </a:lnTo>
                  <a:lnTo>
                    <a:pt x="253491" y="206248"/>
                  </a:lnTo>
                  <a:lnTo>
                    <a:pt x="253491" y="204723"/>
                  </a:lnTo>
                  <a:lnTo>
                    <a:pt x="252729" y="203327"/>
                  </a:lnTo>
                  <a:lnTo>
                    <a:pt x="252729" y="201041"/>
                  </a:lnTo>
                  <a:lnTo>
                    <a:pt x="252094" y="199517"/>
                  </a:lnTo>
                  <a:lnTo>
                    <a:pt x="252094" y="197230"/>
                  </a:lnTo>
                  <a:lnTo>
                    <a:pt x="251460" y="195834"/>
                  </a:lnTo>
                  <a:lnTo>
                    <a:pt x="251460" y="193548"/>
                  </a:lnTo>
                  <a:lnTo>
                    <a:pt x="250698" y="192023"/>
                  </a:lnTo>
                  <a:lnTo>
                    <a:pt x="250698" y="190627"/>
                  </a:lnTo>
                  <a:lnTo>
                    <a:pt x="250063" y="188341"/>
                  </a:lnTo>
                  <a:lnTo>
                    <a:pt x="250063" y="186817"/>
                  </a:lnTo>
                  <a:lnTo>
                    <a:pt x="249427" y="184530"/>
                  </a:lnTo>
                  <a:lnTo>
                    <a:pt x="249427" y="181610"/>
                  </a:lnTo>
                  <a:lnTo>
                    <a:pt x="248665" y="179323"/>
                  </a:lnTo>
                  <a:lnTo>
                    <a:pt x="248665" y="176403"/>
                  </a:lnTo>
                  <a:lnTo>
                    <a:pt x="248030" y="174117"/>
                  </a:lnTo>
                  <a:lnTo>
                    <a:pt x="248030" y="172592"/>
                  </a:lnTo>
                  <a:lnTo>
                    <a:pt x="247396" y="171196"/>
                  </a:lnTo>
                  <a:lnTo>
                    <a:pt x="247396" y="169672"/>
                  </a:lnTo>
                  <a:lnTo>
                    <a:pt x="246634" y="168148"/>
                  </a:lnTo>
                  <a:lnTo>
                    <a:pt x="246634" y="163703"/>
                  </a:lnTo>
                  <a:lnTo>
                    <a:pt x="245999" y="162941"/>
                  </a:lnTo>
                  <a:lnTo>
                    <a:pt x="245999" y="155448"/>
                  </a:lnTo>
                  <a:lnTo>
                    <a:pt x="245363" y="154686"/>
                  </a:lnTo>
                  <a:lnTo>
                    <a:pt x="245363" y="150241"/>
                  </a:lnTo>
                  <a:lnTo>
                    <a:pt x="244729" y="149479"/>
                  </a:lnTo>
                  <a:lnTo>
                    <a:pt x="244729" y="145668"/>
                  </a:lnTo>
                  <a:lnTo>
                    <a:pt x="243966" y="144906"/>
                  </a:lnTo>
                  <a:lnTo>
                    <a:pt x="243966" y="139827"/>
                  </a:lnTo>
                  <a:lnTo>
                    <a:pt x="243332" y="137541"/>
                  </a:lnTo>
                  <a:lnTo>
                    <a:pt x="243332" y="129286"/>
                  </a:lnTo>
                  <a:lnTo>
                    <a:pt x="242696" y="127761"/>
                  </a:lnTo>
                  <a:lnTo>
                    <a:pt x="242696" y="122555"/>
                  </a:lnTo>
                  <a:lnTo>
                    <a:pt x="241935" y="120396"/>
                  </a:lnTo>
                  <a:lnTo>
                    <a:pt x="241935" y="108330"/>
                  </a:lnTo>
                  <a:lnTo>
                    <a:pt x="248665" y="107568"/>
                  </a:lnTo>
                  <a:lnTo>
                    <a:pt x="248665" y="118110"/>
                  </a:lnTo>
                  <a:lnTo>
                    <a:pt x="249427" y="119634"/>
                  </a:lnTo>
                  <a:lnTo>
                    <a:pt x="249427" y="129286"/>
                  </a:lnTo>
                  <a:lnTo>
                    <a:pt x="250063" y="131572"/>
                  </a:lnTo>
                  <a:lnTo>
                    <a:pt x="250063" y="141223"/>
                  </a:lnTo>
                  <a:lnTo>
                    <a:pt x="250698" y="141986"/>
                  </a:lnTo>
                  <a:lnTo>
                    <a:pt x="250698" y="146430"/>
                  </a:lnTo>
                  <a:lnTo>
                    <a:pt x="251460" y="148717"/>
                  </a:lnTo>
                  <a:lnTo>
                    <a:pt x="251460" y="153923"/>
                  </a:lnTo>
                  <a:lnTo>
                    <a:pt x="252094" y="156210"/>
                  </a:lnTo>
                  <a:lnTo>
                    <a:pt x="252094" y="160655"/>
                  </a:lnTo>
                  <a:lnTo>
                    <a:pt x="252729" y="162941"/>
                  </a:lnTo>
                  <a:lnTo>
                    <a:pt x="252729" y="165861"/>
                  </a:lnTo>
                  <a:lnTo>
                    <a:pt x="253491" y="167386"/>
                  </a:lnTo>
                  <a:lnTo>
                    <a:pt x="253491" y="171196"/>
                  </a:lnTo>
                  <a:lnTo>
                    <a:pt x="254127" y="172592"/>
                  </a:lnTo>
                  <a:lnTo>
                    <a:pt x="254127" y="174117"/>
                  </a:lnTo>
                  <a:lnTo>
                    <a:pt x="254762" y="175641"/>
                  </a:lnTo>
                  <a:lnTo>
                    <a:pt x="254762" y="177165"/>
                  </a:lnTo>
                  <a:lnTo>
                    <a:pt x="255396" y="179323"/>
                  </a:lnTo>
                  <a:lnTo>
                    <a:pt x="255396" y="180848"/>
                  </a:lnTo>
                  <a:lnTo>
                    <a:pt x="256159" y="182372"/>
                  </a:lnTo>
                  <a:lnTo>
                    <a:pt x="256159" y="183768"/>
                  </a:lnTo>
                  <a:lnTo>
                    <a:pt x="256793" y="186055"/>
                  </a:lnTo>
                  <a:lnTo>
                    <a:pt x="256793" y="187579"/>
                  </a:lnTo>
                  <a:lnTo>
                    <a:pt x="257555" y="189103"/>
                  </a:lnTo>
                  <a:lnTo>
                    <a:pt x="257555" y="191388"/>
                  </a:lnTo>
                  <a:lnTo>
                    <a:pt x="258190" y="193548"/>
                  </a:lnTo>
                  <a:lnTo>
                    <a:pt x="258190" y="195072"/>
                  </a:lnTo>
                  <a:lnTo>
                    <a:pt x="258826" y="196596"/>
                  </a:lnTo>
                  <a:lnTo>
                    <a:pt x="258826" y="198755"/>
                  </a:lnTo>
                  <a:lnTo>
                    <a:pt x="260223" y="202565"/>
                  </a:lnTo>
                  <a:lnTo>
                    <a:pt x="260223" y="203961"/>
                  </a:lnTo>
                  <a:lnTo>
                    <a:pt x="260857" y="206248"/>
                  </a:lnTo>
                  <a:lnTo>
                    <a:pt x="260857" y="208534"/>
                  </a:lnTo>
                  <a:lnTo>
                    <a:pt x="261493" y="210057"/>
                  </a:lnTo>
                  <a:lnTo>
                    <a:pt x="261493" y="211455"/>
                  </a:lnTo>
                  <a:lnTo>
                    <a:pt x="262890" y="215265"/>
                  </a:lnTo>
                  <a:lnTo>
                    <a:pt x="262890" y="218948"/>
                  </a:lnTo>
                  <a:lnTo>
                    <a:pt x="264160" y="221996"/>
                  </a:lnTo>
                  <a:lnTo>
                    <a:pt x="264160" y="224155"/>
                  </a:lnTo>
                  <a:lnTo>
                    <a:pt x="264921" y="225679"/>
                  </a:lnTo>
                  <a:lnTo>
                    <a:pt x="264921" y="227203"/>
                  </a:lnTo>
                  <a:lnTo>
                    <a:pt x="265557" y="228727"/>
                  </a:lnTo>
                  <a:lnTo>
                    <a:pt x="265557" y="230123"/>
                  </a:lnTo>
                  <a:lnTo>
                    <a:pt x="266318" y="231648"/>
                  </a:lnTo>
                  <a:lnTo>
                    <a:pt x="266318" y="233172"/>
                  </a:lnTo>
                  <a:lnTo>
                    <a:pt x="266954" y="234568"/>
                  </a:lnTo>
                  <a:lnTo>
                    <a:pt x="266954" y="238379"/>
                  </a:lnTo>
                  <a:lnTo>
                    <a:pt x="267588" y="239141"/>
                  </a:lnTo>
                  <a:lnTo>
                    <a:pt x="267588" y="240665"/>
                  </a:lnTo>
                  <a:lnTo>
                    <a:pt x="268224" y="241427"/>
                  </a:lnTo>
                  <a:lnTo>
                    <a:pt x="268224" y="243586"/>
                  </a:lnTo>
                  <a:lnTo>
                    <a:pt x="268985" y="245110"/>
                  </a:lnTo>
                  <a:lnTo>
                    <a:pt x="268985" y="248157"/>
                  </a:lnTo>
                  <a:lnTo>
                    <a:pt x="268224" y="248792"/>
                  </a:lnTo>
                  <a:lnTo>
                    <a:pt x="267588" y="248792"/>
                  </a:lnTo>
                  <a:lnTo>
                    <a:pt x="266318" y="250317"/>
                  </a:lnTo>
                  <a:lnTo>
                    <a:pt x="264921" y="251079"/>
                  </a:lnTo>
                  <a:lnTo>
                    <a:pt x="263524" y="252603"/>
                  </a:lnTo>
                  <a:lnTo>
                    <a:pt x="260857" y="253999"/>
                  </a:lnTo>
                  <a:lnTo>
                    <a:pt x="258826" y="256286"/>
                  </a:lnTo>
                  <a:lnTo>
                    <a:pt x="257555" y="256286"/>
                  </a:lnTo>
                  <a:lnTo>
                    <a:pt x="256159" y="257810"/>
                  </a:lnTo>
                  <a:lnTo>
                    <a:pt x="252094" y="260096"/>
                  </a:lnTo>
                  <a:lnTo>
                    <a:pt x="248665" y="262255"/>
                  </a:lnTo>
                  <a:lnTo>
                    <a:pt x="247396" y="263779"/>
                  </a:lnTo>
                  <a:lnTo>
                    <a:pt x="245363" y="264541"/>
                  </a:lnTo>
                  <a:lnTo>
                    <a:pt x="241935" y="266827"/>
                  </a:lnTo>
                  <a:lnTo>
                    <a:pt x="239902" y="267461"/>
                  </a:lnTo>
                  <a:lnTo>
                    <a:pt x="237871" y="268986"/>
                  </a:lnTo>
                  <a:lnTo>
                    <a:pt x="235965" y="269748"/>
                  </a:lnTo>
                  <a:lnTo>
                    <a:pt x="234568" y="271272"/>
                  </a:lnTo>
                  <a:lnTo>
                    <a:pt x="232537" y="272034"/>
                  </a:lnTo>
                  <a:lnTo>
                    <a:pt x="230504" y="273430"/>
                  </a:lnTo>
                  <a:lnTo>
                    <a:pt x="225805" y="274955"/>
                  </a:lnTo>
                  <a:lnTo>
                    <a:pt x="223774" y="276479"/>
                  </a:lnTo>
                  <a:lnTo>
                    <a:pt x="221741" y="277241"/>
                  </a:lnTo>
                  <a:lnTo>
                    <a:pt x="219074" y="278765"/>
                  </a:lnTo>
                  <a:lnTo>
                    <a:pt x="217043" y="279527"/>
                  </a:lnTo>
                  <a:lnTo>
                    <a:pt x="215010" y="281050"/>
                  </a:lnTo>
                  <a:lnTo>
                    <a:pt x="212343" y="281686"/>
                  </a:lnTo>
                  <a:lnTo>
                    <a:pt x="210312" y="283210"/>
                  </a:lnTo>
                  <a:lnTo>
                    <a:pt x="202818" y="285496"/>
                  </a:lnTo>
                  <a:lnTo>
                    <a:pt x="200914" y="286892"/>
                  </a:lnTo>
                  <a:lnTo>
                    <a:pt x="198754" y="287655"/>
                  </a:lnTo>
                  <a:lnTo>
                    <a:pt x="196088" y="289179"/>
                  </a:lnTo>
                  <a:lnTo>
                    <a:pt x="188721" y="291465"/>
                  </a:lnTo>
                  <a:lnTo>
                    <a:pt x="186054" y="292988"/>
                  </a:lnTo>
                  <a:lnTo>
                    <a:pt x="184022" y="292988"/>
                  </a:lnTo>
                  <a:lnTo>
                    <a:pt x="181228" y="293623"/>
                  </a:lnTo>
                  <a:lnTo>
                    <a:pt x="178561" y="295148"/>
                  </a:lnTo>
                  <a:lnTo>
                    <a:pt x="176657" y="295910"/>
                  </a:lnTo>
                  <a:lnTo>
                    <a:pt x="173863" y="295910"/>
                  </a:lnTo>
                  <a:lnTo>
                    <a:pt x="166496" y="298196"/>
                  </a:lnTo>
                  <a:lnTo>
                    <a:pt x="164464" y="298196"/>
                  </a:lnTo>
                  <a:lnTo>
                    <a:pt x="159131" y="299719"/>
                  </a:lnTo>
                  <a:lnTo>
                    <a:pt x="156971" y="299719"/>
                  </a:lnTo>
                  <a:lnTo>
                    <a:pt x="154304" y="300481"/>
                  </a:lnTo>
                  <a:lnTo>
                    <a:pt x="139446" y="300481"/>
                  </a:lnTo>
                  <a:lnTo>
                    <a:pt x="137540" y="301117"/>
                  </a:lnTo>
                  <a:lnTo>
                    <a:pt x="134746" y="300481"/>
                  </a:lnTo>
                  <a:lnTo>
                    <a:pt x="130047" y="300481"/>
                  </a:lnTo>
                  <a:lnTo>
                    <a:pt x="127381" y="299719"/>
                  </a:lnTo>
                  <a:lnTo>
                    <a:pt x="125349" y="299719"/>
                  </a:lnTo>
                  <a:lnTo>
                    <a:pt x="122682" y="298957"/>
                  </a:lnTo>
                  <a:lnTo>
                    <a:pt x="117982" y="298957"/>
                  </a:lnTo>
                  <a:lnTo>
                    <a:pt x="110489" y="296672"/>
                  </a:lnTo>
                  <a:lnTo>
                    <a:pt x="108585" y="296672"/>
                  </a:lnTo>
                  <a:lnTo>
                    <a:pt x="103758" y="295148"/>
                  </a:lnTo>
                  <a:lnTo>
                    <a:pt x="101092" y="295148"/>
                  </a:lnTo>
                  <a:lnTo>
                    <a:pt x="78232" y="286892"/>
                  </a:lnTo>
                  <a:lnTo>
                    <a:pt x="70103" y="283972"/>
                  </a:lnTo>
                  <a:lnTo>
                    <a:pt x="65404" y="281686"/>
                  </a:lnTo>
                  <a:lnTo>
                    <a:pt x="63372" y="281050"/>
                  </a:lnTo>
                  <a:lnTo>
                    <a:pt x="60706" y="279527"/>
                  </a:lnTo>
                  <a:lnTo>
                    <a:pt x="58674" y="278765"/>
                  </a:lnTo>
                  <a:lnTo>
                    <a:pt x="53213" y="275717"/>
                  </a:lnTo>
                  <a:lnTo>
                    <a:pt x="52578" y="274955"/>
                  </a:lnTo>
                  <a:lnTo>
                    <a:pt x="49910" y="273430"/>
                  </a:lnTo>
                  <a:lnTo>
                    <a:pt x="49275" y="272796"/>
                  </a:lnTo>
                  <a:lnTo>
                    <a:pt x="47878" y="272796"/>
                  </a:lnTo>
                  <a:lnTo>
                    <a:pt x="47117" y="272034"/>
                  </a:lnTo>
                  <a:lnTo>
                    <a:pt x="46482" y="272034"/>
                  </a:lnTo>
                  <a:lnTo>
                    <a:pt x="44450" y="270510"/>
                  </a:lnTo>
                  <a:lnTo>
                    <a:pt x="43814" y="269748"/>
                  </a:lnTo>
                  <a:lnTo>
                    <a:pt x="42418" y="268986"/>
                  </a:lnTo>
                  <a:lnTo>
                    <a:pt x="40385" y="266827"/>
                  </a:lnTo>
                  <a:lnTo>
                    <a:pt x="39115" y="266065"/>
                  </a:lnTo>
                  <a:lnTo>
                    <a:pt x="37718" y="263017"/>
                  </a:lnTo>
                  <a:lnTo>
                    <a:pt x="37083" y="262255"/>
                  </a:lnTo>
                  <a:lnTo>
                    <a:pt x="36449" y="260857"/>
                  </a:lnTo>
                  <a:lnTo>
                    <a:pt x="35686" y="260096"/>
                  </a:lnTo>
                  <a:lnTo>
                    <a:pt x="35052" y="258572"/>
                  </a:lnTo>
                  <a:lnTo>
                    <a:pt x="35052" y="257048"/>
                  </a:lnTo>
                  <a:lnTo>
                    <a:pt x="34417" y="256286"/>
                  </a:lnTo>
                  <a:lnTo>
                    <a:pt x="34417" y="255523"/>
                  </a:lnTo>
                  <a:lnTo>
                    <a:pt x="33654" y="253999"/>
                  </a:lnTo>
                  <a:lnTo>
                    <a:pt x="20828" y="146430"/>
                  </a:lnTo>
                  <a:lnTo>
                    <a:pt x="18922" y="144272"/>
                  </a:lnTo>
                  <a:lnTo>
                    <a:pt x="18160" y="142748"/>
                  </a:lnTo>
                  <a:lnTo>
                    <a:pt x="16890" y="141223"/>
                  </a:lnTo>
                  <a:lnTo>
                    <a:pt x="16128" y="139827"/>
                  </a:lnTo>
                  <a:lnTo>
                    <a:pt x="14858" y="138303"/>
                  </a:lnTo>
                  <a:lnTo>
                    <a:pt x="12827" y="134492"/>
                  </a:lnTo>
                  <a:lnTo>
                    <a:pt x="12064" y="133730"/>
                  </a:lnTo>
                  <a:lnTo>
                    <a:pt x="11429" y="132334"/>
                  </a:lnTo>
                  <a:lnTo>
                    <a:pt x="10795" y="131572"/>
                  </a:lnTo>
                  <a:lnTo>
                    <a:pt x="10160" y="129286"/>
                  </a:lnTo>
                  <a:lnTo>
                    <a:pt x="10160" y="128523"/>
                  </a:lnTo>
                  <a:lnTo>
                    <a:pt x="9397" y="126237"/>
                  </a:lnTo>
                  <a:lnTo>
                    <a:pt x="8763" y="125603"/>
                  </a:lnTo>
                  <a:lnTo>
                    <a:pt x="5333" y="116586"/>
                  </a:lnTo>
                  <a:lnTo>
                    <a:pt x="4699" y="115061"/>
                  </a:lnTo>
                  <a:lnTo>
                    <a:pt x="4699" y="112903"/>
                  </a:lnTo>
                  <a:lnTo>
                    <a:pt x="4064" y="111379"/>
                  </a:lnTo>
                  <a:lnTo>
                    <a:pt x="2667" y="107568"/>
                  </a:lnTo>
                  <a:lnTo>
                    <a:pt x="2667" y="105410"/>
                  </a:lnTo>
                  <a:lnTo>
                    <a:pt x="1396" y="101727"/>
                  </a:lnTo>
                  <a:lnTo>
                    <a:pt x="1396" y="100203"/>
                  </a:lnTo>
                  <a:lnTo>
                    <a:pt x="635" y="97917"/>
                  </a:lnTo>
                  <a:lnTo>
                    <a:pt x="635" y="94106"/>
                  </a:lnTo>
                  <a:lnTo>
                    <a:pt x="0" y="91948"/>
                  </a:lnTo>
                  <a:lnTo>
                    <a:pt x="0" y="75437"/>
                  </a:lnTo>
                  <a:lnTo>
                    <a:pt x="635" y="74041"/>
                  </a:lnTo>
                  <a:lnTo>
                    <a:pt x="635" y="70230"/>
                  </a:lnTo>
                  <a:lnTo>
                    <a:pt x="1396" y="69468"/>
                  </a:lnTo>
                  <a:lnTo>
                    <a:pt x="1396" y="65023"/>
                  </a:lnTo>
                  <a:lnTo>
                    <a:pt x="2032" y="63499"/>
                  </a:lnTo>
                  <a:lnTo>
                    <a:pt x="2032" y="60579"/>
                  </a:lnTo>
                  <a:lnTo>
                    <a:pt x="2667" y="59817"/>
                  </a:lnTo>
                  <a:lnTo>
                    <a:pt x="3302" y="58292"/>
                  </a:lnTo>
                  <a:lnTo>
                    <a:pt x="3302" y="55244"/>
                  </a:lnTo>
                  <a:lnTo>
                    <a:pt x="4699" y="52323"/>
                  </a:lnTo>
                  <a:lnTo>
                    <a:pt x="4699" y="50799"/>
                  </a:lnTo>
                  <a:lnTo>
                    <a:pt x="5333" y="49403"/>
                  </a:lnTo>
                  <a:lnTo>
                    <a:pt x="5333" y="47117"/>
                  </a:lnTo>
                  <a:lnTo>
                    <a:pt x="6096" y="46355"/>
                  </a:lnTo>
                  <a:lnTo>
                    <a:pt x="7365" y="42672"/>
                  </a:lnTo>
                  <a:lnTo>
                    <a:pt x="7365" y="41147"/>
                  </a:lnTo>
                  <a:lnTo>
                    <a:pt x="12827" y="29209"/>
                  </a:lnTo>
                  <a:lnTo>
                    <a:pt x="13461" y="28447"/>
                  </a:lnTo>
                  <a:lnTo>
                    <a:pt x="14096" y="26924"/>
                  </a:lnTo>
                  <a:lnTo>
                    <a:pt x="15493" y="26162"/>
                  </a:lnTo>
                  <a:lnTo>
                    <a:pt x="16128" y="24637"/>
                  </a:lnTo>
                  <a:lnTo>
                    <a:pt x="16890" y="24003"/>
                  </a:lnTo>
                  <a:lnTo>
                    <a:pt x="18160" y="20954"/>
                  </a:lnTo>
                  <a:lnTo>
                    <a:pt x="19557" y="20193"/>
                  </a:lnTo>
                  <a:lnTo>
                    <a:pt x="20193" y="19431"/>
                  </a:lnTo>
                  <a:lnTo>
                    <a:pt x="21589" y="17272"/>
                  </a:lnTo>
                  <a:lnTo>
                    <a:pt x="23621" y="15747"/>
                  </a:lnTo>
                  <a:lnTo>
                    <a:pt x="28321" y="10541"/>
                  </a:lnTo>
                  <a:lnTo>
                    <a:pt x="30353" y="9778"/>
                  </a:lnTo>
                  <a:lnTo>
                    <a:pt x="31622" y="8254"/>
                  </a:lnTo>
                  <a:lnTo>
                    <a:pt x="35052" y="5969"/>
                  </a:lnTo>
                  <a:lnTo>
                    <a:pt x="36449" y="4444"/>
                  </a:lnTo>
                  <a:lnTo>
                    <a:pt x="40385" y="2285"/>
                  </a:lnTo>
                  <a:lnTo>
                    <a:pt x="41782" y="2285"/>
                  </a:lnTo>
                  <a:lnTo>
                    <a:pt x="4381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4" name="Freeform 673"/>
            <p:cNvSpPr/>
            <p:nvPr/>
          </p:nvSpPr>
          <p:spPr>
            <a:xfrm>
              <a:off x="706491" y="3199354"/>
              <a:ext cx="128666" cy="100025"/>
            </a:xfrm>
            <a:custGeom>
              <a:avLst/>
              <a:gdLst/>
              <a:ahLst/>
              <a:cxnLst/>
              <a:rect l="0" t="0" r="0" b="0"/>
              <a:pathLst>
                <a:path w="128143" h="100204">
                  <a:moveTo>
                    <a:pt x="4826" y="82930"/>
                  </a:moveTo>
                  <a:lnTo>
                    <a:pt x="6095" y="83692"/>
                  </a:lnTo>
                  <a:lnTo>
                    <a:pt x="8127" y="83692"/>
                  </a:lnTo>
                  <a:lnTo>
                    <a:pt x="8762" y="84454"/>
                  </a:lnTo>
                  <a:lnTo>
                    <a:pt x="11557" y="84454"/>
                  </a:lnTo>
                  <a:lnTo>
                    <a:pt x="13589" y="85217"/>
                  </a:lnTo>
                  <a:lnTo>
                    <a:pt x="15494" y="85217"/>
                  </a:lnTo>
                  <a:lnTo>
                    <a:pt x="16890" y="85979"/>
                  </a:lnTo>
                  <a:lnTo>
                    <a:pt x="20319" y="85979"/>
                  </a:lnTo>
                  <a:lnTo>
                    <a:pt x="21590" y="86741"/>
                  </a:lnTo>
                  <a:lnTo>
                    <a:pt x="24257" y="86741"/>
                  </a:lnTo>
                  <a:lnTo>
                    <a:pt x="25654" y="87503"/>
                  </a:lnTo>
                  <a:lnTo>
                    <a:pt x="43941" y="87503"/>
                  </a:lnTo>
                  <a:lnTo>
                    <a:pt x="45212" y="88265"/>
                  </a:lnTo>
                  <a:lnTo>
                    <a:pt x="45847" y="87503"/>
                  </a:lnTo>
                  <a:lnTo>
                    <a:pt x="51943" y="87503"/>
                  </a:lnTo>
                  <a:lnTo>
                    <a:pt x="53340" y="86741"/>
                  </a:lnTo>
                  <a:lnTo>
                    <a:pt x="56641" y="86741"/>
                  </a:lnTo>
                  <a:lnTo>
                    <a:pt x="58039" y="85979"/>
                  </a:lnTo>
                  <a:lnTo>
                    <a:pt x="59308" y="85979"/>
                  </a:lnTo>
                  <a:lnTo>
                    <a:pt x="60070" y="85217"/>
                  </a:lnTo>
                  <a:lnTo>
                    <a:pt x="62737" y="85217"/>
                  </a:lnTo>
                  <a:lnTo>
                    <a:pt x="63372" y="84454"/>
                  </a:lnTo>
                  <a:lnTo>
                    <a:pt x="64769" y="84454"/>
                  </a:lnTo>
                  <a:lnTo>
                    <a:pt x="65405" y="83692"/>
                  </a:lnTo>
                  <a:lnTo>
                    <a:pt x="66801" y="82930"/>
                  </a:lnTo>
                  <a:lnTo>
                    <a:pt x="68198" y="82930"/>
                  </a:lnTo>
                  <a:lnTo>
                    <a:pt x="68833" y="82168"/>
                  </a:lnTo>
                  <a:lnTo>
                    <a:pt x="70230" y="81406"/>
                  </a:lnTo>
                  <a:lnTo>
                    <a:pt x="70865" y="81406"/>
                  </a:lnTo>
                  <a:lnTo>
                    <a:pt x="72136" y="80772"/>
                  </a:lnTo>
                  <a:lnTo>
                    <a:pt x="72897" y="80010"/>
                  </a:lnTo>
                  <a:lnTo>
                    <a:pt x="75565" y="78486"/>
                  </a:lnTo>
                  <a:lnTo>
                    <a:pt x="76200" y="78486"/>
                  </a:lnTo>
                  <a:lnTo>
                    <a:pt x="78994" y="76961"/>
                  </a:lnTo>
                  <a:lnTo>
                    <a:pt x="79629" y="76199"/>
                  </a:lnTo>
                  <a:lnTo>
                    <a:pt x="82295" y="74803"/>
                  </a:lnTo>
                  <a:lnTo>
                    <a:pt x="82930" y="74041"/>
                  </a:lnTo>
                  <a:lnTo>
                    <a:pt x="84327" y="74041"/>
                  </a:lnTo>
                  <a:lnTo>
                    <a:pt x="85725" y="73279"/>
                  </a:lnTo>
                  <a:lnTo>
                    <a:pt x="86359" y="72517"/>
                  </a:lnTo>
                  <a:lnTo>
                    <a:pt x="87757" y="71754"/>
                  </a:lnTo>
                  <a:lnTo>
                    <a:pt x="88391" y="70992"/>
                  </a:lnTo>
                  <a:lnTo>
                    <a:pt x="91058" y="69596"/>
                  </a:lnTo>
                  <a:lnTo>
                    <a:pt x="91694" y="68834"/>
                  </a:lnTo>
                  <a:lnTo>
                    <a:pt x="93090" y="68072"/>
                  </a:lnTo>
                  <a:lnTo>
                    <a:pt x="93726" y="67310"/>
                  </a:lnTo>
                  <a:lnTo>
                    <a:pt x="95122" y="66548"/>
                  </a:lnTo>
                  <a:lnTo>
                    <a:pt x="96393" y="66548"/>
                  </a:lnTo>
                  <a:lnTo>
                    <a:pt x="97155" y="65786"/>
                  </a:lnTo>
                  <a:lnTo>
                    <a:pt x="98425" y="65023"/>
                  </a:lnTo>
                  <a:lnTo>
                    <a:pt x="99822" y="63499"/>
                  </a:lnTo>
                  <a:lnTo>
                    <a:pt x="101854" y="61975"/>
                  </a:lnTo>
                  <a:lnTo>
                    <a:pt x="103886" y="61341"/>
                  </a:lnTo>
                  <a:lnTo>
                    <a:pt x="105155" y="59817"/>
                  </a:lnTo>
                  <a:lnTo>
                    <a:pt x="107188" y="59054"/>
                  </a:lnTo>
                  <a:lnTo>
                    <a:pt x="108585" y="57530"/>
                  </a:lnTo>
                  <a:lnTo>
                    <a:pt x="111252" y="56134"/>
                  </a:lnTo>
                  <a:lnTo>
                    <a:pt x="113283" y="53848"/>
                  </a:lnTo>
                  <a:lnTo>
                    <a:pt x="114680" y="53086"/>
                  </a:lnTo>
                  <a:lnTo>
                    <a:pt x="115316" y="53086"/>
                  </a:lnTo>
                  <a:lnTo>
                    <a:pt x="116713" y="51561"/>
                  </a:lnTo>
                  <a:lnTo>
                    <a:pt x="116713" y="10540"/>
                  </a:lnTo>
                  <a:lnTo>
                    <a:pt x="124078" y="0"/>
                  </a:lnTo>
                  <a:lnTo>
                    <a:pt x="124078" y="12700"/>
                  </a:lnTo>
                  <a:lnTo>
                    <a:pt x="124714" y="14985"/>
                  </a:lnTo>
                  <a:lnTo>
                    <a:pt x="124714" y="29972"/>
                  </a:lnTo>
                  <a:lnTo>
                    <a:pt x="125475" y="30734"/>
                  </a:lnTo>
                  <a:lnTo>
                    <a:pt x="125475" y="33655"/>
                  </a:lnTo>
                  <a:lnTo>
                    <a:pt x="126111" y="34416"/>
                  </a:lnTo>
                  <a:lnTo>
                    <a:pt x="126111" y="38227"/>
                  </a:lnTo>
                  <a:lnTo>
                    <a:pt x="126746" y="39624"/>
                  </a:lnTo>
                  <a:lnTo>
                    <a:pt x="126746" y="41147"/>
                  </a:lnTo>
                  <a:lnTo>
                    <a:pt x="128142" y="44831"/>
                  </a:lnTo>
                  <a:lnTo>
                    <a:pt x="128142" y="47878"/>
                  </a:lnTo>
                  <a:lnTo>
                    <a:pt x="127508" y="49403"/>
                  </a:lnTo>
                  <a:lnTo>
                    <a:pt x="125475" y="51561"/>
                  </a:lnTo>
                  <a:lnTo>
                    <a:pt x="124714" y="53086"/>
                  </a:lnTo>
                  <a:lnTo>
                    <a:pt x="123444" y="53848"/>
                  </a:lnTo>
                  <a:lnTo>
                    <a:pt x="122681" y="55372"/>
                  </a:lnTo>
                  <a:lnTo>
                    <a:pt x="121411" y="56896"/>
                  </a:lnTo>
                  <a:lnTo>
                    <a:pt x="120014" y="57530"/>
                  </a:lnTo>
                  <a:lnTo>
                    <a:pt x="118744" y="59817"/>
                  </a:lnTo>
                  <a:lnTo>
                    <a:pt x="117347" y="61341"/>
                  </a:lnTo>
                  <a:lnTo>
                    <a:pt x="115316" y="62737"/>
                  </a:lnTo>
                  <a:lnTo>
                    <a:pt x="113283" y="65023"/>
                  </a:lnTo>
                  <a:lnTo>
                    <a:pt x="111252" y="66548"/>
                  </a:lnTo>
                  <a:lnTo>
                    <a:pt x="109981" y="68834"/>
                  </a:lnTo>
                  <a:lnTo>
                    <a:pt x="106552" y="70992"/>
                  </a:lnTo>
                  <a:lnTo>
                    <a:pt x="104520" y="73279"/>
                  </a:lnTo>
                  <a:lnTo>
                    <a:pt x="101854" y="74803"/>
                  </a:lnTo>
                  <a:lnTo>
                    <a:pt x="99187" y="77723"/>
                  </a:lnTo>
                  <a:lnTo>
                    <a:pt x="97155" y="78486"/>
                  </a:lnTo>
                  <a:lnTo>
                    <a:pt x="96393" y="80010"/>
                  </a:lnTo>
                  <a:lnTo>
                    <a:pt x="89662" y="83692"/>
                  </a:lnTo>
                  <a:lnTo>
                    <a:pt x="89026" y="85217"/>
                  </a:lnTo>
                  <a:lnTo>
                    <a:pt x="87757" y="85217"/>
                  </a:lnTo>
                  <a:lnTo>
                    <a:pt x="86359" y="86741"/>
                  </a:lnTo>
                  <a:lnTo>
                    <a:pt x="75565" y="92710"/>
                  </a:lnTo>
                  <a:lnTo>
                    <a:pt x="74168" y="92710"/>
                  </a:lnTo>
                  <a:lnTo>
                    <a:pt x="70230" y="94868"/>
                  </a:lnTo>
                  <a:lnTo>
                    <a:pt x="68833" y="94868"/>
                  </a:lnTo>
                  <a:lnTo>
                    <a:pt x="67437" y="95630"/>
                  </a:lnTo>
                  <a:lnTo>
                    <a:pt x="65405" y="95630"/>
                  </a:lnTo>
                  <a:lnTo>
                    <a:pt x="64134" y="96392"/>
                  </a:lnTo>
                  <a:lnTo>
                    <a:pt x="61468" y="96392"/>
                  </a:lnTo>
                  <a:lnTo>
                    <a:pt x="60070" y="97154"/>
                  </a:lnTo>
                  <a:lnTo>
                    <a:pt x="58673" y="97154"/>
                  </a:lnTo>
                  <a:lnTo>
                    <a:pt x="57404" y="97917"/>
                  </a:lnTo>
                  <a:lnTo>
                    <a:pt x="54609" y="97917"/>
                  </a:lnTo>
                  <a:lnTo>
                    <a:pt x="52705" y="98679"/>
                  </a:lnTo>
                  <a:lnTo>
                    <a:pt x="48640" y="98679"/>
                  </a:lnTo>
                  <a:lnTo>
                    <a:pt x="47244" y="99441"/>
                  </a:lnTo>
                  <a:lnTo>
                    <a:pt x="39877" y="99441"/>
                  </a:lnTo>
                  <a:lnTo>
                    <a:pt x="38480" y="100203"/>
                  </a:lnTo>
                  <a:lnTo>
                    <a:pt x="18287" y="100203"/>
                  </a:lnTo>
                  <a:lnTo>
                    <a:pt x="16890" y="99441"/>
                  </a:lnTo>
                  <a:lnTo>
                    <a:pt x="4826" y="99441"/>
                  </a:lnTo>
                  <a:lnTo>
                    <a:pt x="4064" y="98679"/>
                  </a:lnTo>
                  <a:lnTo>
                    <a:pt x="0" y="9867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5" name="Freeform 674"/>
            <p:cNvSpPr/>
            <p:nvPr/>
          </p:nvSpPr>
          <p:spPr>
            <a:xfrm>
              <a:off x="702966" y="3181703"/>
              <a:ext cx="229131" cy="196126"/>
            </a:xfrm>
            <a:custGeom>
              <a:avLst/>
              <a:gdLst/>
              <a:ahLst/>
              <a:cxnLst/>
              <a:rect l="0" t="0" r="0" b="0"/>
              <a:pathLst>
                <a:path w="229871" h="195073">
                  <a:moveTo>
                    <a:pt x="144271" y="26162"/>
                  </a:moveTo>
                  <a:lnTo>
                    <a:pt x="144271" y="25400"/>
                  </a:lnTo>
                  <a:lnTo>
                    <a:pt x="144907" y="25400"/>
                  </a:lnTo>
                  <a:lnTo>
                    <a:pt x="146938" y="23241"/>
                  </a:lnTo>
                  <a:lnTo>
                    <a:pt x="147701" y="21716"/>
                  </a:lnTo>
                  <a:lnTo>
                    <a:pt x="149732" y="20954"/>
                  </a:lnTo>
                  <a:lnTo>
                    <a:pt x="151002" y="18669"/>
                  </a:lnTo>
                  <a:lnTo>
                    <a:pt x="155066" y="15747"/>
                  </a:lnTo>
                  <a:lnTo>
                    <a:pt x="156463" y="13462"/>
                  </a:lnTo>
                  <a:lnTo>
                    <a:pt x="157734" y="12700"/>
                  </a:lnTo>
                  <a:lnTo>
                    <a:pt x="158496" y="11938"/>
                  </a:lnTo>
                  <a:lnTo>
                    <a:pt x="159765" y="11175"/>
                  </a:lnTo>
                  <a:lnTo>
                    <a:pt x="162432" y="8254"/>
                  </a:lnTo>
                  <a:lnTo>
                    <a:pt x="165862" y="5969"/>
                  </a:lnTo>
                  <a:lnTo>
                    <a:pt x="167893" y="5207"/>
                  </a:lnTo>
                  <a:lnTo>
                    <a:pt x="169163" y="3810"/>
                  </a:lnTo>
                  <a:lnTo>
                    <a:pt x="171196" y="3047"/>
                  </a:lnTo>
                  <a:lnTo>
                    <a:pt x="171957" y="2285"/>
                  </a:lnTo>
                  <a:lnTo>
                    <a:pt x="173354" y="2285"/>
                  </a:lnTo>
                  <a:lnTo>
                    <a:pt x="173990" y="1523"/>
                  </a:lnTo>
                  <a:lnTo>
                    <a:pt x="175260" y="1523"/>
                  </a:lnTo>
                  <a:lnTo>
                    <a:pt x="176657" y="762"/>
                  </a:lnTo>
                  <a:lnTo>
                    <a:pt x="179959" y="762"/>
                  </a:lnTo>
                  <a:lnTo>
                    <a:pt x="181355" y="0"/>
                  </a:lnTo>
                  <a:lnTo>
                    <a:pt x="192785" y="0"/>
                  </a:lnTo>
                  <a:lnTo>
                    <a:pt x="194182" y="762"/>
                  </a:lnTo>
                  <a:lnTo>
                    <a:pt x="196849" y="762"/>
                  </a:lnTo>
                  <a:lnTo>
                    <a:pt x="197485" y="1523"/>
                  </a:lnTo>
                  <a:lnTo>
                    <a:pt x="198882" y="1523"/>
                  </a:lnTo>
                  <a:lnTo>
                    <a:pt x="200279" y="2285"/>
                  </a:lnTo>
                  <a:lnTo>
                    <a:pt x="200913" y="2285"/>
                  </a:lnTo>
                  <a:lnTo>
                    <a:pt x="202310" y="3047"/>
                  </a:lnTo>
                  <a:lnTo>
                    <a:pt x="203580" y="4444"/>
                  </a:lnTo>
                  <a:lnTo>
                    <a:pt x="204977" y="5207"/>
                  </a:lnTo>
                  <a:lnTo>
                    <a:pt x="205613" y="6731"/>
                  </a:lnTo>
                  <a:lnTo>
                    <a:pt x="205613" y="10413"/>
                  </a:lnTo>
                  <a:lnTo>
                    <a:pt x="204977" y="11938"/>
                  </a:lnTo>
                  <a:lnTo>
                    <a:pt x="204977" y="14223"/>
                  </a:lnTo>
                  <a:lnTo>
                    <a:pt x="204215" y="15747"/>
                  </a:lnTo>
                  <a:lnTo>
                    <a:pt x="203580" y="16510"/>
                  </a:lnTo>
                  <a:lnTo>
                    <a:pt x="203580" y="17907"/>
                  </a:lnTo>
                  <a:lnTo>
                    <a:pt x="202946" y="18669"/>
                  </a:lnTo>
                  <a:lnTo>
                    <a:pt x="200913" y="22479"/>
                  </a:lnTo>
                  <a:lnTo>
                    <a:pt x="199516" y="23875"/>
                  </a:lnTo>
                  <a:lnTo>
                    <a:pt x="198882" y="26162"/>
                  </a:lnTo>
                  <a:lnTo>
                    <a:pt x="197485" y="26923"/>
                  </a:lnTo>
                  <a:lnTo>
                    <a:pt x="197485" y="27685"/>
                  </a:lnTo>
                  <a:lnTo>
                    <a:pt x="196849" y="28447"/>
                  </a:lnTo>
                  <a:lnTo>
                    <a:pt x="196849" y="29082"/>
                  </a:lnTo>
                  <a:lnTo>
                    <a:pt x="197485" y="29082"/>
                  </a:lnTo>
                  <a:lnTo>
                    <a:pt x="198246" y="28447"/>
                  </a:lnTo>
                  <a:lnTo>
                    <a:pt x="215138" y="28447"/>
                  </a:lnTo>
                  <a:lnTo>
                    <a:pt x="215773" y="29082"/>
                  </a:lnTo>
                  <a:lnTo>
                    <a:pt x="217804" y="29082"/>
                  </a:lnTo>
                  <a:lnTo>
                    <a:pt x="219837" y="29844"/>
                  </a:lnTo>
                  <a:lnTo>
                    <a:pt x="221107" y="30607"/>
                  </a:lnTo>
                  <a:lnTo>
                    <a:pt x="224535" y="34416"/>
                  </a:lnTo>
                  <a:lnTo>
                    <a:pt x="225171" y="35941"/>
                  </a:lnTo>
                  <a:lnTo>
                    <a:pt x="227202" y="38100"/>
                  </a:lnTo>
                  <a:lnTo>
                    <a:pt x="227838" y="40385"/>
                  </a:lnTo>
                  <a:lnTo>
                    <a:pt x="227838" y="42544"/>
                  </a:lnTo>
                  <a:lnTo>
                    <a:pt x="227202" y="44831"/>
                  </a:lnTo>
                  <a:lnTo>
                    <a:pt x="224535" y="47879"/>
                  </a:lnTo>
                  <a:lnTo>
                    <a:pt x="223901" y="49275"/>
                  </a:lnTo>
                  <a:lnTo>
                    <a:pt x="217804" y="56134"/>
                  </a:lnTo>
                  <a:lnTo>
                    <a:pt x="216407" y="56769"/>
                  </a:lnTo>
                  <a:lnTo>
                    <a:pt x="211709" y="61975"/>
                  </a:lnTo>
                  <a:lnTo>
                    <a:pt x="211709" y="62738"/>
                  </a:lnTo>
                  <a:lnTo>
                    <a:pt x="214376" y="62738"/>
                  </a:lnTo>
                  <a:lnTo>
                    <a:pt x="215773" y="63500"/>
                  </a:lnTo>
                  <a:lnTo>
                    <a:pt x="217043" y="63500"/>
                  </a:lnTo>
                  <a:lnTo>
                    <a:pt x="219074" y="64262"/>
                  </a:lnTo>
                  <a:lnTo>
                    <a:pt x="220471" y="64262"/>
                  </a:lnTo>
                  <a:lnTo>
                    <a:pt x="224535" y="66547"/>
                  </a:lnTo>
                  <a:lnTo>
                    <a:pt x="225171" y="66547"/>
                  </a:lnTo>
                  <a:lnTo>
                    <a:pt x="226568" y="68072"/>
                  </a:lnTo>
                  <a:lnTo>
                    <a:pt x="227838" y="68707"/>
                  </a:lnTo>
                  <a:lnTo>
                    <a:pt x="228599" y="69468"/>
                  </a:lnTo>
                  <a:lnTo>
                    <a:pt x="228599" y="71755"/>
                  </a:lnTo>
                  <a:lnTo>
                    <a:pt x="229870" y="74803"/>
                  </a:lnTo>
                  <a:lnTo>
                    <a:pt x="229870" y="76961"/>
                  </a:lnTo>
                  <a:lnTo>
                    <a:pt x="228599" y="79882"/>
                  </a:lnTo>
                  <a:lnTo>
                    <a:pt x="227202" y="81406"/>
                  </a:lnTo>
                  <a:lnTo>
                    <a:pt x="225805" y="83693"/>
                  </a:lnTo>
                  <a:lnTo>
                    <a:pt x="224535" y="84455"/>
                  </a:lnTo>
                  <a:lnTo>
                    <a:pt x="223901" y="85217"/>
                  </a:lnTo>
                  <a:lnTo>
                    <a:pt x="222504" y="85979"/>
                  </a:lnTo>
                  <a:lnTo>
                    <a:pt x="221741" y="86741"/>
                  </a:lnTo>
                  <a:lnTo>
                    <a:pt x="219837" y="88137"/>
                  </a:lnTo>
                  <a:lnTo>
                    <a:pt x="218440" y="89661"/>
                  </a:lnTo>
                  <a:lnTo>
                    <a:pt x="216407" y="90424"/>
                  </a:lnTo>
                  <a:lnTo>
                    <a:pt x="215138" y="91948"/>
                  </a:lnTo>
                  <a:lnTo>
                    <a:pt x="214376" y="91948"/>
                  </a:lnTo>
                  <a:lnTo>
                    <a:pt x="214376" y="92710"/>
                  </a:lnTo>
                  <a:lnTo>
                    <a:pt x="215138" y="92710"/>
                  </a:lnTo>
                  <a:lnTo>
                    <a:pt x="216407" y="93472"/>
                  </a:lnTo>
                  <a:lnTo>
                    <a:pt x="217043" y="94106"/>
                  </a:lnTo>
                  <a:lnTo>
                    <a:pt x="218440" y="97155"/>
                  </a:lnTo>
                  <a:lnTo>
                    <a:pt x="218440" y="98679"/>
                  </a:lnTo>
                  <a:lnTo>
                    <a:pt x="219074" y="99313"/>
                  </a:lnTo>
                  <a:lnTo>
                    <a:pt x="218440" y="100837"/>
                  </a:lnTo>
                  <a:lnTo>
                    <a:pt x="218440" y="102361"/>
                  </a:lnTo>
                  <a:lnTo>
                    <a:pt x="217043" y="105410"/>
                  </a:lnTo>
                  <a:lnTo>
                    <a:pt x="217043" y="106172"/>
                  </a:lnTo>
                  <a:lnTo>
                    <a:pt x="215138" y="110617"/>
                  </a:lnTo>
                  <a:lnTo>
                    <a:pt x="214376" y="111379"/>
                  </a:lnTo>
                  <a:lnTo>
                    <a:pt x="214376" y="112775"/>
                  </a:lnTo>
                  <a:lnTo>
                    <a:pt x="212979" y="113537"/>
                  </a:lnTo>
                  <a:lnTo>
                    <a:pt x="211074" y="115824"/>
                  </a:lnTo>
                  <a:lnTo>
                    <a:pt x="209676" y="116586"/>
                  </a:lnTo>
                  <a:lnTo>
                    <a:pt x="209041" y="117348"/>
                  </a:lnTo>
                  <a:lnTo>
                    <a:pt x="204215" y="119506"/>
                  </a:lnTo>
                  <a:lnTo>
                    <a:pt x="203580" y="120268"/>
                  </a:lnTo>
                  <a:lnTo>
                    <a:pt x="202310" y="120268"/>
                  </a:lnTo>
                  <a:lnTo>
                    <a:pt x="199516" y="121793"/>
                  </a:lnTo>
                  <a:lnTo>
                    <a:pt x="197485" y="121793"/>
                  </a:lnTo>
                  <a:lnTo>
                    <a:pt x="192785" y="124079"/>
                  </a:lnTo>
                  <a:lnTo>
                    <a:pt x="191515" y="124079"/>
                  </a:lnTo>
                  <a:lnTo>
                    <a:pt x="190118" y="124841"/>
                  </a:lnTo>
                  <a:lnTo>
                    <a:pt x="189484" y="124841"/>
                  </a:lnTo>
                  <a:lnTo>
                    <a:pt x="188087" y="125603"/>
                  </a:lnTo>
                  <a:lnTo>
                    <a:pt x="187451" y="125603"/>
                  </a:lnTo>
                  <a:lnTo>
                    <a:pt x="186054" y="126365"/>
                  </a:lnTo>
                  <a:lnTo>
                    <a:pt x="185420" y="126365"/>
                  </a:lnTo>
                  <a:lnTo>
                    <a:pt x="184023" y="126999"/>
                  </a:lnTo>
                  <a:lnTo>
                    <a:pt x="181990" y="126999"/>
                  </a:lnTo>
                  <a:lnTo>
                    <a:pt x="179324" y="128524"/>
                  </a:lnTo>
                  <a:lnTo>
                    <a:pt x="178688" y="128524"/>
                  </a:lnTo>
                  <a:lnTo>
                    <a:pt x="177291" y="129286"/>
                  </a:lnTo>
                  <a:lnTo>
                    <a:pt x="176657" y="129286"/>
                  </a:lnTo>
                  <a:lnTo>
                    <a:pt x="175260" y="130048"/>
                  </a:lnTo>
                  <a:lnTo>
                    <a:pt x="173990" y="130048"/>
                  </a:lnTo>
                  <a:lnTo>
                    <a:pt x="173354" y="130810"/>
                  </a:lnTo>
                  <a:lnTo>
                    <a:pt x="171957" y="130810"/>
                  </a:lnTo>
                  <a:lnTo>
                    <a:pt x="170560" y="131572"/>
                  </a:lnTo>
                  <a:lnTo>
                    <a:pt x="168529" y="131572"/>
                  </a:lnTo>
                  <a:lnTo>
                    <a:pt x="167893" y="132206"/>
                  </a:lnTo>
                  <a:lnTo>
                    <a:pt x="166496" y="132206"/>
                  </a:lnTo>
                  <a:lnTo>
                    <a:pt x="165862" y="132968"/>
                  </a:lnTo>
                  <a:lnTo>
                    <a:pt x="163829" y="132968"/>
                  </a:lnTo>
                  <a:lnTo>
                    <a:pt x="159130" y="135255"/>
                  </a:lnTo>
                  <a:lnTo>
                    <a:pt x="157734" y="135255"/>
                  </a:lnTo>
                  <a:lnTo>
                    <a:pt x="155066" y="136779"/>
                  </a:lnTo>
                  <a:lnTo>
                    <a:pt x="152399" y="136779"/>
                  </a:lnTo>
                  <a:lnTo>
                    <a:pt x="151765" y="137541"/>
                  </a:lnTo>
                  <a:lnTo>
                    <a:pt x="149732" y="137541"/>
                  </a:lnTo>
                  <a:lnTo>
                    <a:pt x="148335" y="138303"/>
                  </a:lnTo>
                  <a:lnTo>
                    <a:pt x="146938" y="138303"/>
                  </a:lnTo>
                  <a:lnTo>
                    <a:pt x="144907" y="138937"/>
                  </a:lnTo>
                  <a:lnTo>
                    <a:pt x="144271" y="138937"/>
                  </a:lnTo>
                  <a:lnTo>
                    <a:pt x="143001" y="139699"/>
                  </a:lnTo>
                  <a:lnTo>
                    <a:pt x="142240" y="139699"/>
                  </a:lnTo>
                  <a:lnTo>
                    <a:pt x="141604" y="140461"/>
                  </a:lnTo>
                  <a:lnTo>
                    <a:pt x="140207" y="140461"/>
                  </a:lnTo>
                  <a:lnTo>
                    <a:pt x="138938" y="141224"/>
                  </a:lnTo>
                  <a:lnTo>
                    <a:pt x="138176" y="141224"/>
                  </a:lnTo>
                  <a:lnTo>
                    <a:pt x="136905" y="141986"/>
                  </a:lnTo>
                  <a:lnTo>
                    <a:pt x="136143" y="142748"/>
                  </a:lnTo>
                  <a:lnTo>
                    <a:pt x="134874" y="142748"/>
                  </a:lnTo>
                  <a:lnTo>
                    <a:pt x="134238" y="143510"/>
                  </a:lnTo>
                  <a:lnTo>
                    <a:pt x="132841" y="144272"/>
                  </a:lnTo>
                  <a:lnTo>
                    <a:pt x="131445" y="144272"/>
                  </a:lnTo>
                  <a:lnTo>
                    <a:pt x="130810" y="145034"/>
                  </a:lnTo>
                  <a:lnTo>
                    <a:pt x="129413" y="145795"/>
                  </a:lnTo>
                  <a:lnTo>
                    <a:pt x="128777" y="146430"/>
                  </a:lnTo>
                  <a:lnTo>
                    <a:pt x="126110" y="147955"/>
                  </a:lnTo>
                  <a:lnTo>
                    <a:pt x="123443" y="150875"/>
                  </a:lnTo>
                  <a:lnTo>
                    <a:pt x="122682" y="152399"/>
                  </a:lnTo>
                  <a:lnTo>
                    <a:pt x="121412" y="153161"/>
                  </a:lnTo>
                  <a:lnTo>
                    <a:pt x="120015" y="155448"/>
                  </a:lnTo>
                  <a:lnTo>
                    <a:pt x="119379" y="156210"/>
                  </a:lnTo>
                  <a:lnTo>
                    <a:pt x="117982" y="156972"/>
                  </a:lnTo>
                  <a:lnTo>
                    <a:pt x="113918" y="161417"/>
                  </a:lnTo>
                  <a:lnTo>
                    <a:pt x="112649" y="162179"/>
                  </a:lnTo>
                  <a:lnTo>
                    <a:pt x="111251" y="163703"/>
                  </a:lnTo>
                  <a:lnTo>
                    <a:pt x="109854" y="164465"/>
                  </a:lnTo>
                  <a:lnTo>
                    <a:pt x="108585" y="165861"/>
                  </a:lnTo>
                  <a:lnTo>
                    <a:pt x="106553" y="167386"/>
                  </a:lnTo>
                  <a:lnTo>
                    <a:pt x="104521" y="168148"/>
                  </a:lnTo>
                  <a:lnTo>
                    <a:pt x="103124" y="169544"/>
                  </a:lnTo>
                  <a:lnTo>
                    <a:pt x="101854" y="170306"/>
                  </a:lnTo>
                  <a:lnTo>
                    <a:pt x="101092" y="171068"/>
                  </a:lnTo>
                  <a:lnTo>
                    <a:pt x="99821" y="171068"/>
                  </a:lnTo>
                  <a:lnTo>
                    <a:pt x="98425" y="171830"/>
                  </a:lnTo>
                  <a:lnTo>
                    <a:pt x="97789" y="173355"/>
                  </a:lnTo>
                  <a:lnTo>
                    <a:pt x="96393" y="174117"/>
                  </a:lnTo>
                  <a:lnTo>
                    <a:pt x="95122" y="174117"/>
                  </a:lnTo>
                  <a:lnTo>
                    <a:pt x="93725" y="174879"/>
                  </a:lnTo>
                  <a:lnTo>
                    <a:pt x="93090" y="175641"/>
                  </a:lnTo>
                  <a:lnTo>
                    <a:pt x="87629" y="178561"/>
                  </a:lnTo>
                  <a:lnTo>
                    <a:pt x="82931" y="180848"/>
                  </a:lnTo>
                  <a:lnTo>
                    <a:pt x="67436" y="188341"/>
                  </a:lnTo>
                  <a:lnTo>
                    <a:pt x="65404" y="188341"/>
                  </a:lnTo>
                  <a:lnTo>
                    <a:pt x="63372" y="188975"/>
                  </a:lnTo>
                  <a:lnTo>
                    <a:pt x="62103" y="188975"/>
                  </a:lnTo>
                  <a:lnTo>
                    <a:pt x="58674" y="190499"/>
                  </a:lnTo>
                  <a:lnTo>
                    <a:pt x="56642" y="190499"/>
                  </a:lnTo>
                  <a:lnTo>
                    <a:pt x="55244" y="191261"/>
                  </a:lnTo>
                  <a:lnTo>
                    <a:pt x="53975" y="191261"/>
                  </a:lnTo>
                  <a:lnTo>
                    <a:pt x="51943" y="192024"/>
                  </a:lnTo>
                  <a:lnTo>
                    <a:pt x="50546" y="192024"/>
                  </a:lnTo>
                  <a:lnTo>
                    <a:pt x="48640" y="192786"/>
                  </a:lnTo>
                  <a:lnTo>
                    <a:pt x="45846" y="192786"/>
                  </a:lnTo>
                  <a:lnTo>
                    <a:pt x="43814" y="193548"/>
                  </a:lnTo>
                  <a:lnTo>
                    <a:pt x="40513" y="193548"/>
                  </a:lnTo>
                  <a:lnTo>
                    <a:pt x="39115" y="194310"/>
                  </a:lnTo>
                  <a:lnTo>
                    <a:pt x="33019" y="194310"/>
                  </a:lnTo>
                  <a:lnTo>
                    <a:pt x="31750" y="195072"/>
                  </a:lnTo>
                  <a:lnTo>
                    <a:pt x="6857" y="195072"/>
                  </a:lnTo>
                  <a:lnTo>
                    <a:pt x="4699" y="194310"/>
                  </a:lnTo>
                  <a:lnTo>
                    <a:pt x="0" y="194310"/>
                  </a:lnTo>
                  <a:lnTo>
                    <a:pt x="0" y="185293"/>
                  </a:lnTo>
                  <a:lnTo>
                    <a:pt x="21589" y="185293"/>
                  </a:lnTo>
                  <a:lnTo>
                    <a:pt x="22986" y="184530"/>
                  </a:lnTo>
                  <a:lnTo>
                    <a:pt x="33019" y="184530"/>
                  </a:lnTo>
                  <a:lnTo>
                    <a:pt x="35051" y="183768"/>
                  </a:lnTo>
                  <a:lnTo>
                    <a:pt x="39115" y="183768"/>
                  </a:lnTo>
                  <a:lnTo>
                    <a:pt x="40513" y="183134"/>
                  </a:lnTo>
                  <a:lnTo>
                    <a:pt x="45211" y="183134"/>
                  </a:lnTo>
                  <a:lnTo>
                    <a:pt x="46482" y="182372"/>
                  </a:lnTo>
                  <a:lnTo>
                    <a:pt x="51943" y="182372"/>
                  </a:lnTo>
                  <a:lnTo>
                    <a:pt x="53339" y="181610"/>
                  </a:lnTo>
                  <a:lnTo>
                    <a:pt x="54610" y="181610"/>
                  </a:lnTo>
                  <a:lnTo>
                    <a:pt x="56007" y="180848"/>
                  </a:lnTo>
                  <a:lnTo>
                    <a:pt x="58674" y="180848"/>
                  </a:lnTo>
                  <a:lnTo>
                    <a:pt x="60071" y="180086"/>
                  </a:lnTo>
                  <a:lnTo>
                    <a:pt x="63372" y="180086"/>
                  </a:lnTo>
                  <a:lnTo>
                    <a:pt x="64769" y="179324"/>
                  </a:lnTo>
                  <a:lnTo>
                    <a:pt x="66167" y="179324"/>
                  </a:lnTo>
                  <a:lnTo>
                    <a:pt x="67436" y="178561"/>
                  </a:lnTo>
                  <a:lnTo>
                    <a:pt x="68833" y="178561"/>
                  </a:lnTo>
                  <a:lnTo>
                    <a:pt x="69468" y="177799"/>
                  </a:lnTo>
                  <a:lnTo>
                    <a:pt x="70865" y="177799"/>
                  </a:lnTo>
                  <a:lnTo>
                    <a:pt x="72136" y="177165"/>
                  </a:lnTo>
                  <a:lnTo>
                    <a:pt x="73532" y="177165"/>
                  </a:lnTo>
                  <a:lnTo>
                    <a:pt x="74168" y="176403"/>
                  </a:lnTo>
                  <a:lnTo>
                    <a:pt x="76835" y="174879"/>
                  </a:lnTo>
                  <a:lnTo>
                    <a:pt x="77596" y="174117"/>
                  </a:lnTo>
                  <a:lnTo>
                    <a:pt x="78867" y="173355"/>
                  </a:lnTo>
                  <a:lnTo>
                    <a:pt x="79629" y="173355"/>
                  </a:lnTo>
                  <a:lnTo>
                    <a:pt x="82296" y="171830"/>
                  </a:lnTo>
                  <a:lnTo>
                    <a:pt x="82931" y="171068"/>
                  </a:lnTo>
                  <a:lnTo>
                    <a:pt x="86994" y="168910"/>
                  </a:lnTo>
                  <a:lnTo>
                    <a:pt x="87629" y="168148"/>
                  </a:lnTo>
                  <a:lnTo>
                    <a:pt x="91693" y="165861"/>
                  </a:lnTo>
                  <a:lnTo>
                    <a:pt x="92456" y="165099"/>
                  </a:lnTo>
                  <a:lnTo>
                    <a:pt x="93725" y="164465"/>
                  </a:lnTo>
                  <a:lnTo>
                    <a:pt x="95122" y="162941"/>
                  </a:lnTo>
                  <a:lnTo>
                    <a:pt x="96393" y="162179"/>
                  </a:lnTo>
                  <a:lnTo>
                    <a:pt x="97028" y="161417"/>
                  </a:lnTo>
                  <a:lnTo>
                    <a:pt x="101092" y="159130"/>
                  </a:lnTo>
                  <a:lnTo>
                    <a:pt x="101854" y="157734"/>
                  </a:lnTo>
                  <a:lnTo>
                    <a:pt x="103124" y="156972"/>
                  </a:lnTo>
                  <a:lnTo>
                    <a:pt x="103886" y="156210"/>
                  </a:lnTo>
                  <a:lnTo>
                    <a:pt x="105156" y="155448"/>
                  </a:lnTo>
                  <a:lnTo>
                    <a:pt x="107188" y="153161"/>
                  </a:lnTo>
                  <a:lnTo>
                    <a:pt x="109854" y="151637"/>
                  </a:lnTo>
                  <a:lnTo>
                    <a:pt x="110616" y="150875"/>
                  </a:lnTo>
                  <a:lnTo>
                    <a:pt x="111887" y="150241"/>
                  </a:lnTo>
                  <a:lnTo>
                    <a:pt x="114680" y="147193"/>
                  </a:lnTo>
                  <a:lnTo>
                    <a:pt x="115951" y="146430"/>
                  </a:lnTo>
                  <a:lnTo>
                    <a:pt x="116713" y="145795"/>
                  </a:lnTo>
                  <a:lnTo>
                    <a:pt x="120015" y="143510"/>
                  </a:lnTo>
                  <a:lnTo>
                    <a:pt x="121412" y="141986"/>
                  </a:lnTo>
                  <a:lnTo>
                    <a:pt x="124713" y="139699"/>
                  </a:lnTo>
                  <a:lnTo>
                    <a:pt x="127380" y="136779"/>
                  </a:lnTo>
                  <a:lnTo>
                    <a:pt x="131445" y="134493"/>
                  </a:lnTo>
                  <a:lnTo>
                    <a:pt x="132841" y="132968"/>
                  </a:lnTo>
                  <a:lnTo>
                    <a:pt x="134238" y="132968"/>
                  </a:lnTo>
                  <a:lnTo>
                    <a:pt x="135509" y="132206"/>
                  </a:lnTo>
                  <a:lnTo>
                    <a:pt x="136143" y="132206"/>
                  </a:lnTo>
                  <a:lnTo>
                    <a:pt x="138176" y="131572"/>
                  </a:lnTo>
                  <a:lnTo>
                    <a:pt x="139573" y="130810"/>
                  </a:lnTo>
                  <a:lnTo>
                    <a:pt x="141604" y="130048"/>
                  </a:lnTo>
                  <a:lnTo>
                    <a:pt x="143637" y="130048"/>
                  </a:lnTo>
                  <a:lnTo>
                    <a:pt x="144271" y="129286"/>
                  </a:lnTo>
                  <a:lnTo>
                    <a:pt x="145668" y="129286"/>
                  </a:lnTo>
                  <a:lnTo>
                    <a:pt x="146938" y="128524"/>
                  </a:lnTo>
                  <a:lnTo>
                    <a:pt x="147701" y="128524"/>
                  </a:lnTo>
                  <a:lnTo>
                    <a:pt x="148971" y="127761"/>
                  </a:lnTo>
                  <a:lnTo>
                    <a:pt x="150368" y="127761"/>
                  </a:lnTo>
                  <a:lnTo>
                    <a:pt x="151765" y="126999"/>
                  </a:lnTo>
                  <a:lnTo>
                    <a:pt x="153035" y="126999"/>
                  </a:lnTo>
                  <a:lnTo>
                    <a:pt x="154432" y="126365"/>
                  </a:lnTo>
                  <a:lnTo>
                    <a:pt x="155701" y="126365"/>
                  </a:lnTo>
                  <a:lnTo>
                    <a:pt x="157099" y="125603"/>
                  </a:lnTo>
                  <a:lnTo>
                    <a:pt x="158496" y="125603"/>
                  </a:lnTo>
                  <a:lnTo>
                    <a:pt x="159765" y="124841"/>
                  </a:lnTo>
                  <a:lnTo>
                    <a:pt x="161798" y="124841"/>
                  </a:lnTo>
                  <a:lnTo>
                    <a:pt x="163195" y="124079"/>
                  </a:lnTo>
                  <a:lnTo>
                    <a:pt x="164591" y="124079"/>
                  </a:lnTo>
                  <a:lnTo>
                    <a:pt x="165862" y="123317"/>
                  </a:lnTo>
                  <a:lnTo>
                    <a:pt x="167259" y="123317"/>
                  </a:lnTo>
                  <a:lnTo>
                    <a:pt x="168529" y="122555"/>
                  </a:lnTo>
                  <a:lnTo>
                    <a:pt x="169926" y="122555"/>
                  </a:lnTo>
                  <a:lnTo>
                    <a:pt x="171957" y="121793"/>
                  </a:lnTo>
                  <a:lnTo>
                    <a:pt x="173354" y="121793"/>
                  </a:lnTo>
                  <a:lnTo>
                    <a:pt x="176021" y="120268"/>
                  </a:lnTo>
                  <a:lnTo>
                    <a:pt x="178688" y="120268"/>
                  </a:lnTo>
                  <a:lnTo>
                    <a:pt x="181355" y="118744"/>
                  </a:lnTo>
                  <a:lnTo>
                    <a:pt x="182752" y="118744"/>
                  </a:lnTo>
                  <a:lnTo>
                    <a:pt x="184023" y="118110"/>
                  </a:lnTo>
                  <a:lnTo>
                    <a:pt x="185420" y="118110"/>
                  </a:lnTo>
                  <a:lnTo>
                    <a:pt x="186690" y="117348"/>
                  </a:lnTo>
                  <a:lnTo>
                    <a:pt x="188087" y="117348"/>
                  </a:lnTo>
                  <a:lnTo>
                    <a:pt x="189484" y="116586"/>
                  </a:lnTo>
                  <a:lnTo>
                    <a:pt x="190754" y="116586"/>
                  </a:lnTo>
                  <a:lnTo>
                    <a:pt x="191515" y="115824"/>
                  </a:lnTo>
                  <a:lnTo>
                    <a:pt x="192785" y="115824"/>
                  </a:lnTo>
                  <a:lnTo>
                    <a:pt x="194182" y="115061"/>
                  </a:lnTo>
                  <a:lnTo>
                    <a:pt x="194818" y="115061"/>
                  </a:lnTo>
                  <a:lnTo>
                    <a:pt x="196215" y="114299"/>
                  </a:lnTo>
                  <a:lnTo>
                    <a:pt x="198246" y="114299"/>
                  </a:lnTo>
                  <a:lnTo>
                    <a:pt x="199516" y="113537"/>
                  </a:lnTo>
                  <a:lnTo>
                    <a:pt x="201549" y="112775"/>
                  </a:lnTo>
                  <a:lnTo>
                    <a:pt x="202310" y="112141"/>
                  </a:lnTo>
                  <a:lnTo>
                    <a:pt x="203580" y="112141"/>
                  </a:lnTo>
                  <a:lnTo>
                    <a:pt x="204977" y="110617"/>
                  </a:lnTo>
                  <a:lnTo>
                    <a:pt x="206374" y="109855"/>
                  </a:lnTo>
                  <a:lnTo>
                    <a:pt x="208279" y="107568"/>
                  </a:lnTo>
                  <a:lnTo>
                    <a:pt x="209676" y="105410"/>
                  </a:lnTo>
                  <a:lnTo>
                    <a:pt x="211074" y="103886"/>
                  </a:lnTo>
                  <a:lnTo>
                    <a:pt x="211709" y="101599"/>
                  </a:lnTo>
                  <a:lnTo>
                    <a:pt x="211074" y="100837"/>
                  </a:lnTo>
                  <a:lnTo>
                    <a:pt x="211074" y="99313"/>
                  </a:lnTo>
                  <a:lnTo>
                    <a:pt x="209676" y="98679"/>
                  </a:lnTo>
                  <a:lnTo>
                    <a:pt x="207645" y="98679"/>
                  </a:lnTo>
                  <a:lnTo>
                    <a:pt x="206374" y="99313"/>
                  </a:lnTo>
                  <a:lnTo>
                    <a:pt x="205613" y="99313"/>
                  </a:lnTo>
                  <a:lnTo>
                    <a:pt x="204215" y="100837"/>
                  </a:lnTo>
                  <a:lnTo>
                    <a:pt x="202946" y="100837"/>
                  </a:lnTo>
                  <a:lnTo>
                    <a:pt x="202310" y="102361"/>
                  </a:lnTo>
                  <a:lnTo>
                    <a:pt x="200913" y="102361"/>
                  </a:lnTo>
                  <a:lnTo>
                    <a:pt x="199516" y="103124"/>
                  </a:lnTo>
                  <a:lnTo>
                    <a:pt x="198246" y="103124"/>
                  </a:lnTo>
                  <a:lnTo>
                    <a:pt x="197485" y="103886"/>
                  </a:lnTo>
                  <a:lnTo>
                    <a:pt x="196215" y="103886"/>
                  </a:lnTo>
                  <a:lnTo>
                    <a:pt x="195452" y="102361"/>
                  </a:lnTo>
                  <a:lnTo>
                    <a:pt x="194818" y="101599"/>
                  </a:lnTo>
                  <a:lnTo>
                    <a:pt x="195452" y="100837"/>
                  </a:lnTo>
                  <a:lnTo>
                    <a:pt x="195452" y="99313"/>
                  </a:lnTo>
                  <a:lnTo>
                    <a:pt x="196849" y="98679"/>
                  </a:lnTo>
                  <a:lnTo>
                    <a:pt x="196849" y="97155"/>
                  </a:lnTo>
                  <a:lnTo>
                    <a:pt x="198246" y="95630"/>
                  </a:lnTo>
                  <a:lnTo>
                    <a:pt x="199516" y="94868"/>
                  </a:lnTo>
                  <a:lnTo>
                    <a:pt x="200279" y="93472"/>
                  </a:lnTo>
                  <a:lnTo>
                    <a:pt x="202946" y="90424"/>
                  </a:lnTo>
                  <a:lnTo>
                    <a:pt x="205613" y="88899"/>
                  </a:lnTo>
                  <a:lnTo>
                    <a:pt x="206374" y="87503"/>
                  </a:lnTo>
                  <a:lnTo>
                    <a:pt x="209041" y="85979"/>
                  </a:lnTo>
                  <a:lnTo>
                    <a:pt x="209676" y="85217"/>
                  </a:lnTo>
                  <a:lnTo>
                    <a:pt x="212343" y="83693"/>
                  </a:lnTo>
                  <a:lnTo>
                    <a:pt x="212979" y="82930"/>
                  </a:lnTo>
                  <a:lnTo>
                    <a:pt x="214376" y="82168"/>
                  </a:lnTo>
                  <a:lnTo>
                    <a:pt x="215138" y="81406"/>
                  </a:lnTo>
                  <a:lnTo>
                    <a:pt x="216407" y="80644"/>
                  </a:lnTo>
                  <a:lnTo>
                    <a:pt x="217043" y="79882"/>
                  </a:lnTo>
                  <a:lnTo>
                    <a:pt x="218440" y="79248"/>
                  </a:lnTo>
                  <a:lnTo>
                    <a:pt x="219837" y="76199"/>
                  </a:lnTo>
                  <a:lnTo>
                    <a:pt x="219837" y="74803"/>
                  </a:lnTo>
                  <a:lnTo>
                    <a:pt x="219074" y="72517"/>
                  </a:lnTo>
                  <a:lnTo>
                    <a:pt x="218440" y="71755"/>
                  </a:lnTo>
                  <a:lnTo>
                    <a:pt x="217043" y="71755"/>
                  </a:lnTo>
                  <a:lnTo>
                    <a:pt x="215773" y="70993"/>
                  </a:lnTo>
                  <a:lnTo>
                    <a:pt x="211074" y="70993"/>
                  </a:lnTo>
                  <a:lnTo>
                    <a:pt x="209676" y="71755"/>
                  </a:lnTo>
                  <a:lnTo>
                    <a:pt x="202310" y="71755"/>
                  </a:lnTo>
                  <a:lnTo>
                    <a:pt x="200913" y="70993"/>
                  </a:lnTo>
                  <a:lnTo>
                    <a:pt x="200279" y="70993"/>
                  </a:lnTo>
                  <a:lnTo>
                    <a:pt x="198882" y="68707"/>
                  </a:lnTo>
                  <a:lnTo>
                    <a:pt x="197485" y="67310"/>
                  </a:lnTo>
                  <a:lnTo>
                    <a:pt x="196849" y="65785"/>
                  </a:lnTo>
                  <a:lnTo>
                    <a:pt x="196849" y="61213"/>
                  </a:lnTo>
                  <a:lnTo>
                    <a:pt x="198246" y="58292"/>
                  </a:lnTo>
                  <a:lnTo>
                    <a:pt x="200279" y="57531"/>
                  </a:lnTo>
                  <a:lnTo>
                    <a:pt x="200913" y="56769"/>
                  </a:lnTo>
                  <a:lnTo>
                    <a:pt x="214376" y="50038"/>
                  </a:lnTo>
                  <a:lnTo>
                    <a:pt x="215138" y="48641"/>
                  </a:lnTo>
                  <a:lnTo>
                    <a:pt x="216407" y="47879"/>
                  </a:lnTo>
                  <a:lnTo>
                    <a:pt x="217043" y="47116"/>
                  </a:lnTo>
                  <a:lnTo>
                    <a:pt x="217043" y="43307"/>
                  </a:lnTo>
                  <a:lnTo>
                    <a:pt x="212979" y="38862"/>
                  </a:lnTo>
                  <a:lnTo>
                    <a:pt x="210312" y="37338"/>
                  </a:lnTo>
                  <a:lnTo>
                    <a:pt x="208279" y="37338"/>
                  </a:lnTo>
                  <a:lnTo>
                    <a:pt x="206374" y="36703"/>
                  </a:lnTo>
                  <a:lnTo>
                    <a:pt x="200913" y="36703"/>
                  </a:lnTo>
                  <a:lnTo>
                    <a:pt x="199516" y="37338"/>
                  </a:lnTo>
                  <a:lnTo>
                    <a:pt x="196215" y="37338"/>
                  </a:lnTo>
                  <a:lnTo>
                    <a:pt x="193548" y="38862"/>
                  </a:lnTo>
                  <a:lnTo>
                    <a:pt x="192151" y="38862"/>
                  </a:lnTo>
                  <a:lnTo>
                    <a:pt x="190118" y="39623"/>
                  </a:lnTo>
                  <a:lnTo>
                    <a:pt x="186054" y="41910"/>
                  </a:lnTo>
                  <a:lnTo>
                    <a:pt x="184023" y="41910"/>
                  </a:lnTo>
                  <a:lnTo>
                    <a:pt x="183388" y="42544"/>
                  </a:lnTo>
                  <a:lnTo>
                    <a:pt x="179324" y="42544"/>
                  </a:lnTo>
                  <a:lnTo>
                    <a:pt x="178688" y="41910"/>
                  </a:lnTo>
                  <a:lnTo>
                    <a:pt x="177926" y="39623"/>
                  </a:lnTo>
                  <a:lnTo>
                    <a:pt x="178688" y="38862"/>
                  </a:lnTo>
                  <a:lnTo>
                    <a:pt x="178688" y="37338"/>
                  </a:lnTo>
                  <a:lnTo>
                    <a:pt x="179959" y="35941"/>
                  </a:lnTo>
                  <a:lnTo>
                    <a:pt x="181355" y="35179"/>
                  </a:lnTo>
                  <a:lnTo>
                    <a:pt x="183388" y="32892"/>
                  </a:lnTo>
                  <a:lnTo>
                    <a:pt x="184785" y="32131"/>
                  </a:lnTo>
                  <a:lnTo>
                    <a:pt x="186690" y="29844"/>
                  </a:lnTo>
                  <a:lnTo>
                    <a:pt x="188087" y="29082"/>
                  </a:lnTo>
                  <a:lnTo>
                    <a:pt x="194182" y="22479"/>
                  </a:lnTo>
                  <a:lnTo>
                    <a:pt x="194818" y="20954"/>
                  </a:lnTo>
                  <a:lnTo>
                    <a:pt x="196215" y="18669"/>
                  </a:lnTo>
                  <a:lnTo>
                    <a:pt x="196849" y="17907"/>
                  </a:lnTo>
                  <a:lnTo>
                    <a:pt x="196849" y="13462"/>
                  </a:lnTo>
                  <a:lnTo>
                    <a:pt x="194818" y="11175"/>
                  </a:lnTo>
                  <a:lnTo>
                    <a:pt x="191515" y="9651"/>
                  </a:lnTo>
                  <a:lnTo>
                    <a:pt x="180721" y="9651"/>
                  </a:lnTo>
                  <a:lnTo>
                    <a:pt x="179324" y="10413"/>
                  </a:lnTo>
                  <a:lnTo>
                    <a:pt x="176657" y="10413"/>
                  </a:lnTo>
                  <a:lnTo>
                    <a:pt x="175260" y="11175"/>
                  </a:lnTo>
                  <a:lnTo>
                    <a:pt x="174624" y="11175"/>
                  </a:lnTo>
                  <a:lnTo>
                    <a:pt x="173990" y="11938"/>
                  </a:lnTo>
                  <a:lnTo>
                    <a:pt x="171957" y="11938"/>
                  </a:lnTo>
                  <a:lnTo>
                    <a:pt x="170560" y="12700"/>
                  </a:lnTo>
                  <a:lnTo>
                    <a:pt x="169926" y="12700"/>
                  </a:lnTo>
                  <a:lnTo>
                    <a:pt x="169163" y="13462"/>
                  </a:lnTo>
                  <a:lnTo>
                    <a:pt x="167893" y="13462"/>
                  </a:lnTo>
                  <a:lnTo>
                    <a:pt x="165862" y="15747"/>
                  </a:lnTo>
                  <a:lnTo>
                    <a:pt x="164591" y="16510"/>
                  </a:lnTo>
                  <a:lnTo>
                    <a:pt x="161798" y="19431"/>
                  </a:lnTo>
                  <a:lnTo>
                    <a:pt x="159765" y="20954"/>
                  </a:lnTo>
                  <a:lnTo>
                    <a:pt x="158496" y="23241"/>
                  </a:lnTo>
                  <a:lnTo>
                    <a:pt x="156463" y="23875"/>
                  </a:lnTo>
                  <a:lnTo>
                    <a:pt x="155066" y="26162"/>
                  </a:lnTo>
                  <a:lnTo>
                    <a:pt x="153035" y="26923"/>
                  </a:lnTo>
                  <a:lnTo>
                    <a:pt x="150368" y="29844"/>
                  </a:lnTo>
                  <a:lnTo>
                    <a:pt x="148971" y="30607"/>
                  </a:lnTo>
                  <a:lnTo>
                    <a:pt x="148335" y="31369"/>
                  </a:lnTo>
                  <a:lnTo>
                    <a:pt x="148335" y="32131"/>
                  </a:lnTo>
                  <a:lnTo>
                    <a:pt x="145668" y="32131"/>
                  </a:lnTo>
                  <a:lnTo>
                    <a:pt x="144907" y="30607"/>
                  </a:lnTo>
                  <a:lnTo>
                    <a:pt x="144907" y="29844"/>
                  </a:lnTo>
                  <a:lnTo>
                    <a:pt x="144271" y="2844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6" name="Freeform 675"/>
            <p:cNvSpPr/>
            <p:nvPr/>
          </p:nvSpPr>
          <p:spPr>
            <a:xfrm>
              <a:off x="840445" y="3081678"/>
              <a:ext cx="133954" cy="117676"/>
            </a:xfrm>
            <a:custGeom>
              <a:avLst/>
              <a:gdLst/>
              <a:ahLst/>
              <a:cxnLst/>
              <a:rect l="0" t="0" r="0" b="0"/>
              <a:pathLst>
                <a:path w="133477" h="118746">
                  <a:moveTo>
                    <a:pt x="22351" y="115061"/>
                  </a:moveTo>
                  <a:lnTo>
                    <a:pt x="15494" y="118745"/>
                  </a:lnTo>
                  <a:lnTo>
                    <a:pt x="14859" y="118745"/>
                  </a:lnTo>
                  <a:lnTo>
                    <a:pt x="14859" y="118110"/>
                  </a:lnTo>
                  <a:lnTo>
                    <a:pt x="11556" y="111251"/>
                  </a:lnTo>
                  <a:lnTo>
                    <a:pt x="10795" y="110489"/>
                  </a:lnTo>
                  <a:lnTo>
                    <a:pt x="8762" y="106045"/>
                  </a:lnTo>
                  <a:lnTo>
                    <a:pt x="7492" y="104648"/>
                  </a:lnTo>
                  <a:lnTo>
                    <a:pt x="7492" y="103123"/>
                  </a:lnTo>
                  <a:lnTo>
                    <a:pt x="4825" y="97917"/>
                  </a:lnTo>
                  <a:lnTo>
                    <a:pt x="1397" y="88900"/>
                  </a:lnTo>
                  <a:lnTo>
                    <a:pt x="1397" y="86613"/>
                  </a:lnTo>
                  <a:lnTo>
                    <a:pt x="0" y="83692"/>
                  </a:lnTo>
                  <a:lnTo>
                    <a:pt x="0" y="53720"/>
                  </a:lnTo>
                  <a:lnTo>
                    <a:pt x="762" y="53085"/>
                  </a:lnTo>
                  <a:lnTo>
                    <a:pt x="762" y="49276"/>
                  </a:lnTo>
                  <a:lnTo>
                    <a:pt x="1397" y="48513"/>
                  </a:lnTo>
                  <a:lnTo>
                    <a:pt x="1397" y="46354"/>
                  </a:lnTo>
                  <a:lnTo>
                    <a:pt x="2031" y="44830"/>
                  </a:lnTo>
                  <a:lnTo>
                    <a:pt x="2031" y="44069"/>
                  </a:lnTo>
                  <a:lnTo>
                    <a:pt x="2794" y="42545"/>
                  </a:lnTo>
                  <a:lnTo>
                    <a:pt x="3428" y="41782"/>
                  </a:lnTo>
                  <a:lnTo>
                    <a:pt x="3428" y="40258"/>
                  </a:lnTo>
                  <a:lnTo>
                    <a:pt x="4064" y="39623"/>
                  </a:lnTo>
                  <a:lnTo>
                    <a:pt x="4825" y="38100"/>
                  </a:lnTo>
                  <a:lnTo>
                    <a:pt x="5461" y="37338"/>
                  </a:lnTo>
                  <a:lnTo>
                    <a:pt x="7492" y="32892"/>
                  </a:lnTo>
                  <a:lnTo>
                    <a:pt x="7492" y="31369"/>
                  </a:lnTo>
                  <a:lnTo>
                    <a:pt x="8762" y="30607"/>
                  </a:lnTo>
                  <a:lnTo>
                    <a:pt x="10795" y="26161"/>
                  </a:lnTo>
                  <a:lnTo>
                    <a:pt x="12192" y="25400"/>
                  </a:lnTo>
                  <a:lnTo>
                    <a:pt x="12826" y="23876"/>
                  </a:lnTo>
                  <a:lnTo>
                    <a:pt x="14859" y="21589"/>
                  </a:lnTo>
                  <a:lnTo>
                    <a:pt x="15494" y="20192"/>
                  </a:lnTo>
                  <a:lnTo>
                    <a:pt x="16890" y="19430"/>
                  </a:lnTo>
                  <a:lnTo>
                    <a:pt x="17525" y="17907"/>
                  </a:lnTo>
                  <a:lnTo>
                    <a:pt x="22987" y="11938"/>
                  </a:lnTo>
                  <a:lnTo>
                    <a:pt x="24256" y="11176"/>
                  </a:lnTo>
                  <a:lnTo>
                    <a:pt x="25019" y="9651"/>
                  </a:lnTo>
                  <a:lnTo>
                    <a:pt x="27686" y="8254"/>
                  </a:lnTo>
                  <a:lnTo>
                    <a:pt x="29717" y="5969"/>
                  </a:lnTo>
                  <a:lnTo>
                    <a:pt x="30987" y="5207"/>
                  </a:lnTo>
                  <a:lnTo>
                    <a:pt x="31750" y="5207"/>
                  </a:lnTo>
                  <a:lnTo>
                    <a:pt x="33020" y="4445"/>
                  </a:lnTo>
                  <a:lnTo>
                    <a:pt x="33781" y="3682"/>
                  </a:lnTo>
                  <a:lnTo>
                    <a:pt x="35178" y="2920"/>
                  </a:lnTo>
                  <a:lnTo>
                    <a:pt x="35814" y="2920"/>
                  </a:lnTo>
                  <a:lnTo>
                    <a:pt x="37084" y="2158"/>
                  </a:lnTo>
                  <a:lnTo>
                    <a:pt x="38481" y="2158"/>
                  </a:lnTo>
                  <a:lnTo>
                    <a:pt x="39750" y="1397"/>
                  </a:lnTo>
                  <a:lnTo>
                    <a:pt x="41148" y="1397"/>
                  </a:lnTo>
                  <a:lnTo>
                    <a:pt x="42545" y="761"/>
                  </a:lnTo>
                  <a:lnTo>
                    <a:pt x="45847" y="761"/>
                  </a:lnTo>
                  <a:lnTo>
                    <a:pt x="47244" y="0"/>
                  </a:lnTo>
                  <a:lnTo>
                    <a:pt x="62737" y="0"/>
                  </a:lnTo>
                  <a:lnTo>
                    <a:pt x="64770" y="761"/>
                  </a:lnTo>
                  <a:lnTo>
                    <a:pt x="67437" y="761"/>
                  </a:lnTo>
                  <a:lnTo>
                    <a:pt x="68834" y="1397"/>
                  </a:lnTo>
                  <a:lnTo>
                    <a:pt x="71500" y="1397"/>
                  </a:lnTo>
                  <a:lnTo>
                    <a:pt x="72898" y="2158"/>
                  </a:lnTo>
                  <a:lnTo>
                    <a:pt x="73533" y="2158"/>
                  </a:lnTo>
                  <a:lnTo>
                    <a:pt x="74803" y="2920"/>
                  </a:lnTo>
                  <a:lnTo>
                    <a:pt x="77597" y="2920"/>
                  </a:lnTo>
                  <a:lnTo>
                    <a:pt x="78867" y="3682"/>
                  </a:lnTo>
                  <a:lnTo>
                    <a:pt x="79628" y="3682"/>
                  </a:lnTo>
                  <a:lnTo>
                    <a:pt x="80898" y="4445"/>
                  </a:lnTo>
                  <a:lnTo>
                    <a:pt x="81661" y="4445"/>
                  </a:lnTo>
                  <a:lnTo>
                    <a:pt x="82931" y="5207"/>
                  </a:lnTo>
                  <a:lnTo>
                    <a:pt x="83565" y="5207"/>
                  </a:lnTo>
                  <a:lnTo>
                    <a:pt x="84962" y="5969"/>
                  </a:lnTo>
                  <a:lnTo>
                    <a:pt x="85725" y="5969"/>
                  </a:lnTo>
                  <a:lnTo>
                    <a:pt x="86995" y="6730"/>
                  </a:lnTo>
                  <a:lnTo>
                    <a:pt x="87629" y="7492"/>
                  </a:lnTo>
                  <a:lnTo>
                    <a:pt x="88392" y="7492"/>
                  </a:lnTo>
                  <a:lnTo>
                    <a:pt x="100456" y="14223"/>
                  </a:lnTo>
                  <a:lnTo>
                    <a:pt x="101853" y="15620"/>
                  </a:lnTo>
                  <a:lnTo>
                    <a:pt x="103886" y="16382"/>
                  </a:lnTo>
                  <a:lnTo>
                    <a:pt x="113284" y="23113"/>
                  </a:lnTo>
                  <a:lnTo>
                    <a:pt x="114681" y="24638"/>
                  </a:lnTo>
                  <a:lnTo>
                    <a:pt x="117983" y="26923"/>
                  </a:lnTo>
                  <a:lnTo>
                    <a:pt x="119379" y="29082"/>
                  </a:lnTo>
                  <a:lnTo>
                    <a:pt x="120650" y="29845"/>
                  </a:lnTo>
                  <a:lnTo>
                    <a:pt x="122047" y="31369"/>
                  </a:lnTo>
                  <a:lnTo>
                    <a:pt x="123444" y="32130"/>
                  </a:lnTo>
                  <a:lnTo>
                    <a:pt x="124714" y="33654"/>
                  </a:lnTo>
                  <a:lnTo>
                    <a:pt x="126111" y="34417"/>
                  </a:lnTo>
                  <a:lnTo>
                    <a:pt x="129412" y="38100"/>
                  </a:lnTo>
                  <a:lnTo>
                    <a:pt x="130809" y="38861"/>
                  </a:lnTo>
                  <a:lnTo>
                    <a:pt x="133476" y="41782"/>
                  </a:lnTo>
                  <a:lnTo>
                    <a:pt x="120014" y="50800"/>
                  </a:lnTo>
                  <a:lnTo>
                    <a:pt x="119379" y="50800"/>
                  </a:lnTo>
                  <a:lnTo>
                    <a:pt x="117983" y="47879"/>
                  </a:lnTo>
                  <a:lnTo>
                    <a:pt x="113919" y="43307"/>
                  </a:lnTo>
                  <a:lnTo>
                    <a:pt x="113284" y="41782"/>
                  </a:lnTo>
                  <a:lnTo>
                    <a:pt x="109981" y="38100"/>
                  </a:lnTo>
                  <a:lnTo>
                    <a:pt x="109220" y="36576"/>
                  </a:lnTo>
                  <a:lnTo>
                    <a:pt x="107187" y="35051"/>
                  </a:lnTo>
                  <a:lnTo>
                    <a:pt x="106553" y="33654"/>
                  </a:lnTo>
                  <a:lnTo>
                    <a:pt x="105156" y="32130"/>
                  </a:lnTo>
                  <a:lnTo>
                    <a:pt x="103886" y="31369"/>
                  </a:lnTo>
                  <a:lnTo>
                    <a:pt x="102489" y="29082"/>
                  </a:lnTo>
                  <a:lnTo>
                    <a:pt x="101219" y="28448"/>
                  </a:lnTo>
                  <a:lnTo>
                    <a:pt x="97154" y="23876"/>
                  </a:lnTo>
                  <a:lnTo>
                    <a:pt x="95758" y="23113"/>
                  </a:lnTo>
                  <a:lnTo>
                    <a:pt x="92328" y="19430"/>
                  </a:lnTo>
                  <a:lnTo>
                    <a:pt x="86995" y="16382"/>
                  </a:lnTo>
                  <a:lnTo>
                    <a:pt x="86359" y="15620"/>
                  </a:lnTo>
                  <a:lnTo>
                    <a:pt x="83565" y="14223"/>
                  </a:lnTo>
                  <a:lnTo>
                    <a:pt x="82295" y="14223"/>
                  </a:lnTo>
                  <a:lnTo>
                    <a:pt x="80898" y="13461"/>
                  </a:lnTo>
                  <a:lnTo>
                    <a:pt x="78867" y="12700"/>
                  </a:lnTo>
                  <a:lnTo>
                    <a:pt x="78231" y="11938"/>
                  </a:lnTo>
                  <a:lnTo>
                    <a:pt x="76200" y="11176"/>
                  </a:lnTo>
                  <a:lnTo>
                    <a:pt x="74803" y="11176"/>
                  </a:lnTo>
                  <a:lnTo>
                    <a:pt x="73533" y="10413"/>
                  </a:lnTo>
                  <a:lnTo>
                    <a:pt x="71500" y="10413"/>
                  </a:lnTo>
                  <a:lnTo>
                    <a:pt x="70103" y="9651"/>
                  </a:lnTo>
                  <a:lnTo>
                    <a:pt x="68834" y="9651"/>
                  </a:lnTo>
                  <a:lnTo>
                    <a:pt x="66801" y="9017"/>
                  </a:lnTo>
                  <a:lnTo>
                    <a:pt x="65404" y="9017"/>
                  </a:lnTo>
                  <a:lnTo>
                    <a:pt x="64134" y="8254"/>
                  </a:lnTo>
                  <a:lnTo>
                    <a:pt x="62103" y="8254"/>
                  </a:lnTo>
                  <a:lnTo>
                    <a:pt x="60706" y="7492"/>
                  </a:lnTo>
                  <a:lnTo>
                    <a:pt x="53975" y="7492"/>
                  </a:lnTo>
                  <a:lnTo>
                    <a:pt x="51942" y="8254"/>
                  </a:lnTo>
                  <a:lnTo>
                    <a:pt x="48514" y="8254"/>
                  </a:lnTo>
                  <a:lnTo>
                    <a:pt x="47244" y="9017"/>
                  </a:lnTo>
                  <a:lnTo>
                    <a:pt x="45212" y="9651"/>
                  </a:lnTo>
                  <a:lnTo>
                    <a:pt x="43814" y="9651"/>
                  </a:lnTo>
                  <a:lnTo>
                    <a:pt x="30987" y="15620"/>
                  </a:lnTo>
                  <a:lnTo>
                    <a:pt x="27686" y="17907"/>
                  </a:lnTo>
                  <a:lnTo>
                    <a:pt x="26415" y="19430"/>
                  </a:lnTo>
                  <a:lnTo>
                    <a:pt x="25019" y="20192"/>
                  </a:lnTo>
                  <a:lnTo>
                    <a:pt x="18923" y="26923"/>
                  </a:lnTo>
                  <a:lnTo>
                    <a:pt x="16890" y="30607"/>
                  </a:lnTo>
                  <a:lnTo>
                    <a:pt x="15494" y="32130"/>
                  </a:lnTo>
                  <a:lnTo>
                    <a:pt x="14223" y="35813"/>
                  </a:lnTo>
                  <a:lnTo>
                    <a:pt x="12826" y="37338"/>
                  </a:lnTo>
                  <a:lnTo>
                    <a:pt x="10159" y="44830"/>
                  </a:lnTo>
                  <a:lnTo>
                    <a:pt x="9525" y="47117"/>
                  </a:lnTo>
                  <a:lnTo>
                    <a:pt x="9525" y="49276"/>
                  </a:lnTo>
                  <a:lnTo>
                    <a:pt x="8762" y="50038"/>
                  </a:lnTo>
                  <a:lnTo>
                    <a:pt x="8762" y="50800"/>
                  </a:lnTo>
                  <a:lnTo>
                    <a:pt x="8128" y="52323"/>
                  </a:lnTo>
                  <a:lnTo>
                    <a:pt x="8128" y="58292"/>
                  </a:lnTo>
                  <a:lnTo>
                    <a:pt x="7492" y="59054"/>
                  </a:lnTo>
                  <a:lnTo>
                    <a:pt x="7492" y="69469"/>
                  </a:lnTo>
                  <a:lnTo>
                    <a:pt x="8128" y="70992"/>
                  </a:lnTo>
                  <a:lnTo>
                    <a:pt x="8128" y="76961"/>
                  </a:lnTo>
                  <a:lnTo>
                    <a:pt x="8762" y="77723"/>
                  </a:lnTo>
                  <a:lnTo>
                    <a:pt x="8762" y="79248"/>
                  </a:lnTo>
                  <a:lnTo>
                    <a:pt x="9525" y="80645"/>
                  </a:lnTo>
                  <a:lnTo>
                    <a:pt x="9525" y="81407"/>
                  </a:lnTo>
                  <a:lnTo>
                    <a:pt x="10795" y="85979"/>
                  </a:lnTo>
                  <a:lnTo>
                    <a:pt x="10795" y="88138"/>
                  </a:lnTo>
                  <a:lnTo>
                    <a:pt x="11556" y="88900"/>
                  </a:lnTo>
                  <a:lnTo>
                    <a:pt x="12192" y="90423"/>
                  </a:lnTo>
                  <a:lnTo>
                    <a:pt x="12192" y="91820"/>
                  </a:lnTo>
                  <a:lnTo>
                    <a:pt x="12826" y="94107"/>
                  </a:lnTo>
                  <a:lnTo>
                    <a:pt x="14223" y="96392"/>
                  </a:lnTo>
                  <a:lnTo>
                    <a:pt x="15494" y="100076"/>
                  </a:lnTo>
                  <a:lnTo>
                    <a:pt x="16890" y="103123"/>
                  </a:lnTo>
                  <a:lnTo>
                    <a:pt x="18287" y="106807"/>
                  </a:lnTo>
                  <a:lnTo>
                    <a:pt x="18923" y="107569"/>
                  </a:lnTo>
                  <a:lnTo>
                    <a:pt x="18923" y="109092"/>
                  </a:lnTo>
                  <a:lnTo>
                    <a:pt x="20320" y="110489"/>
                  </a:lnTo>
                  <a:lnTo>
                    <a:pt x="21589" y="113538"/>
                  </a:lnTo>
                  <a:lnTo>
                    <a:pt x="22351" y="11430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7" name="Freeform 676"/>
            <p:cNvSpPr/>
            <p:nvPr/>
          </p:nvSpPr>
          <p:spPr>
            <a:xfrm>
              <a:off x="803432" y="2979692"/>
              <a:ext cx="77552" cy="137288"/>
            </a:xfrm>
            <a:custGeom>
              <a:avLst/>
              <a:gdLst/>
              <a:ahLst/>
              <a:cxnLst/>
              <a:rect l="0" t="0" r="0" b="0"/>
              <a:pathLst>
                <a:path w="78868" h="138939">
                  <a:moveTo>
                    <a:pt x="47878" y="131444"/>
                  </a:moveTo>
                  <a:lnTo>
                    <a:pt x="43180" y="138938"/>
                  </a:lnTo>
                  <a:lnTo>
                    <a:pt x="42544" y="137413"/>
                  </a:lnTo>
                  <a:lnTo>
                    <a:pt x="38481" y="132969"/>
                  </a:lnTo>
                  <a:lnTo>
                    <a:pt x="37719" y="131444"/>
                  </a:lnTo>
                  <a:lnTo>
                    <a:pt x="36448" y="130047"/>
                  </a:lnTo>
                  <a:lnTo>
                    <a:pt x="35686" y="128523"/>
                  </a:lnTo>
                  <a:lnTo>
                    <a:pt x="34417" y="127000"/>
                  </a:lnTo>
                  <a:lnTo>
                    <a:pt x="33019" y="123951"/>
                  </a:lnTo>
                  <a:lnTo>
                    <a:pt x="31750" y="122554"/>
                  </a:lnTo>
                  <a:lnTo>
                    <a:pt x="30988" y="121031"/>
                  </a:lnTo>
                  <a:lnTo>
                    <a:pt x="30353" y="118744"/>
                  </a:lnTo>
                  <a:lnTo>
                    <a:pt x="29717" y="117982"/>
                  </a:lnTo>
                  <a:lnTo>
                    <a:pt x="28956" y="116585"/>
                  </a:lnTo>
                  <a:lnTo>
                    <a:pt x="28320" y="115823"/>
                  </a:lnTo>
                  <a:lnTo>
                    <a:pt x="28320" y="115062"/>
                  </a:lnTo>
                  <a:lnTo>
                    <a:pt x="26289" y="110616"/>
                  </a:lnTo>
                  <a:lnTo>
                    <a:pt x="26289" y="109854"/>
                  </a:lnTo>
                  <a:lnTo>
                    <a:pt x="25653" y="108331"/>
                  </a:lnTo>
                  <a:lnTo>
                    <a:pt x="25019" y="107569"/>
                  </a:lnTo>
                  <a:lnTo>
                    <a:pt x="25019" y="106044"/>
                  </a:lnTo>
                  <a:lnTo>
                    <a:pt x="24256" y="104520"/>
                  </a:lnTo>
                  <a:lnTo>
                    <a:pt x="23622" y="103759"/>
                  </a:lnTo>
                  <a:lnTo>
                    <a:pt x="23622" y="102362"/>
                  </a:lnTo>
                  <a:lnTo>
                    <a:pt x="22986" y="101600"/>
                  </a:lnTo>
                  <a:lnTo>
                    <a:pt x="22986" y="100075"/>
                  </a:lnTo>
                  <a:lnTo>
                    <a:pt x="21589" y="96392"/>
                  </a:lnTo>
                  <a:lnTo>
                    <a:pt x="21589" y="94869"/>
                  </a:lnTo>
                  <a:lnTo>
                    <a:pt x="20955" y="94107"/>
                  </a:lnTo>
                  <a:lnTo>
                    <a:pt x="20955" y="93344"/>
                  </a:lnTo>
                  <a:lnTo>
                    <a:pt x="20192" y="92582"/>
                  </a:lnTo>
                  <a:lnTo>
                    <a:pt x="19558" y="92582"/>
                  </a:lnTo>
                  <a:lnTo>
                    <a:pt x="18161" y="91947"/>
                  </a:lnTo>
                  <a:lnTo>
                    <a:pt x="16891" y="90423"/>
                  </a:lnTo>
                  <a:lnTo>
                    <a:pt x="15494" y="89662"/>
                  </a:lnTo>
                  <a:lnTo>
                    <a:pt x="9397" y="82931"/>
                  </a:lnTo>
                  <a:lnTo>
                    <a:pt x="8128" y="80010"/>
                  </a:lnTo>
                  <a:lnTo>
                    <a:pt x="6731" y="78485"/>
                  </a:lnTo>
                  <a:lnTo>
                    <a:pt x="3429" y="71754"/>
                  </a:lnTo>
                  <a:lnTo>
                    <a:pt x="3429" y="70231"/>
                  </a:lnTo>
                  <a:lnTo>
                    <a:pt x="1397" y="65023"/>
                  </a:lnTo>
                  <a:lnTo>
                    <a:pt x="1397" y="56007"/>
                  </a:lnTo>
                  <a:lnTo>
                    <a:pt x="2032" y="53720"/>
                  </a:lnTo>
                  <a:lnTo>
                    <a:pt x="2032" y="50038"/>
                  </a:lnTo>
                  <a:lnTo>
                    <a:pt x="2667" y="47751"/>
                  </a:lnTo>
                  <a:lnTo>
                    <a:pt x="3429" y="47116"/>
                  </a:lnTo>
                  <a:lnTo>
                    <a:pt x="3429" y="45592"/>
                  </a:lnTo>
                  <a:lnTo>
                    <a:pt x="4064" y="44069"/>
                  </a:lnTo>
                  <a:lnTo>
                    <a:pt x="5333" y="42544"/>
                  </a:lnTo>
                  <a:lnTo>
                    <a:pt x="6096" y="41147"/>
                  </a:lnTo>
                  <a:lnTo>
                    <a:pt x="8128" y="38862"/>
                  </a:lnTo>
                  <a:lnTo>
                    <a:pt x="7493" y="38100"/>
                  </a:lnTo>
                  <a:lnTo>
                    <a:pt x="6731" y="36575"/>
                  </a:lnTo>
                  <a:lnTo>
                    <a:pt x="6731" y="35813"/>
                  </a:lnTo>
                  <a:lnTo>
                    <a:pt x="5333" y="32892"/>
                  </a:lnTo>
                  <a:lnTo>
                    <a:pt x="4699" y="30607"/>
                  </a:lnTo>
                  <a:lnTo>
                    <a:pt x="1397" y="22351"/>
                  </a:lnTo>
                  <a:lnTo>
                    <a:pt x="1397" y="20954"/>
                  </a:lnTo>
                  <a:lnTo>
                    <a:pt x="635" y="19431"/>
                  </a:lnTo>
                  <a:lnTo>
                    <a:pt x="635" y="17907"/>
                  </a:lnTo>
                  <a:lnTo>
                    <a:pt x="0" y="16382"/>
                  </a:lnTo>
                  <a:lnTo>
                    <a:pt x="635" y="15620"/>
                  </a:lnTo>
                  <a:lnTo>
                    <a:pt x="635" y="14859"/>
                  </a:lnTo>
                  <a:lnTo>
                    <a:pt x="1397" y="14097"/>
                  </a:lnTo>
                  <a:lnTo>
                    <a:pt x="2032" y="12700"/>
                  </a:lnTo>
                  <a:lnTo>
                    <a:pt x="4064" y="11938"/>
                  </a:lnTo>
                  <a:lnTo>
                    <a:pt x="4064" y="11175"/>
                  </a:lnTo>
                  <a:lnTo>
                    <a:pt x="5333" y="10413"/>
                  </a:lnTo>
                  <a:lnTo>
                    <a:pt x="6096" y="9651"/>
                  </a:lnTo>
                  <a:lnTo>
                    <a:pt x="7493" y="9016"/>
                  </a:lnTo>
                  <a:lnTo>
                    <a:pt x="8128" y="9016"/>
                  </a:lnTo>
                  <a:lnTo>
                    <a:pt x="12192" y="6731"/>
                  </a:lnTo>
                  <a:lnTo>
                    <a:pt x="12827" y="5969"/>
                  </a:lnTo>
                  <a:lnTo>
                    <a:pt x="14858" y="5969"/>
                  </a:lnTo>
                  <a:lnTo>
                    <a:pt x="15494" y="5207"/>
                  </a:lnTo>
                  <a:lnTo>
                    <a:pt x="17525" y="4444"/>
                  </a:lnTo>
                  <a:lnTo>
                    <a:pt x="20192" y="2920"/>
                  </a:lnTo>
                  <a:lnTo>
                    <a:pt x="22225" y="2920"/>
                  </a:lnTo>
                  <a:lnTo>
                    <a:pt x="23622" y="2285"/>
                  </a:lnTo>
                  <a:lnTo>
                    <a:pt x="25019" y="2285"/>
                  </a:lnTo>
                  <a:lnTo>
                    <a:pt x="26923" y="1523"/>
                  </a:lnTo>
                  <a:lnTo>
                    <a:pt x="28320" y="1523"/>
                  </a:lnTo>
                  <a:lnTo>
                    <a:pt x="30353" y="762"/>
                  </a:lnTo>
                  <a:lnTo>
                    <a:pt x="31750" y="762"/>
                  </a:lnTo>
                  <a:lnTo>
                    <a:pt x="33781" y="0"/>
                  </a:lnTo>
                  <a:lnTo>
                    <a:pt x="41783" y="0"/>
                  </a:lnTo>
                  <a:lnTo>
                    <a:pt x="43180" y="762"/>
                  </a:lnTo>
                  <a:lnTo>
                    <a:pt x="45211" y="762"/>
                  </a:lnTo>
                  <a:lnTo>
                    <a:pt x="46481" y="1523"/>
                  </a:lnTo>
                  <a:lnTo>
                    <a:pt x="47878" y="1523"/>
                  </a:lnTo>
                  <a:lnTo>
                    <a:pt x="51308" y="2920"/>
                  </a:lnTo>
                  <a:lnTo>
                    <a:pt x="56642" y="5969"/>
                  </a:lnTo>
                  <a:lnTo>
                    <a:pt x="58039" y="7492"/>
                  </a:lnTo>
                  <a:lnTo>
                    <a:pt x="59308" y="8254"/>
                  </a:lnTo>
                  <a:lnTo>
                    <a:pt x="60706" y="9651"/>
                  </a:lnTo>
                  <a:lnTo>
                    <a:pt x="61975" y="10413"/>
                  </a:lnTo>
                  <a:lnTo>
                    <a:pt x="65405" y="14097"/>
                  </a:lnTo>
                  <a:lnTo>
                    <a:pt x="66039" y="15620"/>
                  </a:lnTo>
                  <a:lnTo>
                    <a:pt x="68706" y="18669"/>
                  </a:lnTo>
                  <a:lnTo>
                    <a:pt x="69469" y="20192"/>
                  </a:lnTo>
                  <a:lnTo>
                    <a:pt x="71500" y="22351"/>
                  </a:lnTo>
                  <a:lnTo>
                    <a:pt x="76200" y="32892"/>
                  </a:lnTo>
                  <a:lnTo>
                    <a:pt x="76200" y="33528"/>
                  </a:lnTo>
                  <a:lnTo>
                    <a:pt x="76834" y="35051"/>
                  </a:lnTo>
                  <a:lnTo>
                    <a:pt x="76834" y="41782"/>
                  </a:lnTo>
                  <a:lnTo>
                    <a:pt x="77469" y="44069"/>
                  </a:lnTo>
                  <a:lnTo>
                    <a:pt x="76834" y="45592"/>
                  </a:lnTo>
                  <a:lnTo>
                    <a:pt x="76834" y="51562"/>
                  </a:lnTo>
                  <a:lnTo>
                    <a:pt x="76200" y="52959"/>
                  </a:lnTo>
                  <a:lnTo>
                    <a:pt x="76200" y="55244"/>
                  </a:lnTo>
                  <a:lnTo>
                    <a:pt x="75564" y="56769"/>
                  </a:lnTo>
                  <a:lnTo>
                    <a:pt x="75564" y="59054"/>
                  </a:lnTo>
                  <a:lnTo>
                    <a:pt x="74803" y="60579"/>
                  </a:lnTo>
                  <a:lnTo>
                    <a:pt x="74803" y="62738"/>
                  </a:lnTo>
                  <a:lnTo>
                    <a:pt x="74167" y="64262"/>
                  </a:lnTo>
                  <a:lnTo>
                    <a:pt x="74167" y="66420"/>
                  </a:lnTo>
                  <a:lnTo>
                    <a:pt x="73533" y="67944"/>
                  </a:lnTo>
                  <a:lnTo>
                    <a:pt x="73533" y="69469"/>
                  </a:lnTo>
                  <a:lnTo>
                    <a:pt x="72897" y="70992"/>
                  </a:lnTo>
                  <a:lnTo>
                    <a:pt x="72897" y="73151"/>
                  </a:lnTo>
                  <a:lnTo>
                    <a:pt x="72136" y="74675"/>
                  </a:lnTo>
                  <a:lnTo>
                    <a:pt x="72136" y="78485"/>
                  </a:lnTo>
                  <a:lnTo>
                    <a:pt x="71500" y="80010"/>
                  </a:lnTo>
                  <a:lnTo>
                    <a:pt x="71500" y="88138"/>
                  </a:lnTo>
                  <a:lnTo>
                    <a:pt x="72136" y="89662"/>
                  </a:lnTo>
                  <a:lnTo>
                    <a:pt x="73533" y="94107"/>
                  </a:lnTo>
                  <a:lnTo>
                    <a:pt x="74167" y="95631"/>
                  </a:lnTo>
                  <a:lnTo>
                    <a:pt x="74803" y="97916"/>
                  </a:lnTo>
                  <a:lnTo>
                    <a:pt x="77469" y="103759"/>
                  </a:lnTo>
                  <a:lnTo>
                    <a:pt x="78867" y="105282"/>
                  </a:lnTo>
                  <a:lnTo>
                    <a:pt x="78867" y="106044"/>
                  </a:lnTo>
                  <a:lnTo>
                    <a:pt x="73533" y="106807"/>
                  </a:lnTo>
                  <a:lnTo>
                    <a:pt x="72897" y="106044"/>
                  </a:lnTo>
                  <a:lnTo>
                    <a:pt x="72897" y="105282"/>
                  </a:lnTo>
                  <a:lnTo>
                    <a:pt x="69469" y="97154"/>
                  </a:lnTo>
                  <a:lnTo>
                    <a:pt x="68706" y="96392"/>
                  </a:lnTo>
                  <a:lnTo>
                    <a:pt x="68706" y="94869"/>
                  </a:lnTo>
                  <a:lnTo>
                    <a:pt x="68072" y="94107"/>
                  </a:lnTo>
                  <a:lnTo>
                    <a:pt x="68072" y="92582"/>
                  </a:lnTo>
                  <a:lnTo>
                    <a:pt x="67436" y="91947"/>
                  </a:lnTo>
                  <a:lnTo>
                    <a:pt x="67436" y="90423"/>
                  </a:lnTo>
                  <a:lnTo>
                    <a:pt x="66802" y="89662"/>
                  </a:lnTo>
                  <a:lnTo>
                    <a:pt x="66802" y="84454"/>
                  </a:lnTo>
                  <a:lnTo>
                    <a:pt x="66039" y="82169"/>
                  </a:lnTo>
                  <a:lnTo>
                    <a:pt x="66802" y="80644"/>
                  </a:lnTo>
                  <a:lnTo>
                    <a:pt x="66802" y="78485"/>
                  </a:lnTo>
                  <a:lnTo>
                    <a:pt x="67436" y="76962"/>
                  </a:lnTo>
                  <a:lnTo>
                    <a:pt x="67436" y="70992"/>
                  </a:lnTo>
                  <a:lnTo>
                    <a:pt x="68072" y="70231"/>
                  </a:lnTo>
                  <a:lnTo>
                    <a:pt x="68072" y="65785"/>
                  </a:lnTo>
                  <a:lnTo>
                    <a:pt x="68706" y="65023"/>
                  </a:lnTo>
                  <a:lnTo>
                    <a:pt x="68706" y="57531"/>
                  </a:lnTo>
                  <a:lnTo>
                    <a:pt x="69469" y="56769"/>
                  </a:lnTo>
                  <a:lnTo>
                    <a:pt x="69469" y="46354"/>
                  </a:lnTo>
                  <a:lnTo>
                    <a:pt x="68706" y="45592"/>
                  </a:lnTo>
                  <a:lnTo>
                    <a:pt x="68706" y="42544"/>
                  </a:lnTo>
                  <a:lnTo>
                    <a:pt x="68072" y="41147"/>
                  </a:lnTo>
                  <a:lnTo>
                    <a:pt x="68072" y="40385"/>
                  </a:lnTo>
                  <a:lnTo>
                    <a:pt x="67436" y="38862"/>
                  </a:lnTo>
                  <a:lnTo>
                    <a:pt x="67436" y="37338"/>
                  </a:lnTo>
                  <a:lnTo>
                    <a:pt x="66802" y="35813"/>
                  </a:lnTo>
                  <a:lnTo>
                    <a:pt x="66802" y="35051"/>
                  </a:lnTo>
                  <a:lnTo>
                    <a:pt x="64769" y="30607"/>
                  </a:lnTo>
                  <a:lnTo>
                    <a:pt x="64134" y="29844"/>
                  </a:lnTo>
                  <a:lnTo>
                    <a:pt x="62738" y="26923"/>
                  </a:lnTo>
                  <a:lnTo>
                    <a:pt x="61975" y="26162"/>
                  </a:lnTo>
                  <a:lnTo>
                    <a:pt x="61341" y="24638"/>
                  </a:lnTo>
                  <a:lnTo>
                    <a:pt x="60706" y="23875"/>
                  </a:lnTo>
                  <a:lnTo>
                    <a:pt x="60070" y="22351"/>
                  </a:lnTo>
                  <a:lnTo>
                    <a:pt x="54609" y="16382"/>
                  </a:lnTo>
                  <a:lnTo>
                    <a:pt x="53213" y="15620"/>
                  </a:lnTo>
                  <a:lnTo>
                    <a:pt x="52578" y="14859"/>
                  </a:lnTo>
                  <a:lnTo>
                    <a:pt x="47244" y="11938"/>
                  </a:lnTo>
                  <a:lnTo>
                    <a:pt x="45847" y="11938"/>
                  </a:lnTo>
                  <a:lnTo>
                    <a:pt x="44450" y="11175"/>
                  </a:lnTo>
                  <a:lnTo>
                    <a:pt x="39750" y="11175"/>
                  </a:lnTo>
                  <a:lnTo>
                    <a:pt x="38481" y="10413"/>
                  </a:lnTo>
                  <a:lnTo>
                    <a:pt x="35052" y="10413"/>
                  </a:lnTo>
                  <a:lnTo>
                    <a:pt x="33781" y="11175"/>
                  </a:lnTo>
                  <a:lnTo>
                    <a:pt x="28956" y="11175"/>
                  </a:lnTo>
                  <a:lnTo>
                    <a:pt x="27686" y="11938"/>
                  </a:lnTo>
                  <a:lnTo>
                    <a:pt x="25019" y="11938"/>
                  </a:lnTo>
                  <a:lnTo>
                    <a:pt x="22986" y="12700"/>
                  </a:lnTo>
                  <a:lnTo>
                    <a:pt x="20955" y="12700"/>
                  </a:lnTo>
                  <a:lnTo>
                    <a:pt x="19558" y="13462"/>
                  </a:lnTo>
                  <a:lnTo>
                    <a:pt x="18922" y="14097"/>
                  </a:lnTo>
                  <a:lnTo>
                    <a:pt x="17525" y="14097"/>
                  </a:lnTo>
                  <a:lnTo>
                    <a:pt x="16256" y="14859"/>
                  </a:lnTo>
                  <a:lnTo>
                    <a:pt x="15494" y="14859"/>
                  </a:lnTo>
                  <a:lnTo>
                    <a:pt x="14223" y="15620"/>
                  </a:lnTo>
                  <a:lnTo>
                    <a:pt x="13461" y="15620"/>
                  </a:lnTo>
                  <a:lnTo>
                    <a:pt x="9397" y="17907"/>
                  </a:lnTo>
                  <a:lnTo>
                    <a:pt x="8762" y="18669"/>
                  </a:lnTo>
                  <a:lnTo>
                    <a:pt x="8128" y="18669"/>
                  </a:lnTo>
                  <a:lnTo>
                    <a:pt x="8128" y="19431"/>
                  </a:lnTo>
                  <a:lnTo>
                    <a:pt x="8762" y="20192"/>
                  </a:lnTo>
                  <a:lnTo>
                    <a:pt x="8762" y="20954"/>
                  </a:lnTo>
                  <a:lnTo>
                    <a:pt x="9397" y="22351"/>
                  </a:lnTo>
                  <a:lnTo>
                    <a:pt x="10159" y="23113"/>
                  </a:lnTo>
                  <a:lnTo>
                    <a:pt x="10159" y="24638"/>
                  </a:lnTo>
                  <a:lnTo>
                    <a:pt x="12827" y="30607"/>
                  </a:lnTo>
                  <a:lnTo>
                    <a:pt x="13461" y="32892"/>
                  </a:lnTo>
                  <a:lnTo>
                    <a:pt x="14223" y="34290"/>
                  </a:lnTo>
                  <a:lnTo>
                    <a:pt x="14858" y="36575"/>
                  </a:lnTo>
                  <a:lnTo>
                    <a:pt x="16256" y="38100"/>
                  </a:lnTo>
                  <a:lnTo>
                    <a:pt x="21589" y="52959"/>
                  </a:lnTo>
                  <a:lnTo>
                    <a:pt x="22225" y="53720"/>
                  </a:lnTo>
                  <a:lnTo>
                    <a:pt x="22986" y="55244"/>
                  </a:lnTo>
                  <a:lnTo>
                    <a:pt x="22986" y="56769"/>
                  </a:lnTo>
                  <a:lnTo>
                    <a:pt x="25653" y="62738"/>
                  </a:lnTo>
                  <a:lnTo>
                    <a:pt x="26289" y="63500"/>
                  </a:lnTo>
                  <a:lnTo>
                    <a:pt x="26289" y="65023"/>
                  </a:lnTo>
                  <a:lnTo>
                    <a:pt x="25653" y="65785"/>
                  </a:lnTo>
                  <a:lnTo>
                    <a:pt x="23622" y="65785"/>
                  </a:lnTo>
                  <a:lnTo>
                    <a:pt x="20192" y="61975"/>
                  </a:lnTo>
                  <a:lnTo>
                    <a:pt x="16891" y="55244"/>
                  </a:lnTo>
                  <a:lnTo>
                    <a:pt x="15494" y="53720"/>
                  </a:lnTo>
                  <a:lnTo>
                    <a:pt x="14223" y="50038"/>
                  </a:lnTo>
                  <a:lnTo>
                    <a:pt x="13461" y="49275"/>
                  </a:lnTo>
                  <a:lnTo>
                    <a:pt x="12827" y="47751"/>
                  </a:lnTo>
                  <a:lnTo>
                    <a:pt x="12827" y="47116"/>
                  </a:lnTo>
                  <a:lnTo>
                    <a:pt x="12192" y="46354"/>
                  </a:lnTo>
                  <a:lnTo>
                    <a:pt x="12192" y="47116"/>
                  </a:lnTo>
                  <a:lnTo>
                    <a:pt x="11430" y="47116"/>
                  </a:lnTo>
                  <a:lnTo>
                    <a:pt x="11430" y="51562"/>
                  </a:lnTo>
                  <a:lnTo>
                    <a:pt x="10794" y="52959"/>
                  </a:lnTo>
                  <a:lnTo>
                    <a:pt x="10794" y="61975"/>
                  </a:lnTo>
                  <a:lnTo>
                    <a:pt x="11430" y="63500"/>
                  </a:lnTo>
                  <a:lnTo>
                    <a:pt x="11430" y="66420"/>
                  </a:lnTo>
                  <a:lnTo>
                    <a:pt x="12192" y="67944"/>
                  </a:lnTo>
                  <a:lnTo>
                    <a:pt x="12827" y="68707"/>
                  </a:lnTo>
                  <a:lnTo>
                    <a:pt x="12827" y="70231"/>
                  </a:lnTo>
                  <a:lnTo>
                    <a:pt x="14223" y="71754"/>
                  </a:lnTo>
                  <a:lnTo>
                    <a:pt x="15494" y="73913"/>
                  </a:lnTo>
                  <a:lnTo>
                    <a:pt x="16891" y="75438"/>
                  </a:lnTo>
                  <a:lnTo>
                    <a:pt x="18161" y="77723"/>
                  </a:lnTo>
                  <a:lnTo>
                    <a:pt x="20192" y="79247"/>
                  </a:lnTo>
                  <a:lnTo>
                    <a:pt x="21589" y="80644"/>
                  </a:lnTo>
                  <a:lnTo>
                    <a:pt x="26289" y="83692"/>
                  </a:lnTo>
                  <a:lnTo>
                    <a:pt x="28320" y="84454"/>
                  </a:lnTo>
                  <a:lnTo>
                    <a:pt x="29717" y="85851"/>
                  </a:lnTo>
                  <a:lnTo>
                    <a:pt x="30988" y="86613"/>
                  </a:lnTo>
                  <a:lnTo>
                    <a:pt x="33019" y="88900"/>
                  </a:lnTo>
                  <a:lnTo>
                    <a:pt x="34417" y="89662"/>
                  </a:lnTo>
                  <a:lnTo>
                    <a:pt x="35052" y="90423"/>
                  </a:lnTo>
                  <a:lnTo>
                    <a:pt x="35686" y="91947"/>
                  </a:lnTo>
                  <a:lnTo>
                    <a:pt x="35686" y="92582"/>
                  </a:lnTo>
                  <a:lnTo>
                    <a:pt x="35052" y="93344"/>
                  </a:lnTo>
                  <a:lnTo>
                    <a:pt x="32384" y="93344"/>
                  </a:lnTo>
                  <a:lnTo>
                    <a:pt x="30988" y="91947"/>
                  </a:lnTo>
                  <a:lnTo>
                    <a:pt x="28956" y="91947"/>
                  </a:lnTo>
                  <a:lnTo>
                    <a:pt x="28320" y="91185"/>
                  </a:lnTo>
                  <a:lnTo>
                    <a:pt x="27686" y="91185"/>
                  </a:lnTo>
                  <a:lnTo>
                    <a:pt x="28320" y="91947"/>
                  </a:lnTo>
                  <a:lnTo>
                    <a:pt x="28320" y="92582"/>
                  </a:lnTo>
                  <a:lnTo>
                    <a:pt x="28956" y="94107"/>
                  </a:lnTo>
                  <a:lnTo>
                    <a:pt x="28956" y="95631"/>
                  </a:lnTo>
                  <a:lnTo>
                    <a:pt x="29717" y="97154"/>
                  </a:lnTo>
                  <a:lnTo>
                    <a:pt x="30353" y="97916"/>
                  </a:lnTo>
                  <a:lnTo>
                    <a:pt x="30353" y="99313"/>
                  </a:lnTo>
                  <a:lnTo>
                    <a:pt x="30988" y="100838"/>
                  </a:lnTo>
                  <a:lnTo>
                    <a:pt x="30988" y="101600"/>
                  </a:lnTo>
                  <a:lnTo>
                    <a:pt x="31750" y="102362"/>
                  </a:lnTo>
                  <a:lnTo>
                    <a:pt x="31750" y="103759"/>
                  </a:lnTo>
                  <a:lnTo>
                    <a:pt x="32384" y="105282"/>
                  </a:lnTo>
                  <a:lnTo>
                    <a:pt x="33019" y="106044"/>
                  </a:lnTo>
                  <a:lnTo>
                    <a:pt x="33019" y="107569"/>
                  </a:lnTo>
                  <a:lnTo>
                    <a:pt x="33781" y="108331"/>
                  </a:lnTo>
                  <a:lnTo>
                    <a:pt x="33781" y="109854"/>
                  </a:lnTo>
                  <a:lnTo>
                    <a:pt x="35052" y="112775"/>
                  </a:lnTo>
                  <a:lnTo>
                    <a:pt x="35686" y="113538"/>
                  </a:lnTo>
                  <a:lnTo>
                    <a:pt x="35686" y="115062"/>
                  </a:lnTo>
                  <a:lnTo>
                    <a:pt x="36448" y="115823"/>
                  </a:lnTo>
                  <a:lnTo>
                    <a:pt x="37083" y="117347"/>
                  </a:lnTo>
                  <a:lnTo>
                    <a:pt x="37083" y="117982"/>
                  </a:lnTo>
                  <a:lnTo>
                    <a:pt x="37719" y="119507"/>
                  </a:lnTo>
                  <a:lnTo>
                    <a:pt x="38481" y="120269"/>
                  </a:lnTo>
                  <a:lnTo>
                    <a:pt x="39116" y="121792"/>
                  </a:lnTo>
                  <a:lnTo>
                    <a:pt x="40513" y="123190"/>
                  </a:lnTo>
                  <a:lnTo>
                    <a:pt x="41783" y="126238"/>
                  </a:lnTo>
                  <a:lnTo>
                    <a:pt x="43814" y="128523"/>
                  </a:lnTo>
                  <a:lnTo>
                    <a:pt x="44450" y="128523"/>
                  </a:lnTo>
                  <a:lnTo>
                    <a:pt x="45211" y="129285"/>
                  </a:lnTo>
                  <a:lnTo>
                    <a:pt x="45847" y="130810"/>
                  </a:lnTo>
                  <a:lnTo>
                    <a:pt x="47244" y="130810"/>
                  </a:lnTo>
                  <a:lnTo>
                    <a:pt x="47244" y="13144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8" name="Freeform 677"/>
            <p:cNvSpPr/>
            <p:nvPr/>
          </p:nvSpPr>
          <p:spPr>
            <a:xfrm>
              <a:off x="831632" y="3014995"/>
              <a:ext cx="15862" cy="13729"/>
            </a:xfrm>
            <a:custGeom>
              <a:avLst/>
              <a:gdLst/>
              <a:ahLst/>
              <a:cxnLst/>
              <a:rect l="0" t="0" r="0" b="0"/>
              <a:pathLst>
                <a:path w="16131" h="13464">
                  <a:moveTo>
                    <a:pt x="10161" y="0"/>
                  </a:moveTo>
                  <a:lnTo>
                    <a:pt x="10796" y="0"/>
                  </a:lnTo>
                  <a:lnTo>
                    <a:pt x="14860" y="2287"/>
                  </a:lnTo>
                  <a:lnTo>
                    <a:pt x="16130" y="5207"/>
                  </a:lnTo>
                  <a:lnTo>
                    <a:pt x="16130" y="8256"/>
                  </a:lnTo>
                  <a:lnTo>
                    <a:pt x="14224" y="10541"/>
                  </a:lnTo>
                  <a:lnTo>
                    <a:pt x="11430" y="11938"/>
                  </a:lnTo>
                  <a:lnTo>
                    <a:pt x="10796" y="12700"/>
                  </a:lnTo>
                  <a:lnTo>
                    <a:pt x="9399" y="13463"/>
                  </a:lnTo>
                  <a:lnTo>
                    <a:pt x="2033" y="13463"/>
                  </a:lnTo>
                  <a:lnTo>
                    <a:pt x="636" y="11938"/>
                  </a:lnTo>
                  <a:lnTo>
                    <a:pt x="0" y="9779"/>
                  </a:lnTo>
                  <a:lnTo>
                    <a:pt x="2668" y="3810"/>
                  </a:lnTo>
                  <a:lnTo>
                    <a:pt x="4699" y="2287"/>
                  </a:lnTo>
                  <a:lnTo>
                    <a:pt x="6097" y="763"/>
                  </a:lnTo>
                  <a:lnTo>
                    <a:pt x="736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9" name="Freeform 678"/>
            <p:cNvSpPr/>
            <p:nvPr/>
          </p:nvSpPr>
          <p:spPr>
            <a:xfrm>
              <a:off x="854545" y="3095407"/>
              <a:ext cx="103991" cy="105908"/>
            </a:xfrm>
            <a:custGeom>
              <a:avLst/>
              <a:gdLst/>
              <a:ahLst/>
              <a:cxnLst/>
              <a:rect l="0" t="0" r="0" b="0"/>
              <a:pathLst>
                <a:path w="103761" h="106046">
                  <a:moveTo>
                    <a:pt x="0" y="12700"/>
                  </a:moveTo>
                  <a:lnTo>
                    <a:pt x="4700" y="5843"/>
                  </a:lnTo>
                  <a:lnTo>
                    <a:pt x="19558" y="33528"/>
                  </a:lnTo>
                  <a:lnTo>
                    <a:pt x="45086" y="37338"/>
                  </a:lnTo>
                  <a:lnTo>
                    <a:pt x="64644" y="0"/>
                  </a:lnTo>
                  <a:lnTo>
                    <a:pt x="72136" y="5207"/>
                  </a:lnTo>
                  <a:lnTo>
                    <a:pt x="51181" y="41022"/>
                  </a:lnTo>
                  <a:lnTo>
                    <a:pt x="51816" y="41784"/>
                  </a:lnTo>
                  <a:lnTo>
                    <a:pt x="52578" y="43307"/>
                  </a:lnTo>
                  <a:lnTo>
                    <a:pt x="53975" y="44832"/>
                  </a:lnTo>
                  <a:lnTo>
                    <a:pt x="53975" y="45466"/>
                  </a:lnTo>
                  <a:lnTo>
                    <a:pt x="54611" y="46991"/>
                  </a:lnTo>
                  <a:lnTo>
                    <a:pt x="55246" y="47753"/>
                  </a:lnTo>
                  <a:lnTo>
                    <a:pt x="56642" y="50800"/>
                  </a:lnTo>
                  <a:lnTo>
                    <a:pt x="57277" y="51563"/>
                  </a:lnTo>
                  <a:lnTo>
                    <a:pt x="57913" y="52960"/>
                  </a:lnTo>
                  <a:lnTo>
                    <a:pt x="59310" y="54484"/>
                  </a:lnTo>
                  <a:lnTo>
                    <a:pt x="59310" y="56007"/>
                  </a:lnTo>
                  <a:lnTo>
                    <a:pt x="60580" y="56769"/>
                  </a:lnTo>
                  <a:lnTo>
                    <a:pt x="62739" y="61215"/>
                  </a:lnTo>
                  <a:lnTo>
                    <a:pt x="63374" y="61976"/>
                  </a:lnTo>
                  <a:lnTo>
                    <a:pt x="65405" y="66422"/>
                  </a:lnTo>
                  <a:lnTo>
                    <a:pt x="66675" y="68707"/>
                  </a:lnTo>
                  <a:lnTo>
                    <a:pt x="66675" y="69469"/>
                  </a:lnTo>
                  <a:lnTo>
                    <a:pt x="68072" y="70994"/>
                  </a:lnTo>
                  <a:lnTo>
                    <a:pt x="71502" y="70994"/>
                  </a:lnTo>
                  <a:lnTo>
                    <a:pt x="72772" y="71628"/>
                  </a:lnTo>
                  <a:lnTo>
                    <a:pt x="84202" y="71628"/>
                  </a:lnTo>
                  <a:lnTo>
                    <a:pt x="85599" y="70994"/>
                  </a:lnTo>
                  <a:lnTo>
                    <a:pt x="102363" y="70994"/>
                  </a:lnTo>
                  <a:lnTo>
                    <a:pt x="103760" y="72391"/>
                  </a:lnTo>
                  <a:lnTo>
                    <a:pt x="103760" y="77597"/>
                  </a:lnTo>
                  <a:lnTo>
                    <a:pt x="103125" y="78360"/>
                  </a:lnTo>
                  <a:lnTo>
                    <a:pt x="103125" y="79122"/>
                  </a:lnTo>
                  <a:lnTo>
                    <a:pt x="82931" y="79122"/>
                  </a:lnTo>
                  <a:lnTo>
                    <a:pt x="80900" y="79884"/>
                  </a:lnTo>
                  <a:lnTo>
                    <a:pt x="71502" y="79884"/>
                  </a:lnTo>
                  <a:lnTo>
                    <a:pt x="70105" y="80645"/>
                  </a:lnTo>
                  <a:lnTo>
                    <a:pt x="68708" y="80645"/>
                  </a:lnTo>
                  <a:lnTo>
                    <a:pt x="68708" y="81407"/>
                  </a:lnTo>
                  <a:lnTo>
                    <a:pt x="67438" y="82169"/>
                  </a:lnTo>
                  <a:lnTo>
                    <a:pt x="66675" y="83694"/>
                  </a:lnTo>
                  <a:lnTo>
                    <a:pt x="65405" y="85091"/>
                  </a:lnTo>
                  <a:lnTo>
                    <a:pt x="59944" y="94869"/>
                  </a:lnTo>
                  <a:lnTo>
                    <a:pt x="58675" y="96266"/>
                  </a:lnTo>
                  <a:lnTo>
                    <a:pt x="55880" y="101600"/>
                  </a:lnTo>
                  <a:lnTo>
                    <a:pt x="54611" y="103125"/>
                  </a:lnTo>
                  <a:lnTo>
                    <a:pt x="53975" y="104522"/>
                  </a:lnTo>
                  <a:lnTo>
                    <a:pt x="52578" y="106045"/>
                  </a:lnTo>
                  <a:lnTo>
                    <a:pt x="51816" y="106045"/>
                  </a:lnTo>
                  <a:lnTo>
                    <a:pt x="51181" y="104522"/>
                  </a:lnTo>
                  <a:lnTo>
                    <a:pt x="51181" y="96266"/>
                  </a:lnTo>
                  <a:lnTo>
                    <a:pt x="59944" y="73153"/>
                  </a:lnTo>
                  <a:lnTo>
                    <a:pt x="45086" y="44069"/>
                  </a:lnTo>
                  <a:lnTo>
                    <a:pt x="14097" y="46228"/>
                  </a:lnTo>
                  <a:lnTo>
                    <a:pt x="13463" y="46991"/>
                  </a:lnTo>
                  <a:lnTo>
                    <a:pt x="13463" y="48515"/>
                  </a:lnTo>
                  <a:lnTo>
                    <a:pt x="12827" y="50038"/>
                  </a:lnTo>
                  <a:lnTo>
                    <a:pt x="12827" y="52960"/>
                  </a:lnTo>
                  <a:lnTo>
                    <a:pt x="12192" y="54484"/>
                  </a:lnTo>
                  <a:lnTo>
                    <a:pt x="12192" y="57404"/>
                  </a:lnTo>
                  <a:lnTo>
                    <a:pt x="11430" y="58928"/>
                  </a:lnTo>
                  <a:lnTo>
                    <a:pt x="11430" y="61976"/>
                  </a:lnTo>
                  <a:lnTo>
                    <a:pt x="10796" y="63500"/>
                  </a:lnTo>
                  <a:lnTo>
                    <a:pt x="10796" y="64897"/>
                  </a:lnTo>
                  <a:lnTo>
                    <a:pt x="10033" y="67184"/>
                  </a:lnTo>
                  <a:lnTo>
                    <a:pt x="10033" y="70232"/>
                  </a:lnTo>
                  <a:lnTo>
                    <a:pt x="9399" y="71628"/>
                  </a:lnTo>
                  <a:lnTo>
                    <a:pt x="9399" y="74676"/>
                  </a:lnTo>
                  <a:lnTo>
                    <a:pt x="8764" y="75438"/>
                  </a:lnTo>
                  <a:lnTo>
                    <a:pt x="8764" y="79122"/>
                  </a:lnTo>
                  <a:lnTo>
                    <a:pt x="8128" y="80645"/>
                  </a:lnTo>
                  <a:lnTo>
                    <a:pt x="8128" y="82932"/>
                  </a:lnTo>
                  <a:lnTo>
                    <a:pt x="7366" y="82932"/>
                  </a:lnTo>
                  <a:lnTo>
                    <a:pt x="3302" y="74676"/>
                  </a:lnTo>
                  <a:lnTo>
                    <a:pt x="3302" y="73915"/>
                  </a:lnTo>
                  <a:lnTo>
                    <a:pt x="7366" y="41022"/>
                  </a:lnTo>
                  <a:lnTo>
                    <a:pt x="14860" y="3733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0" name="Freeform 679"/>
            <p:cNvSpPr/>
            <p:nvPr/>
          </p:nvSpPr>
          <p:spPr>
            <a:xfrm>
              <a:off x="921522" y="3195431"/>
              <a:ext cx="89890" cy="113753"/>
            </a:xfrm>
            <a:custGeom>
              <a:avLst/>
              <a:gdLst/>
              <a:ahLst/>
              <a:cxnLst/>
              <a:rect l="0" t="0" r="0" b="0"/>
              <a:pathLst>
                <a:path w="89663" h="113666">
                  <a:moveTo>
                    <a:pt x="4698" y="32892"/>
                  </a:moveTo>
                  <a:lnTo>
                    <a:pt x="34925" y="35179"/>
                  </a:lnTo>
                  <a:lnTo>
                    <a:pt x="48514" y="0"/>
                  </a:lnTo>
                  <a:lnTo>
                    <a:pt x="50545" y="0"/>
                  </a:lnTo>
                  <a:lnTo>
                    <a:pt x="51815" y="762"/>
                  </a:lnTo>
                  <a:lnTo>
                    <a:pt x="52451" y="1523"/>
                  </a:lnTo>
                  <a:lnTo>
                    <a:pt x="53848" y="2285"/>
                  </a:lnTo>
                  <a:lnTo>
                    <a:pt x="54609" y="3810"/>
                  </a:lnTo>
                  <a:lnTo>
                    <a:pt x="54609" y="5207"/>
                  </a:lnTo>
                  <a:lnTo>
                    <a:pt x="53212" y="8254"/>
                  </a:lnTo>
                  <a:lnTo>
                    <a:pt x="52451" y="9016"/>
                  </a:lnTo>
                  <a:lnTo>
                    <a:pt x="52451" y="10541"/>
                  </a:lnTo>
                  <a:lnTo>
                    <a:pt x="51815" y="11175"/>
                  </a:lnTo>
                  <a:lnTo>
                    <a:pt x="51815" y="12700"/>
                  </a:lnTo>
                  <a:lnTo>
                    <a:pt x="51181" y="14223"/>
                  </a:lnTo>
                  <a:lnTo>
                    <a:pt x="50545" y="14985"/>
                  </a:lnTo>
                  <a:lnTo>
                    <a:pt x="48514" y="19431"/>
                  </a:lnTo>
                  <a:lnTo>
                    <a:pt x="48514" y="20192"/>
                  </a:lnTo>
                  <a:lnTo>
                    <a:pt x="45847" y="26162"/>
                  </a:lnTo>
                  <a:lnTo>
                    <a:pt x="45084" y="26923"/>
                  </a:lnTo>
                  <a:lnTo>
                    <a:pt x="43687" y="29844"/>
                  </a:lnTo>
                  <a:lnTo>
                    <a:pt x="43687" y="30607"/>
                  </a:lnTo>
                  <a:lnTo>
                    <a:pt x="43053" y="32131"/>
                  </a:lnTo>
                  <a:lnTo>
                    <a:pt x="43053" y="32892"/>
                  </a:lnTo>
                  <a:lnTo>
                    <a:pt x="41783" y="34416"/>
                  </a:lnTo>
                  <a:lnTo>
                    <a:pt x="41020" y="35941"/>
                  </a:lnTo>
                  <a:lnTo>
                    <a:pt x="41020" y="37338"/>
                  </a:lnTo>
                  <a:lnTo>
                    <a:pt x="49148" y="59817"/>
                  </a:lnTo>
                  <a:lnTo>
                    <a:pt x="76834" y="55372"/>
                  </a:lnTo>
                  <a:lnTo>
                    <a:pt x="86867" y="28447"/>
                  </a:lnTo>
                  <a:lnTo>
                    <a:pt x="88264" y="28447"/>
                  </a:lnTo>
                  <a:lnTo>
                    <a:pt x="88264" y="29210"/>
                  </a:lnTo>
                  <a:lnTo>
                    <a:pt x="89662" y="30607"/>
                  </a:lnTo>
                  <a:lnTo>
                    <a:pt x="89662" y="32892"/>
                  </a:lnTo>
                  <a:lnTo>
                    <a:pt x="88900" y="34416"/>
                  </a:lnTo>
                  <a:lnTo>
                    <a:pt x="88900" y="36575"/>
                  </a:lnTo>
                  <a:lnTo>
                    <a:pt x="86867" y="41910"/>
                  </a:lnTo>
                  <a:lnTo>
                    <a:pt x="86867" y="44069"/>
                  </a:lnTo>
                  <a:lnTo>
                    <a:pt x="84836" y="48513"/>
                  </a:lnTo>
                  <a:lnTo>
                    <a:pt x="84836" y="50038"/>
                  </a:lnTo>
                  <a:lnTo>
                    <a:pt x="84201" y="51562"/>
                  </a:lnTo>
                  <a:lnTo>
                    <a:pt x="84201" y="58293"/>
                  </a:lnTo>
                  <a:lnTo>
                    <a:pt x="84836" y="60579"/>
                  </a:lnTo>
                  <a:lnTo>
                    <a:pt x="84836" y="64261"/>
                  </a:lnTo>
                  <a:lnTo>
                    <a:pt x="85470" y="65024"/>
                  </a:lnTo>
                  <a:lnTo>
                    <a:pt x="85470" y="69468"/>
                  </a:lnTo>
                  <a:lnTo>
                    <a:pt x="86233" y="70993"/>
                  </a:lnTo>
                  <a:lnTo>
                    <a:pt x="86233" y="76199"/>
                  </a:lnTo>
                  <a:lnTo>
                    <a:pt x="84201" y="72517"/>
                  </a:lnTo>
                  <a:lnTo>
                    <a:pt x="82803" y="70993"/>
                  </a:lnTo>
                  <a:lnTo>
                    <a:pt x="82803" y="69468"/>
                  </a:lnTo>
                  <a:lnTo>
                    <a:pt x="81534" y="68706"/>
                  </a:lnTo>
                  <a:lnTo>
                    <a:pt x="81534" y="67182"/>
                  </a:lnTo>
                  <a:lnTo>
                    <a:pt x="80137" y="66548"/>
                  </a:lnTo>
                  <a:lnTo>
                    <a:pt x="79501" y="65024"/>
                  </a:lnTo>
                  <a:lnTo>
                    <a:pt x="78867" y="64261"/>
                  </a:lnTo>
                  <a:lnTo>
                    <a:pt x="78867" y="63499"/>
                  </a:lnTo>
                  <a:lnTo>
                    <a:pt x="77470" y="62103"/>
                  </a:lnTo>
                  <a:lnTo>
                    <a:pt x="47117" y="65786"/>
                  </a:lnTo>
                  <a:lnTo>
                    <a:pt x="33020" y="85217"/>
                  </a:lnTo>
                  <a:lnTo>
                    <a:pt x="34925" y="89661"/>
                  </a:lnTo>
                  <a:lnTo>
                    <a:pt x="35687" y="90424"/>
                  </a:lnTo>
                  <a:lnTo>
                    <a:pt x="35687" y="91948"/>
                  </a:lnTo>
                  <a:lnTo>
                    <a:pt x="37084" y="94868"/>
                  </a:lnTo>
                  <a:lnTo>
                    <a:pt x="37718" y="95630"/>
                  </a:lnTo>
                  <a:lnTo>
                    <a:pt x="38353" y="97155"/>
                  </a:lnTo>
                  <a:lnTo>
                    <a:pt x="38353" y="98679"/>
                  </a:lnTo>
                  <a:lnTo>
                    <a:pt x="40386" y="103124"/>
                  </a:lnTo>
                  <a:lnTo>
                    <a:pt x="40386" y="103886"/>
                  </a:lnTo>
                  <a:lnTo>
                    <a:pt x="41020" y="105410"/>
                  </a:lnTo>
                  <a:lnTo>
                    <a:pt x="41783" y="106044"/>
                  </a:lnTo>
                  <a:lnTo>
                    <a:pt x="41783" y="107568"/>
                  </a:lnTo>
                  <a:lnTo>
                    <a:pt x="42417" y="108330"/>
                  </a:lnTo>
                  <a:lnTo>
                    <a:pt x="42417" y="109855"/>
                  </a:lnTo>
                  <a:lnTo>
                    <a:pt x="43053" y="111379"/>
                  </a:lnTo>
                  <a:lnTo>
                    <a:pt x="43053" y="113665"/>
                  </a:lnTo>
                  <a:lnTo>
                    <a:pt x="42417" y="113665"/>
                  </a:lnTo>
                  <a:lnTo>
                    <a:pt x="41020" y="112141"/>
                  </a:lnTo>
                  <a:lnTo>
                    <a:pt x="39751" y="111379"/>
                  </a:lnTo>
                  <a:lnTo>
                    <a:pt x="38353" y="109855"/>
                  </a:lnTo>
                  <a:lnTo>
                    <a:pt x="37718" y="107568"/>
                  </a:lnTo>
                  <a:lnTo>
                    <a:pt x="36322" y="106806"/>
                  </a:lnTo>
                  <a:lnTo>
                    <a:pt x="35687" y="106044"/>
                  </a:lnTo>
                  <a:lnTo>
                    <a:pt x="34925" y="104648"/>
                  </a:lnTo>
                  <a:lnTo>
                    <a:pt x="34289" y="103886"/>
                  </a:lnTo>
                  <a:lnTo>
                    <a:pt x="33654" y="102361"/>
                  </a:lnTo>
                  <a:lnTo>
                    <a:pt x="33020" y="101599"/>
                  </a:lnTo>
                  <a:lnTo>
                    <a:pt x="32258" y="100075"/>
                  </a:lnTo>
                  <a:lnTo>
                    <a:pt x="31623" y="99441"/>
                  </a:lnTo>
                  <a:lnTo>
                    <a:pt x="30987" y="97917"/>
                  </a:lnTo>
                  <a:lnTo>
                    <a:pt x="30226" y="97155"/>
                  </a:lnTo>
                  <a:lnTo>
                    <a:pt x="29590" y="95630"/>
                  </a:lnTo>
                  <a:lnTo>
                    <a:pt x="28956" y="94868"/>
                  </a:lnTo>
                  <a:lnTo>
                    <a:pt x="25526" y="88899"/>
                  </a:lnTo>
                  <a:lnTo>
                    <a:pt x="24892" y="88137"/>
                  </a:lnTo>
                  <a:lnTo>
                    <a:pt x="24892" y="85217"/>
                  </a:lnTo>
                  <a:lnTo>
                    <a:pt x="25526" y="82930"/>
                  </a:lnTo>
                  <a:lnTo>
                    <a:pt x="27559" y="80772"/>
                  </a:lnTo>
                  <a:lnTo>
                    <a:pt x="28320" y="79248"/>
                  </a:lnTo>
                  <a:lnTo>
                    <a:pt x="28320" y="78486"/>
                  </a:lnTo>
                  <a:lnTo>
                    <a:pt x="30226" y="76199"/>
                  </a:lnTo>
                  <a:lnTo>
                    <a:pt x="30987" y="74803"/>
                  </a:lnTo>
                  <a:lnTo>
                    <a:pt x="31623" y="74041"/>
                  </a:lnTo>
                  <a:lnTo>
                    <a:pt x="32258" y="72517"/>
                  </a:lnTo>
                  <a:lnTo>
                    <a:pt x="34289" y="70230"/>
                  </a:lnTo>
                  <a:lnTo>
                    <a:pt x="34289" y="69468"/>
                  </a:lnTo>
                  <a:lnTo>
                    <a:pt x="35687" y="67944"/>
                  </a:lnTo>
                  <a:lnTo>
                    <a:pt x="37084" y="65786"/>
                  </a:lnTo>
                  <a:lnTo>
                    <a:pt x="38353" y="64261"/>
                  </a:lnTo>
                  <a:lnTo>
                    <a:pt x="38989" y="62737"/>
                  </a:lnTo>
                  <a:lnTo>
                    <a:pt x="40386" y="61341"/>
                  </a:lnTo>
                  <a:lnTo>
                    <a:pt x="41020" y="61341"/>
                  </a:lnTo>
                  <a:lnTo>
                    <a:pt x="33020" y="41147"/>
                  </a:lnTo>
                  <a:lnTo>
                    <a:pt x="2667" y="40385"/>
                  </a:lnTo>
                  <a:lnTo>
                    <a:pt x="0" y="3365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1" name="Freeform 680"/>
            <p:cNvSpPr/>
            <p:nvPr/>
          </p:nvSpPr>
          <p:spPr>
            <a:xfrm>
              <a:off x="916235" y="3281727"/>
              <a:ext cx="28201" cy="5884"/>
            </a:xfrm>
            <a:custGeom>
              <a:avLst/>
              <a:gdLst/>
              <a:ahLst/>
              <a:cxnLst/>
              <a:rect l="0" t="0" r="0" b="0"/>
              <a:pathLst>
                <a:path w="27051" h="6860">
                  <a:moveTo>
                    <a:pt x="22225" y="1524"/>
                  </a:moveTo>
                  <a:lnTo>
                    <a:pt x="22859" y="2286"/>
                  </a:lnTo>
                  <a:lnTo>
                    <a:pt x="25653" y="3811"/>
                  </a:lnTo>
                  <a:lnTo>
                    <a:pt x="27050" y="5335"/>
                  </a:lnTo>
                  <a:lnTo>
                    <a:pt x="26289" y="6097"/>
                  </a:lnTo>
                  <a:lnTo>
                    <a:pt x="25653" y="6097"/>
                  </a:lnTo>
                  <a:lnTo>
                    <a:pt x="24256" y="6859"/>
                  </a:lnTo>
                  <a:lnTo>
                    <a:pt x="11429" y="6859"/>
                  </a:lnTo>
                  <a:lnTo>
                    <a:pt x="10795" y="6097"/>
                  </a:lnTo>
                  <a:lnTo>
                    <a:pt x="2031" y="6097"/>
                  </a:lnTo>
                  <a:lnTo>
                    <a:pt x="762" y="5335"/>
                  </a:lnTo>
                  <a:lnTo>
                    <a:pt x="0" y="5335"/>
                  </a:lnTo>
                  <a:lnTo>
                    <a:pt x="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2" name="Freeform 681"/>
            <p:cNvSpPr/>
            <p:nvPr/>
          </p:nvSpPr>
          <p:spPr>
            <a:xfrm>
              <a:off x="903896" y="3115020"/>
              <a:ext cx="123378" cy="205932"/>
            </a:xfrm>
            <a:custGeom>
              <a:avLst/>
              <a:gdLst/>
              <a:ahLst/>
              <a:cxnLst/>
              <a:rect l="0" t="0" r="0" b="0"/>
              <a:pathLst>
                <a:path w="123445" h="206121">
                  <a:moveTo>
                    <a:pt x="81661" y="0"/>
                  </a:moveTo>
                  <a:lnTo>
                    <a:pt x="81661" y="634"/>
                  </a:lnTo>
                  <a:lnTo>
                    <a:pt x="82930" y="2159"/>
                  </a:lnTo>
                  <a:lnTo>
                    <a:pt x="83566" y="3683"/>
                  </a:lnTo>
                  <a:lnTo>
                    <a:pt x="83566" y="8128"/>
                  </a:lnTo>
                  <a:lnTo>
                    <a:pt x="82296" y="9652"/>
                  </a:lnTo>
                  <a:lnTo>
                    <a:pt x="81661" y="9652"/>
                  </a:lnTo>
                  <a:lnTo>
                    <a:pt x="80264" y="10413"/>
                  </a:lnTo>
                  <a:lnTo>
                    <a:pt x="78866" y="10413"/>
                  </a:lnTo>
                  <a:lnTo>
                    <a:pt x="76835" y="11175"/>
                  </a:lnTo>
                  <a:lnTo>
                    <a:pt x="76200" y="11937"/>
                  </a:lnTo>
                  <a:lnTo>
                    <a:pt x="74167" y="11937"/>
                  </a:lnTo>
                  <a:lnTo>
                    <a:pt x="71500" y="13462"/>
                  </a:lnTo>
                  <a:lnTo>
                    <a:pt x="70739" y="13462"/>
                  </a:lnTo>
                  <a:lnTo>
                    <a:pt x="68072" y="14859"/>
                  </a:lnTo>
                  <a:lnTo>
                    <a:pt x="67436" y="14859"/>
                  </a:lnTo>
                  <a:lnTo>
                    <a:pt x="64769" y="16383"/>
                  </a:lnTo>
                  <a:lnTo>
                    <a:pt x="64135" y="17144"/>
                  </a:lnTo>
                  <a:lnTo>
                    <a:pt x="62738" y="17906"/>
                  </a:lnTo>
                  <a:lnTo>
                    <a:pt x="61975" y="18668"/>
                  </a:lnTo>
                  <a:lnTo>
                    <a:pt x="60705" y="18668"/>
                  </a:lnTo>
                  <a:lnTo>
                    <a:pt x="60071" y="19303"/>
                  </a:lnTo>
                  <a:lnTo>
                    <a:pt x="58039" y="20828"/>
                  </a:lnTo>
                  <a:lnTo>
                    <a:pt x="56006" y="24637"/>
                  </a:lnTo>
                  <a:lnTo>
                    <a:pt x="56006" y="26796"/>
                  </a:lnTo>
                  <a:lnTo>
                    <a:pt x="55372" y="28321"/>
                  </a:lnTo>
                  <a:lnTo>
                    <a:pt x="55372" y="33528"/>
                  </a:lnTo>
                  <a:lnTo>
                    <a:pt x="56006" y="34290"/>
                  </a:lnTo>
                  <a:lnTo>
                    <a:pt x="56006" y="35813"/>
                  </a:lnTo>
                  <a:lnTo>
                    <a:pt x="56641" y="36575"/>
                  </a:lnTo>
                  <a:lnTo>
                    <a:pt x="57277" y="37972"/>
                  </a:lnTo>
                  <a:lnTo>
                    <a:pt x="59308" y="39496"/>
                  </a:lnTo>
                  <a:lnTo>
                    <a:pt x="60071" y="39496"/>
                  </a:lnTo>
                  <a:lnTo>
                    <a:pt x="61341" y="40259"/>
                  </a:lnTo>
                  <a:lnTo>
                    <a:pt x="61975" y="40259"/>
                  </a:lnTo>
                  <a:lnTo>
                    <a:pt x="63372" y="41021"/>
                  </a:lnTo>
                  <a:lnTo>
                    <a:pt x="67436" y="41021"/>
                  </a:lnTo>
                  <a:lnTo>
                    <a:pt x="69469" y="41783"/>
                  </a:lnTo>
                  <a:lnTo>
                    <a:pt x="77597" y="41783"/>
                  </a:lnTo>
                  <a:lnTo>
                    <a:pt x="78866" y="41021"/>
                  </a:lnTo>
                  <a:lnTo>
                    <a:pt x="82930" y="41021"/>
                  </a:lnTo>
                  <a:lnTo>
                    <a:pt x="84327" y="41783"/>
                  </a:lnTo>
                  <a:lnTo>
                    <a:pt x="85597" y="41783"/>
                  </a:lnTo>
                  <a:lnTo>
                    <a:pt x="86994" y="42544"/>
                  </a:lnTo>
                  <a:lnTo>
                    <a:pt x="87630" y="42544"/>
                  </a:lnTo>
                  <a:lnTo>
                    <a:pt x="89027" y="44068"/>
                  </a:lnTo>
                  <a:lnTo>
                    <a:pt x="89027" y="45465"/>
                  </a:lnTo>
                  <a:lnTo>
                    <a:pt x="87630" y="46990"/>
                  </a:lnTo>
                  <a:lnTo>
                    <a:pt x="86360" y="47752"/>
                  </a:lnTo>
                  <a:lnTo>
                    <a:pt x="85597" y="47752"/>
                  </a:lnTo>
                  <a:lnTo>
                    <a:pt x="82930" y="49275"/>
                  </a:lnTo>
                  <a:lnTo>
                    <a:pt x="80899" y="49275"/>
                  </a:lnTo>
                  <a:lnTo>
                    <a:pt x="79628" y="50037"/>
                  </a:lnTo>
                  <a:lnTo>
                    <a:pt x="77597" y="50037"/>
                  </a:lnTo>
                  <a:lnTo>
                    <a:pt x="76835" y="50800"/>
                  </a:lnTo>
                  <a:lnTo>
                    <a:pt x="74167" y="50800"/>
                  </a:lnTo>
                  <a:lnTo>
                    <a:pt x="73533" y="51562"/>
                  </a:lnTo>
                  <a:lnTo>
                    <a:pt x="73533" y="52196"/>
                  </a:lnTo>
                  <a:lnTo>
                    <a:pt x="72897" y="53721"/>
                  </a:lnTo>
                  <a:lnTo>
                    <a:pt x="72897" y="54483"/>
                  </a:lnTo>
                  <a:lnTo>
                    <a:pt x="72136" y="56006"/>
                  </a:lnTo>
                  <a:lnTo>
                    <a:pt x="72136" y="63500"/>
                  </a:lnTo>
                  <a:lnTo>
                    <a:pt x="72897" y="64896"/>
                  </a:lnTo>
                  <a:lnTo>
                    <a:pt x="72897" y="66421"/>
                  </a:lnTo>
                  <a:lnTo>
                    <a:pt x="73533" y="67944"/>
                  </a:lnTo>
                  <a:lnTo>
                    <a:pt x="74802" y="69468"/>
                  </a:lnTo>
                  <a:lnTo>
                    <a:pt x="75564" y="70865"/>
                  </a:lnTo>
                  <a:lnTo>
                    <a:pt x="82930" y="74675"/>
                  </a:lnTo>
                  <a:lnTo>
                    <a:pt x="94361" y="74675"/>
                  </a:lnTo>
                  <a:lnTo>
                    <a:pt x="95758" y="75437"/>
                  </a:lnTo>
                  <a:lnTo>
                    <a:pt x="97155" y="75437"/>
                  </a:lnTo>
                  <a:lnTo>
                    <a:pt x="97789" y="76072"/>
                  </a:lnTo>
                  <a:lnTo>
                    <a:pt x="98425" y="76072"/>
                  </a:lnTo>
                  <a:lnTo>
                    <a:pt x="98425" y="79883"/>
                  </a:lnTo>
                  <a:lnTo>
                    <a:pt x="97789" y="81406"/>
                  </a:lnTo>
                  <a:lnTo>
                    <a:pt x="97155" y="83693"/>
                  </a:lnTo>
                  <a:lnTo>
                    <a:pt x="96392" y="85090"/>
                  </a:lnTo>
                  <a:lnTo>
                    <a:pt x="95122" y="89662"/>
                  </a:lnTo>
                  <a:lnTo>
                    <a:pt x="93091" y="93344"/>
                  </a:lnTo>
                  <a:lnTo>
                    <a:pt x="93091" y="94868"/>
                  </a:lnTo>
                  <a:lnTo>
                    <a:pt x="92328" y="96265"/>
                  </a:lnTo>
                  <a:lnTo>
                    <a:pt x="92328" y="98552"/>
                  </a:lnTo>
                  <a:lnTo>
                    <a:pt x="93091" y="99313"/>
                  </a:lnTo>
                  <a:lnTo>
                    <a:pt x="93725" y="100837"/>
                  </a:lnTo>
                  <a:lnTo>
                    <a:pt x="94361" y="101600"/>
                  </a:lnTo>
                  <a:lnTo>
                    <a:pt x="95758" y="102362"/>
                  </a:lnTo>
                  <a:lnTo>
                    <a:pt x="98425" y="102362"/>
                  </a:lnTo>
                  <a:lnTo>
                    <a:pt x="99822" y="101600"/>
                  </a:lnTo>
                  <a:lnTo>
                    <a:pt x="103124" y="100075"/>
                  </a:lnTo>
                  <a:lnTo>
                    <a:pt x="105155" y="100075"/>
                  </a:lnTo>
                  <a:lnTo>
                    <a:pt x="106552" y="98552"/>
                  </a:lnTo>
                  <a:lnTo>
                    <a:pt x="108585" y="98552"/>
                  </a:lnTo>
                  <a:lnTo>
                    <a:pt x="109855" y="97028"/>
                  </a:lnTo>
                  <a:lnTo>
                    <a:pt x="111886" y="97028"/>
                  </a:lnTo>
                  <a:lnTo>
                    <a:pt x="113283" y="96265"/>
                  </a:lnTo>
                  <a:lnTo>
                    <a:pt x="115316" y="96265"/>
                  </a:lnTo>
                  <a:lnTo>
                    <a:pt x="116586" y="97028"/>
                  </a:lnTo>
                  <a:lnTo>
                    <a:pt x="116586" y="97790"/>
                  </a:lnTo>
                  <a:lnTo>
                    <a:pt x="117983" y="99313"/>
                  </a:lnTo>
                  <a:lnTo>
                    <a:pt x="117983" y="101600"/>
                  </a:lnTo>
                  <a:lnTo>
                    <a:pt x="118617" y="102362"/>
                  </a:lnTo>
                  <a:lnTo>
                    <a:pt x="119380" y="103759"/>
                  </a:lnTo>
                  <a:lnTo>
                    <a:pt x="119380" y="105283"/>
                  </a:lnTo>
                  <a:lnTo>
                    <a:pt x="120014" y="106806"/>
                  </a:lnTo>
                  <a:lnTo>
                    <a:pt x="120014" y="109728"/>
                  </a:lnTo>
                  <a:lnTo>
                    <a:pt x="120650" y="111252"/>
                  </a:lnTo>
                  <a:lnTo>
                    <a:pt x="120650" y="112775"/>
                  </a:lnTo>
                  <a:lnTo>
                    <a:pt x="121411" y="114300"/>
                  </a:lnTo>
                  <a:lnTo>
                    <a:pt x="121411" y="117983"/>
                  </a:lnTo>
                  <a:lnTo>
                    <a:pt x="122047" y="119506"/>
                  </a:lnTo>
                  <a:lnTo>
                    <a:pt x="122047" y="121031"/>
                  </a:lnTo>
                  <a:lnTo>
                    <a:pt x="122681" y="123190"/>
                  </a:lnTo>
                  <a:lnTo>
                    <a:pt x="122681" y="130683"/>
                  </a:lnTo>
                  <a:lnTo>
                    <a:pt x="123444" y="132206"/>
                  </a:lnTo>
                  <a:lnTo>
                    <a:pt x="123444" y="138938"/>
                  </a:lnTo>
                  <a:lnTo>
                    <a:pt x="122681" y="139700"/>
                  </a:lnTo>
                  <a:lnTo>
                    <a:pt x="122681" y="141858"/>
                  </a:lnTo>
                  <a:lnTo>
                    <a:pt x="121411" y="144907"/>
                  </a:lnTo>
                  <a:lnTo>
                    <a:pt x="121411" y="146303"/>
                  </a:lnTo>
                  <a:lnTo>
                    <a:pt x="113919" y="164338"/>
                  </a:lnTo>
                  <a:lnTo>
                    <a:pt x="112522" y="165734"/>
                  </a:lnTo>
                  <a:lnTo>
                    <a:pt x="111252" y="168020"/>
                  </a:lnTo>
                  <a:lnTo>
                    <a:pt x="109855" y="169545"/>
                  </a:lnTo>
                  <a:lnTo>
                    <a:pt x="109219" y="171831"/>
                  </a:lnTo>
                  <a:lnTo>
                    <a:pt x="107188" y="173355"/>
                  </a:lnTo>
                  <a:lnTo>
                    <a:pt x="106552" y="175514"/>
                  </a:lnTo>
                  <a:lnTo>
                    <a:pt x="105155" y="177038"/>
                  </a:lnTo>
                  <a:lnTo>
                    <a:pt x="103758" y="179196"/>
                  </a:lnTo>
                  <a:lnTo>
                    <a:pt x="99822" y="183769"/>
                  </a:lnTo>
                  <a:lnTo>
                    <a:pt x="97789" y="185165"/>
                  </a:lnTo>
                  <a:lnTo>
                    <a:pt x="95122" y="188214"/>
                  </a:lnTo>
                  <a:lnTo>
                    <a:pt x="93725" y="188976"/>
                  </a:lnTo>
                  <a:lnTo>
                    <a:pt x="92328" y="190500"/>
                  </a:lnTo>
                  <a:lnTo>
                    <a:pt x="81661" y="195707"/>
                  </a:lnTo>
                  <a:lnTo>
                    <a:pt x="80899" y="196469"/>
                  </a:lnTo>
                  <a:lnTo>
                    <a:pt x="78866" y="197231"/>
                  </a:lnTo>
                  <a:lnTo>
                    <a:pt x="78231" y="197993"/>
                  </a:lnTo>
                  <a:lnTo>
                    <a:pt x="76200" y="198627"/>
                  </a:lnTo>
                  <a:lnTo>
                    <a:pt x="75564" y="198627"/>
                  </a:lnTo>
                  <a:lnTo>
                    <a:pt x="71500" y="200914"/>
                  </a:lnTo>
                  <a:lnTo>
                    <a:pt x="70739" y="200914"/>
                  </a:lnTo>
                  <a:lnTo>
                    <a:pt x="69469" y="201676"/>
                  </a:lnTo>
                  <a:lnTo>
                    <a:pt x="68072" y="201676"/>
                  </a:lnTo>
                  <a:lnTo>
                    <a:pt x="67436" y="202438"/>
                  </a:lnTo>
                  <a:lnTo>
                    <a:pt x="66039" y="202438"/>
                  </a:lnTo>
                  <a:lnTo>
                    <a:pt x="64769" y="203200"/>
                  </a:lnTo>
                  <a:lnTo>
                    <a:pt x="64135" y="203200"/>
                  </a:lnTo>
                  <a:lnTo>
                    <a:pt x="62738" y="203962"/>
                  </a:lnTo>
                  <a:lnTo>
                    <a:pt x="60705" y="203962"/>
                  </a:lnTo>
                  <a:lnTo>
                    <a:pt x="60071" y="204724"/>
                  </a:lnTo>
                  <a:lnTo>
                    <a:pt x="58039" y="204724"/>
                  </a:lnTo>
                  <a:lnTo>
                    <a:pt x="56641" y="205358"/>
                  </a:lnTo>
                  <a:lnTo>
                    <a:pt x="54610" y="206120"/>
                  </a:lnTo>
                  <a:lnTo>
                    <a:pt x="36449" y="206120"/>
                  </a:lnTo>
                  <a:lnTo>
                    <a:pt x="35052" y="205358"/>
                  </a:lnTo>
                  <a:lnTo>
                    <a:pt x="31750" y="205358"/>
                  </a:lnTo>
                  <a:lnTo>
                    <a:pt x="31114" y="204724"/>
                  </a:lnTo>
                  <a:lnTo>
                    <a:pt x="29717" y="204724"/>
                  </a:lnTo>
                  <a:lnTo>
                    <a:pt x="28955" y="203962"/>
                  </a:lnTo>
                  <a:lnTo>
                    <a:pt x="27686" y="203962"/>
                  </a:lnTo>
                  <a:lnTo>
                    <a:pt x="26289" y="203200"/>
                  </a:lnTo>
                  <a:lnTo>
                    <a:pt x="25653" y="203200"/>
                  </a:lnTo>
                  <a:lnTo>
                    <a:pt x="24256" y="202438"/>
                  </a:lnTo>
                  <a:lnTo>
                    <a:pt x="23622" y="201676"/>
                  </a:lnTo>
                  <a:lnTo>
                    <a:pt x="19558" y="199389"/>
                  </a:lnTo>
                  <a:lnTo>
                    <a:pt x="18922" y="198627"/>
                  </a:lnTo>
                  <a:lnTo>
                    <a:pt x="17525" y="197993"/>
                  </a:lnTo>
                  <a:lnTo>
                    <a:pt x="16891" y="197993"/>
                  </a:lnTo>
                  <a:lnTo>
                    <a:pt x="15494" y="197231"/>
                  </a:lnTo>
                  <a:lnTo>
                    <a:pt x="14858" y="196469"/>
                  </a:lnTo>
                  <a:lnTo>
                    <a:pt x="12191" y="194945"/>
                  </a:lnTo>
                  <a:lnTo>
                    <a:pt x="11430" y="194182"/>
                  </a:lnTo>
                  <a:lnTo>
                    <a:pt x="10160" y="193420"/>
                  </a:lnTo>
                  <a:lnTo>
                    <a:pt x="8763" y="192024"/>
                  </a:lnTo>
                  <a:lnTo>
                    <a:pt x="5461" y="189738"/>
                  </a:lnTo>
                  <a:lnTo>
                    <a:pt x="2031" y="185927"/>
                  </a:lnTo>
                  <a:lnTo>
                    <a:pt x="761" y="185165"/>
                  </a:lnTo>
                  <a:lnTo>
                    <a:pt x="0" y="184531"/>
                  </a:lnTo>
                  <a:lnTo>
                    <a:pt x="8127" y="179958"/>
                  </a:lnTo>
                  <a:lnTo>
                    <a:pt x="8763" y="179958"/>
                  </a:lnTo>
                  <a:lnTo>
                    <a:pt x="10794" y="182245"/>
                  </a:lnTo>
                  <a:lnTo>
                    <a:pt x="12191" y="183007"/>
                  </a:lnTo>
                  <a:lnTo>
                    <a:pt x="13589" y="184531"/>
                  </a:lnTo>
                  <a:lnTo>
                    <a:pt x="14858" y="185165"/>
                  </a:lnTo>
                  <a:lnTo>
                    <a:pt x="16255" y="186689"/>
                  </a:lnTo>
                  <a:lnTo>
                    <a:pt x="18288" y="187451"/>
                  </a:lnTo>
                  <a:lnTo>
                    <a:pt x="19558" y="188214"/>
                  </a:lnTo>
                  <a:lnTo>
                    <a:pt x="20955" y="189738"/>
                  </a:lnTo>
                  <a:lnTo>
                    <a:pt x="27686" y="192786"/>
                  </a:lnTo>
                  <a:lnTo>
                    <a:pt x="31750" y="192786"/>
                  </a:lnTo>
                  <a:lnTo>
                    <a:pt x="33781" y="193420"/>
                  </a:lnTo>
                  <a:lnTo>
                    <a:pt x="41147" y="193420"/>
                  </a:lnTo>
                  <a:lnTo>
                    <a:pt x="43180" y="194182"/>
                  </a:lnTo>
                  <a:lnTo>
                    <a:pt x="51308" y="194182"/>
                  </a:lnTo>
                  <a:lnTo>
                    <a:pt x="52577" y="193420"/>
                  </a:lnTo>
                  <a:lnTo>
                    <a:pt x="58674" y="193420"/>
                  </a:lnTo>
                  <a:lnTo>
                    <a:pt x="60705" y="192786"/>
                  </a:lnTo>
                  <a:lnTo>
                    <a:pt x="64769" y="192786"/>
                  </a:lnTo>
                  <a:lnTo>
                    <a:pt x="65405" y="192024"/>
                  </a:lnTo>
                  <a:lnTo>
                    <a:pt x="68833" y="192024"/>
                  </a:lnTo>
                  <a:lnTo>
                    <a:pt x="70103" y="191262"/>
                  </a:lnTo>
                  <a:lnTo>
                    <a:pt x="75564" y="188976"/>
                  </a:lnTo>
                  <a:lnTo>
                    <a:pt x="76835" y="188976"/>
                  </a:lnTo>
                  <a:lnTo>
                    <a:pt x="78866" y="188214"/>
                  </a:lnTo>
                  <a:lnTo>
                    <a:pt x="80264" y="186689"/>
                  </a:lnTo>
                  <a:lnTo>
                    <a:pt x="81661" y="185927"/>
                  </a:lnTo>
                  <a:lnTo>
                    <a:pt x="84327" y="183007"/>
                  </a:lnTo>
                  <a:lnTo>
                    <a:pt x="86360" y="182245"/>
                  </a:lnTo>
                  <a:lnTo>
                    <a:pt x="86994" y="179958"/>
                  </a:lnTo>
                  <a:lnTo>
                    <a:pt x="89027" y="179196"/>
                  </a:lnTo>
                  <a:lnTo>
                    <a:pt x="90424" y="177038"/>
                  </a:lnTo>
                  <a:lnTo>
                    <a:pt x="93091" y="173989"/>
                  </a:lnTo>
                  <a:lnTo>
                    <a:pt x="94361" y="171831"/>
                  </a:lnTo>
                  <a:lnTo>
                    <a:pt x="97155" y="168782"/>
                  </a:lnTo>
                  <a:lnTo>
                    <a:pt x="98425" y="166496"/>
                  </a:lnTo>
                  <a:lnTo>
                    <a:pt x="99822" y="165100"/>
                  </a:lnTo>
                  <a:lnTo>
                    <a:pt x="101091" y="162814"/>
                  </a:lnTo>
                  <a:lnTo>
                    <a:pt x="102489" y="161289"/>
                  </a:lnTo>
                  <a:lnTo>
                    <a:pt x="103758" y="159131"/>
                  </a:lnTo>
                  <a:lnTo>
                    <a:pt x="104521" y="156845"/>
                  </a:lnTo>
                  <a:lnTo>
                    <a:pt x="105917" y="154558"/>
                  </a:lnTo>
                  <a:lnTo>
                    <a:pt x="107188" y="153162"/>
                  </a:lnTo>
                  <a:lnTo>
                    <a:pt x="107950" y="150876"/>
                  </a:lnTo>
                  <a:lnTo>
                    <a:pt x="109219" y="149351"/>
                  </a:lnTo>
                  <a:lnTo>
                    <a:pt x="109855" y="147065"/>
                  </a:lnTo>
                  <a:lnTo>
                    <a:pt x="111252" y="145669"/>
                  </a:lnTo>
                  <a:lnTo>
                    <a:pt x="111886" y="144145"/>
                  </a:lnTo>
                  <a:lnTo>
                    <a:pt x="112522" y="141858"/>
                  </a:lnTo>
                  <a:lnTo>
                    <a:pt x="114680" y="137414"/>
                  </a:lnTo>
                  <a:lnTo>
                    <a:pt x="114680" y="135889"/>
                  </a:lnTo>
                  <a:lnTo>
                    <a:pt x="115316" y="135128"/>
                  </a:lnTo>
                  <a:lnTo>
                    <a:pt x="115950" y="133731"/>
                  </a:lnTo>
                  <a:lnTo>
                    <a:pt x="115950" y="123952"/>
                  </a:lnTo>
                  <a:lnTo>
                    <a:pt x="115316" y="122555"/>
                  </a:lnTo>
                  <a:lnTo>
                    <a:pt x="115316" y="119506"/>
                  </a:lnTo>
                  <a:lnTo>
                    <a:pt x="114680" y="117983"/>
                  </a:lnTo>
                  <a:lnTo>
                    <a:pt x="114680" y="115696"/>
                  </a:lnTo>
                  <a:lnTo>
                    <a:pt x="113919" y="114300"/>
                  </a:lnTo>
                  <a:lnTo>
                    <a:pt x="113919" y="112013"/>
                  </a:lnTo>
                  <a:lnTo>
                    <a:pt x="113283" y="111252"/>
                  </a:lnTo>
                  <a:lnTo>
                    <a:pt x="113283" y="110490"/>
                  </a:lnTo>
                  <a:lnTo>
                    <a:pt x="111886" y="106806"/>
                  </a:lnTo>
                  <a:lnTo>
                    <a:pt x="111886" y="105283"/>
                  </a:lnTo>
                  <a:lnTo>
                    <a:pt x="111252" y="104521"/>
                  </a:lnTo>
                  <a:lnTo>
                    <a:pt x="111252" y="103759"/>
                  </a:lnTo>
                  <a:lnTo>
                    <a:pt x="110616" y="104521"/>
                  </a:lnTo>
                  <a:lnTo>
                    <a:pt x="109219" y="105283"/>
                  </a:lnTo>
                  <a:lnTo>
                    <a:pt x="108585" y="106044"/>
                  </a:lnTo>
                  <a:lnTo>
                    <a:pt x="107188" y="106044"/>
                  </a:lnTo>
                  <a:lnTo>
                    <a:pt x="103758" y="108331"/>
                  </a:lnTo>
                  <a:lnTo>
                    <a:pt x="101853" y="108965"/>
                  </a:lnTo>
                  <a:lnTo>
                    <a:pt x="99822" y="108965"/>
                  </a:lnTo>
                  <a:lnTo>
                    <a:pt x="98425" y="109728"/>
                  </a:lnTo>
                  <a:lnTo>
                    <a:pt x="97789" y="109728"/>
                  </a:lnTo>
                  <a:lnTo>
                    <a:pt x="97155" y="110490"/>
                  </a:lnTo>
                  <a:lnTo>
                    <a:pt x="90424" y="110490"/>
                  </a:lnTo>
                  <a:lnTo>
                    <a:pt x="89661" y="109728"/>
                  </a:lnTo>
                  <a:lnTo>
                    <a:pt x="88391" y="109728"/>
                  </a:lnTo>
                  <a:lnTo>
                    <a:pt x="86994" y="108331"/>
                  </a:lnTo>
                  <a:lnTo>
                    <a:pt x="86360" y="108331"/>
                  </a:lnTo>
                  <a:lnTo>
                    <a:pt x="84327" y="106044"/>
                  </a:lnTo>
                  <a:lnTo>
                    <a:pt x="82930" y="103124"/>
                  </a:lnTo>
                  <a:lnTo>
                    <a:pt x="82930" y="100837"/>
                  </a:lnTo>
                  <a:lnTo>
                    <a:pt x="82296" y="98552"/>
                  </a:lnTo>
                  <a:lnTo>
                    <a:pt x="82930" y="97028"/>
                  </a:lnTo>
                  <a:lnTo>
                    <a:pt x="82930" y="94868"/>
                  </a:lnTo>
                  <a:lnTo>
                    <a:pt x="84327" y="90296"/>
                  </a:lnTo>
                  <a:lnTo>
                    <a:pt x="86994" y="84328"/>
                  </a:lnTo>
                  <a:lnTo>
                    <a:pt x="87630" y="83693"/>
                  </a:lnTo>
                  <a:lnTo>
                    <a:pt x="87630" y="82931"/>
                  </a:lnTo>
                  <a:lnTo>
                    <a:pt x="88391" y="82931"/>
                  </a:lnTo>
                  <a:lnTo>
                    <a:pt x="82930" y="82931"/>
                  </a:lnTo>
                  <a:lnTo>
                    <a:pt x="80899" y="82168"/>
                  </a:lnTo>
                  <a:lnTo>
                    <a:pt x="77597" y="82168"/>
                  </a:lnTo>
                  <a:lnTo>
                    <a:pt x="70103" y="79121"/>
                  </a:lnTo>
                  <a:lnTo>
                    <a:pt x="68833" y="78359"/>
                  </a:lnTo>
                  <a:lnTo>
                    <a:pt x="67436" y="76834"/>
                  </a:lnTo>
                  <a:lnTo>
                    <a:pt x="66039" y="76072"/>
                  </a:lnTo>
                  <a:lnTo>
                    <a:pt x="65405" y="73913"/>
                  </a:lnTo>
                  <a:lnTo>
                    <a:pt x="63372" y="68706"/>
                  </a:lnTo>
                  <a:lnTo>
                    <a:pt x="63372" y="62737"/>
                  </a:lnTo>
                  <a:lnTo>
                    <a:pt x="64135" y="60452"/>
                  </a:lnTo>
                  <a:lnTo>
                    <a:pt x="64135" y="56641"/>
                  </a:lnTo>
                  <a:lnTo>
                    <a:pt x="64769" y="55244"/>
                  </a:lnTo>
                  <a:lnTo>
                    <a:pt x="64769" y="52959"/>
                  </a:lnTo>
                  <a:lnTo>
                    <a:pt x="65405" y="52196"/>
                  </a:lnTo>
                  <a:lnTo>
                    <a:pt x="65405" y="51562"/>
                  </a:lnTo>
                  <a:lnTo>
                    <a:pt x="60705" y="51562"/>
                  </a:lnTo>
                  <a:lnTo>
                    <a:pt x="59308" y="50800"/>
                  </a:lnTo>
                  <a:lnTo>
                    <a:pt x="58039" y="50800"/>
                  </a:lnTo>
                  <a:lnTo>
                    <a:pt x="54610" y="49275"/>
                  </a:lnTo>
                  <a:lnTo>
                    <a:pt x="53213" y="47752"/>
                  </a:lnTo>
                  <a:lnTo>
                    <a:pt x="51942" y="46990"/>
                  </a:lnTo>
                  <a:lnTo>
                    <a:pt x="49275" y="44068"/>
                  </a:lnTo>
                  <a:lnTo>
                    <a:pt x="47244" y="38734"/>
                  </a:lnTo>
                  <a:lnTo>
                    <a:pt x="47244" y="29083"/>
                  </a:lnTo>
                  <a:lnTo>
                    <a:pt x="47878" y="27559"/>
                  </a:lnTo>
                  <a:lnTo>
                    <a:pt x="47878" y="26796"/>
                  </a:lnTo>
                  <a:lnTo>
                    <a:pt x="48514" y="25400"/>
                  </a:lnTo>
                  <a:lnTo>
                    <a:pt x="49275" y="24637"/>
                  </a:lnTo>
                  <a:lnTo>
                    <a:pt x="49911" y="23113"/>
                  </a:lnTo>
                  <a:lnTo>
                    <a:pt x="49911" y="22352"/>
                  </a:lnTo>
                  <a:lnTo>
                    <a:pt x="51308" y="18668"/>
                  </a:lnTo>
                  <a:lnTo>
                    <a:pt x="52577" y="17144"/>
                  </a:lnTo>
                  <a:lnTo>
                    <a:pt x="53975" y="14859"/>
                  </a:lnTo>
                  <a:lnTo>
                    <a:pt x="55372" y="13462"/>
                  </a:lnTo>
                  <a:lnTo>
                    <a:pt x="56006" y="11937"/>
                  </a:lnTo>
                  <a:lnTo>
                    <a:pt x="57277" y="11175"/>
                  </a:lnTo>
                  <a:lnTo>
                    <a:pt x="58039" y="9652"/>
                  </a:lnTo>
                  <a:lnTo>
                    <a:pt x="59308" y="9652"/>
                  </a:lnTo>
                  <a:lnTo>
                    <a:pt x="61341" y="7365"/>
                  </a:lnTo>
                  <a:lnTo>
                    <a:pt x="65405" y="5206"/>
                  </a:lnTo>
                  <a:lnTo>
                    <a:pt x="71500" y="2921"/>
                  </a:lnTo>
                  <a:lnTo>
                    <a:pt x="76200" y="634"/>
                  </a:lnTo>
                  <a:lnTo>
                    <a:pt x="77597" y="634"/>
                  </a:lnTo>
                  <a:lnTo>
                    <a:pt x="7886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3" name="Freeform 682"/>
            <p:cNvSpPr/>
            <p:nvPr/>
          </p:nvSpPr>
          <p:spPr>
            <a:xfrm>
              <a:off x="979686" y="3115020"/>
              <a:ext cx="56401" cy="123559"/>
            </a:xfrm>
            <a:custGeom>
              <a:avLst/>
              <a:gdLst/>
              <a:ahLst/>
              <a:cxnLst/>
              <a:rect l="0" t="0" r="0" b="0"/>
              <a:pathLst>
                <a:path w="56642" h="123191">
                  <a:moveTo>
                    <a:pt x="0" y="8128"/>
                  </a:moveTo>
                  <a:lnTo>
                    <a:pt x="0" y="6603"/>
                  </a:lnTo>
                  <a:lnTo>
                    <a:pt x="635" y="5841"/>
                  </a:lnTo>
                  <a:lnTo>
                    <a:pt x="2031" y="2921"/>
                  </a:lnTo>
                  <a:lnTo>
                    <a:pt x="2666" y="2159"/>
                  </a:lnTo>
                  <a:lnTo>
                    <a:pt x="4699" y="634"/>
                  </a:lnTo>
                  <a:lnTo>
                    <a:pt x="6096" y="0"/>
                  </a:lnTo>
                  <a:lnTo>
                    <a:pt x="9397" y="0"/>
                  </a:lnTo>
                  <a:lnTo>
                    <a:pt x="11430" y="634"/>
                  </a:lnTo>
                  <a:lnTo>
                    <a:pt x="18161" y="4444"/>
                  </a:lnTo>
                  <a:lnTo>
                    <a:pt x="19558" y="5841"/>
                  </a:lnTo>
                  <a:lnTo>
                    <a:pt x="21589" y="7365"/>
                  </a:lnTo>
                  <a:lnTo>
                    <a:pt x="23622" y="9652"/>
                  </a:lnTo>
                  <a:lnTo>
                    <a:pt x="24891" y="10413"/>
                  </a:lnTo>
                  <a:lnTo>
                    <a:pt x="25653" y="11937"/>
                  </a:lnTo>
                  <a:lnTo>
                    <a:pt x="26924" y="12700"/>
                  </a:lnTo>
                  <a:lnTo>
                    <a:pt x="27558" y="14096"/>
                  </a:lnTo>
                  <a:lnTo>
                    <a:pt x="29717" y="16383"/>
                  </a:lnTo>
                  <a:lnTo>
                    <a:pt x="30352" y="17906"/>
                  </a:lnTo>
                  <a:lnTo>
                    <a:pt x="31750" y="18668"/>
                  </a:lnTo>
                  <a:lnTo>
                    <a:pt x="33019" y="20065"/>
                  </a:lnTo>
                  <a:lnTo>
                    <a:pt x="33655" y="21590"/>
                  </a:lnTo>
                  <a:lnTo>
                    <a:pt x="35052" y="23113"/>
                  </a:lnTo>
                  <a:lnTo>
                    <a:pt x="39750" y="32131"/>
                  </a:lnTo>
                  <a:lnTo>
                    <a:pt x="41147" y="33528"/>
                  </a:lnTo>
                  <a:lnTo>
                    <a:pt x="42417" y="37972"/>
                  </a:lnTo>
                  <a:lnTo>
                    <a:pt x="43814" y="40259"/>
                  </a:lnTo>
                  <a:lnTo>
                    <a:pt x="43814" y="41021"/>
                  </a:lnTo>
                  <a:lnTo>
                    <a:pt x="44450" y="42544"/>
                  </a:lnTo>
                  <a:lnTo>
                    <a:pt x="45211" y="43306"/>
                  </a:lnTo>
                  <a:lnTo>
                    <a:pt x="45211" y="44831"/>
                  </a:lnTo>
                  <a:lnTo>
                    <a:pt x="45847" y="45465"/>
                  </a:lnTo>
                  <a:lnTo>
                    <a:pt x="46481" y="46990"/>
                  </a:lnTo>
                  <a:lnTo>
                    <a:pt x="46481" y="47752"/>
                  </a:lnTo>
                  <a:lnTo>
                    <a:pt x="47244" y="49275"/>
                  </a:lnTo>
                  <a:lnTo>
                    <a:pt x="47244" y="50037"/>
                  </a:lnTo>
                  <a:lnTo>
                    <a:pt x="47878" y="51562"/>
                  </a:lnTo>
                  <a:lnTo>
                    <a:pt x="48514" y="52196"/>
                  </a:lnTo>
                  <a:lnTo>
                    <a:pt x="49149" y="53721"/>
                  </a:lnTo>
                  <a:lnTo>
                    <a:pt x="49149" y="56006"/>
                  </a:lnTo>
                  <a:lnTo>
                    <a:pt x="49911" y="56641"/>
                  </a:lnTo>
                  <a:lnTo>
                    <a:pt x="49911" y="58165"/>
                  </a:lnTo>
                  <a:lnTo>
                    <a:pt x="50546" y="58928"/>
                  </a:lnTo>
                  <a:lnTo>
                    <a:pt x="51180" y="60452"/>
                  </a:lnTo>
                  <a:lnTo>
                    <a:pt x="51180" y="61213"/>
                  </a:lnTo>
                  <a:lnTo>
                    <a:pt x="51942" y="62737"/>
                  </a:lnTo>
                  <a:lnTo>
                    <a:pt x="51942" y="64896"/>
                  </a:lnTo>
                  <a:lnTo>
                    <a:pt x="52577" y="65659"/>
                  </a:lnTo>
                  <a:lnTo>
                    <a:pt x="52577" y="67944"/>
                  </a:lnTo>
                  <a:lnTo>
                    <a:pt x="53213" y="69468"/>
                  </a:lnTo>
                  <a:lnTo>
                    <a:pt x="53975" y="70231"/>
                  </a:lnTo>
                  <a:lnTo>
                    <a:pt x="53975" y="71628"/>
                  </a:lnTo>
                  <a:lnTo>
                    <a:pt x="54610" y="73152"/>
                  </a:lnTo>
                  <a:lnTo>
                    <a:pt x="54610" y="75437"/>
                  </a:lnTo>
                  <a:lnTo>
                    <a:pt x="55244" y="76834"/>
                  </a:lnTo>
                  <a:lnTo>
                    <a:pt x="55244" y="80644"/>
                  </a:lnTo>
                  <a:lnTo>
                    <a:pt x="56006" y="82168"/>
                  </a:lnTo>
                  <a:lnTo>
                    <a:pt x="56006" y="83693"/>
                  </a:lnTo>
                  <a:lnTo>
                    <a:pt x="56641" y="85090"/>
                  </a:lnTo>
                  <a:lnTo>
                    <a:pt x="56641" y="88137"/>
                  </a:lnTo>
                  <a:lnTo>
                    <a:pt x="56006" y="89662"/>
                  </a:lnTo>
                  <a:lnTo>
                    <a:pt x="56006" y="92583"/>
                  </a:lnTo>
                  <a:lnTo>
                    <a:pt x="55244" y="94106"/>
                  </a:lnTo>
                  <a:lnTo>
                    <a:pt x="55244" y="97028"/>
                  </a:lnTo>
                  <a:lnTo>
                    <a:pt x="54610" y="98552"/>
                  </a:lnTo>
                  <a:lnTo>
                    <a:pt x="54610" y="100075"/>
                  </a:lnTo>
                  <a:lnTo>
                    <a:pt x="52577" y="104521"/>
                  </a:lnTo>
                  <a:lnTo>
                    <a:pt x="52577" y="106044"/>
                  </a:lnTo>
                  <a:lnTo>
                    <a:pt x="51180" y="108965"/>
                  </a:lnTo>
                  <a:lnTo>
                    <a:pt x="51180" y="110490"/>
                  </a:lnTo>
                  <a:lnTo>
                    <a:pt x="49911" y="113537"/>
                  </a:lnTo>
                  <a:lnTo>
                    <a:pt x="49149" y="114300"/>
                  </a:lnTo>
                  <a:lnTo>
                    <a:pt x="48514" y="115696"/>
                  </a:lnTo>
                  <a:lnTo>
                    <a:pt x="47878" y="116459"/>
                  </a:lnTo>
                  <a:lnTo>
                    <a:pt x="47878" y="117983"/>
                  </a:lnTo>
                  <a:lnTo>
                    <a:pt x="47244" y="118744"/>
                  </a:lnTo>
                  <a:lnTo>
                    <a:pt x="45847" y="121793"/>
                  </a:lnTo>
                  <a:lnTo>
                    <a:pt x="45847" y="123190"/>
                  </a:lnTo>
                  <a:lnTo>
                    <a:pt x="43180" y="109728"/>
                  </a:lnTo>
                  <a:lnTo>
                    <a:pt x="43180" y="108965"/>
                  </a:lnTo>
                  <a:lnTo>
                    <a:pt x="43814" y="108331"/>
                  </a:lnTo>
                  <a:lnTo>
                    <a:pt x="43814" y="106806"/>
                  </a:lnTo>
                  <a:lnTo>
                    <a:pt x="47244" y="99313"/>
                  </a:lnTo>
                  <a:lnTo>
                    <a:pt x="47244" y="97028"/>
                  </a:lnTo>
                  <a:lnTo>
                    <a:pt x="47878" y="96265"/>
                  </a:lnTo>
                  <a:lnTo>
                    <a:pt x="47878" y="94106"/>
                  </a:lnTo>
                  <a:lnTo>
                    <a:pt x="48514" y="92583"/>
                  </a:lnTo>
                  <a:lnTo>
                    <a:pt x="48514" y="90296"/>
                  </a:lnTo>
                  <a:lnTo>
                    <a:pt x="49149" y="88900"/>
                  </a:lnTo>
                  <a:lnTo>
                    <a:pt x="49149" y="83693"/>
                  </a:lnTo>
                  <a:lnTo>
                    <a:pt x="48514" y="82931"/>
                  </a:lnTo>
                  <a:lnTo>
                    <a:pt x="48514" y="81406"/>
                  </a:lnTo>
                  <a:lnTo>
                    <a:pt x="47878" y="79883"/>
                  </a:lnTo>
                  <a:lnTo>
                    <a:pt x="47878" y="78359"/>
                  </a:lnTo>
                  <a:lnTo>
                    <a:pt x="47244" y="76834"/>
                  </a:lnTo>
                  <a:lnTo>
                    <a:pt x="47244" y="75437"/>
                  </a:lnTo>
                  <a:lnTo>
                    <a:pt x="45211" y="70865"/>
                  </a:lnTo>
                  <a:lnTo>
                    <a:pt x="44450" y="68706"/>
                  </a:lnTo>
                  <a:lnTo>
                    <a:pt x="40386" y="58165"/>
                  </a:lnTo>
                  <a:lnTo>
                    <a:pt x="39750" y="56006"/>
                  </a:lnTo>
                  <a:lnTo>
                    <a:pt x="38480" y="54483"/>
                  </a:lnTo>
                  <a:lnTo>
                    <a:pt x="37719" y="52196"/>
                  </a:lnTo>
                  <a:lnTo>
                    <a:pt x="36449" y="50800"/>
                  </a:lnTo>
                  <a:lnTo>
                    <a:pt x="35686" y="48513"/>
                  </a:lnTo>
                  <a:lnTo>
                    <a:pt x="33655" y="44831"/>
                  </a:lnTo>
                  <a:lnTo>
                    <a:pt x="33019" y="42544"/>
                  </a:lnTo>
                  <a:lnTo>
                    <a:pt x="28955" y="35052"/>
                  </a:lnTo>
                  <a:lnTo>
                    <a:pt x="27558" y="33528"/>
                  </a:lnTo>
                  <a:lnTo>
                    <a:pt x="26924" y="31368"/>
                  </a:lnTo>
                  <a:lnTo>
                    <a:pt x="26289" y="29844"/>
                  </a:lnTo>
                  <a:lnTo>
                    <a:pt x="24891" y="28321"/>
                  </a:lnTo>
                  <a:lnTo>
                    <a:pt x="22225" y="23113"/>
                  </a:lnTo>
                  <a:lnTo>
                    <a:pt x="20955" y="21590"/>
                  </a:lnTo>
                  <a:lnTo>
                    <a:pt x="20192" y="20065"/>
                  </a:lnTo>
                  <a:lnTo>
                    <a:pt x="16128" y="15621"/>
                  </a:lnTo>
                  <a:lnTo>
                    <a:pt x="14858" y="14859"/>
                  </a:lnTo>
                  <a:lnTo>
                    <a:pt x="14224" y="13462"/>
                  </a:lnTo>
                  <a:lnTo>
                    <a:pt x="12827" y="12700"/>
                  </a:lnTo>
                  <a:lnTo>
                    <a:pt x="12191" y="11937"/>
                  </a:lnTo>
                  <a:lnTo>
                    <a:pt x="10794" y="11937"/>
                  </a:lnTo>
                  <a:lnTo>
                    <a:pt x="7366" y="9652"/>
                  </a:lnTo>
                  <a:lnTo>
                    <a:pt x="5461" y="8890"/>
                  </a:lnTo>
                  <a:lnTo>
                    <a:pt x="4064" y="8890"/>
                  </a:lnTo>
                  <a:lnTo>
                    <a:pt x="2666" y="8128"/>
                  </a:lnTo>
                  <a:lnTo>
                    <a:pt x="2031" y="8128"/>
                  </a:lnTo>
                  <a:lnTo>
                    <a:pt x="0" y="736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4" name="Freeform 683"/>
            <p:cNvSpPr/>
            <p:nvPr/>
          </p:nvSpPr>
          <p:spPr>
            <a:xfrm>
              <a:off x="921522" y="3052260"/>
              <a:ext cx="93415" cy="68644"/>
            </a:xfrm>
            <a:custGeom>
              <a:avLst/>
              <a:gdLst/>
              <a:ahLst/>
              <a:cxnLst/>
              <a:rect l="0" t="0" r="0" b="0"/>
              <a:pathLst>
                <a:path w="93728" h="68708">
                  <a:moveTo>
                    <a:pt x="43180" y="62103"/>
                  </a:moveTo>
                  <a:lnTo>
                    <a:pt x="43180" y="59818"/>
                  </a:lnTo>
                  <a:lnTo>
                    <a:pt x="43816" y="57531"/>
                  </a:lnTo>
                  <a:lnTo>
                    <a:pt x="45213" y="54610"/>
                  </a:lnTo>
                  <a:lnTo>
                    <a:pt x="45213" y="53849"/>
                  </a:lnTo>
                  <a:lnTo>
                    <a:pt x="47244" y="51562"/>
                  </a:lnTo>
                  <a:lnTo>
                    <a:pt x="47880" y="50038"/>
                  </a:lnTo>
                  <a:lnTo>
                    <a:pt x="49277" y="49277"/>
                  </a:lnTo>
                  <a:lnTo>
                    <a:pt x="49911" y="48641"/>
                  </a:lnTo>
                  <a:lnTo>
                    <a:pt x="51944" y="47118"/>
                  </a:lnTo>
                  <a:lnTo>
                    <a:pt x="51944" y="46356"/>
                  </a:lnTo>
                  <a:lnTo>
                    <a:pt x="53214" y="46356"/>
                  </a:lnTo>
                  <a:lnTo>
                    <a:pt x="53975" y="45594"/>
                  </a:lnTo>
                  <a:lnTo>
                    <a:pt x="55372" y="44831"/>
                  </a:lnTo>
                  <a:lnTo>
                    <a:pt x="56008" y="44831"/>
                  </a:lnTo>
                  <a:lnTo>
                    <a:pt x="57277" y="44069"/>
                  </a:lnTo>
                  <a:lnTo>
                    <a:pt x="58675" y="44069"/>
                  </a:lnTo>
                  <a:lnTo>
                    <a:pt x="61341" y="42672"/>
                  </a:lnTo>
                  <a:lnTo>
                    <a:pt x="62739" y="42672"/>
                  </a:lnTo>
                  <a:lnTo>
                    <a:pt x="64136" y="41910"/>
                  </a:lnTo>
                  <a:lnTo>
                    <a:pt x="66041" y="41910"/>
                  </a:lnTo>
                  <a:lnTo>
                    <a:pt x="67438" y="41149"/>
                  </a:lnTo>
                  <a:lnTo>
                    <a:pt x="68835" y="41149"/>
                  </a:lnTo>
                  <a:lnTo>
                    <a:pt x="70105" y="40387"/>
                  </a:lnTo>
                  <a:lnTo>
                    <a:pt x="72136" y="40387"/>
                  </a:lnTo>
                  <a:lnTo>
                    <a:pt x="74803" y="38862"/>
                  </a:lnTo>
                  <a:lnTo>
                    <a:pt x="77597" y="38862"/>
                  </a:lnTo>
                  <a:lnTo>
                    <a:pt x="80264" y="37466"/>
                  </a:lnTo>
                  <a:lnTo>
                    <a:pt x="80900" y="37466"/>
                  </a:lnTo>
                  <a:lnTo>
                    <a:pt x="84964" y="35179"/>
                  </a:lnTo>
                  <a:lnTo>
                    <a:pt x="85599" y="33656"/>
                  </a:lnTo>
                  <a:lnTo>
                    <a:pt x="85599" y="32894"/>
                  </a:lnTo>
                  <a:lnTo>
                    <a:pt x="78867" y="25400"/>
                  </a:lnTo>
                  <a:lnTo>
                    <a:pt x="77597" y="24766"/>
                  </a:lnTo>
                  <a:lnTo>
                    <a:pt x="75566" y="22479"/>
                  </a:lnTo>
                  <a:lnTo>
                    <a:pt x="73533" y="20956"/>
                  </a:lnTo>
                  <a:lnTo>
                    <a:pt x="71502" y="18669"/>
                  </a:lnTo>
                  <a:lnTo>
                    <a:pt x="64136" y="14225"/>
                  </a:lnTo>
                  <a:lnTo>
                    <a:pt x="62739" y="12700"/>
                  </a:lnTo>
                  <a:lnTo>
                    <a:pt x="59310" y="11177"/>
                  </a:lnTo>
                  <a:lnTo>
                    <a:pt x="58675" y="10541"/>
                  </a:lnTo>
                  <a:lnTo>
                    <a:pt x="56642" y="9779"/>
                  </a:lnTo>
                  <a:lnTo>
                    <a:pt x="55372" y="9018"/>
                  </a:lnTo>
                  <a:lnTo>
                    <a:pt x="53975" y="9018"/>
                  </a:lnTo>
                  <a:lnTo>
                    <a:pt x="52578" y="8256"/>
                  </a:lnTo>
                  <a:lnTo>
                    <a:pt x="46610" y="8256"/>
                  </a:lnTo>
                  <a:lnTo>
                    <a:pt x="45213" y="9018"/>
                  </a:lnTo>
                  <a:lnTo>
                    <a:pt x="43816" y="9018"/>
                  </a:lnTo>
                  <a:lnTo>
                    <a:pt x="39752" y="11177"/>
                  </a:lnTo>
                  <a:lnTo>
                    <a:pt x="38481" y="12700"/>
                  </a:lnTo>
                  <a:lnTo>
                    <a:pt x="35052" y="14987"/>
                  </a:lnTo>
                  <a:lnTo>
                    <a:pt x="33783" y="15749"/>
                  </a:lnTo>
                  <a:lnTo>
                    <a:pt x="30989" y="18669"/>
                  </a:lnTo>
                  <a:lnTo>
                    <a:pt x="29083" y="19431"/>
                  </a:lnTo>
                  <a:lnTo>
                    <a:pt x="25019" y="24003"/>
                  </a:lnTo>
                  <a:lnTo>
                    <a:pt x="22988" y="25400"/>
                  </a:lnTo>
                  <a:lnTo>
                    <a:pt x="22352" y="26925"/>
                  </a:lnTo>
                  <a:lnTo>
                    <a:pt x="20321" y="27687"/>
                  </a:lnTo>
                  <a:lnTo>
                    <a:pt x="19558" y="29210"/>
                  </a:lnTo>
                  <a:lnTo>
                    <a:pt x="18161" y="30607"/>
                  </a:lnTo>
                  <a:lnTo>
                    <a:pt x="16891" y="31369"/>
                  </a:lnTo>
                  <a:lnTo>
                    <a:pt x="16256" y="32894"/>
                  </a:lnTo>
                  <a:lnTo>
                    <a:pt x="14860" y="33656"/>
                  </a:lnTo>
                  <a:lnTo>
                    <a:pt x="13589" y="35941"/>
                  </a:lnTo>
                  <a:lnTo>
                    <a:pt x="11430" y="38100"/>
                  </a:lnTo>
                  <a:lnTo>
                    <a:pt x="11430" y="38862"/>
                  </a:lnTo>
                  <a:lnTo>
                    <a:pt x="0" y="37466"/>
                  </a:lnTo>
                  <a:lnTo>
                    <a:pt x="0" y="36703"/>
                  </a:lnTo>
                  <a:lnTo>
                    <a:pt x="1397" y="35941"/>
                  </a:lnTo>
                  <a:lnTo>
                    <a:pt x="2033" y="34418"/>
                  </a:lnTo>
                  <a:lnTo>
                    <a:pt x="2667" y="33656"/>
                  </a:lnTo>
                  <a:lnTo>
                    <a:pt x="5461" y="32131"/>
                  </a:lnTo>
                  <a:lnTo>
                    <a:pt x="6097" y="30607"/>
                  </a:lnTo>
                  <a:lnTo>
                    <a:pt x="7494" y="29846"/>
                  </a:lnTo>
                  <a:lnTo>
                    <a:pt x="11430" y="25400"/>
                  </a:lnTo>
                  <a:lnTo>
                    <a:pt x="13589" y="24003"/>
                  </a:lnTo>
                  <a:lnTo>
                    <a:pt x="14860" y="22479"/>
                  </a:lnTo>
                  <a:lnTo>
                    <a:pt x="16891" y="21718"/>
                  </a:lnTo>
                  <a:lnTo>
                    <a:pt x="18161" y="20194"/>
                  </a:lnTo>
                  <a:lnTo>
                    <a:pt x="19558" y="18034"/>
                  </a:lnTo>
                  <a:lnTo>
                    <a:pt x="22988" y="15749"/>
                  </a:lnTo>
                  <a:lnTo>
                    <a:pt x="24258" y="14225"/>
                  </a:lnTo>
                  <a:lnTo>
                    <a:pt x="26289" y="12700"/>
                  </a:lnTo>
                  <a:lnTo>
                    <a:pt x="29083" y="9779"/>
                  </a:lnTo>
                  <a:lnTo>
                    <a:pt x="30353" y="9018"/>
                  </a:lnTo>
                  <a:lnTo>
                    <a:pt x="31750" y="7494"/>
                  </a:lnTo>
                  <a:lnTo>
                    <a:pt x="33021" y="6731"/>
                  </a:lnTo>
                  <a:lnTo>
                    <a:pt x="35052" y="4572"/>
                  </a:lnTo>
                  <a:lnTo>
                    <a:pt x="35688" y="4572"/>
                  </a:lnTo>
                  <a:lnTo>
                    <a:pt x="36450" y="3810"/>
                  </a:lnTo>
                  <a:lnTo>
                    <a:pt x="37085" y="3810"/>
                  </a:lnTo>
                  <a:lnTo>
                    <a:pt x="39752" y="2287"/>
                  </a:lnTo>
                  <a:lnTo>
                    <a:pt x="40514" y="1525"/>
                  </a:lnTo>
                  <a:lnTo>
                    <a:pt x="41783" y="762"/>
                  </a:lnTo>
                  <a:lnTo>
                    <a:pt x="43180" y="762"/>
                  </a:lnTo>
                  <a:lnTo>
                    <a:pt x="44450" y="0"/>
                  </a:lnTo>
                  <a:lnTo>
                    <a:pt x="51308" y="0"/>
                  </a:lnTo>
                  <a:lnTo>
                    <a:pt x="52578" y="762"/>
                  </a:lnTo>
                  <a:lnTo>
                    <a:pt x="53975" y="762"/>
                  </a:lnTo>
                  <a:lnTo>
                    <a:pt x="55372" y="1525"/>
                  </a:lnTo>
                  <a:lnTo>
                    <a:pt x="56642" y="1525"/>
                  </a:lnTo>
                  <a:lnTo>
                    <a:pt x="58675" y="3049"/>
                  </a:lnTo>
                  <a:lnTo>
                    <a:pt x="60072" y="3049"/>
                  </a:lnTo>
                  <a:lnTo>
                    <a:pt x="61341" y="3810"/>
                  </a:lnTo>
                  <a:lnTo>
                    <a:pt x="62103" y="4572"/>
                  </a:lnTo>
                  <a:lnTo>
                    <a:pt x="63374" y="5334"/>
                  </a:lnTo>
                  <a:lnTo>
                    <a:pt x="64136" y="6097"/>
                  </a:lnTo>
                  <a:lnTo>
                    <a:pt x="69469" y="9018"/>
                  </a:lnTo>
                  <a:lnTo>
                    <a:pt x="70105" y="9779"/>
                  </a:lnTo>
                  <a:lnTo>
                    <a:pt x="72136" y="11177"/>
                  </a:lnTo>
                  <a:lnTo>
                    <a:pt x="72899" y="11938"/>
                  </a:lnTo>
                  <a:lnTo>
                    <a:pt x="74803" y="12700"/>
                  </a:lnTo>
                  <a:lnTo>
                    <a:pt x="75566" y="14225"/>
                  </a:lnTo>
                  <a:lnTo>
                    <a:pt x="77597" y="14987"/>
                  </a:lnTo>
                  <a:lnTo>
                    <a:pt x="79630" y="17272"/>
                  </a:lnTo>
                  <a:lnTo>
                    <a:pt x="80900" y="18034"/>
                  </a:lnTo>
                  <a:lnTo>
                    <a:pt x="82931" y="20194"/>
                  </a:lnTo>
                  <a:lnTo>
                    <a:pt x="85599" y="21718"/>
                  </a:lnTo>
                  <a:lnTo>
                    <a:pt x="86233" y="23241"/>
                  </a:lnTo>
                  <a:lnTo>
                    <a:pt x="88392" y="24766"/>
                  </a:lnTo>
                  <a:lnTo>
                    <a:pt x="89663" y="26925"/>
                  </a:lnTo>
                  <a:lnTo>
                    <a:pt x="91060" y="28449"/>
                  </a:lnTo>
                  <a:lnTo>
                    <a:pt x="93091" y="33656"/>
                  </a:lnTo>
                  <a:lnTo>
                    <a:pt x="93091" y="35941"/>
                  </a:lnTo>
                  <a:lnTo>
                    <a:pt x="93727" y="36703"/>
                  </a:lnTo>
                  <a:lnTo>
                    <a:pt x="93091" y="38100"/>
                  </a:lnTo>
                  <a:lnTo>
                    <a:pt x="92330" y="38862"/>
                  </a:lnTo>
                  <a:lnTo>
                    <a:pt x="91694" y="38862"/>
                  </a:lnTo>
                  <a:lnTo>
                    <a:pt x="91060" y="39625"/>
                  </a:lnTo>
                  <a:lnTo>
                    <a:pt x="89663" y="39625"/>
                  </a:lnTo>
                  <a:lnTo>
                    <a:pt x="89027" y="40387"/>
                  </a:lnTo>
                  <a:lnTo>
                    <a:pt x="87630" y="40387"/>
                  </a:lnTo>
                  <a:lnTo>
                    <a:pt x="84328" y="41910"/>
                  </a:lnTo>
                  <a:lnTo>
                    <a:pt x="82931" y="41910"/>
                  </a:lnTo>
                  <a:lnTo>
                    <a:pt x="81661" y="42672"/>
                  </a:lnTo>
                  <a:lnTo>
                    <a:pt x="79630" y="42672"/>
                  </a:lnTo>
                  <a:lnTo>
                    <a:pt x="78233" y="43434"/>
                  </a:lnTo>
                  <a:lnTo>
                    <a:pt x="77597" y="43434"/>
                  </a:lnTo>
                  <a:lnTo>
                    <a:pt x="76200" y="44069"/>
                  </a:lnTo>
                  <a:lnTo>
                    <a:pt x="74803" y="44069"/>
                  </a:lnTo>
                  <a:lnTo>
                    <a:pt x="74169" y="44831"/>
                  </a:lnTo>
                  <a:lnTo>
                    <a:pt x="72899" y="44831"/>
                  </a:lnTo>
                  <a:lnTo>
                    <a:pt x="71502" y="45594"/>
                  </a:lnTo>
                  <a:lnTo>
                    <a:pt x="69469" y="45594"/>
                  </a:lnTo>
                  <a:lnTo>
                    <a:pt x="68072" y="46356"/>
                  </a:lnTo>
                  <a:lnTo>
                    <a:pt x="66802" y="46356"/>
                  </a:lnTo>
                  <a:lnTo>
                    <a:pt x="65405" y="47879"/>
                  </a:lnTo>
                  <a:lnTo>
                    <a:pt x="62739" y="47879"/>
                  </a:lnTo>
                  <a:lnTo>
                    <a:pt x="62103" y="48641"/>
                  </a:lnTo>
                  <a:lnTo>
                    <a:pt x="60706" y="48641"/>
                  </a:lnTo>
                  <a:lnTo>
                    <a:pt x="59310" y="49277"/>
                  </a:lnTo>
                  <a:lnTo>
                    <a:pt x="58039" y="50800"/>
                  </a:lnTo>
                  <a:lnTo>
                    <a:pt x="56008" y="50800"/>
                  </a:lnTo>
                  <a:lnTo>
                    <a:pt x="55372" y="52325"/>
                  </a:lnTo>
                  <a:lnTo>
                    <a:pt x="53975" y="53087"/>
                  </a:lnTo>
                  <a:lnTo>
                    <a:pt x="52578" y="54610"/>
                  </a:lnTo>
                  <a:lnTo>
                    <a:pt x="51944" y="56134"/>
                  </a:lnTo>
                  <a:lnTo>
                    <a:pt x="50547" y="57531"/>
                  </a:lnTo>
                  <a:lnTo>
                    <a:pt x="49911" y="59056"/>
                  </a:lnTo>
                  <a:lnTo>
                    <a:pt x="49911" y="60579"/>
                  </a:lnTo>
                  <a:lnTo>
                    <a:pt x="47880" y="65025"/>
                  </a:lnTo>
                  <a:lnTo>
                    <a:pt x="47880" y="65787"/>
                  </a:lnTo>
                  <a:lnTo>
                    <a:pt x="47244" y="67310"/>
                  </a:lnTo>
                  <a:lnTo>
                    <a:pt x="47244" y="6870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5" name="Freeform 684"/>
            <p:cNvSpPr/>
            <p:nvPr/>
          </p:nvSpPr>
          <p:spPr>
            <a:xfrm>
              <a:off x="900371" y="3311146"/>
              <a:ext cx="56401" cy="80411"/>
            </a:xfrm>
            <a:custGeom>
              <a:avLst/>
              <a:gdLst/>
              <a:ahLst/>
              <a:cxnLst/>
              <a:rect l="0" t="0" r="0" b="0"/>
              <a:pathLst>
                <a:path w="57278" h="79883">
                  <a:moveTo>
                    <a:pt x="27686" y="5969"/>
                  </a:moveTo>
                  <a:lnTo>
                    <a:pt x="27050" y="5969"/>
                  </a:lnTo>
                  <a:lnTo>
                    <a:pt x="26416" y="8255"/>
                  </a:lnTo>
                  <a:lnTo>
                    <a:pt x="25653" y="9017"/>
                  </a:lnTo>
                  <a:lnTo>
                    <a:pt x="25653" y="10413"/>
                  </a:lnTo>
                  <a:lnTo>
                    <a:pt x="25019" y="11938"/>
                  </a:lnTo>
                  <a:lnTo>
                    <a:pt x="25019" y="13462"/>
                  </a:lnTo>
                  <a:lnTo>
                    <a:pt x="22986" y="18669"/>
                  </a:lnTo>
                  <a:lnTo>
                    <a:pt x="22986" y="20193"/>
                  </a:lnTo>
                  <a:lnTo>
                    <a:pt x="21589" y="23113"/>
                  </a:lnTo>
                  <a:lnTo>
                    <a:pt x="21589" y="23875"/>
                  </a:lnTo>
                  <a:lnTo>
                    <a:pt x="18288" y="27686"/>
                  </a:lnTo>
                  <a:lnTo>
                    <a:pt x="16891" y="28448"/>
                  </a:lnTo>
                  <a:lnTo>
                    <a:pt x="14858" y="30607"/>
                  </a:lnTo>
                  <a:lnTo>
                    <a:pt x="12827" y="32131"/>
                  </a:lnTo>
                  <a:lnTo>
                    <a:pt x="11556" y="34417"/>
                  </a:lnTo>
                  <a:lnTo>
                    <a:pt x="10794" y="35179"/>
                  </a:lnTo>
                  <a:lnTo>
                    <a:pt x="10160" y="36575"/>
                  </a:lnTo>
                  <a:lnTo>
                    <a:pt x="9525" y="37338"/>
                  </a:lnTo>
                  <a:lnTo>
                    <a:pt x="8889" y="38862"/>
                  </a:lnTo>
                  <a:lnTo>
                    <a:pt x="8889" y="40258"/>
                  </a:lnTo>
                  <a:lnTo>
                    <a:pt x="8128" y="41782"/>
                  </a:lnTo>
                  <a:lnTo>
                    <a:pt x="8128" y="44831"/>
                  </a:lnTo>
                  <a:lnTo>
                    <a:pt x="7492" y="47117"/>
                  </a:lnTo>
                  <a:lnTo>
                    <a:pt x="7492" y="59055"/>
                  </a:lnTo>
                  <a:lnTo>
                    <a:pt x="8128" y="60451"/>
                  </a:lnTo>
                  <a:lnTo>
                    <a:pt x="8889" y="61213"/>
                  </a:lnTo>
                  <a:lnTo>
                    <a:pt x="9525" y="62738"/>
                  </a:lnTo>
                  <a:lnTo>
                    <a:pt x="10160" y="63500"/>
                  </a:lnTo>
                  <a:lnTo>
                    <a:pt x="11556" y="63500"/>
                  </a:lnTo>
                  <a:lnTo>
                    <a:pt x="12827" y="65024"/>
                  </a:lnTo>
                  <a:lnTo>
                    <a:pt x="16255" y="66548"/>
                  </a:lnTo>
                  <a:lnTo>
                    <a:pt x="16891" y="66548"/>
                  </a:lnTo>
                  <a:lnTo>
                    <a:pt x="17653" y="67309"/>
                  </a:lnTo>
                  <a:lnTo>
                    <a:pt x="18922" y="67944"/>
                  </a:lnTo>
                  <a:lnTo>
                    <a:pt x="19558" y="68707"/>
                  </a:lnTo>
                  <a:lnTo>
                    <a:pt x="20955" y="68707"/>
                  </a:lnTo>
                  <a:lnTo>
                    <a:pt x="22352" y="69469"/>
                  </a:lnTo>
                  <a:lnTo>
                    <a:pt x="22986" y="69469"/>
                  </a:lnTo>
                  <a:lnTo>
                    <a:pt x="27686" y="71755"/>
                  </a:lnTo>
                  <a:lnTo>
                    <a:pt x="33019" y="71755"/>
                  </a:lnTo>
                  <a:lnTo>
                    <a:pt x="34416" y="70993"/>
                  </a:lnTo>
                  <a:lnTo>
                    <a:pt x="35178" y="69469"/>
                  </a:lnTo>
                  <a:lnTo>
                    <a:pt x="35814" y="68707"/>
                  </a:lnTo>
                  <a:lnTo>
                    <a:pt x="36449" y="66548"/>
                  </a:lnTo>
                  <a:lnTo>
                    <a:pt x="36449" y="65024"/>
                  </a:lnTo>
                  <a:lnTo>
                    <a:pt x="37845" y="61213"/>
                  </a:lnTo>
                  <a:lnTo>
                    <a:pt x="37845" y="59689"/>
                  </a:lnTo>
                  <a:lnTo>
                    <a:pt x="38480" y="59055"/>
                  </a:lnTo>
                  <a:lnTo>
                    <a:pt x="38480" y="57531"/>
                  </a:lnTo>
                  <a:lnTo>
                    <a:pt x="39116" y="56769"/>
                  </a:lnTo>
                  <a:lnTo>
                    <a:pt x="39116" y="54482"/>
                  </a:lnTo>
                  <a:lnTo>
                    <a:pt x="39750" y="53086"/>
                  </a:lnTo>
                  <a:lnTo>
                    <a:pt x="39750" y="50800"/>
                  </a:lnTo>
                  <a:lnTo>
                    <a:pt x="40513" y="50038"/>
                  </a:lnTo>
                  <a:lnTo>
                    <a:pt x="40513" y="47879"/>
                  </a:lnTo>
                  <a:lnTo>
                    <a:pt x="41147" y="45593"/>
                  </a:lnTo>
                  <a:lnTo>
                    <a:pt x="41147" y="39624"/>
                  </a:lnTo>
                  <a:lnTo>
                    <a:pt x="40513" y="38862"/>
                  </a:lnTo>
                  <a:lnTo>
                    <a:pt x="40513" y="38100"/>
                  </a:lnTo>
                  <a:lnTo>
                    <a:pt x="39750" y="35813"/>
                  </a:lnTo>
                  <a:lnTo>
                    <a:pt x="39750" y="34417"/>
                  </a:lnTo>
                  <a:lnTo>
                    <a:pt x="40513" y="32131"/>
                  </a:lnTo>
                  <a:lnTo>
                    <a:pt x="40513" y="28448"/>
                  </a:lnTo>
                  <a:lnTo>
                    <a:pt x="41147" y="26924"/>
                  </a:lnTo>
                  <a:lnTo>
                    <a:pt x="41147" y="25400"/>
                  </a:lnTo>
                  <a:lnTo>
                    <a:pt x="41910" y="24638"/>
                  </a:lnTo>
                  <a:lnTo>
                    <a:pt x="41910" y="23113"/>
                  </a:lnTo>
                  <a:lnTo>
                    <a:pt x="42544" y="21589"/>
                  </a:lnTo>
                  <a:lnTo>
                    <a:pt x="42544" y="20193"/>
                  </a:lnTo>
                  <a:lnTo>
                    <a:pt x="43180" y="18669"/>
                  </a:lnTo>
                  <a:lnTo>
                    <a:pt x="43180" y="17907"/>
                  </a:lnTo>
                  <a:lnTo>
                    <a:pt x="43941" y="16509"/>
                  </a:lnTo>
                  <a:lnTo>
                    <a:pt x="43941" y="15748"/>
                  </a:lnTo>
                  <a:lnTo>
                    <a:pt x="44577" y="14224"/>
                  </a:lnTo>
                  <a:lnTo>
                    <a:pt x="44577" y="13462"/>
                  </a:lnTo>
                  <a:lnTo>
                    <a:pt x="45211" y="12700"/>
                  </a:lnTo>
                  <a:lnTo>
                    <a:pt x="45211" y="10413"/>
                  </a:lnTo>
                  <a:lnTo>
                    <a:pt x="46608" y="9017"/>
                  </a:lnTo>
                  <a:lnTo>
                    <a:pt x="46608" y="8255"/>
                  </a:lnTo>
                  <a:lnTo>
                    <a:pt x="57277" y="8255"/>
                  </a:lnTo>
                  <a:lnTo>
                    <a:pt x="56641" y="8255"/>
                  </a:lnTo>
                  <a:lnTo>
                    <a:pt x="56641" y="9017"/>
                  </a:lnTo>
                  <a:lnTo>
                    <a:pt x="56006" y="9651"/>
                  </a:lnTo>
                  <a:lnTo>
                    <a:pt x="54610" y="12700"/>
                  </a:lnTo>
                  <a:lnTo>
                    <a:pt x="52578" y="18669"/>
                  </a:lnTo>
                  <a:lnTo>
                    <a:pt x="51308" y="20193"/>
                  </a:lnTo>
                  <a:lnTo>
                    <a:pt x="49911" y="24638"/>
                  </a:lnTo>
                  <a:lnTo>
                    <a:pt x="47878" y="28448"/>
                  </a:lnTo>
                  <a:lnTo>
                    <a:pt x="47878" y="29844"/>
                  </a:lnTo>
                  <a:lnTo>
                    <a:pt x="47244" y="31369"/>
                  </a:lnTo>
                  <a:lnTo>
                    <a:pt x="47244" y="33655"/>
                  </a:lnTo>
                  <a:lnTo>
                    <a:pt x="46608" y="34417"/>
                  </a:lnTo>
                  <a:lnTo>
                    <a:pt x="46608" y="35813"/>
                  </a:lnTo>
                  <a:lnTo>
                    <a:pt x="47244" y="37338"/>
                  </a:lnTo>
                  <a:lnTo>
                    <a:pt x="47244" y="55244"/>
                  </a:lnTo>
                  <a:lnTo>
                    <a:pt x="46608" y="57531"/>
                  </a:lnTo>
                  <a:lnTo>
                    <a:pt x="46608" y="59689"/>
                  </a:lnTo>
                  <a:lnTo>
                    <a:pt x="45847" y="60451"/>
                  </a:lnTo>
                  <a:lnTo>
                    <a:pt x="45847" y="62738"/>
                  </a:lnTo>
                  <a:lnTo>
                    <a:pt x="44577" y="65786"/>
                  </a:lnTo>
                  <a:lnTo>
                    <a:pt x="44577" y="67944"/>
                  </a:lnTo>
                  <a:lnTo>
                    <a:pt x="40513" y="77724"/>
                  </a:lnTo>
                  <a:lnTo>
                    <a:pt x="39116" y="79120"/>
                  </a:lnTo>
                  <a:lnTo>
                    <a:pt x="37845" y="79882"/>
                  </a:lnTo>
                  <a:lnTo>
                    <a:pt x="35178" y="79882"/>
                  </a:lnTo>
                  <a:lnTo>
                    <a:pt x="34416" y="79120"/>
                  </a:lnTo>
                  <a:lnTo>
                    <a:pt x="28320" y="79120"/>
                  </a:lnTo>
                  <a:lnTo>
                    <a:pt x="27050" y="78486"/>
                  </a:lnTo>
                  <a:lnTo>
                    <a:pt x="25653" y="78486"/>
                  </a:lnTo>
                  <a:lnTo>
                    <a:pt x="24256" y="77724"/>
                  </a:lnTo>
                  <a:lnTo>
                    <a:pt x="20319" y="77724"/>
                  </a:lnTo>
                  <a:lnTo>
                    <a:pt x="18922" y="76962"/>
                  </a:lnTo>
                  <a:lnTo>
                    <a:pt x="16891" y="76962"/>
                  </a:lnTo>
                  <a:lnTo>
                    <a:pt x="14224" y="75438"/>
                  </a:lnTo>
                  <a:lnTo>
                    <a:pt x="12827" y="75438"/>
                  </a:lnTo>
                  <a:lnTo>
                    <a:pt x="11556" y="74675"/>
                  </a:lnTo>
                  <a:lnTo>
                    <a:pt x="10160" y="74675"/>
                  </a:lnTo>
                  <a:lnTo>
                    <a:pt x="9525" y="73913"/>
                  </a:lnTo>
                  <a:lnTo>
                    <a:pt x="6730" y="72517"/>
                  </a:lnTo>
                  <a:lnTo>
                    <a:pt x="6095" y="72517"/>
                  </a:lnTo>
                  <a:lnTo>
                    <a:pt x="5461" y="71755"/>
                  </a:lnTo>
                  <a:lnTo>
                    <a:pt x="3428" y="70993"/>
                  </a:lnTo>
                  <a:lnTo>
                    <a:pt x="2031" y="67944"/>
                  </a:lnTo>
                  <a:lnTo>
                    <a:pt x="1397" y="65786"/>
                  </a:lnTo>
                  <a:lnTo>
                    <a:pt x="761" y="65024"/>
                  </a:lnTo>
                  <a:lnTo>
                    <a:pt x="761" y="60451"/>
                  </a:lnTo>
                  <a:lnTo>
                    <a:pt x="0" y="59055"/>
                  </a:lnTo>
                  <a:lnTo>
                    <a:pt x="0" y="44831"/>
                  </a:lnTo>
                  <a:lnTo>
                    <a:pt x="761" y="43307"/>
                  </a:lnTo>
                  <a:lnTo>
                    <a:pt x="761" y="38862"/>
                  </a:lnTo>
                  <a:lnTo>
                    <a:pt x="1397" y="38100"/>
                  </a:lnTo>
                  <a:lnTo>
                    <a:pt x="1397" y="37338"/>
                  </a:lnTo>
                  <a:lnTo>
                    <a:pt x="2031" y="35179"/>
                  </a:lnTo>
                  <a:lnTo>
                    <a:pt x="2794" y="34417"/>
                  </a:lnTo>
                  <a:lnTo>
                    <a:pt x="3428" y="32893"/>
                  </a:lnTo>
                  <a:lnTo>
                    <a:pt x="8889" y="26924"/>
                  </a:lnTo>
                  <a:lnTo>
                    <a:pt x="9525" y="26924"/>
                  </a:lnTo>
                  <a:lnTo>
                    <a:pt x="12827" y="23113"/>
                  </a:lnTo>
                  <a:lnTo>
                    <a:pt x="14224" y="20955"/>
                  </a:lnTo>
                  <a:lnTo>
                    <a:pt x="14858" y="19431"/>
                  </a:lnTo>
                  <a:lnTo>
                    <a:pt x="14858" y="15748"/>
                  </a:lnTo>
                  <a:lnTo>
                    <a:pt x="16891" y="11175"/>
                  </a:lnTo>
                  <a:lnTo>
                    <a:pt x="16891" y="9651"/>
                  </a:lnTo>
                  <a:lnTo>
                    <a:pt x="18288" y="5969"/>
                  </a:lnTo>
                  <a:lnTo>
                    <a:pt x="18288" y="4444"/>
                  </a:lnTo>
                  <a:lnTo>
                    <a:pt x="18922" y="2920"/>
                  </a:lnTo>
                  <a:lnTo>
                    <a:pt x="19558" y="2286"/>
                  </a:lnTo>
                  <a:lnTo>
                    <a:pt x="19558" y="0"/>
                  </a:lnTo>
                  <a:lnTo>
                    <a:pt x="2031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6" name="Freeform 685"/>
            <p:cNvSpPr/>
            <p:nvPr/>
          </p:nvSpPr>
          <p:spPr>
            <a:xfrm>
              <a:off x="970873" y="3246424"/>
              <a:ext cx="98703" cy="121598"/>
            </a:xfrm>
            <a:custGeom>
              <a:avLst/>
              <a:gdLst/>
              <a:ahLst/>
              <a:cxnLst/>
              <a:rect l="0" t="0" r="0" b="0"/>
              <a:pathLst>
                <a:path w="99823" h="121033">
                  <a:moveTo>
                    <a:pt x="8763" y="65787"/>
                  </a:moveTo>
                  <a:lnTo>
                    <a:pt x="8763" y="66549"/>
                  </a:lnTo>
                  <a:lnTo>
                    <a:pt x="10161" y="67945"/>
                  </a:lnTo>
                  <a:lnTo>
                    <a:pt x="10796" y="69470"/>
                  </a:lnTo>
                  <a:lnTo>
                    <a:pt x="12192" y="70994"/>
                  </a:lnTo>
                  <a:lnTo>
                    <a:pt x="12827" y="72518"/>
                  </a:lnTo>
                  <a:lnTo>
                    <a:pt x="14225" y="73914"/>
                  </a:lnTo>
                  <a:lnTo>
                    <a:pt x="14860" y="76201"/>
                  </a:lnTo>
                  <a:lnTo>
                    <a:pt x="16257" y="77725"/>
                  </a:lnTo>
                  <a:lnTo>
                    <a:pt x="17527" y="80011"/>
                  </a:lnTo>
                  <a:lnTo>
                    <a:pt x="18924" y="81407"/>
                  </a:lnTo>
                  <a:lnTo>
                    <a:pt x="21591" y="85852"/>
                  </a:lnTo>
                  <a:lnTo>
                    <a:pt x="23622" y="88138"/>
                  </a:lnTo>
                  <a:lnTo>
                    <a:pt x="25019" y="90425"/>
                  </a:lnTo>
                  <a:lnTo>
                    <a:pt x="26289" y="91949"/>
                  </a:lnTo>
                  <a:lnTo>
                    <a:pt x="29083" y="96394"/>
                  </a:lnTo>
                  <a:lnTo>
                    <a:pt x="31750" y="99442"/>
                  </a:lnTo>
                  <a:lnTo>
                    <a:pt x="33147" y="101601"/>
                  </a:lnTo>
                  <a:lnTo>
                    <a:pt x="34417" y="103125"/>
                  </a:lnTo>
                  <a:lnTo>
                    <a:pt x="35814" y="103887"/>
                  </a:lnTo>
                  <a:lnTo>
                    <a:pt x="37085" y="105283"/>
                  </a:lnTo>
                  <a:lnTo>
                    <a:pt x="37719" y="106807"/>
                  </a:lnTo>
                  <a:lnTo>
                    <a:pt x="41911" y="109094"/>
                  </a:lnTo>
                  <a:lnTo>
                    <a:pt x="42546" y="108332"/>
                  </a:lnTo>
                  <a:lnTo>
                    <a:pt x="42546" y="106807"/>
                  </a:lnTo>
                  <a:lnTo>
                    <a:pt x="43180" y="105283"/>
                  </a:lnTo>
                  <a:lnTo>
                    <a:pt x="43180" y="102363"/>
                  </a:lnTo>
                  <a:lnTo>
                    <a:pt x="43816" y="100076"/>
                  </a:lnTo>
                  <a:lnTo>
                    <a:pt x="43816" y="94107"/>
                  </a:lnTo>
                  <a:lnTo>
                    <a:pt x="43180" y="93345"/>
                  </a:lnTo>
                  <a:lnTo>
                    <a:pt x="43180" y="88138"/>
                  </a:lnTo>
                  <a:lnTo>
                    <a:pt x="42546" y="87376"/>
                  </a:lnTo>
                  <a:lnTo>
                    <a:pt x="42546" y="82932"/>
                  </a:lnTo>
                  <a:lnTo>
                    <a:pt x="41911" y="82170"/>
                  </a:lnTo>
                  <a:lnTo>
                    <a:pt x="41911" y="80011"/>
                  </a:lnTo>
                  <a:lnTo>
                    <a:pt x="41149" y="78487"/>
                  </a:lnTo>
                  <a:lnTo>
                    <a:pt x="41149" y="76963"/>
                  </a:lnTo>
                  <a:lnTo>
                    <a:pt x="40513" y="75438"/>
                  </a:lnTo>
                  <a:lnTo>
                    <a:pt x="40513" y="74676"/>
                  </a:lnTo>
                  <a:lnTo>
                    <a:pt x="39878" y="73280"/>
                  </a:lnTo>
                  <a:lnTo>
                    <a:pt x="39878" y="70994"/>
                  </a:lnTo>
                  <a:lnTo>
                    <a:pt x="38482" y="67945"/>
                  </a:lnTo>
                  <a:lnTo>
                    <a:pt x="38482" y="67183"/>
                  </a:lnTo>
                  <a:lnTo>
                    <a:pt x="37719" y="65787"/>
                  </a:lnTo>
                  <a:lnTo>
                    <a:pt x="37085" y="65025"/>
                  </a:lnTo>
                  <a:lnTo>
                    <a:pt x="37085" y="63501"/>
                  </a:lnTo>
                  <a:lnTo>
                    <a:pt x="36450" y="61976"/>
                  </a:lnTo>
                  <a:lnTo>
                    <a:pt x="35814" y="61342"/>
                  </a:lnTo>
                  <a:lnTo>
                    <a:pt x="35814" y="59818"/>
                  </a:lnTo>
                  <a:lnTo>
                    <a:pt x="34417" y="58294"/>
                  </a:lnTo>
                  <a:lnTo>
                    <a:pt x="31116" y="50801"/>
                  </a:lnTo>
                  <a:lnTo>
                    <a:pt x="30353" y="50038"/>
                  </a:lnTo>
                  <a:lnTo>
                    <a:pt x="30353" y="49276"/>
                  </a:lnTo>
                  <a:lnTo>
                    <a:pt x="29719" y="48514"/>
                  </a:lnTo>
                  <a:lnTo>
                    <a:pt x="41149" y="35814"/>
                  </a:lnTo>
                  <a:lnTo>
                    <a:pt x="45213" y="35814"/>
                  </a:lnTo>
                  <a:lnTo>
                    <a:pt x="45847" y="36576"/>
                  </a:lnTo>
                  <a:lnTo>
                    <a:pt x="51944" y="36576"/>
                  </a:lnTo>
                  <a:lnTo>
                    <a:pt x="53975" y="37338"/>
                  </a:lnTo>
                  <a:lnTo>
                    <a:pt x="55372" y="38101"/>
                  </a:lnTo>
                  <a:lnTo>
                    <a:pt x="56642" y="38101"/>
                  </a:lnTo>
                  <a:lnTo>
                    <a:pt x="60707" y="40387"/>
                  </a:lnTo>
                  <a:lnTo>
                    <a:pt x="64771" y="44832"/>
                  </a:lnTo>
                  <a:lnTo>
                    <a:pt x="68835" y="53721"/>
                  </a:lnTo>
                  <a:lnTo>
                    <a:pt x="71502" y="56770"/>
                  </a:lnTo>
                  <a:lnTo>
                    <a:pt x="72136" y="56770"/>
                  </a:lnTo>
                  <a:lnTo>
                    <a:pt x="73533" y="57532"/>
                  </a:lnTo>
                  <a:lnTo>
                    <a:pt x="74169" y="56770"/>
                  </a:lnTo>
                  <a:lnTo>
                    <a:pt x="75566" y="56770"/>
                  </a:lnTo>
                  <a:lnTo>
                    <a:pt x="76836" y="56007"/>
                  </a:lnTo>
                  <a:lnTo>
                    <a:pt x="82297" y="53721"/>
                  </a:lnTo>
                  <a:lnTo>
                    <a:pt x="84328" y="52325"/>
                  </a:lnTo>
                  <a:lnTo>
                    <a:pt x="86361" y="51563"/>
                  </a:lnTo>
                  <a:lnTo>
                    <a:pt x="87630" y="49276"/>
                  </a:lnTo>
                  <a:lnTo>
                    <a:pt x="89027" y="48514"/>
                  </a:lnTo>
                  <a:lnTo>
                    <a:pt x="90425" y="46356"/>
                  </a:lnTo>
                  <a:lnTo>
                    <a:pt x="92457" y="40387"/>
                  </a:lnTo>
                  <a:lnTo>
                    <a:pt x="92457" y="38101"/>
                  </a:lnTo>
                  <a:lnTo>
                    <a:pt x="91694" y="37338"/>
                  </a:lnTo>
                  <a:lnTo>
                    <a:pt x="91694" y="35814"/>
                  </a:lnTo>
                  <a:lnTo>
                    <a:pt x="91060" y="35052"/>
                  </a:lnTo>
                  <a:lnTo>
                    <a:pt x="90425" y="33656"/>
                  </a:lnTo>
                  <a:lnTo>
                    <a:pt x="90425" y="32894"/>
                  </a:lnTo>
                  <a:lnTo>
                    <a:pt x="85599" y="24638"/>
                  </a:lnTo>
                  <a:lnTo>
                    <a:pt x="83694" y="23114"/>
                  </a:lnTo>
                  <a:lnTo>
                    <a:pt x="82297" y="20956"/>
                  </a:lnTo>
                  <a:lnTo>
                    <a:pt x="78867" y="17145"/>
                  </a:lnTo>
                  <a:lnTo>
                    <a:pt x="76836" y="15621"/>
                  </a:lnTo>
                  <a:lnTo>
                    <a:pt x="75566" y="14225"/>
                  </a:lnTo>
                  <a:lnTo>
                    <a:pt x="74169" y="13463"/>
                  </a:lnTo>
                  <a:lnTo>
                    <a:pt x="72899" y="11938"/>
                  </a:lnTo>
                  <a:lnTo>
                    <a:pt x="71502" y="11176"/>
                  </a:lnTo>
                  <a:lnTo>
                    <a:pt x="70105" y="9780"/>
                  </a:lnTo>
                  <a:lnTo>
                    <a:pt x="69469" y="9780"/>
                  </a:lnTo>
                  <a:lnTo>
                    <a:pt x="65405" y="7494"/>
                  </a:lnTo>
                  <a:lnTo>
                    <a:pt x="53341" y="7494"/>
                  </a:lnTo>
                  <a:lnTo>
                    <a:pt x="52578" y="8256"/>
                  </a:lnTo>
                  <a:lnTo>
                    <a:pt x="50547" y="8256"/>
                  </a:lnTo>
                  <a:lnTo>
                    <a:pt x="50547" y="9018"/>
                  </a:lnTo>
                  <a:lnTo>
                    <a:pt x="55372" y="0"/>
                  </a:lnTo>
                  <a:lnTo>
                    <a:pt x="68835" y="0"/>
                  </a:lnTo>
                  <a:lnTo>
                    <a:pt x="70105" y="762"/>
                  </a:lnTo>
                  <a:lnTo>
                    <a:pt x="71502" y="762"/>
                  </a:lnTo>
                  <a:lnTo>
                    <a:pt x="72899" y="1524"/>
                  </a:lnTo>
                  <a:lnTo>
                    <a:pt x="74169" y="3049"/>
                  </a:lnTo>
                  <a:lnTo>
                    <a:pt x="75566" y="3049"/>
                  </a:lnTo>
                  <a:lnTo>
                    <a:pt x="76200" y="4445"/>
                  </a:lnTo>
                  <a:lnTo>
                    <a:pt x="76836" y="5207"/>
                  </a:lnTo>
                  <a:lnTo>
                    <a:pt x="78233" y="5970"/>
                  </a:lnTo>
                  <a:lnTo>
                    <a:pt x="78867" y="7494"/>
                  </a:lnTo>
                  <a:lnTo>
                    <a:pt x="80264" y="8256"/>
                  </a:lnTo>
                  <a:lnTo>
                    <a:pt x="84963" y="13463"/>
                  </a:lnTo>
                  <a:lnTo>
                    <a:pt x="85599" y="14859"/>
                  </a:lnTo>
                  <a:lnTo>
                    <a:pt x="90425" y="20194"/>
                  </a:lnTo>
                  <a:lnTo>
                    <a:pt x="91060" y="21718"/>
                  </a:lnTo>
                  <a:lnTo>
                    <a:pt x="92457" y="23114"/>
                  </a:lnTo>
                  <a:lnTo>
                    <a:pt x="93727" y="26163"/>
                  </a:lnTo>
                  <a:lnTo>
                    <a:pt x="95758" y="28449"/>
                  </a:lnTo>
                  <a:lnTo>
                    <a:pt x="96394" y="29845"/>
                  </a:lnTo>
                  <a:lnTo>
                    <a:pt x="97155" y="30607"/>
                  </a:lnTo>
                  <a:lnTo>
                    <a:pt x="98425" y="34290"/>
                  </a:lnTo>
                  <a:lnTo>
                    <a:pt x="99822" y="35814"/>
                  </a:lnTo>
                  <a:lnTo>
                    <a:pt x="99822" y="43307"/>
                  </a:lnTo>
                  <a:lnTo>
                    <a:pt x="99188" y="44070"/>
                  </a:lnTo>
                  <a:lnTo>
                    <a:pt x="99188" y="45594"/>
                  </a:lnTo>
                  <a:lnTo>
                    <a:pt x="97791" y="47118"/>
                  </a:lnTo>
                  <a:lnTo>
                    <a:pt x="97155" y="48514"/>
                  </a:lnTo>
                  <a:lnTo>
                    <a:pt x="93727" y="52325"/>
                  </a:lnTo>
                  <a:lnTo>
                    <a:pt x="93091" y="53721"/>
                  </a:lnTo>
                  <a:lnTo>
                    <a:pt x="91694" y="54483"/>
                  </a:lnTo>
                  <a:lnTo>
                    <a:pt x="90425" y="56770"/>
                  </a:lnTo>
                  <a:lnTo>
                    <a:pt x="86361" y="59818"/>
                  </a:lnTo>
                  <a:lnTo>
                    <a:pt x="82932" y="63501"/>
                  </a:lnTo>
                  <a:lnTo>
                    <a:pt x="80264" y="65025"/>
                  </a:lnTo>
                  <a:lnTo>
                    <a:pt x="79630" y="65787"/>
                  </a:lnTo>
                  <a:lnTo>
                    <a:pt x="76836" y="67183"/>
                  </a:lnTo>
                  <a:lnTo>
                    <a:pt x="76200" y="67945"/>
                  </a:lnTo>
                  <a:lnTo>
                    <a:pt x="75566" y="67945"/>
                  </a:lnTo>
                  <a:lnTo>
                    <a:pt x="71502" y="70232"/>
                  </a:lnTo>
                  <a:lnTo>
                    <a:pt x="70105" y="70232"/>
                  </a:lnTo>
                  <a:lnTo>
                    <a:pt x="69469" y="69470"/>
                  </a:lnTo>
                  <a:lnTo>
                    <a:pt x="68072" y="68707"/>
                  </a:lnTo>
                  <a:lnTo>
                    <a:pt x="66167" y="64263"/>
                  </a:lnTo>
                  <a:lnTo>
                    <a:pt x="64771" y="62738"/>
                  </a:lnTo>
                  <a:lnTo>
                    <a:pt x="59310" y="49276"/>
                  </a:lnTo>
                  <a:lnTo>
                    <a:pt x="58039" y="47752"/>
                  </a:lnTo>
                  <a:lnTo>
                    <a:pt x="55372" y="47752"/>
                  </a:lnTo>
                  <a:lnTo>
                    <a:pt x="53975" y="47118"/>
                  </a:lnTo>
                  <a:lnTo>
                    <a:pt x="40513" y="47118"/>
                  </a:lnTo>
                  <a:lnTo>
                    <a:pt x="40513" y="48514"/>
                  </a:lnTo>
                  <a:lnTo>
                    <a:pt x="41149" y="50038"/>
                  </a:lnTo>
                  <a:lnTo>
                    <a:pt x="41149" y="51563"/>
                  </a:lnTo>
                  <a:lnTo>
                    <a:pt x="41911" y="53087"/>
                  </a:lnTo>
                  <a:lnTo>
                    <a:pt x="41911" y="53721"/>
                  </a:lnTo>
                  <a:lnTo>
                    <a:pt x="42546" y="54483"/>
                  </a:lnTo>
                  <a:lnTo>
                    <a:pt x="42546" y="57532"/>
                  </a:lnTo>
                  <a:lnTo>
                    <a:pt x="43180" y="58294"/>
                  </a:lnTo>
                  <a:lnTo>
                    <a:pt x="43180" y="60580"/>
                  </a:lnTo>
                  <a:lnTo>
                    <a:pt x="43816" y="61976"/>
                  </a:lnTo>
                  <a:lnTo>
                    <a:pt x="43816" y="63501"/>
                  </a:lnTo>
                  <a:lnTo>
                    <a:pt x="44577" y="64263"/>
                  </a:lnTo>
                  <a:lnTo>
                    <a:pt x="44577" y="65787"/>
                  </a:lnTo>
                  <a:lnTo>
                    <a:pt x="45213" y="67183"/>
                  </a:lnTo>
                  <a:lnTo>
                    <a:pt x="45213" y="68707"/>
                  </a:lnTo>
                  <a:lnTo>
                    <a:pt x="45847" y="70232"/>
                  </a:lnTo>
                  <a:lnTo>
                    <a:pt x="45847" y="72518"/>
                  </a:lnTo>
                  <a:lnTo>
                    <a:pt x="46483" y="73914"/>
                  </a:lnTo>
                  <a:lnTo>
                    <a:pt x="46483" y="75438"/>
                  </a:lnTo>
                  <a:lnTo>
                    <a:pt x="47244" y="76963"/>
                  </a:lnTo>
                  <a:lnTo>
                    <a:pt x="47244" y="78487"/>
                  </a:lnTo>
                  <a:lnTo>
                    <a:pt x="47880" y="79249"/>
                  </a:lnTo>
                  <a:lnTo>
                    <a:pt x="47880" y="82170"/>
                  </a:lnTo>
                  <a:lnTo>
                    <a:pt x="48641" y="84456"/>
                  </a:lnTo>
                  <a:lnTo>
                    <a:pt x="48641" y="91949"/>
                  </a:lnTo>
                  <a:lnTo>
                    <a:pt x="49277" y="93345"/>
                  </a:lnTo>
                  <a:lnTo>
                    <a:pt x="49277" y="109094"/>
                  </a:lnTo>
                  <a:lnTo>
                    <a:pt x="48641" y="109856"/>
                  </a:lnTo>
                  <a:lnTo>
                    <a:pt x="48641" y="113538"/>
                  </a:lnTo>
                  <a:lnTo>
                    <a:pt x="47880" y="115825"/>
                  </a:lnTo>
                  <a:lnTo>
                    <a:pt x="47880" y="117349"/>
                  </a:lnTo>
                  <a:lnTo>
                    <a:pt x="47244" y="118745"/>
                  </a:lnTo>
                  <a:lnTo>
                    <a:pt x="45847" y="120270"/>
                  </a:lnTo>
                  <a:lnTo>
                    <a:pt x="44577" y="121032"/>
                  </a:lnTo>
                  <a:lnTo>
                    <a:pt x="42546" y="121032"/>
                  </a:lnTo>
                  <a:lnTo>
                    <a:pt x="41149" y="120270"/>
                  </a:lnTo>
                  <a:lnTo>
                    <a:pt x="39116" y="119507"/>
                  </a:lnTo>
                  <a:lnTo>
                    <a:pt x="37719" y="118111"/>
                  </a:lnTo>
                  <a:lnTo>
                    <a:pt x="36450" y="118111"/>
                  </a:lnTo>
                  <a:lnTo>
                    <a:pt x="35052" y="117349"/>
                  </a:lnTo>
                  <a:lnTo>
                    <a:pt x="33147" y="115063"/>
                  </a:lnTo>
                  <a:lnTo>
                    <a:pt x="31750" y="114301"/>
                  </a:lnTo>
                  <a:lnTo>
                    <a:pt x="31116" y="112776"/>
                  </a:lnTo>
                  <a:lnTo>
                    <a:pt x="27052" y="108332"/>
                  </a:lnTo>
                  <a:lnTo>
                    <a:pt x="24385" y="103887"/>
                  </a:lnTo>
                  <a:lnTo>
                    <a:pt x="20321" y="99442"/>
                  </a:lnTo>
                  <a:lnTo>
                    <a:pt x="19558" y="97918"/>
                  </a:lnTo>
                  <a:lnTo>
                    <a:pt x="18924" y="97156"/>
                  </a:lnTo>
                  <a:lnTo>
                    <a:pt x="18288" y="95632"/>
                  </a:lnTo>
                  <a:lnTo>
                    <a:pt x="17527" y="94870"/>
                  </a:lnTo>
                  <a:lnTo>
                    <a:pt x="16891" y="93345"/>
                  </a:lnTo>
                  <a:lnTo>
                    <a:pt x="15622" y="92711"/>
                  </a:lnTo>
                  <a:lnTo>
                    <a:pt x="15622" y="91187"/>
                  </a:lnTo>
                  <a:lnTo>
                    <a:pt x="14225" y="90425"/>
                  </a:lnTo>
                  <a:lnTo>
                    <a:pt x="13589" y="88901"/>
                  </a:lnTo>
                  <a:lnTo>
                    <a:pt x="12827" y="88138"/>
                  </a:lnTo>
                  <a:lnTo>
                    <a:pt x="12192" y="86614"/>
                  </a:lnTo>
                  <a:lnTo>
                    <a:pt x="10796" y="84456"/>
                  </a:lnTo>
                  <a:lnTo>
                    <a:pt x="9525" y="82932"/>
                  </a:lnTo>
                  <a:lnTo>
                    <a:pt x="6858" y="78487"/>
                  </a:lnTo>
                  <a:lnTo>
                    <a:pt x="5461" y="76963"/>
                  </a:lnTo>
                  <a:lnTo>
                    <a:pt x="3430" y="73280"/>
                  </a:lnTo>
                  <a:lnTo>
                    <a:pt x="2794" y="72518"/>
                  </a:lnTo>
                  <a:lnTo>
                    <a:pt x="2033" y="70994"/>
                  </a:lnTo>
                  <a:lnTo>
                    <a:pt x="1397" y="70232"/>
                  </a:lnTo>
                  <a:lnTo>
                    <a:pt x="763" y="68707"/>
                  </a:lnTo>
                  <a:lnTo>
                    <a:pt x="0" y="679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7" name="Freeform 686"/>
            <p:cNvSpPr/>
            <p:nvPr/>
          </p:nvSpPr>
          <p:spPr>
            <a:xfrm>
              <a:off x="651853" y="3477853"/>
              <a:ext cx="151579" cy="123560"/>
            </a:xfrm>
            <a:custGeom>
              <a:avLst/>
              <a:gdLst/>
              <a:ahLst/>
              <a:cxnLst/>
              <a:rect l="0" t="0" r="0" b="0"/>
              <a:pathLst>
                <a:path w="150243" h="121794">
                  <a:moveTo>
                    <a:pt x="8002" y="0"/>
                  </a:moveTo>
                  <a:lnTo>
                    <a:pt x="17527" y="4445"/>
                  </a:lnTo>
                  <a:lnTo>
                    <a:pt x="17527" y="5969"/>
                  </a:lnTo>
                  <a:lnTo>
                    <a:pt x="16764" y="6731"/>
                  </a:lnTo>
                  <a:lnTo>
                    <a:pt x="16764" y="13462"/>
                  </a:lnTo>
                  <a:lnTo>
                    <a:pt x="16129" y="14858"/>
                  </a:lnTo>
                  <a:lnTo>
                    <a:pt x="16129" y="41021"/>
                  </a:lnTo>
                  <a:lnTo>
                    <a:pt x="16764" y="41783"/>
                  </a:lnTo>
                  <a:lnTo>
                    <a:pt x="16764" y="44069"/>
                  </a:lnTo>
                  <a:lnTo>
                    <a:pt x="18796" y="50038"/>
                  </a:lnTo>
                  <a:lnTo>
                    <a:pt x="18796" y="51562"/>
                  </a:lnTo>
                  <a:lnTo>
                    <a:pt x="20193" y="53721"/>
                  </a:lnTo>
                  <a:lnTo>
                    <a:pt x="20193" y="54483"/>
                  </a:lnTo>
                  <a:lnTo>
                    <a:pt x="20828" y="56007"/>
                  </a:lnTo>
                  <a:lnTo>
                    <a:pt x="20828" y="56769"/>
                  </a:lnTo>
                  <a:lnTo>
                    <a:pt x="22860" y="61976"/>
                  </a:lnTo>
                  <a:lnTo>
                    <a:pt x="23496" y="64262"/>
                  </a:lnTo>
                  <a:lnTo>
                    <a:pt x="24892" y="67945"/>
                  </a:lnTo>
                  <a:lnTo>
                    <a:pt x="24892" y="69469"/>
                  </a:lnTo>
                  <a:lnTo>
                    <a:pt x="26289" y="72389"/>
                  </a:lnTo>
                  <a:lnTo>
                    <a:pt x="25528" y="73914"/>
                  </a:lnTo>
                  <a:lnTo>
                    <a:pt x="25528" y="74676"/>
                  </a:lnTo>
                  <a:lnTo>
                    <a:pt x="24892" y="74676"/>
                  </a:lnTo>
                  <a:lnTo>
                    <a:pt x="24892" y="75438"/>
                  </a:lnTo>
                  <a:lnTo>
                    <a:pt x="22225" y="75438"/>
                  </a:lnTo>
                  <a:lnTo>
                    <a:pt x="19431" y="73914"/>
                  </a:lnTo>
                  <a:lnTo>
                    <a:pt x="18161" y="73914"/>
                  </a:lnTo>
                  <a:lnTo>
                    <a:pt x="18161" y="73152"/>
                  </a:lnTo>
                  <a:lnTo>
                    <a:pt x="18161" y="73914"/>
                  </a:lnTo>
                  <a:lnTo>
                    <a:pt x="16764" y="75438"/>
                  </a:lnTo>
                  <a:lnTo>
                    <a:pt x="16129" y="76962"/>
                  </a:lnTo>
                  <a:lnTo>
                    <a:pt x="16129" y="77723"/>
                  </a:lnTo>
                  <a:lnTo>
                    <a:pt x="11431" y="88138"/>
                  </a:lnTo>
                  <a:lnTo>
                    <a:pt x="11431" y="89662"/>
                  </a:lnTo>
                  <a:lnTo>
                    <a:pt x="10668" y="90423"/>
                  </a:lnTo>
                  <a:lnTo>
                    <a:pt x="10668" y="91185"/>
                  </a:lnTo>
                  <a:lnTo>
                    <a:pt x="11431" y="91821"/>
                  </a:lnTo>
                  <a:lnTo>
                    <a:pt x="12066" y="93345"/>
                  </a:lnTo>
                  <a:lnTo>
                    <a:pt x="12700" y="93345"/>
                  </a:lnTo>
                  <a:lnTo>
                    <a:pt x="13463" y="94107"/>
                  </a:lnTo>
                  <a:lnTo>
                    <a:pt x="16129" y="95631"/>
                  </a:lnTo>
                  <a:lnTo>
                    <a:pt x="16764" y="96393"/>
                  </a:lnTo>
                  <a:lnTo>
                    <a:pt x="18796" y="97154"/>
                  </a:lnTo>
                  <a:lnTo>
                    <a:pt x="20193" y="97916"/>
                  </a:lnTo>
                  <a:lnTo>
                    <a:pt x="25528" y="100076"/>
                  </a:lnTo>
                  <a:lnTo>
                    <a:pt x="26289" y="100838"/>
                  </a:lnTo>
                  <a:lnTo>
                    <a:pt x="27560" y="100838"/>
                  </a:lnTo>
                  <a:lnTo>
                    <a:pt x="28195" y="101600"/>
                  </a:lnTo>
                  <a:lnTo>
                    <a:pt x="29592" y="102362"/>
                  </a:lnTo>
                  <a:lnTo>
                    <a:pt x="30989" y="102362"/>
                  </a:lnTo>
                  <a:lnTo>
                    <a:pt x="32259" y="103123"/>
                  </a:lnTo>
                  <a:lnTo>
                    <a:pt x="33656" y="103123"/>
                  </a:lnTo>
                  <a:lnTo>
                    <a:pt x="34291" y="103885"/>
                  </a:lnTo>
                  <a:lnTo>
                    <a:pt x="35688" y="103885"/>
                  </a:lnTo>
                  <a:lnTo>
                    <a:pt x="36323" y="104521"/>
                  </a:lnTo>
                  <a:lnTo>
                    <a:pt x="37720" y="104521"/>
                  </a:lnTo>
                  <a:lnTo>
                    <a:pt x="38354" y="105283"/>
                  </a:lnTo>
                  <a:lnTo>
                    <a:pt x="39752" y="105283"/>
                  </a:lnTo>
                  <a:lnTo>
                    <a:pt x="41021" y="106045"/>
                  </a:lnTo>
                  <a:lnTo>
                    <a:pt x="43053" y="106045"/>
                  </a:lnTo>
                  <a:lnTo>
                    <a:pt x="43816" y="106807"/>
                  </a:lnTo>
                  <a:lnTo>
                    <a:pt x="45085" y="107569"/>
                  </a:lnTo>
                  <a:lnTo>
                    <a:pt x="47117" y="107569"/>
                  </a:lnTo>
                  <a:lnTo>
                    <a:pt x="48514" y="108331"/>
                  </a:lnTo>
                  <a:lnTo>
                    <a:pt x="50546" y="108331"/>
                  </a:lnTo>
                  <a:lnTo>
                    <a:pt x="51181" y="109093"/>
                  </a:lnTo>
                  <a:lnTo>
                    <a:pt x="53214" y="109093"/>
                  </a:lnTo>
                  <a:lnTo>
                    <a:pt x="54484" y="109854"/>
                  </a:lnTo>
                  <a:lnTo>
                    <a:pt x="56642" y="109854"/>
                  </a:lnTo>
                  <a:lnTo>
                    <a:pt x="57913" y="110616"/>
                  </a:lnTo>
                  <a:lnTo>
                    <a:pt x="59945" y="110616"/>
                  </a:lnTo>
                  <a:lnTo>
                    <a:pt x="61977" y="111252"/>
                  </a:lnTo>
                  <a:lnTo>
                    <a:pt x="63246" y="110616"/>
                  </a:lnTo>
                  <a:lnTo>
                    <a:pt x="93599" y="110616"/>
                  </a:lnTo>
                  <a:lnTo>
                    <a:pt x="94996" y="109854"/>
                  </a:lnTo>
                  <a:lnTo>
                    <a:pt x="101092" y="109854"/>
                  </a:lnTo>
                  <a:lnTo>
                    <a:pt x="102363" y="109093"/>
                  </a:lnTo>
                  <a:lnTo>
                    <a:pt x="109093" y="109093"/>
                  </a:lnTo>
                  <a:lnTo>
                    <a:pt x="110491" y="108331"/>
                  </a:lnTo>
                  <a:lnTo>
                    <a:pt x="114554" y="108331"/>
                  </a:lnTo>
                  <a:lnTo>
                    <a:pt x="116586" y="107569"/>
                  </a:lnTo>
                  <a:lnTo>
                    <a:pt x="117856" y="107569"/>
                  </a:lnTo>
                  <a:lnTo>
                    <a:pt x="119889" y="106807"/>
                  </a:lnTo>
                  <a:lnTo>
                    <a:pt x="120650" y="106807"/>
                  </a:lnTo>
                  <a:lnTo>
                    <a:pt x="122682" y="106045"/>
                  </a:lnTo>
                  <a:lnTo>
                    <a:pt x="123317" y="106045"/>
                  </a:lnTo>
                  <a:lnTo>
                    <a:pt x="123953" y="105283"/>
                  </a:lnTo>
                  <a:lnTo>
                    <a:pt x="124714" y="105283"/>
                  </a:lnTo>
                  <a:lnTo>
                    <a:pt x="125349" y="104521"/>
                  </a:lnTo>
                  <a:lnTo>
                    <a:pt x="125349" y="103123"/>
                  </a:lnTo>
                  <a:lnTo>
                    <a:pt x="125985" y="101600"/>
                  </a:lnTo>
                  <a:lnTo>
                    <a:pt x="125985" y="98678"/>
                  </a:lnTo>
                  <a:lnTo>
                    <a:pt x="126620" y="97916"/>
                  </a:lnTo>
                  <a:lnTo>
                    <a:pt x="126620" y="84454"/>
                  </a:lnTo>
                  <a:lnTo>
                    <a:pt x="127381" y="82931"/>
                  </a:lnTo>
                  <a:lnTo>
                    <a:pt x="127381" y="63500"/>
                  </a:lnTo>
                  <a:lnTo>
                    <a:pt x="128017" y="62738"/>
                  </a:lnTo>
                  <a:lnTo>
                    <a:pt x="128652" y="61214"/>
                  </a:lnTo>
                  <a:lnTo>
                    <a:pt x="130049" y="59816"/>
                  </a:lnTo>
                  <a:lnTo>
                    <a:pt x="132716" y="58293"/>
                  </a:lnTo>
                  <a:lnTo>
                    <a:pt x="134748" y="58293"/>
                  </a:lnTo>
                  <a:lnTo>
                    <a:pt x="136145" y="57531"/>
                  </a:lnTo>
                  <a:lnTo>
                    <a:pt x="138049" y="57531"/>
                  </a:lnTo>
                  <a:lnTo>
                    <a:pt x="139446" y="56769"/>
                  </a:lnTo>
                  <a:lnTo>
                    <a:pt x="141478" y="56769"/>
                  </a:lnTo>
                  <a:lnTo>
                    <a:pt x="142875" y="56007"/>
                  </a:lnTo>
                  <a:lnTo>
                    <a:pt x="150242" y="56007"/>
                  </a:lnTo>
                  <a:lnTo>
                    <a:pt x="150242" y="59054"/>
                  </a:lnTo>
                  <a:lnTo>
                    <a:pt x="148210" y="61214"/>
                  </a:lnTo>
                  <a:lnTo>
                    <a:pt x="146178" y="65023"/>
                  </a:lnTo>
                  <a:lnTo>
                    <a:pt x="136779" y="75438"/>
                  </a:lnTo>
                  <a:lnTo>
                    <a:pt x="135382" y="78485"/>
                  </a:lnTo>
                  <a:lnTo>
                    <a:pt x="134748" y="79247"/>
                  </a:lnTo>
                  <a:lnTo>
                    <a:pt x="134748" y="82931"/>
                  </a:lnTo>
                  <a:lnTo>
                    <a:pt x="134113" y="84454"/>
                  </a:lnTo>
                  <a:lnTo>
                    <a:pt x="134113" y="89662"/>
                  </a:lnTo>
                  <a:lnTo>
                    <a:pt x="133478" y="91185"/>
                  </a:lnTo>
                  <a:lnTo>
                    <a:pt x="133478" y="96393"/>
                  </a:lnTo>
                  <a:lnTo>
                    <a:pt x="132716" y="97916"/>
                  </a:lnTo>
                  <a:lnTo>
                    <a:pt x="132716" y="103123"/>
                  </a:lnTo>
                  <a:lnTo>
                    <a:pt x="132081" y="104521"/>
                  </a:lnTo>
                  <a:lnTo>
                    <a:pt x="132081" y="109093"/>
                  </a:lnTo>
                  <a:lnTo>
                    <a:pt x="131446" y="110616"/>
                  </a:lnTo>
                  <a:lnTo>
                    <a:pt x="131446" y="113538"/>
                  </a:lnTo>
                  <a:lnTo>
                    <a:pt x="130684" y="114300"/>
                  </a:lnTo>
                  <a:lnTo>
                    <a:pt x="129414" y="117983"/>
                  </a:lnTo>
                  <a:lnTo>
                    <a:pt x="128652" y="117983"/>
                  </a:lnTo>
                  <a:lnTo>
                    <a:pt x="128017" y="118745"/>
                  </a:lnTo>
                  <a:lnTo>
                    <a:pt x="126620" y="118745"/>
                  </a:lnTo>
                  <a:lnTo>
                    <a:pt x="125349" y="119507"/>
                  </a:lnTo>
                  <a:lnTo>
                    <a:pt x="123953" y="119507"/>
                  </a:lnTo>
                  <a:lnTo>
                    <a:pt x="121921" y="120269"/>
                  </a:lnTo>
                  <a:lnTo>
                    <a:pt x="114554" y="120269"/>
                  </a:lnTo>
                  <a:lnTo>
                    <a:pt x="113157" y="121031"/>
                  </a:lnTo>
                  <a:lnTo>
                    <a:pt x="103760" y="121031"/>
                  </a:lnTo>
                  <a:lnTo>
                    <a:pt x="102363" y="121793"/>
                  </a:lnTo>
                  <a:lnTo>
                    <a:pt x="72010" y="121793"/>
                  </a:lnTo>
                  <a:lnTo>
                    <a:pt x="69978" y="121031"/>
                  </a:lnTo>
                  <a:lnTo>
                    <a:pt x="64009" y="121031"/>
                  </a:lnTo>
                  <a:lnTo>
                    <a:pt x="62611" y="120269"/>
                  </a:lnTo>
                  <a:lnTo>
                    <a:pt x="55246" y="120269"/>
                  </a:lnTo>
                  <a:lnTo>
                    <a:pt x="53849" y="119507"/>
                  </a:lnTo>
                  <a:lnTo>
                    <a:pt x="49149" y="119507"/>
                  </a:lnTo>
                  <a:lnTo>
                    <a:pt x="48514" y="118745"/>
                  </a:lnTo>
                  <a:lnTo>
                    <a:pt x="45721" y="118745"/>
                  </a:lnTo>
                  <a:lnTo>
                    <a:pt x="45085" y="117983"/>
                  </a:lnTo>
                  <a:lnTo>
                    <a:pt x="43816" y="117983"/>
                  </a:lnTo>
                  <a:lnTo>
                    <a:pt x="43053" y="117347"/>
                  </a:lnTo>
                  <a:lnTo>
                    <a:pt x="40386" y="117347"/>
                  </a:lnTo>
                  <a:lnTo>
                    <a:pt x="39752" y="116585"/>
                  </a:lnTo>
                  <a:lnTo>
                    <a:pt x="38354" y="116585"/>
                  </a:lnTo>
                  <a:lnTo>
                    <a:pt x="37720" y="115823"/>
                  </a:lnTo>
                  <a:lnTo>
                    <a:pt x="36323" y="115823"/>
                  </a:lnTo>
                  <a:lnTo>
                    <a:pt x="35053" y="115062"/>
                  </a:lnTo>
                  <a:lnTo>
                    <a:pt x="34291" y="115062"/>
                  </a:lnTo>
                  <a:lnTo>
                    <a:pt x="33021" y="114300"/>
                  </a:lnTo>
                  <a:lnTo>
                    <a:pt x="32259" y="114300"/>
                  </a:lnTo>
                  <a:lnTo>
                    <a:pt x="30989" y="113538"/>
                  </a:lnTo>
                  <a:lnTo>
                    <a:pt x="29592" y="113538"/>
                  </a:lnTo>
                  <a:lnTo>
                    <a:pt x="28956" y="112776"/>
                  </a:lnTo>
                  <a:lnTo>
                    <a:pt x="27560" y="112014"/>
                  </a:lnTo>
                  <a:lnTo>
                    <a:pt x="26924" y="112014"/>
                  </a:lnTo>
                  <a:lnTo>
                    <a:pt x="25528" y="111252"/>
                  </a:lnTo>
                  <a:lnTo>
                    <a:pt x="24892" y="111252"/>
                  </a:lnTo>
                  <a:lnTo>
                    <a:pt x="23496" y="110616"/>
                  </a:lnTo>
                  <a:lnTo>
                    <a:pt x="22225" y="110616"/>
                  </a:lnTo>
                  <a:lnTo>
                    <a:pt x="20828" y="109093"/>
                  </a:lnTo>
                  <a:lnTo>
                    <a:pt x="16764" y="107569"/>
                  </a:lnTo>
                  <a:lnTo>
                    <a:pt x="15495" y="106045"/>
                  </a:lnTo>
                  <a:lnTo>
                    <a:pt x="7367" y="102362"/>
                  </a:lnTo>
                  <a:lnTo>
                    <a:pt x="6096" y="100838"/>
                  </a:lnTo>
                  <a:lnTo>
                    <a:pt x="4699" y="100838"/>
                  </a:lnTo>
                  <a:lnTo>
                    <a:pt x="3938" y="99314"/>
                  </a:lnTo>
                  <a:lnTo>
                    <a:pt x="2667" y="98678"/>
                  </a:lnTo>
                  <a:lnTo>
                    <a:pt x="1906" y="97916"/>
                  </a:lnTo>
                  <a:lnTo>
                    <a:pt x="1271" y="97916"/>
                  </a:lnTo>
                  <a:lnTo>
                    <a:pt x="0" y="96393"/>
                  </a:lnTo>
                  <a:lnTo>
                    <a:pt x="0" y="90423"/>
                  </a:lnTo>
                  <a:lnTo>
                    <a:pt x="635" y="88138"/>
                  </a:lnTo>
                  <a:lnTo>
                    <a:pt x="1271" y="87376"/>
                  </a:lnTo>
                  <a:lnTo>
                    <a:pt x="1271" y="85852"/>
                  </a:lnTo>
                  <a:lnTo>
                    <a:pt x="1906" y="84454"/>
                  </a:lnTo>
                  <a:lnTo>
                    <a:pt x="2667" y="83693"/>
                  </a:lnTo>
                  <a:lnTo>
                    <a:pt x="3938" y="80645"/>
                  </a:lnTo>
                  <a:lnTo>
                    <a:pt x="3938" y="79247"/>
                  </a:lnTo>
                  <a:lnTo>
                    <a:pt x="4699" y="78485"/>
                  </a:lnTo>
                  <a:lnTo>
                    <a:pt x="6731" y="73914"/>
                  </a:lnTo>
                  <a:lnTo>
                    <a:pt x="6731" y="73152"/>
                  </a:lnTo>
                  <a:lnTo>
                    <a:pt x="7367" y="71627"/>
                  </a:lnTo>
                  <a:lnTo>
                    <a:pt x="8002" y="70993"/>
                  </a:lnTo>
                  <a:lnTo>
                    <a:pt x="8764" y="69469"/>
                  </a:lnTo>
                  <a:lnTo>
                    <a:pt x="9399" y="68707"/>
                  </a:lnTo>
                  <a:lnTo>
                    <a:pt x="9399" y="67183"/>
                  </a:lnTo>
                  <a:lnTo>
                    <a:pt x="10034" y="65785"/>
                  </a:lnTo>
                  <a:lnTo>
                    <a:pt x="10668" y="65023"/>
                  </a:lnTo>
                  <a:lnTo>
                    <a:pt x="10668" y="63500"/>
                  </a:lnTo>
                  <a:lnTo>
                    <a:pt x="10034" y="61214"/>
                  </a:lnTo>
                  <a:lnTo>
                    <a:pt x="10034" y="58293"/>
                  </a:lnTo>
                  <a:lnTo>
                    <a:pt x="9399" y="56769"/>
                  </a:lnTo>
                  <a:lnTo>
                    <a:pt x="9399" y="54483"/>
                  </a:lnTo>
                  <a:lnTo>
                    <a:pt x="8764" y="52958"/>
                  </a:lnTo>
                  <a:lnTo>
                    <a:pt x="8764" y="50800"/>
                  </a:lnTo>
                  <a:lnTo>
                    <a:pt x="8002" y="49276"/>
                  </a:lnTo>
                  <a:lnTo>
                    <a:pt x="8002" y="45593"/>
                  </a:lnTo>
                  <a:lnTo>
                    <a:pt x="7367" y="44069"/>
                  </a:lnTo>
                  <a:lnTo>
                    <a:pt x="7367" y="40385"/>
                  </a:lnTo>
                  <a:lnTo>
                    <a:pt x="6731" y="38100"/>
                  </a:lnTo>
                  <a:lnTo>
                    <a:pt x="6731" y="35814"/>
                  </a:lnTo>
                  <a:lnTo>
                    <a:pt x="6096" y="34289"/>
                  </a:lnTo>
                  <a:lnTo>
                    <a:pt x="6096" y="30607"/>
                  </a:lnTo>
                  <a:lnTo>
                    <a:pt x="5335" y="28447"/>
                  </a:lnTo>
                  <a:lnTo>
                    <a:pt x="5335" y="8254"/>
                  </a:lnTo>
                  <a:lnTo>
                    <a:pt x="6096" y="7493"/>
                  </a:lnTo>
                  <a:lnTo>
                    <a:pt x="6096" y="5207"/>
                  </a:lnTo>
                  <a:lnTo>
                    <a:pt x="6731" y="3683"/>
                  </a:lnTo>
                  <a:lnTo>
                    <a:pt x="6731" y="2158"/>
                  </a:lnTo>
                  <a:lnTo>
                    <a:pt x="7367" y="7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8" name="Freeform 687"/>
            <p:cNvSpPr/>
            <p:nvPr/>
          </p:nvSpPr>
          <p:spPr>
            <a:xfrm>
              <a:off x="780518" y="3456280"/>
              <a:ext cx="98703" cy="186319"/>
            </a:xfrm>
            <a:custGeom>
              <a:avLst/>
              <a:gdLst/>
              <a:ahLst/>
              <a:cxnLst/>
              <a:rect l="0" t="0" r="0" b="0"/>
              <a:pathLst>
                <a:path w="97155" h="186056">
                  <a:moveTo>
                    <a:pt x="762" y="125602"/>
                  </a:moveTo>
                  <a:lnTo>
                    <a:pt x="1397" y="125602"/>
                  </a:lnTo>
                  <a:lnTo>
                    <a:pt x="2794" y="126238"/>
                  </a:lnTo>
                  <a:lnTo>
                    <a:pt x="8127" y="126238"/>
                  </a:lnTo>
                  <a:lnTo>
                    <a:pt x="8762" y="127000"/>
                  </a:lnTo>
                  <a:lnTo>
                    <a:pt x="18922" y="127000"/>
                  </a:lnTo>
                  <a:lnTo>
                    <a:pt x="20319" y="126238"/>
                  </a:lnTo>
                  <a:lnTo>
                    <a:pt x="28321" y="126238"/>
                  </a:lnTo>
                  <a:lnTo>
                    <a:pt x="29718" y="125602"/>
                  </a:lnTo>
                  <a:lnTo>
                    <a:pt x="32384" y="125602"/>
                  </a:lnTo>
                  <a:lnTo>
                    <a:pt x="34417" y="124840"/>
                  </a:lnTo>
                  <a:lnTo>
                    <a:pt x="36448" y="124840"/>
                  </a:lnTo>
                  <a:lnTo>
                    <a:pt x="37084" y="124079"/>
                  </a:lnTo>
                  <a:lnTo>
                    <a:pt x="39751" y="124079"/>
                  </a:lnTo>
                  <a:lnTo>
                    <a:pt x="40512" y="123317"/>
                  </a:lnTo>
                  <a:lnTo>
                    <a:pt x="41782" y="123317"/>
                  </a:lnTo>
                  <a:lnTo>
                    <a:pt x="43179" y="122555"/>
                  </a:lnTo>
                  <a:lnTo>
                    <a:pt x="45212" y="122555"/>
                  </a:lnTo>
                  <a:lnTo>
                    <a:pt x="46609" y="121793"/>
                  </a:lnTo>
                  <a:lnTo>
                    <a:pt x="47243" y="121793"/>
                  </a:lnTo>
                  <a:lnTo>
                    <a:pt x="48513" y="121031"/>
                  </a:lnTo>
                  <a:lnTo>
                    <a:pt x="49910" y="121031"/>
                  </a:lnTo>
                  <a:lnTo>
                    <a:pt x="51307" y="120395"/>
                  </a:lnTo>
                  <a:lnTo>
                    <a:pt x="51943" y="120395"/>
                  </a:lnTo>
                  <a:lnTo>
                    <a:pt x="53340" y="119633"/>
                  </a:lnTo>
                  <a:lnTo>
                    <a:pt x="54609" y="119633"/>
                  </a:lnTo>
                  <a:lnTo>
                    <a:pt x="57276" y="118110"/>
                  </a:lnTo>
                  <a:lnTo>
                    <a:pt x="58038" y="118110"/>
                  </a:lnTo>
                  <a:lnTo>
                    <a:pt x="60706" y="116586"/>
                  </a:lnTo>
                  <a:lnTo>
                    <a:pt x="62103" y="116586"/>
                  </a:lnTo>
                  <a:lnTo>
                    <a:pt x="62737" y="115824"/>
                  </a:lnTo>
                  <a:lnTo>
                    <a:pt x="64134" y="115824"/>
                  </a:lnTo>
                  <a:lnTo>
                    <a:pt x="66801" y="114300"/>
                  </a:lnTo>
                  <a:lnTo>
                    <a:pt x="67437" y="114300"/>
                  </a:lnTo>
                  <a:lnTo>
                    <a:pt x="68834" y="113538"/>
                  </a:lnTo>
                  <a:lnTo>
                    <a:pt x="69468" y="113538"/>
                  </a:lnTo>
                  <a:lnTo>
                    <a:pt x="72135" y="112140"/>
                  </a:lnTo>
                  <a:lnTo>
                    <a:pt x="72898" y="112140"/>
                  </a:lnTo>
                  <a:lnTo>
                    <a:pt x="74168" y="111379"/>
                  </a:lnTo>
                  <a:lnTo>
                    <a:pt x="74803" y="110617"/>
                  </a:lnTo>
                  <a:lnTo>
                    <a:pt x="76199" y="110617"/>
                  </a:lnTo>
                  <a:lnTo>
                    <a:pt x="76834" y="109855"/>
                  </a:lnTo>
                  <a:lnTo>
                    <a:pt x="82296" y="107569"/>
                  </a:lnTo>
                  <a:lnTo>
                    <a:pt x="86359" y="105410"/>
                  </a:lnTo>
                  <a:lnTo>
                    <a:pt x="86995" y="104648"/>
                  </a:lnTo>
                  <a:lnTo>
                    <a:pt x="88392" y="103886"/>
                  </a:lnTo>
                  <a:lnTo>
                    <a:pt x="89026" y="103124"/>
                  </a:lnTo>
                  <a:lnTo>
                    <a:pt x="89662" y="103124"/>
                  </a:lnTo>
                  <a:lnTo>
                    <a:pt x="89026" y="101600"/>
                  </a:lnTo>
                  <a:lnTo>
                    <a:pt x="89026" y="100964"/>
                  </a:lnTo>
                  <a:lnTo>
                    <a:pt x="88392" y="99440"/>
                  </a:lnTo>
                  <a:lnTo>
                    <a:pt x="88392" y="98679"/>
                  </a:lnTo>
                  <a:lnTo>
                    <a:pt x="87629" y="97917"/>
                  </a:lnTo>
                  <a:lnTo>
                    <a:pt x="87629" y="95631"/>
                  </a:lnTo>
                  <a:lnTo>
                    <a:pt x="86359" y="92710"/>
                  </a:lnTo>
                  <a:lnTo>
                    <a:pt x="86359" y="89662"/>
                  </a:lnTo>
                  <a:lnTo>
                    <a:pt x="85724" y="87502"/>
                  </a:lnTo>
                  <a:lnTo>
                    <a:pt x="85724" y="84455"/>
                  </a:lnTo>
                  <a:lnTo>
                    <a:pt x="84962" y="82931"/>
                  </a:lnTo>
                  <a:lnTo>
                    <a:pt x="84962" y="81533"/>
                  </a:lnTo>
                  <a:lnTo>
                    <a:pt x="84328" y="79248"/>
                  </a:lnTo>
                  <a:lnTo>
                    <a:pt x="84328" y="77724"/>
                  </a:lnTo>
                  <a:lnTo>
                    <a:pt x="83565" y="76200"/>
                  </a:lnTo>
                  <a:lnTo>
                    <a:pt x="83565" y="70993"/>
                  </a:lnTo>
                  <a:lnTo>
                    <a:pt x="82931" y="69469"/>
                  </a:lnTo>
                  <a:lnTo>
                    <a:pt x="82931" y="59055"/>
                  </a:lnTo>
                  <a:lnTo>
                    <a:pt x="83565" y="58293"/>
                  </a:lnTo>
                  <a:lnTo>
                    <a:pt x="83565" y="12700"/>
                  </a:lnTo>
                  <a:lnTo>
                    <a:pt x="82931" y="10540"/>
                  </a:lnTo>
                  <a:lnTo>
                    <a:pt x="82931" y="5206"/>
                  </a:lnTo>
                  <a:lnTo>
                    <a:pt x="92329" y="0"/>
                  </a:lnTo>
                  <a:lnTo>
                    <a:pt x="92329" y="1524"/>
                  </a:lnTo>
                  <a:lnTo>
                    <a:pt x="91693" y="3048"/>
                  </a:lnTo>
                  <a:lnTo>
                    <a:pt x="91693" y="61340"/>
                  </a:lnTo>
                  <a:lnTo>
                    <a:pt x="92329" y="63500"/>
                  </a:lnTo>
                  <a:lnTo>
                    <a:pt x="92329" y="68071"/>
                  </a:lnTo>
                  <a:lnTo>
                    <a:pt x="93090" y="69469"/>
                  </a:lnTo>
                  <a:lnTo>
                    <a:pt x="93090" y="73279"/>
                  </a:lnTo>
                  <a:lnTo>
                    <a:pt x="93726" y="74675"/>
                  </a:lnTo>
                  <a:lnTo>
                    <a:pt x="93726" y="79248"/>
                  </a:lnTo>
                  <a:lnTo>
                    <a:pt x="94487" y="80771"/>
                  </a:lnTo>
                  <a:lnTo>
                    <a:pt x="94487" y="82169"/>
                  </a:lnTo>
                  <a:lnTo>
                    <a:pt x="95123" y="83693"/>
                  </a:lnTo>
                  <a:lnTo>
                    <a:pt x="95123" y="88138"/>
                  </a:lnTo>
                  <a:lnTo>
                    <a:pt x="95757" y="89662"/>
                  </a:lnTo>
                  <a:lnTo>
                    <a:pt x="95757" y="90424"/>
                  </a:lnTo>
                  <a:lnTo>
                    <a:pt x="96393" y="91948"/>
                  </a:lnTo>
                  <a:lnTo>
                    <a:pt x="96393" y="95631"/>
                  </a:lnTo>
                  <a:lnTo>
                    <a:pt x="97154" y="97155"/>
                  </a:lnTo>
                  <a:lnTo>
                    <a:pt x="97154" y="107569"/>
                  </a:lnTo>
                  <a:lnTo>
                    <a:pt x="95757" y="110617"/>
                  </a:lnTo>
                  <a:lnTo>
                    <a:pt x="94487" y="111379"/>
                  </a:lnTo>
                  <a:lnTo>
                    <a:pt x="93726" y="112902"/>
                  </a:lnTo>
                  <a:lnTo>
                    <a:pt x="92329" y="114300"/>
                  </a:lnTo>
                  <a:lnTo>
                    <a:pt x="91059" y="115062"/>
                  </a:lnTo>
                  <a:lnTo>
                    <a:pt x="89662" y="116586"/>
                  </a:lnTo>
                  <a:lnTo>
                    <a:pt x="86359" y="118110"/>
                  </a:lnTo>
                  <a:lnTo>
                    <a:pt x="84962" y="119633"/>
                  </a:lnTo>
                  <a:lnTo>
                    <a:pt x="83565" y="120395"/>
                  </a:lnTo>
                  <a:lnTo>
                    <a:pt x="81660" y="121031"/>
                  </a:lnTo>
                  <a:lnTo>
                    <a:pt x="74803" y="124840"/>
                  </a:lnTo>
                  <a:lnTo>
                    <a:pt x="74168" y="124840"/>
                  </a:lnTo>
                  <a:lnTo>
                    <a:pt x="72135" y="126238"/>
                  </a:lnTo>
                  <a:lnTo>
                    <a:pt x="71501" y="127000"/>
                  </a:lnTo>
                  <a:lnTo>
                    <a:pt x="70104" y="127000"/>
                  </a:lnTo>
                  <a:lnTo>
                    <a:pt x="69468" y="127762"/>
                  </a:lnTo>
                  <a:lnTo>
                    <a:pt x="69468" y="144906"/>
                  </a:lnTo>
                  <a:lnTo>
                    <a:pt x="68834" y="145669"/>
                  </a:lnTo>
                  <a:lnTo>
                    <a:pt x="68834" y="146431"/>
                  </a:lnTo>
                  <a:lnTo>
                    <a:pt x="68071" y="147955"/>
                  </a:lnTo>
                  <a:lnTo>
                    <a:pt x="68071" y="148717"/>
                  </a:lnTo>
                  <a:lnTo>
                    <a:pt x="67437" y="150240"/>
                  </a:lnTo>
                  <a:lnTo>
                    <a:pt x="67437" y="151764"/>
                  </a:lnTo>
                  <a:lnTo>
                    <a:pt x="66801" y="153162"/>
                  </a:lnTo>
                  <a:lnTo>
                    <a:pt x="66801" y="154686"/>
                  </a:lnTo>
                  <a:lnTo>
                    <a:pt x="66040" y="156210"/>
                  </a:lnTo>
                  <a:lnTo>
                    <a:pt x="66040" y="157733"/>
                  </a:lnTo>
                  <a:lnTo>
                    <a:pt x="64770" y="160655"/>
                  </a:lnTo>
                  <a:lnTo>
                    <a:pt x="64770" y="162179"/>
                  </a:lnTo>
                  <a:lnTo>
                    <a:pt x="64134" y="164338"/>
                  </a:lnTo>
                  <a:lnTo>
                    <a:pt x="64134" y="165862"/>
                  </a:lnTo>
                  <a:lnTo>
                    <a:pt x="62737" y="168910"/>
                  </a:lnTo>
                  <a:lnTo>
                    <a:pt x="62737" y="170433"/>
                  </a:lnTo>
                  <a:lnTo>
                    <a:pt x="61340" y="173355"/>
                  </a:lnTo>
                  <a:lnTo>
                    <a:pt x="61340" y="174879"/>
                  </a:lnTo>
                  <a:lnTo>
                    <a:pt x="60706" y="176402"/>
                  </a:lnTo>
                  <a:lnTo>
                    <a:pt x="60706" y="178562"/>
                  </a:lnTo>
                  <a:lnTo>
                    <a:pt x="59309" y="182371"/>
                  </a:lnTo>
                  <a:lnTo>
                    <a:pt x="59309" y="183769"/>
                  </a:lnTo>
                  <a:lnTo>
                    <a:pt x="58038" y="183769"/>
                  </a:lnTo>
                  <a:lnTo>
                    <a:pt x="52578" y="186055"/>
                  </a:lnTo>
                  <a:lnTo>
                    <a:pt x="49910" y="186055"/>
                  </a:lnTo>
                  <a:lnTo>
                    <a:pt x="49910" y="177164"/>
                  </a:lnTo>
                  <a:lnTo>
                    <a:pt x="50546" y="175640"/>
                  </a:lnTo>
                  <a:lnTo>
                    <a:pt x="50546" y="174117"/>
                  </a:lnTo>
                  <a:lnTo>
                    <a:pt x="51943" y="171195"/>
                  </a:lnTo>
                  <a:lnTo>
                    <a:pt x="52578" y="168910"/>
                  </a:lnTo>
                  <a:lnTo>
                    <a:pt x="54609" y="165100"/>
                  </a:lnTo>
                  <a:lnTo>
                    <a:pt x="54609" y="164338"/>
                  </a:lnTo>
                  <a:lnTo>
                    <a:pt x="55371" y="162940"/>
                  </a:lnTo>
                  <a:lnTo>
                    <a:pt x="55371" y="161417"/>
                  </a:lnTo>
                  <a:lnTo>
                    <a:pt x="56007" y="160655"/>
                  </a:lnTo>
                  <a:lnTo>
                    <a:pt x="56007" y="159131"/>
                  </a:lnTo>
                  <a:lnTo>
                    <a:pt x="56642" y="157733"/>
                  </a:lnTo>
                  <a:lnTo>
                    <a:pt x="56642" y="156210"/>
                  </a:lnTo>
                  <a:lnTo>
                    <a:pt x="57276" y="154686"/>
                  </a:lnTo>
                  <a:lnTo>
                    <a:pt x="57276" y="153162"/>
                  </a:lnTo>
                  <a:lnTo>
                    <a:pt x="58038" y="151764"/>
                  </a:lnTo>
                  <a:lnTo>
                    <a:pt x="58038" y="150240"/>
                  </a:lnTo>
                  <a:lnTo>
                    <a:pt x="58673" y="148717"/>
                  </a:lnTo>
                  <a:lnTo>
                    <a:pt x="58673" y="144271"/>
                  </a:lnTo>
                  <a:lnTo>
                    <a:pt x="59309" y="143510"/>
                  </a:lnTo>
                  <a:lnTo>
                    <a:pt x="59309" y="140462"/>
                  </a:lnTo>
                  <a:lnTo>
                    <a:pt x="60071" y="139064"/>
                  </a:lnTo>
                  <a:lnTo>
                    <a:pt x="60071" y="134493"/>
                  </a:lnTo>
                  <a:lnTo>
                    <a:pt x="60706" y="133731"/>
                  </a:lnTo>
                  <a:lnTo>
                    <a:pt x="60706" y="129286"/>
                  </a:lnTo>
                  <a:lnTo>
                    <a:pt x="60071" y="129286"/>
                  </a:lnTo>
                  <a:lnTo>
                    <a:pt x="58673" y="130048"/>
                  </a:lnTo>
                  <a:lnTo>
                    <a:pt x="57276" y="130048"/>
                  </a:lnTo>
                  <a:lnTo>
                    <a:pt x="56007" y="130810"/>
                  </a:lnTo>
                  <a:lnTo>
                    <a:pt x="54609" y="130810"/>
                  </a:lnTo>
                  <a:lnTo>
                    <a:pt x="51943" y="132333"/>
                  </a:lnTo>
                  <a:lnTo>
                    <a:pt x="49910" y="132333"/>
                  </a:lnTo>
                  <a:lnTo>
                    <a:pt x="46609" y="133731"/>
                  </a:lnTo>
                  <a:lnTo>
                    <a:pt x="44576" y="133731"/>
                  </a:lnTo>
                  <a:lnTo>
                    <a:pt x="43179" y="134493"/>
                  </a:lnTo>
                  <a:lnTo>
                    <a:pt x="41148" y="135255"/>
                  </a:lnTo>
                  <a:lnTo>
                    <a:pt x="40512" y="135255"/>
                  </a:lnTo>
                  <a:lnTo>
                    <a:pt x="39115" y="136017"/>
                  </a:lnTo>
                  <a:lnTo>
                    <a:pt x="37084" y="136017"/>
                  </a:lnTo>
                  <a:lnTo>
                    <a:pt x="33020" y="137540"/>
                  </a:lnTo>
                  <a:lnTo>
                    <a:pt x="30987" y="137540"/>
                  </a:lnTo>
                  <a:lnTo>
                    <a:pt x="29718" y="138302"/>
                  </a:lnTo>
                  <a:lnTo>
                    <a:pt x="27686" y="138302"/>
                  </a:lnTo>
                  <a:lnTo>
                    <a:pt x="26289" y="139064"/>
                  </a:lnTo>
                  <a:lnTo>
                    <a:pt x="24257" y="139064"/>
                  </a:lnTo>
                  <a:lnTo>
                    <a:pt x="22987" y="139700"/>
                  </a:lnTo>
                  <a:lnTo>
                    <a:pt x="21590" y="139700"/>
                  </a:lnTo>
                  <a:lnTo>
                    <a:pt x="20319" y="140462"/>
                  </a:lnTo>
                  <a:lnTo>
                    <a:pt x="14858" y="140462"/>
                  </a:lnTo>
                  <a:lnTo>
                    <a:pt x="13589" y="139700"/>
                  </a:lnTo>
                  <a:lnTo>
                    <a:pt x="11557" y="139064"/>
                  </a:lnTo>
                  <a:lnTo>
                    <a:pt x="10159" y="139064"/>
                  </a:lnTo>
                  <a:lnTo>
                    <a:pt x="6096" y="136779"/>
                  </a:lnTo>
                  <a:lnTo>
                    <a:pt x="5461" y="136017"/>
                  </a:lnTo>
                  <a:lnTo>
                    <a:pt x="2794" y="134493"/>
                  </a:lnTo>
                  <a:lnTo>
                    <a:pt x="2032" y="133731"/>
                  </a:lnTo>
                  <a:lnTo>
                    <a:pt x="1397" y="133731"/>
                  </a:lnTo>
                  <a:lnTo>
                    <a:pt x="0" y="13296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9" name="Freeform 688"/>
            <p:cNvSpPr/>
            <p:nvPr/>
          </p:nvSpPr>
          <p:spPr>
            <a:xfrm>
              <a:off x="655378" y="3587684"/>
              <a:ext cx="259094" cy="168669"/>
            </a:xfrm>
            <a:custGeom>
              <a:avLst/>
              <a:gdLst/>
              <a:ahLst/>
              <a:cxnLst/>
              <a:rect l="0" t="0" r="0" b="0"/>
              <a:pathLst>
                <a:path w="259589" h="168910">
                  <a:moveTo>
                    <a:pt x="22351" y="0"/>
                  </a:moveTo>
                  <a:lnTo>
                    <a:pt x="31115" y="2159"/>
                  </a:lnTo>
                  <a:lnTo>
                    <a:pt x="31115" y="9652"/>
                  </a:lnTo>
                  <a:lnTo>
                    <a:pt x="31750" y="11176"/>
                  </a:lnTo>
                  <a:lnTo>
                    <a:pt x="31750" y="18669"/>
                  </a:lnTo>
                  <a:lnTo>
                    <a:pt x="32385" y="20954"/>
                  </a:lnTo>
                  <a:lnTo>
                    <a:pt x="32385" y="29083"/>
                  </a:lnTo>
                  <a:lnTo>
                    <a:pt x="33147" y="31369"/>
                  </a:lnTo>
                  <a:lnTo>
                    <a:pt x="33147" y="40385"/>
                  </a:lnTo>
                  <a:lnTo>
                    <a:pt x="33782" y="42545"/>
                  </a:lnTo>
                  <a:lnTo>
                    <a:pt x="33782" y="52196"/>
                  </a:lnTo>
                  <a:lnTo>
                    <a:pt x="33147" y="52959"/>
                  </a:lnTo>
                  <a:lnTo>
                    <a:pt x="33147" y="56007"/>
                  </a:lnTo>
                  <a:lnTo>
                    <a:pt x="32385" y="57530"/>
                  </a:lnTo>
                  <a:lnTo>
                    <a:pt x="31750" y="58292"/>
                  </a:lnTo>
                  <a:lnTo>
                    <a:pt x="31750" y="60452"/>
                  </a:lnTo>
                  <a:lnTo>
                    <a:pt x="31115" y="61976"/>
                  </a:lnTo>
                  <a:lnTo>
                    <a:pt x="31115" y="62738"/>
                  </a:lnTo>
                  <a:lnTo>
                    <a:pt x="30353" y="64261"/>
                  </a:lnTo>
                  <a:lnTo>
                    <a:pt x="30353" y="65659"/>
                  </a:lnTo>
                  <a:lnTo>
                    <a:pt x="29718" y="66421"/>
                  </a:lnTo>
                  <a:lnTo>
                    <a:pt x="29718" y="67945"/>
                  </a:lnTo>
                  <a:lnTo>
                    <a:pt x="29083" y="68707"/>
                  </a:lnTo>
                  <a:lnTo>
                    <a:pt x="29083" y="70230"/>
                  </a:lnTo>
                  <a:lnTo>
                    <a:pt x="28321" y="70992"/>
                  </a:lnTo>
                  <a:lnTo>
                    <a:pt x="28321" y="72390"/>
                  </a:lnTo>
                  <a:lnTo>
                    <a:pt x="27686" y="73152"/>
                  </a:lnTo>
                  <a:lnTo>
                    <a:pt x="27686" y="74676"/>
                  </a:lnTo>
                  <a:lnTo>
                    <a:pt x="27050" y="76200"/>
                  </a:lnTo>
                  <a:lnTo>
                    <a:pt x="26289" y="78485"/>
                  </a:lnTo>
                  <a:lnTo>
                    <a:pt x="26289" y="80645"/>
                  </a:lnTo>
                  <a:lnTo>
                    <a:pt x="25654" y="82169"/>
                  </a:lnTo>
                  <a:lnTo>
                    <a:pt x="25654" y="83692"/>
                  </a:lnTo>
                  <a:lnTo>
                    <a:pt x="26289" y="85090"/>
                  </a:lnTo>
                  <a:lnTo>
                    <a:pt x="28321" y="87376"/>
                  </a:lnTo>
                  <a:lnTo>
                    <a:pt x="31115" y="88900"/>
                  </a:lnTo>
                  <a:lnTo>
                    <a:pt x="32385" y="90423"/>
                  </a:lnTo>
                  <a:lnTo>
                    <a:pt x="33782" y="90423"/>
                  </a:lnTo>
                  <a:lnTo>
                    <a:pt x="35051" y="91185"/>
                  </a:lnTo>
                  <a:lnTo>
                    <a:pt x="38480" y="91185"/>
                  </a:lnTo>
                  <a:lnTo>
                    <a:pt x="40512" y="90423"/>
                  </a:lnTo>
                  <a:lnTo>
                    <a:pt x="43179" y="90423"/>
                  </a:lnTo>
                  <a:lnTo>
                    <a:pt x="43179" y="89661"/>
                  </a:lnTo>
                  <a:lnTo>
                    <a:pt x="43815" y="88900"/>
                  </a:lnTo>
                  <a:lnTo>
                    <a:pt x="46608" y="87376"/>
                  </a:lnTo>
                  <a:lnTo>
                    <a:pt x="47879" y="85852"/>
                  </a:lnTo>
                  <a:lnTo>
                    <a:pt x="49275" y="85090"/>
                  </a:lnTo>
                  <a:lnTo>
                    <a:pt x="50672" y="83692"/>
                  </a:lnTo>
                  <a:lnTo>
                    <a:pt x="51943" y="82930"/>
                  </a:lnTo>
                  <a:lnTo>
                    <a:pt x="52578" y="82169"/>
                  </a:lnTo>
                  <a:lnTo>
                    <a:pt x="55372" y="80645"/>
                  </a:lnTo>
                  <a:lnTo>
                    <a:pt x="56642" y="79247"/>
                  </a:lnTo>
                  <a:lnTo>
                    <a:pt x="61340" y="76961"/>
                  </a:lnTo>
                  <a:lnTo>
                    <a:pt x="62737" y="75438"/>
                  </a:lnTo>
                  <a:lnTo>
                    <a:pt x="75565" y="68707"/>
                  </a:lnTo>
                  <a:lnTo>
                    <a:pt x="76835" y="68707"/>
                  </a:lnTo>
                  <a:lnTo>
                    <a:pt x="78232" y="67945"/>
                  </a:lnTo>
                  <a:lnTo>
                    <a:pt x="79629" y="67945"/>
                  </a:lnTo>
                  <a:lnTo>
                    <a:pt x="80264" y="67183"/>
                  </a:lnTo>
                  <a:lnTo>
                    <a:pt x="82296" y="67183"/>
                  </a:lnTo>
                  <a:lnTo>
                    <a:pt x="83693" y="66421"/>
                  </a:lnTo>
                  <a:lnTo>
                    <a:pt x="91693" y="66421"/>
                  </a:lnTo>
                  <a:lnTo>
                    <a:pt x="93725" y="67183"/>
                  </a:lnTo>
                  <a:lnTo>
                    <a:pt x="94361" y="67183"/>
                  </a:lnTo>
                  <a:lnTo>
                    <a:pt x="95758" y="67945"/>
                  </a:lnTo>
                  <a:lnTo>
                    <a:pt x="97790" y="67945"/>
                  </a:lnTo>
                  <a:lnTo>
                    <a:pt x="99186" y="68707"/>
                  </a:lnTo>
                  <a:lnTo>
                    <a:pt x="99186" y="67945"/>
                  </a:lnTo>
                  <a:lnTo>
                    <a:pt x="98425" y="66421"/>
                  </a:lnTo>
                  <a:lnTo>
                    <a:pt x="97790" y="65659"/>
                  </a:lnTo>
                  <a:lnTo>
                    <a:pt x="97790" y="64261"/>
                  </a:lnTo>
                  <a:lnTo>
                    <a:pt x="97154" y="63500"/>
                  </a:lnTo>
                  <a:lnTo>
                    <a:pt x="97154" y="61976"/>
                  </a:lnTo>
                  <a:lnTo>
                    <a:pt x="96519" y="61214"/>
                  </a:lnTo>
                  <a:lnTo>
                    <a:pt x="96519" y="47752"/>
                  </a:lnTo>
                  <a:lnTo>
                    <a:pt x="97154" y="46990"/>
                  </a:lnTo>
                  <a:lnTo>
                    <a:pt x="97154" y="43307"/>
                  </a:lnTo>
                  <a:lnTo>
                    <a:pt x="97790" y="41783"/>
                  </a:lnTo>
                  <a:lnTo>
                    <a:pt x="97790" y="39623"/>
                  </a:lnTo>
                  <a:lnTo>
                    <a:pt x="98425" y="38100"/>
                  </a:lnTo>
                  <a:lnTo>
                    <a:pt x="98425" y="35814"/>
                  </a:lnTo>
                  <a:lnTo>
                    <a:pt x="99186" y="35052"/>
                  </a:lnTo>
                  <a:lnTo>
                    <a:pt x="99186" y="33528"/>
                  </a:lnTo>
                  <a:lnTo>
                    <a:pt x="99822" y="32765"/>
                  </a:lnTo>
                  <a:lnTo>
                    <a:pt x="99822" y="30607"/>
                  </a:lnTo>
                  <a:lnTo>
                    <a:pt x="100457" y="28321"/>
                  </a:lnTo>
                  <a:lnTo>
                    <a:pt x="100457" y="26923"/>
                  </a:lnTo>
                  <a:lnTo>
                    <a:pt x="101218" y="24638"/>
                  </a:lnTo>
                  <a:lnTo>
                    <a:pt x="101218" y="23114"/>
                  </a:lnTo>
                  <a:lnTo>
                    <a:pt x="101854" y="20954"/>
                  </a:lnTo>
                  <a:lnTo>
                    <a:pt x="101854" y="18669"/>
                  </a:lnTo>
                  <a:lnTo>
                    <a:pt x="102489" y="17145"/>
                  </a:lnTo>
                  <a:lnTo>
                    <a:pt x="102489" y="12700"/>
                  </a:lnTo>
                  <a:lnTo>
                    <a:pt x="103123" y="11176"/>
                  </a:lnTo>
                  <a:lnTo>
                    <a:pt x="103123" y="8254"/>
                  </a:lnTo>
                  <a:lnTo>
                    <a:pt x="111886" y="8254"/>
                  </a:lnTo>
                  <a:lnTo>
                    <a:pt x="111251" y="9652"/>
                  </a:lnTo>
                  <a:lnTo>
                    <a:pt x="111251" y="11176"/>
                  </a:lnTo>
                  <a:lnTo>
                    <a:pt x="110617" y="11938"/>
                  </a:lnTo>
                  <a:lnTo>
                    <a:pt x="110617" y="13461"/>
                  </a:lnTo>
                  <a:lnTo>
                    <a:pt x="109982" y="14096"/>
                  </a:lnTo>
                  <a:lnTo>
                    <a:pt x="109982" y="15621"/>
                  </a:lnTo>
                  <a:lnTo>
                    <a:pt x="109219" y="17145"/>
                  </a:lnTo>
                  <a:lnTo>
                    <a:pt x="109219" y="18669"/>
                  </a:lnTo>
                  <a:lnTo>
                    <a:pt x="108585" y="20192"/>
                  </a:lnTo>
                  <a:lnTo>
                    <a:pt x="108585" y="22352"/>
                  </a:lnTo>
                  <a:lnTo>
                    <a:pt x="107950" y="23876"/>
                  </a:lnTo>
                  <a:lnTo>
                    <a:pt x="107950" y="25400"/>
                  </a:lnTo>
                  <a:lnTo>
                    <a:pt x="105918" y="30607"/>
                  </a:lnTo>
                  <a:lnTo>
                    <a:pt x="105918" y="32130"/>
                  </a:lnTo>
                  <a:lnTo>
                    <a:pt x="104521" y="35814"/>
                  </a:lnTo>
                  <a:lnTo>
                    <a:pt x="104521" y="38861"/>
                  </a:lnTo>
                  <a:lnTo>
                    <a:pt x="103123" y="41783"/>
                  </a:lnTo>
                  <a:lnTo>
                    <a:pt x="103123" y="43307"/>
                  </a:lnTo>
                  <a:lnTo>
                    <a:pt x="102489" y="44069"/>
                  </a:lnTo>
                  <a:lnTo>
                    <a:pt x="102489" y="47752"/>
                  </a:lnTo>
                  <a:lnTo>
                    <a:pt x="101854" y="49276"/>
                  </a:lnTo>
                  <a:lnTo>
                    <a:pt x="101854" y="56007"/>
                  </a:lnTo>
                  <a:lnTo>
                    <a:pt x="102489" y="57530"/>
                  </a:lnTo>
                  <a:lnTo>
                    <a:pt x="102489" y="59054"/>
                  </a:lnTo>
                  <a:lnTo>
                    <a:pt x="103123" y="60452"/>
                  </a:lnTo>
                  <a:lnTo>
                    <a:pt x="103123" y="61976"/>
                  </a:lnTo>
                  <a:lnTo>
                    <a:pt x="104521" y="65023"/>
                  </a:lnTo>
                  <a:lnTo>
                    <a:pt x="104521" y="65659"/>
                  </a:lnTo>
                  <a:lnTo>
                    <a:pt x="105283" y="67183"/>
                  </a:lnTo>
                  <a:lnTo>
                    <a:pt x="105283" y="67945"/>
                  </a:lnTo>
                  <a:lnTo>
                    <a:pt x="105918" y="68707"/>
                  </a:lnTo>
                  <a:lnTo>
                    <a:pt x="105918" y="70230"/>
                  </a:lnTo>
                  <a:lnTo>
                    <a:pt x="107187" y="70992"/>
                  </a:lnTo>
                  <a:lnTo>
                    <a:pt x="108585" y="72390"/>
                  </a:lnTo>
                  <a:lnTo>
                    <a:pt x="109982" y="73152"/>
                  </a:lnTo>
                  <a:lnTo>
                    <a:pt x="111251" y="74676"/>
                  </a:lnTo>
                  <a:lnTo>
                    <a:pt x="114046" y="76200"/>
                  </a:lnTo>
                  <a:lnTo>
                    <a:pt x="109219" y="76200"/>
                  </a:lnTo>
                  <a:lnTo>
                    <a:pt x="108585" y="75438"/>
                  </a:lnTo>
                  <a:lnTo>
                    <a:pt x="103886" y="75438"/>
                  </a:lnTo>
                  <a:lnTo>
                    <a:pt x="102489" y="74676"/>
                  </a:lnTo>
                  <a:lnTo>
                    <a:pt x="79629" y="74676"/>
                  </a:lnTo>
                  <a:lnTo>
                    <a:pt x="78232" y="75438"/>
                  </a:lnTo>
                  <a:lnTo>
                    <a:pt x="77597" y="76200"/>
                  </a:lnTo>
                  <a:lnTo>
                    <a:pt x="76200" y="76200"/>
                  </a:lnTo>
                  <a:lnTo>
                    <a:pt x="75565" y="76961"/>
                  </a:lnTo>
                  <a:lnTo>
                    <a:pt x="71500" y="79247"/>
                  </a:lnTo>
                  <a:lnTo>
                    <a:pt x="70104" y="79247"/>
                  </a:lnTo>
                  <a:lnTo>
                    <a:pt x="68833" y="79883"/>
                  </a:lnTo>
                  <a:lnTo>
                    <a:pt x="67436" y="81407"/>
                  </a:lnTo>
                  <a:lnTo>
                    <a:pt x="63500" y="83692"/>
                  </a:lnTo>
                  <a:lnTo>
                    <a:pt x="62103" y="85090"/>
                  </a:lnTo>
                  <a:lnTo>
                    <a:pt x="60071" y="85852"/>
                  </a:lnTo>
                  <a:lnTo>
                    <a:pt x="53340" y="89661"/>
                  </a:lnTo>
                  <a:lnTo>
                    <a:pt x="51308" y="91821"/>
                  </a:lnTo>
                  <a:lnTo>
                    <a:pt x="50672" y="91821"/>
                  </a:lnTo>
                  <a:lnTo>
                    <a:pt x="49275" y="92583"/>
                  </a:lnTo>
                  <a:lnTo>
                    <a:pt x="47879" y="94107"/>
                  </a:lnTo>
                  <a:lnTo>
                    <a:pt x="46608" y="94869"/>
                  </a:lnTo>
                  <a:lnTo>
                    <a:pt x="46608" y="95630"/>
                  </a:lnTo>
                  <a:lnTo>
                    <a:pt x="45973" y="96392"/>
                  </a:lnTo>
                  <a:lnTo>
                    <a:pt x="45211" y="97916"/>
                  </a:lnTo>
                  <a:lnTo>
                    <a:pt x="45211" y="100838"/>
                  </a:lnTo>
                  <a:lnTo>
                    <a:pt x="44576" y="101600"/>
                  </a:lnTo>
                  <a:lnTo>
                    <a:pt x="44576" y="103123"/>
                  </a:lnTo>
                  <a:lnTo>
                    <a:pt x="43815" y="103759"/>
                  </a:lnTo>
                  <a:lnTo>
                    <a:pt x="43179" y="105283"/>
                  </a:lnTo>
                  <a:lnTo>
                    <a:pt x="41910" y="105283"/>
                  </a:lnTo>
                  <a:lnTo>
                    <a:pt x="41147" y="104521"/>
                  </a:lnTo>
                  <a:lnTo>
                    <a:pt x="37846" y="103123"/>
                  </a:lnTo>
                  <a:lnTo>
                    <a:pt x="33147" y="100076"/>
                  </a:lnTo>
                  <a:lnTo>
                    <a:pt x="32385" y="99314"/>
                  </a:lnTo>
                  <a:lnTo>
                    <a:pt x="31115" y="98552"/>
                  </a:lnTo>
                  <a:lnTo>
                    <a:pt x="30353" y="97916"/>
                  </a:lnTo>
                  <a:lnTo>
                    <a:pt x="29083" y="97154"/>
                  </a:lnTo>
                  <a:lnTo>
                    <a:pt x="28321" y="95630"/>
                  </a:lnTo>
                  <a:lnTo>
                    <a:pt x="27050" y="94869"/>
                  </a:lnTo>
                  <a:lnTo>
                    <a:pt x="26289" y="94869"/>
                  </a:lnTo>
                  <a:lnTo>
                    <a:pt x="24383" y="93345"/>
                  </a:lnTo>
                  <a:lnTo>
                    <a:pt x="22986" y="91821"/>
                  </a:lnTo>
                  <a:lnTo>
                    <a:pt x="21590" y="91185"/>
                  </a:lnTo>
                  <a:lnTo>
                    <a:pt x="20319" y="89661"/>
                  </a:lnTo>
                  <a:lnTo>
                    <a:pt x="19558" y="89661"/>
                  </a:lnTo>
                  <a:lnTo>
                    <a:pt x="9525" y="86614"/>
                  </a:lnTo>
                  <a:lnTo>
                    <a:pt x="9525" y="89661"/>
                  </a:lnTo>
                  <a:lnTo>
                    <a:pt x="8762" y="91185"/>
                  </a:lnTo>
                  <a:lnTo>
                    <a:pt x="8762" y="98552"/>
                  </a:lnTo>
                  <a:lnTo>
                    <a:pt x="8128" y="100076"/>
                  </a:lnTo>
                  <a:lnTo>
                    <a:pt x="8128" y="102361"/>
                  </a:lnTo>
                  <a:lnTo>
                    <a:pt x="8762" y="104521"/>
                  </a:lnTo>
                  <a:lnTo>
                    <a:pt x="8762" y="107569"/>
                  </a:lnTo>
                  <a:lnTo>
                    <a:pt x="9525" y="108330"/>
                  </a:lnTo>
                  <a:lnTo>
                    <a:pt x="9525" y="109854"/>
                  </a:lnTo>
                  <a:lnTo>
                    <a:pt x="10160" y="109854"/>
                  </a:lnTo>
                  <a:lnTo>
                    <a:pt x="14858" y="115061"/>
                  </a:lnTo>
                  <a:lnTo>
                    <a:pt x="18922" y="117983"/>
                  </a:lnTo>
                  <a:lnTo>
                    <a:pt x="20319" y="119507"/>
                  </a:lnTo>
                  <a:lnTo>
                    <a:pt x="21590" y="120269"/>
                  </a:lnTo>
                  <a:lnTo>
                    <a:pt x="22351" y="121030"/>
                  </a:lnTo>
                  <a:lnTo>
                    <a:pt x="23622" y="121792"/>
                  </a:lnTo>
                  <a:lnTo>
                    <a:pt x="24383" y="123190"/>
                  </a:lnTo>
                  <a:lnTo>
                    <a:pt x="25654" y="123952"/>
                  </a:lnTo>
                  <a:lnTo>
                    <a:pt x="26289" y="124714"/>
                  </a:lnTo>
                  <a:lnTo>
                    <a:pt x="27686" y="125476"/>
                  </a:lnTo>
                  <a:lnTo>
                    <a:pt x="29083" y="127000"/>
                  </a:lnTo>
                  <a:lnTo>
                    <a:pt x="30353" y="127761"/>
                  </a:lnTo>
                  <a:lnTo>
                    <a:pt x="31115" y="128523"/>
                  </a:lnTo>
                  <a:lnTo>
                    <a:pt x="32385" y="129285"/>
                  </a:lnTo>
                  <a:lnTo>
                    <a:pt x="33782" y="130683"/>
                  </a:lnTo>
                  <a:lnTo>
                    <a:pt x="36448" y="132207"/>
                  </a:lnTo>
                  <a:lnTo>
                    <a:pt x="38480" y="134492"/>
                  </a:lnTo>
                  <a:lnTo>
                    <a:pt x="41147" y="136016"/>
                  </a:lnTo>
                  <a:lnTo>
                    <a:pt x="41910" y="136652"/>
                  </a:lnTo>
                  <a:lnTo>
                    <a:pt x="43179" y="137414"/>
                  </a:lnTo>
                  <a:lnTo>
                    <a:pt x="44576" y="138938"/>
                  </a:lnTo>
                  <a:lnTo>
                    <a:pt x="45973" y="139700"/>
                  </a:lnTo>
                  <a:lnTo>
                    <a:pt x="46608" y="140461"/>
                  </a:lnTo>
                  <a:lnTo>
                    <a:pt x="49275" y="141859"/>
                  </a:lnTo>
                  <a:lnTo>
                    <a:pt x="49911" y="142621"/>
                  </a:lnTo>
                  <a:lnTo>
                    <a:pt x="51308" y="143383"/>
                  </a:lnTo>
                  <a:lnTo>
                    <a:pt x="51943" y="144145"/>
                  </a:lnTo>
                  <a:lnTo>
                    <a:pt x="54736" y="145669"/>
                  </a:lnTo>
                  <a:lnTo>
                    <a:pt x="56007" y="147192"/>
                  </a:lnTo>
                  <a:lnTo>
                    <a:pt x="61340" y="150876"/>
                  </a:lnTo>
                  <a:lnTo>
                    <a:pt x="62103" y="150876"/>
                  </a:lnTo>
                  <a:lnTo>
                    <a:pt x="64769" y="152400"/>
                  </a:lnTo>
                  <a:lnTo>
                    <a:pt x="65404" y="152400"/>
                  </a:lnTo>
                  <a:lnTo>
                    <a:pt x="66801" y="153161"/>
                  </a:lnTo>
                  <a:lnTo>
                    <a:pt x="68833" y="153161"/>
                  </a:lnTo>
                  <a:lnTo>
                    <a:pt x="69468" y="153923"/>
                  </a:lnTo>
                  <a:lnTo>
                    <a:pt x="71500" y="153923"/>
                  </a:lnTo>
                  <a:lnTo>
                    <a:pt x="72897" y="154685"/>
                  </a:lnTo>
                  <a:lnTo>
                    <a:pt x="74168" y="154685"/>
                  </a:lnTo>
                  <a:lnTo>
                    <a:pt x="74929" y="155321"/>
                  </a:lnTo>
                  <a:lnTo>
                    <a:pt x="76200" y="155321"/>
                  </a:lnTo>
                  <a:lnTo>
                    <a:pt x="77597" y="156083"/>
                  </a:lnTo>
                  <a:lnTo>
                    <a:pt x="78993" y="156083"/>
                  </a:lnTo>
                  <a:lnTo>
                    <a:pt x="81661" y="157607"/>
                  </a:lnTo>
                  <a:lnTo>
                    <a:pt x="82930" y="157607"/>
                  </a:lnTo>
                  <a:lnTo>
                    <a:pt x="84328" y="158369"/>
                  </a:lnTo>
                  <a:lnTo>
                    <a:pt x="87757" y="158369"/>
                  </a:lnTo>
                  <a:lnTo>
                    <a:pt x="89026" y="159130"/>
                  </a:lnTo>
                  <a:lnTo>
                    <a:pt x="90423" y="159130"/>
                  </a:lnTo>
                  <a:lnTo>
                    <a:pt x="91693" y="159892"/>
                  </a:lnTo>
                  <a:lnTo>
                    <a:pt x="93090" y="159892"/>
                  </a:lnTo>
                  <a:lnTo>
                    <a:pt x="94361" y="160654"/>
                  </a:lnTo>
                  <a:lnTo>
                    <a:pt x="99186" y="160654"/>
                  </a:lnTo>
                  <a:lnTo>
                    <a:pt x="100457" y="161416"/>
                  </a:lnTo>
                  <a:lnTo>
                    <a:pt x="106553" y="161416"/>
                  </a:lnTo>
                  <a:lnTo>
                    <a:pt x="107950" y="160654"/>
                  </a:lnTo>
                  <a:lnTo>
                    <a:pt x="111251" y="160654"/>
                  </a:lnTo>
                  <a:lnTo>
                    <a:pt x="112648" y="159892"/>
                  </a:lnTo>
                  <a:lnTo>
                    <a:pt x="114680" y="159130"/>
                  </a:lnTo>
                  <a:lnTo>
                    <a:pt x="115950" y="159130"/>
                  </a:lnTo>
                  <a:lnTo>
                    <a:pt x="120015" y="157607"/>
                  </a:lnTo>
                  <a:lnTo>
                    <a:pt x="122047" y="157607"/>
                  </a:lnTo>
                  <a:lnTo>
                    <a:pt x="122808" y="156845"/>
                  </a:lnTo>
                  <a:lnTo>
                    <a:pt x="124079" y="156845"/>
                  </a:lnTo>
                  <a:lnTo>
                    <a:pt x="124714" y="156083"/>
                  </a:lnTo>
                  <a:lnTo>
                    <a:pt x="126111" y="156083"/>
                  </a:lnTo>
                  <a:lnTo>
                    <a:pt x="126746" y="155321"/>
                  </a:lnTo>
                  <a:lnTo>
                    <a:pt x="128143" y="155321"/>
                  </a:lnTo>
                  <a:lnTo>
                    <a:pt x="128778" y="154685"/>
                  </a:lnTo>
                  <a:lnTo>
                    <a:pt x="130810" y="154685"/>
                  </a:lnTo>
                  <a:lnTo>
                    <a:pt x="132207" y="153923"/>
                  </a:lnTo>
                  <a:lnTo>
                    <a:pt x="134239" y="153923"/>
                  </a:lnTo>
                  <a:lnTo>
                    <a:pt x="135508" y="152400"/>
                  </a:lnTo>
                  <a:lnTo>
                    <a:pt x="137540" y="152400"/>
                  </a:lnTo>
                  <a:lnTo>
                    <a:pt x="145668" y="148716"/>
                  </a:lnTo>
                  <a:lnTo>
                    <a:pt x="147065" y="148716"/>
                  </a:lnTo>
                  <a:lnTo>
                    <a:pt x="148336" y="147954"/>
                  </a:lnTo>
                  <a:lnTo>
                    <a:pt x="149733" y="147954"/>
                  </a:lnTo>
                  <a:lnTo>
                    <a:pt x="150368" y="147192"/>
                  </a:lnTo>
                  <a:lnTo>
                    <a:pt x="151003" y="147192"/>
                  </a:lnTo>
                  <a:lnTo>
                    <a:pt x="152400" y="146430"/>
                  </a:lnTo>
                  <a:lnTo>
                    <a:pt x="153035" y="146430"/>
                  </a:lnTo>
                  <a:lnTo>
                    <a:pt x="153669" y="137414"/>
                  </a:lnTo>
                  <a:lnTo>
                    <a:pt x="159766" y="137414"/>
                  </a:lnTo>
                  <a:lnTo>
                    <a:pt x="160528" y="147192"/>
                  </a:lnTo>
                  <a:lnTo>
                    <a:pt x="178053" y="147192"/>
                  </a:lnTo>
                  <a:lnTo>
                    <a:pt x="179324" y="146430"/>
                  </a:lnTo>
                  <a:lnTo>
                    <a:pt x="202945" y="146430"/>
                  </a:lnTo>
                  <a:lnTo>
                    <a:pt x="204342" y="145669"/>
                  </a:lnTo>
                  <a:lnTo>
                    <a:pt x="219075" y="145669"/>
                  </a:lnTo>
                  <a:lnTo>
                    <a:pt x="220472" y="144907"/>
                  </a:lnTo>
                  <a:lnTo>
                    <a:pt x="223900" y="144907"/>
                  </a:lnTo>
                  <a:lnTo>
                    <a:pt x="227203" y="143383"/>
                  </a:lnTo>
                  <a:lnTo>
                    <a:pt x="228600" y="143383"/>
                  </a:lnTo>
                  <a:lnTo>
                    <a:pt x="229234" y="142621"/>
                  </a:lnTo>
                  <a:lnTo>
                    <a:pt x="230631" y="142621"/>
                  </a:lnTo>
                  <a:lnTo>
                    <a:pt x="231267" y="141859"/>
                  </a:lnTo>
                  <a:lnTo>
                    <a:pt x="232664" y="141859"/>
                  </a:lnTo>
                  <a:lnTo>
                    <a:pt x="233933" y="141223"/>
                  </a:lnTo>
                  <a:lnTo>
                    <a:pt x="234569" y="140461"/>
                  </a:lnTo>
                  <a:lnTo>
                    <a:pt x="235966" y="139700"/>
                  </a:lnTo>
                  <a:lnTo>
                    <a:pt x="236600" y="138938"/>
                  </a:lnTo>
                  <a:lnTo>
                    <a:pt x="239394" y="137414"/>
                  </a:lnTo>
                  <a:lnTo>
                    <a:pt x="240030" y="137414"/>
                  </a:lnTo>
                  <a:lnTo>
                    <a:pt x="241427" y="136652"/>
                  </a:lnTo>
                  <a:lnTo>
                    <a:pt x="242061" y="135254"/>
                  </a:lnTo>
                  <a:lnTo>
                    <a:pt x="243331" y="134492"/>
                  </a:lnTo>
                  <a:lnTo>
                    <a:pt x="244728" y="134492"/>
                  </a:lnTo>
                  <a:lnTo>
                    <a:pt x="246125" y="132969"/>
                  </a:lnTo>
                  <a:lnTo>
                    <a:pt x="248158" y="131445"/>
                  </a:lnTo>
                  <a:lnTo>
                    <a:pt x="252856" y="126238"/>
                  </a:lnTo>
                  <a:lnTo>
                    <a:pt x="254253" y="123190"/>
                  </a:lnTo>
                  <a:lnTo>
                    <a:pt x="254253" y="117347"/>
                  </a:lnTo>
                  <a:lnTo>
                    <a:pt x="253492" y="115823"/>
                  </a:lnTo>
                  <a:lnTo>
                    <a:pt x="253492" y="113538"/>
                  </a:lnTo>
                  <a:lnTo>
                    <a:pt x="252856" y="111252"/>
                  </a:lnTo>
                  <a:lnTo>
                    <a:pt x="252856" y="109854"/>
                  </a:lnTo>
                  <a:lnTo>
                    <a:pt x="250825" y="104521"/>
                  </a:lnTo>
                  <a:lnTo>
                    <a:pt x="250825" y="103123"/>
                  </a:lnTo>
                  <a:lnTo>
                    <a:pt x="250189" y="102361"/>
                  </a:lnTo>
                  <a:lnTo>
                    <a:pt x="259588" y="111252"/>
                  </a:lnTo>
                  <a:lnTo>
                    <a:pt x="259588" y="113538"/>
                  </a:lnTo>
                  <a:lnTo>
                    <a:pt x="258953" y="115061"/>
                  </a:lnTo>
                  <a:lnTo>
                    <a:pt x="258953" y="123190"/>
                  </a:lnTo>
                  <a:lnTo>
                    <a:pt x="258191" y="125476"/>
                  </a:lnTo>
                  <a:lnTo>
                    <a:pt x="258191" y="127000"/>
                  </a:lnTo>
                  <a:lnTo>
                    <a:pt x="257555" y="128523"/>
                  </a:lnTo>
                  <a:lnTo>
                    <a:pt x="257555" y="130683"/>
                  </a:lnTo>
                  <a:lnTo>
                    <a:pt x="256920" y="131445"/>
                  </a:lnTo>
                  <a:lnTo>
                    <a:pt x="255524" y="134492"/>
                  </a:lnTo>
                  <a:lnTo>
                    <a:pt x="253492" y="136652"/>
                  </a:lnTo>
                  <a:lnTo>
                    <a:pt x="252856" y="138176"/>
                  </a:lnTo>
                  <a:lnTo>
                    <a:pt x="247395" y="144145"/>
                  </a:lnTo>
                  <a:lnTo>
                    <a:pt x="246125" y="144907"/>
                  </a:lnTo>
                  <a:lnTo>
                    <a:pt x="244728" y="146430"/>
                  </a:lnTo>
                  <a:lnTo>
                    <a:pt x="243331" y="147192"/>
                  </a:lnTo>
                  <a:lnTo>
                    <a:pt x="242697" y="147954"/>
                  </a:lnTo>
                  <a:lnTo>
                    <a:pt x="240030" y="149478"/>
                  </a:lnTo>
                  <a:lnTo>
                    <a:pt x="239394" y="150114"/>
                  </a:lnTo>
                  <a:lnTo>
                    <a:pt x="237997" y="150114"/>
                  </a:lnTo>
                  <a:lnTo>
                    <a:pt x="233933" y="152400"/>
                  </a:lnTo>
                  <a:lnTo>
                    <a:pt x="232664" y="152400"/>
                  </a:lnTo>
                  <a:lnTo>
                    <a:pt x="228600" y="154685"/>
                  </a:lnTo>
                  <a:lnTo>
                    <a:pt x="222503" y="154685"/>
                  </a:lnTo>
                  <a:lnTo>
                    <a:pt x="221233" y="155321"/>
                  </a:lnTo>
                  <a:lnTo>
                    <a:pt x="183388" y="155321"/>
                  </a:lnTo>
                  <a:lnTo>
                    <a:pt x="182117" y="154685"/>
                  </a:lnTo>
                  <a:lnTo>
                    <a:pt x="170561" y="154685"/>
                  </a:lnTo>
                  <a:lnTo>
                    <a:pt x="169291" y="153923"/>
                  </a:lnTo>
                  <a:lnTo>
                    <a:pt x="155067" y="153923"/>
                  </a:lnTo>
                  <a:lnTo>
                    <a:pt x="154432" y="154685"/>
                  </a:lnTo>
                  <a:lnTo>
                    <a:pt x="153669" y="154685"/>
                  </a:lnTo>
                  <a:lnTo>
                    <a:pt x="152400" y="155321"/>
                  </a:lnTo>
                  <a:lnTo>
                    <a:pt x="151003" y="155321"/>
                  </a:lnTo>
                  <a:lnTo>
                    <a:pt x="149733" y="156083"/>
                  </a:lnTo>
                  <a:lnTo>
                    <a:pt x="148336" y="156083"/>
                  </a:lnTo>
                  <a:lnTo>
                    <a:pt x="140969" y="159892"/>
                  </a:lnTo>
                  <a:lnTo>
                    <a:pt x="138937" y="159892"/>
                  </a:lnTo>
                  <a:lnTo>
                    <a:pt x="131572" y="162814"/>
                  </a:lnTo>
                  <a:lnTo>
                    <a:pt x="129540" y="162814"/>
                  </a:lnTo>
                  <a:lnTo>
                    <a:pt x="126746" y="164338"/>
                  </a:lnTo>
                  <a:lnTo>
                    <a:pt x="124714" y="164338"/>
                  </a:lnTo>
                  <a:lnTo>
                    <a:pt x="120015" y="166623"/>
                  </a:lnTo>
                  <a:lnTo>
                    <a:pt x="117347" y="166623"/>
                  </a:lnTo>
                  <a:lnTo>
                    <a:pt x="116712" y="167385"/>
                  </a:lnTo>
                  <a:lnTo>
                    <a:pt x="114046" y="167385"/>
                  </a:lnTo>
                  <a:lnTo>
                    <a:pt x="113283" y="168147"/>
                  </a:lnTo>
                  <a:lnTo>
                    <a:pt x="107950" y="168147"/>
                  </a:lnTo>
                  <a:lnTo>
                    <a:pt x="105918" y="168909"/>
                  </a:lnTo>
                  <a:lnTo>
                    <a:pt x="91058" y="168909"/>
                  </a:lnTo>
                  <a:lnTo>
                    <a:pt x="89661" y="168147"/>
                  </a:lnTo>
                  <a:lnTo>
                    <a:pt x="86994" y="168147"/>
                  </a:lnTo>
                  <a:lnTo>
                    <a:pt x="84962" y="167385"/>
                  </a:lnTo>
                  <a:lnTo>
                    <a:pt x="80898" y="167385"/>
                  </a:lnTo>
                  <a:lnTo>
                    <a:pt x="79629" y="166623"/>
                  </a:lnTo>
                  <a:lnTo>
                    <a:pt x="77597" y="166623"/>
                  </a:lnTo>
                  <a:lnTo>
                    <a:pt x="75565" y="165861"/>
                  </a:lnTo>
                  <a:lnTo>
                    <a:pt x="74168" y="165861"/>
                  </a:lnTo>
                  <a:lnTo>
                    <a:pt x="68833" y="163576"/>
                  </a:lnTo>
                  <a:lnTo>
                    <a:pt x="67436" y="162814"/>
                  </a:lnTo>
                  <a:lnTo>
                    <a:pt x="64135" y="161416"/>
                  </a:lnTo>
                  <a:lnTo>
                    <a:pt x="59436" y="158369"/>
                  </a:lnTo>
                  <a:lnTo>
                    <a:pt x="57404" y="157607"/>
                  </a:lnTo>
                  <a:lnTo>
                    <a:pt x="55372" y="156083"/>
                  </a:lnTo>
                  <a:lnTo>
                    <a:pt x="54736" y="155321"/>
                  </a:lnTo>
                  <a:lnTo>
                    <a:pt x="53340" y="154685"/>
                  </a:lnTo>
                  <a:lnTo>
                    <a:pt x="52578" y="153923"/>
                  </a:lnTo>
                  <a:lnTo>
                    <a:pt x="49911" y="152400"/>
                  </a:lnTo>
                  <a:lnTo>
                    <a:pt x="49275" y="151638"/>
                  </a:lnTo>
                  <a:lnTo>
                    <a:pt x="47879" y="150876"/>
                  </a:lnTo>
                  <a:lnTo>
                    <a:pt x="47243" y="150114"/>
                  </a:lnTo>
                  <a:lnTo>
                    <a:pt x="43179" y="147954"/>
                  </a:lnTo>
                  <a:lnTo>
                    <a:pt x="41147" y="145669"/>
                  </a:lnTo>
                  <a:lnTo>
                    <a:pt x="38480" y="144145"/>
                  </a:lnTo>
                  <a:lnTo>
                    <a:pt x="37846" y="143383"/>
                  </a:lnTo>
                  <a:lnTo>
                    <a:pt x="35051" y="141859"/>
                  </a:lnTo>
                  <a:lnTo>
                    <a:pt x="33147" y="139700"/>
                  </a:lnTo>
                  <a:lnTo>
                    <a:pt x="29083" y="137414"/>
                  </a:lnTo>
                  <a:lnTo>
                    <a:pt x="27050" y="135254"/>
                  </a:lnTo>
                  <a:lnTo>
                    <a:pt x="22986" y="132969"/>
                  </a:lnTo>
                  <a:lnTo>
                    <a:pt x="22351" y="132207"/>
                  </a:lnTo>
                  <a:lnTo>
                    <a:pt x="20954" y="131445"/>
                  </a:lnTo>
                  <a:lnTo>
                    <a:pt x="20319" y="130047"/>
                  </a:lnTo>
                  <a:lnTo>
                    <a:pt x="17525" y="128523"/>
                  </a:lnTo>
                  <a:lnTo>
                    <a:pt x="16890" y="127761"/>
                  </a:lnTo>
                  <a:lnTo>
                    <a:pt x="15621" y="127000"/>
                  </a:lnTo>
                  <a:lnTo>
                    <a:pt x="14858" y="126238"/>
                  </a:lnTo>
                  <a:lnTo>
                    <a:pt x="12826" y="124714"/>
                  </a:lnTo>
                  <a:lnTo>
                    <a:pt x="11557" y="123190"/>
                  </a:lnTo>
                  <a:lnTo>
                    <a:pt x="9525" y="121792"/>
                  </a:lnTo>
                  <a:lnTo>
                    <a:pt x="8128" y="120269"/>
                  </a:lnTo>
                  <a:lnTo>
                    <a:pt x="6096" y="118745"/>
                  </a:lnTo>
                  <a:lnTo>
                    <a:pt x="2032" y="114300"/>
                  </a:lnTo>
                  <a:lnTo>
                    <a:pt x="0" y="109092"/>
                  </a:lnTo>
                  <a:lnTo>
                    <a:pt x="0" y="103123"/>
                  </a:lnTo>
                  <a:lnTo>
                    <a:pt x="761" y="102361"/>
                  </a:lnTo>
                  <a:lnTo>
                    <a:pt x="761" y="98552"/>
                  </a:lnTo>
                  <a:lnTo>
                    <a:pt x="1397" y="97916"/>
                  </a:lnTo>
                  <a:lnTo>
                    <a:pt x="1397" y="96392"/>
                  </a:lnTo>
                  <a:lnTo>
                    <a:pt x="2032" y="94869"/>
                  </a:lnTo>
                  <a:lnTo>
                    <a:pt x="2032" y="92583"/>
                  </a:lnTo>
                  <a:lnTo>
                    <a:pt x="2793" y="91185"/>
                  </a:lnTo>
                  <a:lnTo>
                    <a:pt x="2793" y="90423"/>
                  </a:lnTo>
                  <a:lnTo>
                    <a:pt x="3429" y="88900"/>
                  </a:lnTo>
                  <a:lnTo>
                    <a:pt x="4190" y="88138"/>
                  </a:lnTo>
                  <a:lnTo>
                    <a:pt x="4190" y="86614"/>
                  </a:lnTo>
                  <a:lnTo>
                    <a:pt x="4825" y="85852"/>
                  </a:lnTo>
                  <a:lnTo>
                    <a:pt x="4825" y="85090"/>
                  </a:lnTo>
                  <a:lnTo>
                    <a:pt x="6096" y="82169"/>
                  </a:lnTo>
                  <a:lnTo>
                    <a:pt x="7493" y="80645"/>
                  </a:lnTo>
                  <a:lnTo>
                    <a:pt x="8762" y="77723"/>
                  </a:lnTo>
                  <a:lnTo>
                    <a:pt x="10794" y="75438"/>
                  </a:lnTo>
                  <a:lnTo>
                    <a:pt x="12192" y="74676"/>
                  </a:lnTo>
                  <a:lnTo>
                    <a:pt x="12826" y="73914"/>
                  </a:lnTo>
                  <a:lnTo>
                    <a:pt x="14223" y="73152"/>
                  </a:lnTo>
                  <a:lnTo>
                    <a:pt x="14858" y="73152"/>
                  </a:lnTo>
                  <a:lnTo>
                    <a:pt x="16890" y="72390"/>
                  </a:lnTo>
                  <a:lnTo>
                    <a:pt x="19558" y="72390"/>
                  </a:lnTo>
                  <a:lnTo>
                    <a:pt x="19558" y="70992"/>
                  </a:lnTo>
                  <a:lnTo>
                    <a:pt x="20319" y="70230"/>
                  </a:lnTo>
                  <a:lnTo>
                    <a:pt x="21590" y="67183"/>
                  </a:lnTo>
                  <a:lnTo>
                    <a:pt x="21590" y="65023"/>
                  </a:lnTo>
                  <a:lnTo>
                    <a:pt x="22351" y="64261"/>
                  </a:lnTo>
                  <a:lnTo>
                    <a:pt x="22351" y="62738"/>
                  </a:lnTo>
                  <a:lnTo>
                    <a:pt x="22986" y="61976"/>
                  </a:lnTo>
                  <a:lnTo>
                    <a:pt x="22986" y="61214"/>
                  </a:lnTo>
                  <a:lnTo>
                    <a:pt x="23622" y="59816"/>
                  </a:lnTo>
                  <a:lnTo>
                    <a:pt x="23622" y="56769"/>
                  </a:lnTo>
                  <a:lnTo>
                    <a:pt x="24383" y="56007"/>
                  </a:lnTo>
                  <a:lnTo>
                    <a:pt x="24383" y="54483"/>
                  </a:lnTo>
                  <a:lnTo>
                    <a:pt x="25018" y="52959"/>
                  </a:lnTo>
                  <a:lnTo>
                    <a:pt x="25018" y="49276"/>
                  </a:lnTo>
                  <a:lnTo>
                    <a:pt x="25654" y="47752"/>
                  </a:lnTo>
                  <a:lnTo>
                    <a:pt x="25654" y="41021"/>
                  </a:lnTo>
                  <a:lnTo>
                    <a:pt x="25018" y="39623"/>
                  </a:lnTo>
                  <a:lnTo>
                    <a:pt x="25018" y="38861"/>
                  </a:lnTo>
                  <a:lnTo>
                    <a:pt x="24383" y="37338"/>
                  </a:lnTo>
                  <a:lnTo>
                    <a:pt x="24383" y="32765"/>
                  </a:lnTo>
                  <a:lnTo>
                    <a:pt x="23622" y="31369"/>
                  </a:lnTo>
                  <a:lnTo>
                    <a:pt x="23622" y="28321"/>
                  </a:lnTo>
                  <a:lnTo>
                    <a:pt x="22986" y="26161"/>
                  </a:lnTo>
                  <a:lnTo>
                    <a:pt x="22986" y="13461"/>
                  </a:lnTo>
                  <a:lnTo>
                    <a:pt x="22351" y="111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0" name="Freeform 689"/>
            <p:cNvSpPr/>
            <p:nvPr/>
          </p:nvSpPr>
          <p:spPr>
            <a:xfrm>
              <a:off x="710016" y="3640638"/>
              <a:ext cx="193880" cy="92179"/>
            </a:xfrm>
            <a:custGeom>
              <a:avLst/>
              <a:gdLst/>
              <a:ahLst/>
              <a:cxnLst/>
              <a:rect l="0" t="0" r="0" b="0"/>
              <a:pathLst>
                <a:path w="194818" h="93474">
                  <a:moveTo>
                    <a:pt x="0" y="53849"/>
                  </a:moveTo>
                  <a:lnTo>
                    <a:pt x="0" y="53087"/>
                  </a:lnTo>
                  <a:lnTo>
                    <a:pt x="635" y="52325"/>
                  </a:lnTo>
                  <a:lnTo>
                    <a:pt x="2032" y="51563"/>
                  </a:lnTo>
                  <a:lnTo>
                    <a:pt x="5333" y="47880"/>
                  </a:lnTo>
                  <a:lnTo>
                    <a:pt x="6731" y="47118"/>
                  </a:lnTo>
                  <a:lnTo>
                    <a:pt x="7365" y="46356"/>
                  </a:lnTo>
                  <a:lnTo>
                    <a:pt x="8763" y="45720"/>
                  </a:lnTo>
                  <a:lnTo>
                    <a:pt x="9397" y="44958"/>
                  </a:lnTo>
                  <a:lnTo>
                    <a:pt x="10795" y="44196"/>
                  </a:lnTo>
                  <a:lnTo>
                    <a:pt x="11429" y="43434"/>
                  </a:lnTo>
                  <a:lnTo>
                    <a:pt x="12700" y="42673"/>
                  </a:lnTo>
                  <a:lnTo>
                    <a:pt x="13461" y="41911"/>
                  </a:lnTo>
                  <a:lnTo>
                    <a:pt x="14732" y="41149"/>
                  </a:lnTo>
                  <a:lnTo>
                    <a:pt x="16128" y="39625"/>
                  </a:lnTo>
                  <a:lnTo>
                    <a:pt x="16890" y="39625"/>
                  </a:lnTo>
                  <a:lnTo>
                    <a:pt x="18161" y="38989"/>
                  </a:lnTo>
                  <a:lnTo>
                    <a:pt x="20193" y="36704"/>
                  </a:lnTo>
                  <a:lnTo>
                    <a:pt x="21463" y="36704"/>
                  </a:lnTo>
                  <a:lnTo>
                    <a:pt x="22225" y="35942"/>
                  </a:lnTo>
                  <a:lnTo>
                    <a:pt x="24892" y="34418"/>
                  </a:lnTo>
                  <a:lnTo>
                    <a:pt x="25526" y="34418"/>
                  </a:lnTo>
                  <a:lnTo>
                    <a:pt x="26289" y="33656"/>
                  </a:lnTo>
                  <a:lnTo>
                    <a:pt x="27558" y="32894"/>
                  </a:lnTo>
                  <a:lnTo>
                    <a:pt x="29590" y="32894"/>
                  </a:lnTo>
                  <a:lnTo>
                    <a:pt x="30988" y="32132"/>
                  </a:lnTo>
                  <a:lnTo>
                    <a:pt x="32385" y="32132"/>
                  </a:lnTo>
                  <a:lnTo>
                    <a:pt x="33654" y="31496"/>
                  </a:lnTo>
                  <a:lnTo>
                    <a:pt x="35686" y="31496"/>
                  </a:lnTo>
                  <a:lnTo>
                    <a:pt x="37083" y="30734"/>
                  </a:lnTo>
                  <a:lnTo>
                    <a:pt x="68707" y="30734"/>
                  </a:lnTo>
                  <a:lnTo>
                    <a:pt x="70103" y="29973"/>
                  </a:lnTo>
                  <a:lnTo>
                    <a:pt x="70739" y="29211"/>
                  </a:lnTo>
                  <a:lnTo>
                    <a:pt x="71374" y="29211"/>
                  </a:lnTo>
                  <a:lnTo>
                    <a:pt x="72771" y="27687"/>
                  </a:lnTo>
                  <a:lnTo>
                    <a:pt x="74168" y="27687"/>
                  </a:lnTo>
                  <a:lnTo>
                    <a:pt x="74803" y="26289"/>
                  </a:lnTo>
                  <a:lnTo>
                    <a:pt x="76835" y="25527"/>
                  </a:lnTo>
                  <a:lnTo>
                    <a:pt x="91693" y="15749"/>
                  </a:lnTo>
                  <a:lnTo>
                    <a:pt x="93599" y="14987"/>
                  </a:lnTo>
                  <a:lnTo>
                    <a:pt x="94996" y="13463"/>
                  </a:lnTo>
                  <a:lnTo>
                    <a:pt x="97028" y="12827"/>
                  </a:lnTo>
                  <a:lnTo>
                    <a:pt x="98297" y="11304"/>
                  </a:lnTo>
                  <a:lnTo>
                    <a:pt x="100457" y="10542"/>
                  </a:lnTo>
                  <a:lnTo>
                    <a:pt x="103123" y="9018"/>
                  </a:lnTo>
                  <a:lnTo>
                    <a:pt x="104394" y="7620"/>
                  </a:lnTo>
                  <a:lnTo>
                    <a:pt x="105791" y="7620"/>
                  </a:lnTo>
                  <a:lnTo>
                    <a:pt x="108458" y="6096"/>
                  </a:lnTo>
                  <a:lnTo>
                    <a:pt x="109220" y="5334"/>
                  </a:lnTo>
                  <a:lnTo>
                    <a:pt x="110489" y="5334"/>
                  </a:lnTo>
                  <a:lnTo>
                    <a:pt x="116586" y="2287"/>
                  </a:lnTo>
                  <a:lnTo>
                    <a:pt x="118617" y="2287"/>
                  </a:lnTo>
                  <a:lnTo>
                    <a:pt x="121284" y="763"/>
                  </a:lnTo>
                  <a:lnTo>
                    <a:pt x="124714" y="763"/>
                  </a:lnTo>
                  <a:lnTo>
                    <a:pt x="125983" y="0"/>
                  </a:lnTo>
                  <a:lnTo>
                    <a:pt x="130047" y="0"/>
                  </a:lnTo>
                  <a:lnTo>
                    <a:pt x="150241" y="16511"/>
                  </a:lnTo>
                  <a:lnTo>
                    <a:pt x="151003" y="16511"/>
                  </a:lnTo>
                  <a:lnTo>
                    <a:pt x="151637" y="17273"/>
                  </a:lnTo>
                  <a:lnTo>
                    <a:pt x="153034" y="17273"/>
                  </a:lnTo>
                  <a:lnTo>
                    <a:pt x="154305" y="18034"/>
                  </a:lnTo>
                  <a:lnTo>
                    <a:pt x="157733" y="18034"/>
                  </a:lnTo>
                  <a:lnTo>
                    <a:pt x="161036" y="19558"/>
                  </a:lnTo>
                  <a:lnTo>
                    <a:pt x="162433" y="19558"/>
                  </a:lnTo>
                  <a:lnTo>
                    <a:pt x="164464" y="20194"/>
                  </a:lnTo>
                  <a:lnTo>
                    <a:pt x="165861" y="20194"/>
                  </a:lnTo>
                  <a:lnTo>
                    <a:pt x="167767" y="20956"/>
                  </a:lnTo>
                  <a:lnTo>
                    <a:pt x="169798" y="20956"/>
                  </a:lnTo>
                  <a:lnTo>
                    <a:pt x="171195" y="21718"/>
                  </a:lnTo>
                  <a:lnTo>
                    <a:pt x="171831" y="22480"/>
                  </a:lnTo>
                  <a:lnTo>
                    <a:pt x="173228" y="23242"/>
                  </a:lnTo>
                  <a:lnTo>
                    <a:pt x="175895" y="26289"/>
                  </a:lnTo>
                  <a:lnTo>
                    <a:pt x="177927" y="27687"/>
                  </a:lnTo>
                  <a:lnTo>
                    <a:pt x="180594" y="30734"/>
                  </a:lnTo>
                  <a:lnTo>
                    <a:pt x="181991" y="31496"/>
                  </a:lnTo>
                  <a:lnTo>
                    <a:pt x="182625" y="32132"/>
                  </a:lnTo>
                  <a:lnTo>
                    <a:pt x="183261" y="32132"/>
                  </a:lnTo>
                  <a:lnTo>
                    <a:pt x="184658" y="32894"/>
                  </a:lnTo>
                  <a:lnTo>
                    <a:pt x="186689" y="32894"/>
                  </a:lnTo>
                  <a:lnTo>
                    <a:pt x="187959" y="33656"/>
                  </a:lnTo>
                  <a:lnTo>
                    <a:pt x="191389" y="33656"/>
                  </a:lnTo>
                  <a:lnTo>
                    <a:pt x="192786" y="34418"/>
                  </a:lnTo>
                  <a:lnTo>
                    <a:pt x="194056" y="34418"/>
                  </a:lnTo>
                  <a:lnTo>
                    <a:pt x="194817" y="35942"/>
                  </a:lnTo>
                  <a:lnTo>
                    <a:pt x="194056" y="37465"/>
                  </a:lnTo>
                  <a:lnTo>
                    <a:pt x="192786" y="38227"/>
                  </a:lnTo>
                  <a:lnTo>
                    <a:pt x="192023" y="39625"/>
                  </a:lnTo>
                  <a:lnTo>
                    <a:pt x="189992" y="40387"/>
                  </a:lnTo>
                  <a:lnTo>
                    <a:pt x="189356" y="41149"/>
                  </a:lnTo>
                  <a:lnTo>
                    <a:pt x="186055" y="41149"/>
                  </a:lnTo>
                  <a:lnTo>
                    <a:pt x="183261" y="39625"/>
                  </a:lnTo>
                  <a:lnTo>
                    <a:pt x="181991" y="38227"/>
                  </a:lnTo>
                  <a:lnTo>
                    <a:pt x="180594" y="37465"/>
                  </a:lnTo>
                  <a:lnTo>
                    <a:pt x="179197" y="35942"/>
                  </a:lnTo>
                  <a:lnTo>
                    <a:pt x="177292" y="34418"/>
                  </a:lnTo>
                  <a:lnTo>
                    <a:pt x="175259" y="33656"/>
                  </a:lnTo>
                  <a:lnTo>
                    <a:pt x="173862" y="32132"/>
                  </a:lnTo>
                  <a:lnTo>
                    <a:pt x="171831" y="30734"/>
                  </a:lnTo>
                  <a:lnTo>
                    <a:pt x="171195" y="29211"/>
                  </a:lnTo>
                  <a:lnTo>
                    <a:pt x="169798" y="28449"/>
                  </a:lnTo>
                  <a:lnTo>
                    <a:pt x="169164" y="27687"/>
                  </a:lnTo>
                  <a:lnTo>
                    <a:pt x="167767" y="27051"/>
                  </a:lnTo>
                  <a:lnTo>
                    <a:pt x="166497" y="27051"/>
                  </a:lnTo>
                  <a:lnTo>
                    <a:pt x="165100" y="26289"/>
                  </a:lnTo>
                  <a:lnTo>
                    <a:pt x="163703" y="26289"/>
                  </a:lnTo>
                  <a:lnTo>
                    <a:pt x="162433" y="25527"/>
                  </a:lnTo>
                  <a:lnTo>
                    <a:pt x="161036" y="25527"/>
                  </a:lnTo>
                  <a:lnTo>
                    <a:pt x="159766" y="24765"/>
                  </a:lnTo>
                  <a:lnTo>
                    <a:pt x="155702" y="24765"/>
                  </a:lnTo>
                  <a:lnTo>
                    <a:pt x="154305" y="24004"/>
                  </a:lnTo>
                  <a:lnTo>
                    <a:pt x="153670" y="24004"/>
                  </a:lnTo>
                  <a:lnTo>
                    <a:pt x="152272" y="24765"/>
                  </a:lnTo>
                  <a:lnTo>
                    <a:pt x="151003" y="24765"/>
                  </a:lnTo>
                  <a:lnTo>
                    <a:pt x="147573" y="23242"/>
                  </a:lnTo>
                  <a:lnTo>
                    <a:pt x="146177" y="21718"/>
                  </a:lnTo>
                  <a:lnTo>
                    <a:pt x="144906" y="20956"/>
                  </a:lnTo>
                  <a:lnTo>
                    <a:pt x="143509" y="20956"/>
                  </a:lnTo>
                  <a:lnTo>
                    <a:pt x="142875" y="19558"/>
                  </a:lnTo>
                  <a:lnTo>
                    <a:pt x="141478" y="18796"/>
                  </a:lnTo>
                  <a:lnTo>
                    <a:pt x="140208" y="17273"/>
                  </a:lnTo>
                  <a:lnTo>
                    <a:pt x="138811" y="16511"/>
                  </a:lnTo>
                  <a:lnTo>
                    <a:pt x="138175" y="15749"/>
                  </a:lnTo>
                  <a:lnTo>
                    <a:pt x="135508" y="14225"/>
                  </a:lnTo>
                  <a:lnTo>
                    <a:pt x="134747" y="12827"/>
                  </a:lnTo>
                  <a:lnTo>
                    <a:pt x="134111" y="12065"/>
                  </a:lnTo>
                  <a:lnTo>
                    <a:pt x="130683" y="9780"/>
                  </a:lnTo>
                  <a:lnTo>
                    <a:pt x="128016" y="6858"/>
                  </a:lnTo>
                  <a:lnTo>
                    <a:pt x="125348" y="6858"/>
                  </a:lnTo>
                  <a:lnTo>
                    <a:pt x="123952" y="7620"/>
                  </a:lnTo>
                  <a:lnTo>
                    <a:pt x="123317" y="7620"/>
                  </a:lnTo>
                  <a:lnTo>
                    <a:pt x="119253" y="9780"/>
                  </a:lnTo>
                  <a:lnTo>
                    <a:pt x="117220" y="9780"/>
                  </a:lnTo>
                  <a:lnTo>
                    <a:pt x="113919" y="11304"/>
                  </a:lnTo>
                  <a:lnTo>
                    <a:pt x="111886" y="12827"/>
                  </a:lnTo>
                  <a:lnTo>
                    <a:pt x="109855" y="13463"/>
                  </a:lnTo>
                  <a:lnTo>
                    <a:pt x="107187" y="14987"/>
                  </a:lnTo>
                  <a:lnTo>
                    <a:pt x="105791" y="14987"/>
                  </a:lnTo>
                  <a:lnTo>
                    <a:pt x="104394" y="16511"/>
                  </a:lnTo>
                  <a:lnTo>
                    <a:pt x="103123" y="16511"/>
                  </a:lnTo>
                  <a:lnTo>
                    <a:pt x="101726" y="17273"/>
                  </a:lnTo>
                  <a:lnTo>
                    <a:pt x="101092" y="18034"/>
                  </a:lnTo>
                  <a:lnTo>
                    <a:pt x="99695" y="18796"/>
                  </a:lnTo>
                  <a:lnTo>
                    <a:pt x="99060" y="19558"/>
                  </a:lnTo>
                  <a:lnTo>
                    <a:pt x="97663" y="19558"/>
                  </a:lnTo>
                  <a:lnTo>
                    <a:pt x="97028" y="20194"/>
                  </a:lnTo>
                  <a:lnTo>
                    <a:pt x="94361" y="21718"/>
                  </a:lnTo>
                  <a:lnTo>
                    <a:pt x="92964" y="23242"/>
                  </a:lnTo>
                  <a:lnTo>
                    <a:pt x="91693" y="24004"/>
                  </a:lnTo>
                  <a:lnTo>
                    <a:pt x="90932" y="24765"/>
                  </a:lnTo>
                  <a:lnTo>
                    <a:pt x="88264" y="26289"/>
                  </a:lnTo>
                  <a:lnTo>
                    <a:pt x="87629" y="27051"/>
                  </a:lnTo>
                  <a:lnTo>
                    <a:pt x="85597" y="28449"/>
                  </a:lnTo>
                  <a:lnTo>
                    <a:pt x="84200" y="29973"/>
                  </a:lnTo>
                  <a:lnTo>
                    <a:pt x="82168" y="31496"/>
                  </a:lnTo>
                  <a:lnTo>
                    <a:pt x="80771" y="33656"/>
                  </a:lnTo>
                  <a:lnTo>
                    <a:pt x="78867" y="35180"/>
                  </a:lnTo>
                  <a:lnTo>
                    <a:pt x="77470" y="37465"/>
                  </a:lnTo>
                  <a:lnTo>
                    <a:pt x="76835" y="37465"/>
                  </a:lnTo>
                  <a:lnTo>
                    <a:pt x="75438" y="38989"/>
                  </a:lnTo>
                  <a:lnTo>
                    <a:pt x="74168" y="39625"/>
                  </a:lnTo>
                  <a:lnTo>
                    <a:pt x="70739" y="39625"/>
                  </a:lnTo>
                  <a:lnTo>
                    <a:pt x="70103" y="38989"/>
                  </a:lnTo>
                  <a:lnTo>
                    <a:pt x="69342" y="38989"/>
                  </a:lnTo>
                  <a:lnTo>
                    <a:pt x="68071" y="38227"/>
                  </a:lnTo>
                  <a:lnTo>
                    <a:pt x="66039" y="38227"/>
                  </a:lnTo>
                  <a:lnTo>
                    <a:pt x="65404" y="37465"/>
                  </a:lnTo>
                  <a:lnTo>
                    <a:pt x="62611" y="37465"/>
                  </a:lnTo>
                  <a:lnTo>
                    <a:pt x="61340" y="36704"/>
                  </a:lnTo>
                  <a:lnTo>
                    <a:pt x="56514" y="36704"/>
                  </a:lnTo>
                  <a:lnTo>
                    <a:pt x="55245" y="35942"/>
                  </a:lnTo>
                  <a:lnTo>
                    <a:pt x="44450" y="35942"/>
                  </a:lnTo>
                  <a:lnTo>
                    <a:pt x="43814" y="36704"/>
                  </a:lnTo>
                  <a:lnTo>
                    <a:pt x="41147" y="36704"/>
                  </a:lnTo>
                  <a:lnTo>
                    <a:pt x="39750" y="37465"/>
                  </a:lnTo>
                  <a:lnTo>
                    <a:pt x="38989" y="37465"/>
                  </a:lnTo>
                  <a:lnTo>
                    <a:pt x="37718" y="38227"/>
                  </a:lnTo>
                  <a:lnTo>
                    <a:pt x="36321" y="38227"/>
                  </a:lnTo>
                  <a:lnTo>
                    <a:pt x="35686" y="38989"/>
                  </a:lnTo>
                  <a:lnTo>
                    <a:pt x="34289" y="38989"/>
                  </a:lnTo>
                  <a:lnTo>
                    <a:pt x="33020" y="39625"/>
                  </a:lnTo>
                  <a:lnTo>
                    <a:pt x="32385" y="40387"/>
                  </a:lnTo>
                  <a:lnTo>
                    <a:pt x="29590" y="41911"/>
                  </a:lnTo>
                  <a:lnTo>
                    <a:pt x="28956" y="42673"/>
                  </a:lnTo>
                  <a:lnTo>
                    <a:pt x="27558" y="42673"/>
                  </a:lnTo>
                  <a:lnTo>
                    <a:pt x="26289" y="43434"/>
                  </a:lnTo>
                  <a:lnTo>
                    <a:pt x="25526" y="44196"/>
                  </a:lnTo>
                  <a:lnTo>
                    <a:pt x="22860" y="45720"/>
                  </a:lnTo>
                  <a:lnTo>
                    <a:pt x="22225" y="46356"/>
                  </a:lnTo>
                  <a:lnTo>
                    <a:pt x="20828" y="46356"/>
                  </a:lnTo>
                  <a:lnTo>
                    <a:pt x="20193" y="47880"/>
                  </a:lnTo>
                  <a:lnTo>
                    <a:pt x="19557" y="47880"/>
                  </a:lnTo>
                  <a:lnTo>
                    <a:pt x="18161" y="48642"/>
                  </a:lnTo>
                  <a:lnTo>
                    <a:pt x="16890" y="50165"/>
                  </a:lnTo>
                  <a:lnTo>
                    <a:pt x="14732" y="50927"/>
                  </a:lnTo>
                  <a:lnTo>
                    <a:pt x="14096" y="51563"/>
                  </a:lnTo>
                  <a:lnTo>
                    <a:pt x="12700" y="52325"/>
                  </a:lnTo>
                  <a:lnTo>
                    <a:pt x="11429" y="53849"/>
                  </a:lnTo>
                  <a:lnTo>
                    <a:pt x="11429" y="54611"/>
                  </a:lnTo>
                  <a:lnTo>
                    <a:pt x="12064" y="55373"/>
                  </a:lnTo>
                  <a:lnTo>
                    <a:pt x="12700" y="56896"/>
                  </a:lnTo>
                  <a:lnTo>
                    <a:pt x="13461" y="57658"/>
                  </a:lnTo>
                  <a:lnTo>
                    <a:pt x="15493" y="61342"/>
                  </a:lnTo>
                  <a:lnTo>
                    <a:pt x="16128" y="63627"/>
                  </a:lnTo>
                  <a:lnTo>
                    <a:pt x="17525" y="65151"/>
                  </a:lnTo>
                  <a:lnTo>
                    <a:pt x="18161" y="67311"/>
                  </a:lnTo>
                  <a:lnTo>
                    <a:pt x="19557" y="68834"/>
                  </a:lnTo>
                  <a:lnTo>
                    <a:pt x="20828" y="70994"/>
                  </a:lnTo>
                  <a:lnTo>
                    <a:pt x="21463" y="73280"/>
                  </a:lnTo>
                  <a:lnTo>
                    <a:pt x="24257" y="76327"/>
                  </a:lnTo>
                  <a:lnTo>
                    <a:pt x="24892" y="77851"/>
                  </a:lnTo>
                  <a:lnTo>
                    <a:pt x="25526" y="78487"/>
                  </a:lnTo>
                  <a:lnTo>
                    <a:pt x="26924" y="79249"/>
                  </a:lnTo>
                  <a:lnTo>
                    <a:pt x="28321" y="80773"/>
                  </a:lnTo>
                  <a:lnTo>
                    <a:pt x="32385" y="83058"/>
                  </a:lnTo>
                  <a:lnTo>
                    <a:pt x="33654" y="83058"/>
                  </a:lnTo>
                  <a:lnTo>
                    <a:pt x="36321" y="84456"/>
                  </a:lnTo>
                  <a:lnTo>
                    <a:pt x="38989" y="84456"/>
                  </a:lnTo>
                  <a:lnTo>
                    <a:pt x="40386" y="85218"/>
                  </a:lnTo>
                  <a:lnTo>
                    <a:pt x="41782" y="84456"/>
                  </a:lnTo>
                  <a:lnTo>
                    <a:pt x="45846" y="84456"/>
                  </a:lnTo>
                  <a:lnTo>
                    <a:pt x="48514" y="81534"/>
                  </a:lnTo>
                  <a:lnTo>
                    <a:pt x="49911" y="80773"/>
                  </a:lnTo>
                  <a:lnTo>
                    <a:pt x="51181" y="77851"/>
                  </a:lnTo>
                  <a:lnTo>
                    <a:pt x="52578" y="76327"/>
                  </a:lnTo>
                  <a:lnTo>
                    <a:pt x="53213" y="77851"/>
                  </a:lnTo>
                  <a:lnTo>
                    <a:pt x="55245" y="80011"/>
                  </a:lnTo>
                  <a:lnTo>
                    <a:pt x="55879" y="80011"/>
                  </a:lnTo>
                  <a:lnTo>
                    <a:pt x="57276" y="80773"/>
                  </a:lnTo>
                  <a:lnTo>
                    <a:pt x="57911" y="81534"/>
                  </a:lnTo>
                  <a:lnTo>
                    <a:pt x="59308" y="81534"/>
                  </a:lnTo>
                  <a:lnTo>
                    <a:pt x="59943" y="82296"/>
                  </a:lnTo>
                  <a:lnTo>
                    <a:pt x="66675" y="82296"/>
                  </a:lnTo>
                  <a:lnTo>
                    <a:pt x="68071" y="81534"/>
                  </a:lnTo>
                  <a:lnTo>
                    <a:pt x="70103" y="81534"/>
                  </a:lnTo>
                  <a:lnTo>
                    <a:pt x="71374" y="80773"/>
                  </a:lnTo>
                  <a:lnTo>
                    <a:pt x="73406" y="80773"/>
                  </a:lnTo>
                  <a:lnTo>
                    <a:pt x="76835" y="77089"/>
                  </a:lnTo>
                  <a:lnTo>
                    <a:pt x="76835" y="75565"/>
                  </a:lnTo>
                  <a:lnTo>
                    <a:pt x="78867" y="70994"/>
                  </a:lnTo>
                  <a:lnTo>
                    <a:pt x="78867" y="70232"/>
                  </a:lnTo>
                  <a:lnTo>
                    <a:pt x="79501" y="68834"/>
                  </a:lnTo>
                  <a:lnTo>
                    <a:pt x="80136" y="68834"/>
                  </a:lnTo>
                  <a:lnTo>
                    <a:pt x="85597" y="76327"/>
                  </a:lnTo>
                  <a:lnTo>
                    <a:pt x="85597" y="77089"/>
                  </a:lnTo>
                  <a:lnTo>
                    <a:pt x="84963" y="77851"/>
                  </a:lnTo>
                  <a:lnTo>
                    <a:pt x="84963" y="78487"/>
                  </a:lnTo>
                  <a:lnTo>
                    <a:pt x="84200" y="80011"/>
                  </a:lnTo>
                  <a:lnTo>
                    <a:pt x="84200" y="80773"/>
                  </a:lnTo>
                  <a:lnTo>
                    <a:pt x="83565" y="82296"/>
                  </a:lnTo>
                  <a:lnTo>
                    <a:pt x="82931" y="83058"/>
                  </a:lnTo>
                  <a:lnTo>
                    <a:pt x="82168" y="84456"/>
                  </a:lnTo>
                  <a:lnTo>
                    <a:pt x="81533" y="85218"/>
                  </a:lnTo>
                  <a:lnTo>
                    <a:pt x="80771" y="86742"/>
                  </a:lnTo>
                  <a:lnTo>
                    <a:pt x="79501" y="87504"/>
                  </a:lnTo>
                  <a:lnTo>
                    <a:pt x="78867" y="89027"/>
                  </a:lnTo>
                  <a:lnTo>
                    <a:pt x="76200" y="90425"/>
                  </a:lnTo>
                  <a:lnTo>
                    <a:pt x="74803" y="90425"/>
                  </a:lnTo>
                  <a:lnTo>
                    <a:pt x="73406" y="91187"/>
                  </a:lnTo>
                  <a:lnTo>
                    <a:pt x="70103" y="91187"/>
                  </a:lnTo>
                  <a:lnTo>
                    <a:pt x="68071" y="90425"/>
                  </a:lnTo>
                  <a:lnTo>
                    <a:pt x="64007" y="90425"/>
                  </a:lnTo>
                  <a:lnTo>
                    <a:pt x="62611" y="89663"/>
                  </a:lnTo>
                  <a:lnTo>
                    <a:pt x="60578" y="89663"/>
                  </a:lnTo>
                  <a:lnTo>
                    <a:pt x="57911" y="88265"/>
                  </a:lnTo>
                  <a:lnTo>
                    <a:pt x="57276" y="88265"/>
                  </a:lnTo>
                  <a:lnTo>
                    <a:pt x="55879" y="87504"/>
                  </a:lnTo>
                  <a:lnTo>
                    <a:pt x="53847" y="87504"/>
                  </a:lnTo>
                  <a:lnTo>
                    <a:pt x="53847" y="88265"/>
                  </a:lnTo>
                  <a:lnTo>
                    <a:pt x="52578" y="89027"/>
                  </a:lnTo>
                  <a:lnTo>
                    <a:pt x="51815" y="90425"/>
                  </a:lnTo>
                  <a:lnTo>
                    <a:pt x="49911" y="91187"/>
                  </a:lnTo>
                  <a:lnTo>
                    <a:pt x="45846" y="93473"/>
                  </a:lnTo>
                  <a:lnTo>
                    <a:pt x="35051" y="93473"/>
                  </a:lnTo>
                  <a:lnTo>
                    <a:pt x="33020" y="92711"/>
                  </a:lnTo>
                  <a:lnTo>
                    <a:pt x="31622" y="92711"/>
                  </a:lnTo>
                  <a:lnTo>
                    <a:pt x="27558" y="90425"/>
                  </a:lnTo>
                  <a:lnTo>
                    <a:pt x="26289" y="90425"/>
                  </a:lnTo>
                  <a:lnTo>
                    <a:pt x="24892" y="89663"/>
                  </a:lnTo>
                  <a:lnTo>
                    <a:pt x="24257" y="89027"/>
                  </a:lnTo>
                  <a:lnTo>
                    <a:pt x="22860" y="86742"/>
                  </a:lnTo>
                  <a:lnTo>
                    <a:pt x="21463" y="85218"/>
                  </a:lnTo>
                  <a:lnTo>
                    <a:pt x="18796" y="80011"/>
                  </a:lnTo>
                  <a:lnTo>
                    <a:pt x="18796" y="77851"/>
                  </a:lnTo>
                  <a:lnTo>
                    <a:pt x="8128" y="6058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1" name="Freeform 690"/>
            <p:cNvSpPr/>
            <p:nvPr/>
          </p:nvSpPr>
          <p:spPr>
            <a:xfrm>
              <a:off x="773468" y="3654367"/>
              <a:ext cx="139242" cy="72567"/>
            </a:xfrm>
            <a:custGeom>
              <a:avLst/>
              <a:gdLst/>
              <a:ahLst/>
              <a:cxnLst/>
              <a:rect l="0" t="0" r="0" b="0"/>
              <a:pathLst>
                <a:path w="139448" h="73280">
                  <a:moveTo>
                    <a:pt x="18796" y="63626"/>
                  </a:moveTo>
                  <a:lnTo>
                    <a:pt x="20193" y="64262"/>
                  </a:lnTo>
                  <a:lnTo>
                    <a:pt x="21591" y="64262"/>
                  </a:lnTo>
                  <a:lnTo>
                    <a:pt x="22860" y="65024"/>
                  </a:lnTo>
                  <a:lnTo>
                    <a:pt x="23496" y="65024"/>
                  </a:lnTo>
                  <a:lnTo>
                    <a:pt x="25528" y="65786"/>
                  </a:lnTo>
                  <a:lnTo>
                    <a:pt x="26924" y="66548"/>
                  </a:lnTo>
                  <a:lnTo>
                    <a:pt x="34925" y="66548"/>
                  </a:lnTo>
                  <a:lnTo>
                    <a:pt x="36323" y="65786"/>
                  </a:lnTo>
                  <a:lnTo>
                    <a:pt x="37085" y="65024"/>
                  </a:lnTo>
                  <a:lnTo>
                    <a:pt x="38354" y="64262"/>
                  </a:lnTo>
                  <a:lnTo>
                    <a:pt x="38989" y="64262"/>
                  </a:lnTo>
                  <a:lnTo>
                    <a:pt x="42419" y="62102"/>
                  </a:lnTo>
                  <a:lnTo>
                    <a:pt x="45086" y="59055"/>
                  </a:lnTo>
                  <a:lnTo>
                    <a:pt x="45848" y="57531"/>
                  </a:lnTo>
                  <a:lnTo>
                    <a:pt x="45848" y="54609"/>
                  </a:lnTo>
                  <a:lnTo>
                    <a:pt x="45086" y="53086"/>
                  </a:lnTo>
                  <a:lnTo>
                    <a:pt x="43815" y="51562"/>
                  </a:lnTo>
                  <a:lnTo>
                    <a:pt x="42419" y="49402"/>
                  </a:lnTo>
                  <a:lnTo>
                    <a:pt x="41022" y="47879"/>
                  </a:lnTo>
                  <a:lnTo>
                    <a:pt x="38989" y="47117"/>
                  </a:lnTo>
                  <a:lnTo>
                    <a:pt x="37720" y="45593"/>
                  </a:lnTo>
                  <a:lnTo>
                    <a:pt x="36323" y="44831"/>
                  </a:lnTo>
                  <a:lnTo>
                    <a:pt x="34925" y="44831"/>
                  </a:lnTo>
                  <a:lnTo>
                    <a:pt x="34291" y="44195"/>
                  </a:lnTo>
                  <a:lnTo>
                    <a:pt x="33021" y="43433"/>
                  </a:lnTo>
                  <a:lnTo>
                    <a:pt x="31624" y="43433"/>
                  </a:lnTo>
                  <a:lnTo>
                    <a:pt x="30227" y="42671"/>
                  </a:lnTo>
                  <a:lnTo>
                    <a:pt x="29592" y="41909"/>
                  </a:lnTo>
                  <a:lnTo>
                    <a:pt x="28321" y="41148"/>
                  </a:lnTo>
                  <a:lnTo>
                    <a:pt x="26924" y="41148"/>
                  </a:lnTo>
                  <a:lnTo>
                    <a:pt x="25528" y="40386"/>
                  </a:lnTo>
                  <a:lnTo>
                    <a:pt x="24892" y="40386"/>
                  </a:lnTo>
                  <a:lnTo>
                    <a:pt x="22225" y="38862"/>
                  </a:lnTo>
                  <a:lnTo>
                    <a:pt x="20828" y="38862"/>
                  </a:lnTo>
                  <a:lnTo>
                    <a:pt x="19559" y="38100"/>
                  </a:lnTo>
                  <a:lnTo>
                    <a:pt x="18796" y="37338"/>
                  </a:lnTo>
                  <a:lnTo>
                    <a:pt x="16129" y="35940"/>
                  </a:lnTo>
                  <a:lnTo>
                    <a:pt x="14732" y="35940"/>
                  </a:lnTo>
                  <a:lnTo>
                    <a:pt x="14098" y="35179"/>
                  </a:lnTo>
                  <a:lnTo>
                    <a:pt x="12828" y="34417"/>
                  </a:lnTo>
                  <a:lnTo>
                    <a:pt x="12066" y="34417"/>
                  </a:lnTo>
                  <a:lnTo>
                    <a:pt x="10796" y="33655"/>
                  </a:lnTo>
                  <a:lnTo>
                    <a:pt x="10034" y="33655"/>
                  </a:lnTo>
                  <a:lnTo>
                    <a:pt x="9399" y="32893"/>
                  </a:lnTo>
                  <a:lnTo>
                    <a:pt x="8002" y="32131"/>
                  </a:lnTo>
                  <a:lnTo>
                    <a:pt x="7367" y="32131"/>
                  </a:lnTo>
                  <a:lnTo>
                    <a:pt x="4064" y="28448"/>
                  </a:lnTo>
                  <a:lnTo>
                    <a:pt x="3303" y="26924"/>
                  </a:lnTo>
                  <a:lnTo>
                    <a:pt x="2667" y="26162"/>
                  </a:lnTo>
                  <a:lnTo>
                    <a:pt x="2667" y="25400"/>
                  </a:lnTo>
                  <a:lnTo>
                    <a:pt x="1271" y="23240"/>
                  </a:lnTo>
                  <a:lnTo>
                    <a:pt x="0" y="20193"/>
                  </a:lnTo>
                  <a:lnTo>
                    <a:pt x="8764" y="20193"/>
                  </a:lnTo>
                  <a:lnTo>
                    <a:pt x="24892" y="29209"/>
                  </a:lnTo>
                  <a:lnTo>
                    <a:pt x="26163" y="28448"/>
                  </a:lnTo>
                  <a:lnTo>
                    <a:pt x="28321" y="26162"/>
                  </a:lnTo>
                  <a:lnTo>
                    <a:pt x="29592" y="25400"/>
                  </a:lnTo>
                  <a:lnTo>
                    <a:pt x="30227" y="24764"/>
                  </a:lnTo>
                  <a:lnTo>
                    <a:pt x="31624" y="24002"/>
                  </a:lnTo>
                  <a:lnTo>
                    <a:pt x="33021" y="22479"/>
                  </a:lnTo>
                  <a:lnTo>
                    <a:pt x="37085" y="20193"/>
                  </a:lnTo>
                  <a:lnTo>
                    <a:pt x="38354" y="18669"/>
                  </a:lnTo>
                  <a:lnTo>
                    <a:pt x="39751" y="17907"/>
                  </a:lnTo>
                  <a:lnTo>
                    <a:pt x="41022" y="16509"/>
                  </a:lnTo>
                  <a:lnTo>
                    <a:pt x="42419" y="15748"/>
                  </a:lnTo>
                  <a:lnTo>
                    <a:pt x="43815" y="14224"/>
                  </a:lnTo>
                  <a:lnTo>
                    <a:pt x="45848" y="13462"/>
                  </a:lnTo>
                  <a:lnTo>
                    <a:pt x="47117" y="12064"/>
                  </a:lnTo>
                  <a:lnTo>
                    <a:pt x="51181" y="9779"/>
                  </a:lnTo>
                  <a:lnTo>
                    <a:pt x="52578" y="8255"/>
                  </a:lnTo>
                  <a:lnTo>
                    <a:pt x="55245" y="6731"/>
                  </a:lnTo>
                  <a:lnTo>
                    <a:pt x="55881" y="5969"/>
                  </a:lnTo>
                  <a:lnTo>
                    <a:pt x="57278" y="5333"/>
                  </a:lnTo>
                  <a:lnTo>
                    <a:pt x="57912" y="4571"/>
                  </a:lnTo>
                  <a:lnTo>
                    <a:pt x="59945" y="4571"/>
                  </a:lnTo>
                  <a:lnTo>
                    <a:pt x="60580" y="3809"/>
                  </a:lnTo>
                  <a:lnTo>
                    <a:pt x="63373" y="2286"/>
                  </a:lnTo>
                  <a:lnTo>
                    <a:pt x="64644" y="2286"/>
                  </a:lnTo>
                  <a:lnTo>
                    <a:pt x="66040" y="1524"/>
                  </a:lnTo>
                  <a:lnTo>
                    <a:pt x="68073" y="1524"/>
                  </a:lnTo>
                  <a:lnTo>
                    <a:pt x="69342" y="762"/>
                  </a:lnTo>
                  <a:lnTo>
                    <a:pt x="73406" y="762"/>
                  </a:lnTo>
                  <a:lnTo>
                    <a:pt x="74042" y="0"/>
                  </a:lnTo>
                  <a:lnTo>
                    <a:pt x="77470" y="0"/>
                  </a:lnTo>
                  <a:lnTo>
                    <a:pt x="86234" y="8255"/>
                  </a:lnTo>
                  <a:lnTo>
                    <a:pt x="84201" y="8255"/>
                  </a:lnTo>
                  <a:lnTo>
                    <a:pt x="82805" y="9017"/>
                  </a:lnTo>
                  <a:lnTo>
                    <a:pt x="81534" y="9017"/>
                  </a:lnTo>
                  <a:lnTo>
                    <a:pt x="78106" y="10540"/>
                  </a:lnTo>
                  <a:lnTo>
                    <a:pt x="76073" y="10540"/>
                  </a:lnTo>
                  <a:lnTo>
                    <a:pt x="71375" y="12826"/>
                  </a:lnTo>
                  <a:lnTo>
                    <a:pt x="69342" y="12826"/>
                  </a:lnTo>
                  <a:lnTo>
                    <a:pt x="67311" y="13462"/>
                  </a:lnTo>
                  <a:lnTo>
                    <a:pt x="66040" y="13462"/>
                  </a:lnTo>
                  <a:lnTo>
                    <a:pt x="58548" y="17271"/>
                  </a:lnTo>
                  <a:lnTo>
                    <a:pt x="57912" y="17271"/>
                  </a:lnTo>
                  <a:lnTo>
                    <a:pt x="56515" y="17907"/>
                  </a:lnTo>
                  <a:lnTo>
                    <a:pt x="55881" y="18669"/>
                  </a:lnTo>
                  <a:lnTo>
                    <a:pt x="51817" y="20955"/>
                  </a:lnTo>
                  <a:lnTo>
                    <a:pt x="51181" y="21717"/>
                  </a:lnTo>
                  <a:lnTo>
                    <a:pt x="45848" y="24764"/>
                  </a:lnTo>
                  <a:lnTo>
                    <a:pt x="44450" y="24764"/>
                  </a:lnTo>
                  <a:lnTo>
                    <a:pt x="43815" y="25400"/>
                  </a:lnTo>
                  <a:lnTo>
                    <a:pt x="36323" y="29971"/>
                  </a:lnTo>
                  <a:lnTo>
                    <a:pt x="35688" y="30733"/>
                  </a:lnTo>
                  <a:lnTo>
                    <a:pt x="36323" y="31495"/>
                  </a:lnTo>
                  <a:lnTo>
                    <a:pt x="37085" y="32893"/>
                  </a:lnTo>
                  <a:lnTo>
                    <a:pt x="38354" y="34417"/>
                  </a:lnTo>
                  <a:lnTo>
                    <a:pt x="38989" y="35940"/>
                  </a:lnTo>
                  <a:lnTo>
                    <a:pt x="40386" y="37338"/>
                  </a:lnTo>
                  <a:lnTo>
                    <a:pt x="41784" y="38100"/>
                  </a:lnTo>
                  <a:lnTo>
                    <a:pt x="42419" y="39624"/>
                  </a:lnTo>
                  <a:lnTo>
                    <a:pt x="43815" y="40386"/>
                  </a:lnTo>
                  <a:lnTo>
                    <a:pt x="46483" y="43433"/>
                  </a:lnTo>
                  <a:lnTo>
                    <a:pt x="47753" y="44195"/>
                  </a:lnTo>
                  <a:lnTo>
                    <a:pt x="52578" y="49402"/>
                  </a:lnTo>
                  <a:lnTo>
                    <a:pt x="52578" y="50164"/>
                  </a:lnTo>
                  <a:lnTo>
                    <a:pt x="53214" y="51562"/>
                  </a:lnTo>
                  <a:lnTo>
                    <a:pt x="59309" y="58293"/>
                  </a:lnTo>
                  <a:lnTo>
                    <a:pt x="61342" y="59817"/>
                  </a:lnTo>
                  <a:lnTo>
                    <a:pt x="62611" y="60579"/>
                  </a:lnTo>
                  <a:lnTo>
                    <a:pt x="66675" y="63626"/>
                  </a:lnTo>
                  <a:lnTo>
                    <a:pt x="68708" y="64262"/>
                  </a:lnTo>
                  <a:lnTo>
                    <a:pt x="70105" y="64262"/>
                  </a:lnTo>
                  <a:lnTo>
                    <a:pt x="72136" y="65024"/>
                  </a:lnTo>
                  <a:lnTo>
                    <a:pt x="75439" y="65024"/>
                  </a:lnTo>
                  <a:lnTo>
                    <a:pt x="77470" y="64262"/>
                  </a:lnTo>
                  <a:lnTo>
                    <a:pt x="78867" y="64262"/>
                  </a:lnTo>
                  <a:lnTo>
                    <a:pt x="81534" y="62864"/>
                  </a:lnTo>
                  <a:lnTo>
                    <a:pt x="82805" y="61340"/>
                  </a:lnTo>
                  <a:lnTo>
                    <a:pt x="83567" y="61340"/>
                  </a:lnTo>
                  <a:lnTo>
                    <a:pt x="84201" y="60579"/>
                  </a:lnTo>
                  <a:lnTo>
                    <a:pt x="84836" y="59055"/>
                  </a:lnTo>
                  <a:lnTo>
                    <a:pt x="85598" y="58293"/>
                  </a:lnTo>
                  <a:lnTo>
                    <a:pt x="85598" y="56769"/>
                  </a:lnTo>
                  <a:lnTo>
                    <a:pt x="84201" y="53086"/>
                  </a:lnTo>
                  <a:lnTo>
                    <a:pt x="84201" y="52324"/>
                  </a:lnTo>
                  <a:lnTo>
                    <a:pt x="82170" y="50164"/>
                  </a:lnTo>
                  <a:lnTo>
                    <a:pt x="81534" y="48640"/>
                  </a:lnTo>
                  <a:lnTo>
                    <a:pt x="80900" y="47879"/>
                  </a:lnTo>
                  <a:lnTo>
                    <a:pt x="80900" y="47117"/>
                  </a:lnTo>
                  <a:lnTo>
                    <a:pt x="81534" y="45593"/>
                  </a:lnTo>
                  <a:lnTo>
                    <a:pt x="82170" y="44831"/>
                  </a:lnTo>
                  <a:lnTo>
                    <a:pt x="84201" y="44831"/>
                  </a:lnTo>
                  <a:lnTo>
                    <a:pt x="85598" y="45593"/>
                  </a:lnTo>
                  <a:lnTo>
                    <a:pt x="86234" y="46355"/>
                  </a:lnTo>
                  <a:lnTo>
                    <a:pt x="87631" y="48640"/>
                  </a:lnTo>
                  <a:lnTo>
                    <a:pt x="88900" y="50164"/>
                  </a:lnTo>
                  <a:lnTo>
                    <a:pt x="89662" y="51562"/>
                  </a:lnTo>
                  <a:lnTo>
                    <a:pt x="92330" y="54609"/>
                  </a:lnTo>
                  <a:lnTo>
                    <a:pt x="93726" y="54609"/>
                  </a:lnTo>
                  <a:lnTo>
                    <a:pt x="94361" y="55371"/>
                  </a:lnTo>
                  <a:lnTo>
                    <a:pt x="97028" y="55371"/>
                  </a:lnTo>
                  <a:lnTo>
                    <a:pt x="98298" y="54609"/>
                  </a:lnTo>
                  <a:lnTo>
                    <a:pt x="99061" y="54609"/>
                  </a:lnTo>
                  <a:lnTo>
                    <a:pt x="100331" y="53848"/>
                  </a:lnTo>
                  <a:lnTo>
                    <a:pt x="101728" y="53848"/>
                  </a:lnTo>
                  <a:lnTo>
                    <a:pt x="103125" y="53086"/>
                  </a:lnTo>
                  <a:lnTo>
                    <a:pt x="105156" y="52324"/>
                  </a:lnTo>
                  <a:lnTo>
                    <a:pt x="105792" y="51562"/>
                  </a:lnTo>
                  <a:lnTo>
                    <a:pt x="107061" y="50926"/>
                  </a:lnTo>
                  <a:lnTo>
                    <a:pt x="107061" y="49402"/>
                  </a:lnTo>
                  <a:lnTo>
                    <a:pt x="107823" y="47879"/>
                  </a:lnTo>
                  <a:lnTo>
                    <a:pt x="107061" y="46355"/>
                  </a:lnTo>
                  <a:lnTo>
                    <a:pt x="107061" y="44831"/>
                  </a:lnTo>
                  <a:lnTo>
                    <a:pt x="106426" y="43433"/>
                  </a:lnTo>
                  <a:lnTo>
                    <a:pt x="106426" y="41909"/>
                  </a:lnTo>
                  <a:lnTo>
                    <a:pt x="105792" y="40386"/>
                  </a:lnTo>
                  <a:lnTo>
                    <a:pt x="105156" y="40386"/>
                  </a:lnTo>
                  <a:lnTo>
                    <a:pt x="104395" y="39624"/>
                  </a:lnTo>
                  <a:lnTo>
                    <a:pt x="105156" y="40386"/>
                  </a:lnTo>
                  <a:lnTo>
                    <a:pt x="107823" y="41909"/>
                  </a:lnTo>
                  <a:lnTo>
                    <a:pt x="108459" y="42671"/>
                  </a:lnTo>
                  <a:lnTo>
                    <a:pt x="109856" y="42671"/>
                  </a:lnTo>
                  <a:lnTo>
                    <a:pt x="110490" y="43433"/>
                  </a:lnTo>
                  <a:lnTo>
                    <a:pt x="111887" y="43433"/>
                  </a:lnTo>
                  <a:lnTo>
                    <a:pt x="112523" y="44195"/>
                  </a:lnTo>
                  <a:lnTo>
                    <a:pt x="128017" y="44195"/>
                  </a:lnTo>
                  <a:lnTo>
                    <a:pt x="128651" y="43433"/>
                  </a:lnTo>
                  <a:lnTo>
                    <a:pt x="130048" y="42671"/>
                  </a:lnTo>
                  <a:lnTo>
                    <a:pt x="130684" y="40386"/>
                  </a:lnTo>
                  <a:lnTo>
                    <a:pt x="130684" y="35179"/>
                  </a:lnTo>
                  <a:lnTo>
                    <a:pt x="130048" y="34417"/>
                  </a:lnTo>
                  <a:lnTo>
                    <a:pt x="129414" y="32131"/>
                  </a:lnTo>
                  <a:lnTo>
                    <a:pt x="129414" y="30733"/>
                  </a:lnTo>
                  <a:lnTo>
                    <a:pt x="128651" y="29209"/>
                  </a:lnTo>
                  <a:lnTo>
                    <a:pt x="132081" y="29209"/>
                  </a:lnTo>
                  <a:lnTo>
                    <a:pt x="132715" y="29971"/>
                  </a:lnTo>
                  <a:lnTo>
                    <a:pt x="134112" y="30733"/>
                  </a:lnTo>
                  <a:lnTo>
                    <a:pt x="136780" y="33655"/>
                  </a:lnTo>
                  <a:lnTo>
                    <a:pt x="138176" y="34417"/>
                  </a:lnTo>
                  <a:lnTo>
                    <a:pt x="139447" y="37338"/>
                  </a:lnTo>
                  <a:lnTo>
                    <a:pt x="139447" y="40386"/>
                  </a:lnTo>
                  <a:lnTo>
                    <a:pt x="137414" y="45593"/>
                  </a:lnTo>
                  <a:lnTo>
                    <a:pt x="136145" y="47117"/>
                  </a:lnTo>
                  <a:lnTo>
                    <a:pt x="134748" y="50164"/>
                  </a:lnTo>
                  <a:lnTo>
                    <a:pt x="134112" y="50926"/>
                  </a:lnTo>
                  <a:lnTo>
                    <a:pt x="132715" y="51562"/>
                  </a:lnTo>
                  <a:lnTo>
                    <a:pt x="132081" y="51562"/>
                  </a:lnTo>
                  <a:lnTo>
                    <a:pt x="131445" y="52324"/>
                  </a:lnTo>
                  <a:lnTo>
                    <a:pt x="123317" y="52324"/>
                  </a:lnTo>
                  <a:lnTo>
                    <a:pt x="121920" y="51562"/>
                  </a:lnTo>
                  <a:lnTo>
                    <a:pt x="119889" y="51562"/>
                  </a:lnTo>
                  <a:lnTo>
                    <a:pt x="118619" y="50926"/>
                  </a:lnTo>
                  <a:lnTo>
                    <a:pt x="117856" y="50926"/>
                  </a:lnTo>
                  <a:lnTo>
                    <a:pt x="116586" y="50164"/>
                  </a:lnTo>
                  <a:lnTo>
                    <a:pt x="115825" y="50164"/>
                  </a:lnTo>
                  <a:lnTo>
                    <a:pt x="115189" y="49402"/>
                  </a:lnTo>
                  <a:lnTo>
                    <a:pt x="114555" y="49402"/>
                  </a:lnTo>
                  <a:lnTo>
                    <a:pt x="114555" y="50926"/>
                  </a:lnTo>
                  <a:lnTo>
                    <a:pt x="113920" y="51562"/>
                  </a:lnTo>
                  <a:lnTo>
                    <a:pt x="112523" y="55371"/>
                  </a:lnTo>
                  <a:lnTo>
                    <a:pt x="111887" y="56769"/>
                  </a:lnTo>
                  <a:lnTo>
                    <a:pt x="110490" y="58293"/>
                  </a:lnTo>
                  <a:lnTo>
                    <a:pt x="108459" y="59817"/>
                  </a:lnTo>
                  <a:lnTo>
                    <a:pt x="107823" y="59817"/>
                  </a:lnTo>
                  <a:lnTo>
                    <a:pt x="107061" y="60579"/>
                  </a:lnTo>
                  <a:lnTo>
                    <a:pt x="99695" y="60579"/>
                  </a:lnTo>
                  <a:lnTo>
                    <a:pt x="99061" y="61340"/>
                  </a:lnTo>
                  <a:lnTo>
                    <a:pt x="97028" y="60579"/>
                  </a:lnTo>
                  <a:lnTo>
                    <a:pt x="91567" y="60579"/>
                  </a:lnTo>
                  <a:lnTo>
                    <a:pt x="91567" y="62102"/>
                  </a:lnTo>
                  <a:lnTo>
                    <a:pt x="90298" y="65024"/>
                  </a:lnTo>
                  <a:lnTo>
                    <a:pt x="89662" y="67309"/>
                  </a:lnTo>
                  <a:lnTo>
                    <a:pt x="88265" y="68833"/>
                  </a:lnTo>
                  <a:lnTo>
                    <a:pt x="86234" y="70231"/>
                  </a:lnTo>
                  <a:lnTo>
                    <a:pt x="84836" y="71755"/>
                  </a:lnTo>
                  <a:lnTo>
                    <a:pt x="82805" y="71755"/>
                  </a:lnTo>
                  <a:lnTo>
                    <a:pt x="81534" y="72517"/>
                  </a:lnTo>
                  <a:lnTo>
                    <a:pt x="77470" y="72517"/>
                  </a:lnTo>
                  <a:lnTo>
                    <a:pt x="76836" y="73279"/>
                  </a:lnTo>
                  <a:lnTo>
                    <a:pt x="75439" y="72517"/>
                  </a:lnTo>
                  <a:lnTo>
                    <a:pt x="72772" y="72517"/>
                  </a:lnTo>
                  <a:lnTo>
                    <a:pt x="70739" y="71755"/>
                  </a:lnTo>
                  <a:lnTo>
                    <a:pt x="69342" y="71755"/>
                  </a:lnTo>
                  <a:lnTo>
                    <a:pt x="68073" y="70993"/>
                  </a:lnTo>
                  <a:lnTo>
                    <a:pt x="67311" y="70231"/>
                  </a:lnTo>
                  <a:lnTo>
                    <a:pt x="66040" y="70231"/>
                  </a:lnTo>
                  <a:lnTo>
                    <a:pt x="56515" y="65024"/>
                  </a:lnTo>
                  <a:lnTo>
                    <a:pt x="55245" y="63626"/>
                  </a:lnTo>
                  <a:lnTo>
                    <a:pt x="53214" y="62864"/>
                  </a:lnTo>
                  <a:lnTo>
                    <a:pt x="52578" y="63626"/>
                  </a:lnTo>
                  <a:lnTo>
                    <a:pt x="51181" y="66548"/>
                  </a:lnTo>
                  <a:lnTo>
                    <a:pt x="47117" y="68833"/>
                  </a:lnTo>
                  <a:lnTo>
                    <a:pt x="45086" y="69595"/>
                  </a:lnTo>
                  <a:lnTo>
                    <a:pt x="42419" y="70993"/>
                  </a:lnTo>
                  <a:lnTo>
                    <a:pt x="41022" y="70993"/>
                  </a:lnTo>
                  <a:lnTo>
                    <a:pt x="38354" y="72517"/>
                  </a:lnTo>
                  <a:lnTo>
                    <a:pt x="36323" y="72517"/>
                  </a:lnTo>
                  <a:lnTo>
                    <a:pt x="34925" y="73279"/>
                  </a:lnTo>
                  <a:lnTo>
                    <a:pt x="29592" y="73279"/>
                  </a:lnTo>
                  <a:lnTo>
                    <a:pt x="27560" y="72517"/>
                  </a:lnTo>
                  <a:lnTo>
                    <a:pt x="15495" y="7251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2" name="Freeform 691"/>
            <p:cNvSpPr/>
            <p:nvPr/>
          </p:nvSpPr>
          <p:spPr>
            <a:xfrm>
              <a:off x="764656" y="3597491"/>
              <a:ext cx="14100" cy="72566"/>
            </a:xfrm>
            <a:custGeom>
              <a:avLst/>
              <a:gdLst/>
              <a:ahLst/>
              <a:cxnLst/>
              <a:rect l="0" t="0" r="0" b="0"/>
              <a:pathLst>
                <a:path w="12827" h="72518">
                  <a:moveTo>
                    <a:pt x="0" y="2286"/>
                  </a:moveTo>
                  <a:lnTo>
                    <a:pt x="8127" y="0"/>
                  </a:lnTo>
                  <a:lnTo>
                    <a:pt x="8127" y="6731"/>
                  </a:lnTo>
                  <a:lnTo>
                    <a:pt x="8762" y="8255"/>
                  </a:lnTo>
                  <a:lnTo>
                    <a:pt x="8762" y="14224"/>
                  </a:lnTo>
                  <a:lnTo>
                    <a:pt x="9398" y="16510"/>
                  </a:lnTo>
                  <a:lnTo>
                    <a:pt x="9398" y="21717"/>
                  </a:lnTo>
                  <a:lnTo>
                    <a:pt x="10159" y="23240"/>
                  </a:lnTo>
                  <a:lnTo>
                    <a:pt x="10159" y="28448"/>
                  </a:lnTo>
                  <a:lnTo>
                    <a:pt x="10794" y="30733"/>
                  </a:lnTo>
                  <a:lnTo>
                    <a:pt x="10794" y="35179"/>
                  </a:lnTo>
                  <a:lnTo>
                    <a:pt x="11430" y="37464"/>
                  </a:lnTo>
                  <a:lnTo>
                    <a:pt x="11430" y="41148"/>
                  </a:lnTo>
                  <a:lnTo>
                    <a:pt x="12191" y="43306"/>
                  </a:lnTo>
                  <a:lnTo>
                    <a:pt x="12191" y="46355"/>
                  </a:lnTo>
                  <a:lnTo>
                    <a:pt x="12826" y="47879"/>
                  </a:lnTo>
                  <a:lnTo>
                    <a:pt x="12826" y="64262"/>
                  </a:lnTo>
                  <a:lnTo>
                    <a:pt x="12191" y="66548"/>
                  </a:lnTo>
                  <a:lnTo>
                    <a:pt x="12191" y="72517"/>
                  </a:lnTo>
                  <a:lnTo>
                    <a:pt x="3429" y="65024"/>
                  </a:lnTo>
                  <a:lnTo>
                    <a:pt x="3429" y="60579"/>
                  </a:lnTo>
                  <a:lnTo>
                    <a:pt x="4063" y="59055"/>
                  </a:lnTo>
                  <a:lnTo>
                    <a:pt x="4063" y="57531"/>
                  </a:lnTo>
                  <a:lnTo>
                    <a:pt x="4698" y="55371"/>
                  </a:lnTo>
                  <a:lnTo>
                    <a:pt x="4698" y="40386"/>
                  </a:lnTo>
                  <a:lnTo>
                    <a:pt x="4063" y="38862"/>
                  </a:lnTo>
                  <a:lnTo>
                    <a:pt x="4063" y="33655"/>
                  </a:lnTo>
                  <a:lnTo>
                    <a:pt x="3429" y="32131"/>
                  </a:lnTo>
                  <a:lnTo>
                    <a:pt x="3429" y="29210"/>
                  </a:lnTo>
                  <a:lnTo>
                    <a:pt x="2666" y="27686"/>
                  </a:lnTo>
                  <a:lnTo>
                    <a:pt x="2666" y="23240"/>
                  </a:lnTo>
                  <a:lnTo>
                    <a:pt x="2031" y="21717"/>
                  </a:lnTo>
                  <a:lnTo>
                    <a:pt x="2031" y="16510"/>
                  </a:lnTo>
                  <a:lnTo>
                    <a:pt x="1269" y="14986"/>
                  </a:lnTo>
                  <a:lnTo>
                    <a:pt x="1269" y="12700"/>
                  </a:lnTo>
                  <a:lnTo>
                    <a:pt x="634" y="11302"/>
                  </a:lnTo>
                  <a:lnTo>
                    <a:pt x="634" y="8255"/>
                  </a:lnTo>
                  <a:lnTo>
                    <a:pt x="0" y="673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7" name="Group 743"/>
          <p:cNvGrpSpPr>
            <a:grpSpLocks/>
          </p:cNvGrpSpPr>
          <p:nvPr/>
        </p:nvGrpSpPr>
        <p:grpSpPr bwMode="auto">
          <a:xfrm>
            <a:off x="4500563" y="6021388"/>
            <a:ext cx="879475" cy="633412"/>
            <a:chOff x="7924800" y="1803400"/>
            <a:chExt cx="977646" cy="781558"/>
          </a:xfrm>
        </p:grpSpPr>
        <p:sp>
          <p:nvSpPr>
            <p:cNvPr id="694" name="Freeform 693"/>
            <p:cNvSpPr/>
            <p:nvPr/>
          </p:nvSpPr>
          <p:spPr>
            <a:xfrm>
              <a:off x="7924800" y="2001238"/>
              <a:ext cx="949411" cy="573927"/>
            </a:xfrm>
            <a:custGeom>
              <a:avLst/>
              <a:gdLst/>
              <a:ahLst/>
              <a:cxnLst/>
              <a:rect l="0" t="0" r="0" b="0"/>
              <a:pathLst>
                <a:path w="948818" h="573914">
                  <a:moveTo>
                    <a:pt x="426593" y="0"/>
                  </a:moveTo>
                  <a:lnTo>
                    <a:pt x="948817" y="67818"/>
                  </a:lnTo>
                  <a:lnTo>
                    <a:pt x="868933" y="573913"/>
                  </a:lnTo>
                  <a:lnTo>
                    <a:pt x="0" y="355726"/>
                  </a:lnTo>
                  <a:close/>
                </a:path>
              </a:pathLst>
            </a:custGeom>
            <a:solidFill>
              <a:srgbClr val="BFDDBF"/>
            </a:solidFill>
            <a:ln w="0" cap="flat" cmpd="sng" algn="ctr">
              <a:solidFill>
                <a:srgbClr val="BFDD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5" name="Freeform 694"/>
            <p:cNvSpPr/>
            <p:nvPr/>
          </p:nvSpPr>
          <p:spPr>
            <a:xfrm>
              <a:off x="8577740" y="2263716"/>
              <a:ext cx="3529" cy="5877"/>
            </a:xfrm>
            <a:custGeom>
              <a:avLst/>
              <a:gdLst/>
              <a:ahLst/>
              <a:cxnLst/>
              <a:rect l="0" t="0" r="0" b="0"/>
              <a:pathLst>
                <a:path w="3176" h="5716">
                  <a:moveTo>
                    <a:pt x="1142" y="5715"/>
                  </a:moveTo>
                  <a:lnTo>
                    <a:pt x="635" y="4191"/>
                  </a:lnTo>
                  <a:lnTo>
                    <a:pt x="635" y="2794"/>
                  </a:lnTo>
                  <a:lnTo>
                    <a:pt x="0" y="1397"/>
                  </a:lnTo>
                  <a:lnTo>
                    <a:pt x="0" y="0"/>
                  </a:lnTo>
                  <a:lnTo>
                    <a:pt x="3175" y="5715"/>
                  </a:lnTo>
                  <a:close/>
                </a:path>
              </a:pathLst>
            </a:custGeom>
            <a:solidFill>
              <a:srgbClr val="7FBF7F"/>
            </a:solidFill>
            <a:ln w="0" cap="flat" cmpd="sng" algn="ctr">
              <a:solidFill>
                <a:srgbClr val="7FB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6" name="Freeform 695"/>
            <p:cNvSpPr/>
            <p:nvPr/>
          </p:nvSpPr>
          <p:spPr>
            <a:xfrm>
              <a:off x="8111859" y="1803400"/>
              <a:ext cx="769411" cy="781558"/>
            </a:xfrm>
            <a:custGeom>
              <a:avLst/>
              <a:gdLst/>
              <a:ahLst/>
              <a:cxnLst/>
              <a:rect l="0" t="0" r="0" b="0"/>
              <a:pathLst>
                <a:path w="769113" h="780924">
                  <a:moveTo>
                    <a:pt x="763142" y="425576"/>
                  </a:moveTo>
                  <a:lnTo>
                    <a:pt x="769112" y="461136"/>
                  </a:lnTo>
                  <a:lnTo>
                    <a:pt x="768603" y="462407"/>
                  </a:lnTo>
                  <a:lnTo>
                    <a:pt x="764158" y="469773"/>
                  </a:lnTo>
                  <a:lnTo>
                    <a:pt x="760221" y="474472"/>
                  </a:lnTo>
                  <a:lnTo>
                    <a:pt x="754761" y="478282"/>
                  </a:lnTo>
                  <a:lnTo>
                    <a:pt x="747776" y="481202"/>
                  </a:lnTo>
                  <a:lnTo>
                    <a:pt x="739393" y="481710"/>
                  </a:lnTo>
                  <a:lnTo>
                    <a:pt x="729361" y="478663"/>
                  </a:lnTo>
                  <a:lnTo>
                    <a:pt x="652653" y="515492"/>
                  </a:lnTo>
                  <a:lnTo>
                    <a:pt x="641350" y="501269"/>
                  </a:lnTo>
                  <a:lnTo>
                    <a:pt x="641730" y="478282"/>
                  </a:lnTo>
                  <a:lnTo>
                    <a:pt x="592708" y="488823"/>
                  </a:lnTo>
                  <a:lnTo>
                    <a:pt x="610616" y="530479"/>
                  </a:lnTo>
                  <a:lnTo>
                    <a:pt x="583311" y="538479"/>
                  </a:lnTo>
                  <a:lnTo>
                    <a:pt x="535178" y="552323"/>
                  </a:lnTo>
                  <a:lnTo>
                    <a:pt x="527430" y="562101"/>
                  </a:lnTo>
                  <a:lnTo>
                    <a:pt x="523748" y="555751"/>
                  </a:lnTo>
                  <a:lnTo>
                    <a:pt x="522858" y="556260"/>
                  </a:lnTo>
                  <a:lnTo>
                    <a:pt x="521969" y="556260"/>
                  </a:lnTo>
                  <a:lnTo>
                    <a:pt x="520827" y="556641"/>
                  </a:lnTo>
                  <a:lnTo>
                    <a:pt x="514985" y="557276"/>
                  </a:lnTo>
                  <a:lnTo>
                    <a:pt x="513333" y="554735"/>
                  </a:lnTo>
                  <a:lnTo>
                    <a:pt x="513841" y="550164"/>
                  </a:lnTo>
                  <a:lnTo>
                    <a:pt x="516763" y="544702"/>
                  </a:lnTo>
                  <a:lnTo>
                    <a:pt x="496062" y="509904"/>
                  </a:lnTo>
                  <a:lnTo>
                    <a:pt x="469900" y="515492"/>
                  </a:lnTo>
                  <a:lnTo>
                    <a:pt x="466725" y="536067"/>
                  </a:lnTo>
                  <a:lnTo>
                    <a:pt x="457453" y="572516"/>
                  </a:lnTo>
                  <a:lnTo>
                    <a:pt x="442594" y="573532"/>
                  </a:lnTo>
                  <a:lnTo>
                    <a:pt x="460882" y="653795"/>
                  </a:lnTo>
                  <a:lnTo>
                    <a:pt x="462915" y="652907"/>
                  </a:lnTo>
                  <a:lnTo>
                    <a:pt x="464946" y="652398"/>
                  </a:lnTo>
                  <a:lnTo>
                    <a:pt x="466725" y="651382"/>
                  </a:lnTo>
                  <a:lnTo>
                    <a:pt x="468756" y="651001"/>
                  </a:lnTo>
                  <a:lnTo>
                    <a:pt x="470789" y="651382"/>
                  </a:lnTo>
                  <a:lnTo>
                    <a:pt x="471296" y="654811"/>
                  </a:lnTo>
                  <a:lnTo>
                    <a:pt x="466725" y="671067"/>
                  </a:lnTo>
                  <a:lnTo>
                    <a:pt x="463803" y="676910"/>
                  </a:lnTo>
                  <a:lnTo>
                    <a:pt x="460375" y="681101"/>
                  </a:lnTo>
                  <a:lnTo>
                    <a:pt x="456945" y="683386"/>
                  </a:lnTo>
                  <a:lnTo>
                    <a:pt x="434213" y="690626"/>
                  </a:lnTo>
                  <a:lnTo>
                    <a:pt x="440054" y="692530"/>
                  </a:lnTo>
                  <a:lnTo>
                    <a:pt x="452628" y="700785"/>
                  </a:lnTo>
                  <a:lnTo>
                    <a:pt x="454405" y="703072"/>
                  </a:lnTo>
                  <a:lnTo>
                    <a:pt x="483107" y="682498"/>
                  </a:lnTo>
                  <a:lnTo>
                    <a:pt x="491108" y="674370"/>
                  </a:lnTo>
                  <a:lnTo>
                    <a:pt x="497204" y="662432"/>
                  </a:lnTo>
                  <a:lnTo>
                    <a:pt x="504443" y="653795"/>
                  </a:lnTo>
                  <a:lnTo>
                    <a:pt x="507873" y="651001"/>
                  </a:lnTo>
                  <a:lnTo>
                    <a:pt x="510413" y="651001"/>
                  </a:lnTo>
                  <a:lnTo>
                    <a:pt x="511302" y="653288"/>
                  </a:lnTo>
                  <a:lnTo>
                    <a:pt x="506983" y="670432"/>
                  </a:lnTo>
                  <a:lnTo>
                    <a:pt x="495173" y="691007"/>
                  </a:lnTo>
                  <a:lnTo>
                    <a:pt x="478790" y="708786"/>
                  </a:lnTo>
                  <a:lnTo>
                    <a:pt x="450595" y="730885"/>
                  </a:lnTo>
                  <a:lnTo>
                    <a:pt x="422655" y="746632"/>
                  </a:lnTo>
                  <a:lnTo>
                    <a:pt x="401066" y="753872"/>
                  </a:lnTo>
                  <a:lnTo>
                    <a:pt x="390525" y="753872"/>
                  </a:lnTo>
                  <a:lnTo>
                    <a:pt x="381253" y="750823"/>
                  </a:lnTo>
                  <a:lnTo>
                    <a:pt x="372617" y="744347"/>
                  </a:lnTo>
                  <a:lnTo>
                    <a:pt x="368300" y="736980"/>
                  </a:lnTo>
                  <a:lnTo>
                    <a:pt x="366267" y="729360"/>
                  </a:lnTo>
                  <a:lnTo>
                    <a:pt x="366776" y="721741"/>
                  </a:lnTo>
                  <a:lnTo>
                    <a:pt x="368807" y="713613"/>
                  </a:lnTo>
                  <a:lnTo>
                    <a:pt x="367791" y="713613"/>
                  </a:lnTo>
                  <a:lnTo>
                    <a:pt x="367156" y="713994"/>
                  </a:lnTo>
                  <a:lnTo>
                    <a:pt x="366776" y="713994"/>
                  </a:lnTo>
                  <a:lnTo>
                    <a:pt x="365760" y="712216"/>
                  </a:lnTo>
                  <a:lnTo>
                    <a:pt x="366776" y="707008"/>
                  </a:lnTo>
                  <a:lnTo>
                    <a:pt x="369189" y="701167"/>
                  </a:lnTo>
                  <a:lnTo>
                    <a:pt x="372617" y="697738"/>
                  </a:lnTo>
                  <a:lnTo>
                    <a:pt x="379221" y="695960"/>
                  </a:lnTo>
                  <a:lnTo>
                    <a:pt x="388492" y="686435"/>
                  </a:lnTo>
                  <a:lnTo>
                    <a:pt x="399415" y="678688"/>
                  </a:lnTo>
                  <a:lnTo>
                    <a:pt x="403478" y="676910"/>
                  </a:lnTo>
                  <a:lnTo>
                    <a:pt x="405383" y="675385"/>
                  </a:lnTo>
                  <a:lnTo>
                    <a:pt x="407416" y="674370"/>
                  </a:lnTo>
                  <a:lnTo>
                    <a:pt x="360806" y="650494"/>
                  </a:lnTo>
                  <a:lnTo>
                    <a:pt x="365760" y="692530"/>
                  </a:lnTo>
                  <a:lnTo>
                    <a:pt x="232537" y="690626"/>
                  </a:lnTo>
                  <a:lnTo>
                    <a:pt x="261746" y="698754"/>
                  </a:lnTo>
                  <a:lnTo>
                    <a:pt x="290956" y="711580"/>
                  </a:lnTo>
                  <a:lnTo>
                    <a:pt x="307340" y="721741"/>
                  </a:lnTo>
                  <a:lnTo>
                    <a:pt x="318262" y="733298"/>
                  </a:lnTo>
                  <a:lnTo>
                    <a:pt x="321182" y="739520"/>
                  </a:lnTo>
                  <a:lnTo>
                    <a:pt x="322199" y="745617"/>
                  </a:lnTo>
                  <a:lnTo>
                    <a:pt x="321182" y="751839"/>
                  </a:lnTo>
                  <a:lnTo>
                    <a:pt x="317627" y="758189"/>
                  </a:lnTo>
                  <a:lnTo>
                    <a:pt x="311277" y="764667"/>
                  </a:lnTo>
                  <a:lnTo>
                    <a:pt x="296417" y="773810"/>
                  </a:lnTo>
                  <a:lnTo>
                    <a:pt x="284861" y="778129"/>
                  </a:lnTo>
                  <a:lnTo>
                    <a:pt x="273685" y="780542"/>
                  </a:lnTo>
                  <a:lnTo>
                    <a:pt x="261746" y="780923"/>
                  </a:lnTo>
                  <a:lnTo>
                    <a:pt x="237363" y="778129"/>
                  </a:lnTo>
                  <a:lnTo>
                    <a:pt x="209168" y="767714"/>
                  </a:lnTo>
                  <a:lnTo>
                    <a:pt x="191389" y="757554"/>
                  </a:lnTo>
                  <a:lnTo>
                    <a:pt x="183006" y="751458"/>
                  </a:lnTo>
                  <a:lnTo>
                    <a:pt x="169544" y="735583"/>
                  </a:lnTo>
                  <a:lnTo>
                    <a:pt x="167004" y="726948"/>
                  </a:lnTo>
                  <a:lnTo>
                    <a:pt x="167513" y="717930"/>
                  </a:lnTo>
                  <a:lnTo>
                    <a:pt x="172085" y="707898"/>
                  </a:lnTo>
                  <a:lnTo>
                    <a:pt x="175005" y="705485"/>
                  </a:lnTo>
                  <a:lnTo>
                    <a:pt x="177545" y="703960"/>
                  </a:lnTo>
                  <a:lnTo>
                    <a:pt x="179958" y="703072"/>
                  </a:lnTo>
                  <a:lnTo>
                    <a:pt x="179578" y="701675"/>
                  </a:lnTo>
                  <a:lnTo>
                    <a:pt x="179958" y="699642"/>
                  </a:lnTo>
                  <a:lnTo>
                    <a:pt x="180975" y="698373"/>
                  </a:lnTo>
                  <a:lnTo>
                    <a:pt x="185419" y="694435"/>
                  </a:lnTo>
                  <a:lnTo>
                    <a:pt x="194310" y="690626"/>
                  </a:lnTo>
                  <a:lnTo>
                    <a:pt x="200787" y="688848"/>
                  </a:lnTo>
                  <a:lnTo>
                    <a:pt x="207264" y="687832"/>
                  </a:lnTo>
                  <a:lnTo>
                    <a:pt x="207771" y="687832"/>
                  </a:lnTo>
                  <a:lnTo>
                    <a:pt x="207771" y="637920"/>
                  </a:lnTo>
                  <a:lnTo>
                    <a:pt x="186816" y="651382"/>
                  </a:lnTo>
                  <a:lnTo>
                    <a:pt x="163576" y="662432"/>
                  </a:lnTo>
                  <a:lnTo>
                    <a:pt x="139318" y="671957"/>
                  </a:lnTo>
                  <a:lnTo>
                    <a:pt x="137287" y="672592"/>
                  </a:lnTo>
                  <a:lnTo>
                    <a:pt x="117475" y="669544"/>
                  </a:lnTo>
                  <a:lnTo>
                    <a:pt x="99314" y="663955"/>
                  </a:lnTo>
                  <a:lnTo>
                    <a:pt x="83439" y="655701"/>
                  </a:lnTo>
                  <a:lnTo>
                    <a:pt x="68453" y="645667"/>
                  </a:lnTo>
                  <a:lnTo>
                    <a:pt x="44703" y="621664"/>
                  </a:lnTo>
                  <a:lnTo>
                    <a:pt x="34798" y="608457"/>
                  </a:lnTo>
                  <a:lnTo>
                    <a:pt x="26796" y="594614"/>
                  </a:lnTo>
                  <a:lnTo>
                    <a:pt x="19939" y="580644"/>
                  </a:lnTo>
                  <a:lnTo>
                    <a:pt x="13842" y="567689"/>
                  </a:lnTo>
                  <a:lnTo>
                    <a:pt x="6095" y="544322"/>
                  </a:lnTo>
                  <a:lnTo>
                    <a:pt x="0" y="521842"/>
                  </a:lnTo>
                  <a:lnTo>
                    <a:pt x="6603" y="501269"/>
                  </a:lnTo>
                  <a:lnTo>
                    <a:pt x="14478" y="483616"/>
                  </a:lnTo>
                  <a:lnTo>
                    <a:pt x="22987" y="468757"/>
                  </a:lnTo>
                  <a:lnTo>
                    <a:pt x="41782" y="445770"/>
                  </a:lnTo>
                  <a:lnTo>
                    <a:pt x="61087" y="431038"/>
                  </a:lnTo>
                  <a:lnTo>
                    <a:pt x="70866" y="425576"/>
                  </a:lnTo>
                  <a:lnTo>
                    <a:pt x="88900" y="419480"/>
                  </a:lnTo>
                  <a:lnTo>
                    <a:pt x="109601" y="417067"/>
                  </a:lnTo>
                  <a:lnTo>
                    <a:pt x="113665" y="417067"/>
                  </a:lnTo>
                  <a:lnTo>
                    <a:pt x="116586" y="417576"/>
                  </a:lnTo>
                  <a:lnTo>
                    <a:pt x="117475" y="417576"/>
                  </a:lnTo>
                  <a:lnTo>
                    <a:pt x="124587" y="415544"/>
                  </a:lnTo>
                  <a:lnTo>
                    <a:pt x="136905" y="424307"/>
                  </a:lnTo>
                  <a:lnTo>
                    <a:pt x="138811" y="425195"/>
                  </a:lnTo>
                  <a:lnTo>
                    <a:pt x="140716" y="426592"/>
                  </a:lnTo>
                  <a:lnTo>
                    <a:pt x="164083" y="386588"/>
                  </a:lnTo>
                  <a:lnTo>
                    <a:pt x="137794" y="364870"/>
                  </a:lnTo>
                  <a:lnTo>
                    <a:pt x="233426" y="303148"/>
                  </a:lnTo>
                  <a:lnTo>
                    <a:pt x="255778" y="314198"/>
                  </a:lnTo>
                  <a:lnTo>
                    <a:pt x="234441" y="326135"/>
                  </a:lnTo>
                  <a:lnTo>
                    <a:pt x="255778" y="342392"/>
                  </a:lnTo>
                  <a:lnTo>
                    <a:pt x="253238" y="329564"/>
                  </a:lnTo>
                  <a:lnTo>
                    <a:pt x="257810" y="301370"/>
                  </a:lnTo>
                  <a:lnTo>
                    <a:pt x="232537" y="283591"/>
                  </a:lnTo>
                  <a:lnTo>
                    <a:pt x="210692" y="264541"/>
                  </a:lnTo>
                  <a:lnTo>
                    <a:pt x="192278" y="244475"/>
                  </a:lnTo>
                  <a:lnTo>
                    <a:pt x="177545" y="224282"/>
                  </a:lnTo>
                  <a:lnTo>
                    <a:pt x="167004" y="203707"/>
                  </a:lnTo>
                  <a:lnTo>
                    <a:pt x="160654" y="183133"/>
                  </a:lnTo>
                  <a:lnTo>
                    <a:pt x="159130" y="173608"/>
                  </a:lnTo>
                  <a:lnTo>
                    <a:pt x="160019" y="154051"/>
                  </a:lnTo>
                  <a:lnTo>
                    <a:pt x="162560" y="144907"/>
                  </a:lnTo>
                  <a:lnTo>
                    <a:pt x="167513" y="134366"/>
                  </a:lnTo>
                  <a:lnTo>
                    <a:pt x="181482" y="116585"/>
                  </a:lnTo>
                  <a:lnTo>
                    <a:pt x="190880" y="109473"/>
                  </a:lnTo>
                  <a:lnTo>
                    <a:pt x="191896" y="109473"/>
                  </a:lnTo>
                  <a:lnTo>
                    <a:pt x="191896" y="108966"/>
                  </a:lnTo>
                  <a:lnTo>
                    <a:pt x="208153" y="91820"/>
                  </a:lnTo>
                  <a:lnTo>
                    <a:pt x="186436" y="34417"/>
                  </a:lnTo>
                  <a:lnTo>
                    <a:pt x="231013" y="0"/>
                  </a:lnTo>
                  <a:lnTo>
                    <a:pt x="250316" y="36448"/>
                  </a:lnTo>
                  <a:lnTo>
                    <a:pt x="224154" y="51561"/>
                  </a:lnTo>
                  <a:lnTo>
                    <a:pt x="237998" y="83692"/>
                  </a:lnTo>
                  <a:lnTo>
                    <a:pt x="250825" y="78867"/>
                  </a:lnTo>
                  <a:lnTo>
                    <a:pt x="275590" y="74548"/>
                  </a:lnTo>
                  <a:lnTo>
                    <a:pt x="288416" y="73660"/>
                  </a:lnTo>
                  <a:lnTo>
                    <a:pt x="283082" y="12954"/>
                  </a:lnTo>
                  <a:lnTo>
                    <a:pt x="332993" y="4826"/>
                  </a:lnTo>
                  <a:lnTo>
                    <a:pt x="336930" y="42036"/>
                  </a:lnTo>
                  <a:lnTo>
                    <a:pt x="309371" y="40513"/>
                  </a:lnTo>
                  <a:lnTo>
                    <a:pt x="314832" y="76454"/>
                  </a:lnTo>
                  <a:lnTo>
                    <a:pt x="319151" y="74167"/>
                  </a:lnTo>
                  <a:lnTo>
                    <a:pt x="326643" y="73279"/>
                  </a:lnTo>
                  <a:lnTo>
                    <a:pt x="356489" y="76073"/>
                  </a:lnTo>
                  <a:lnTo>
                    <a:pt x="372617" y="79501"/>
                  </a:lnTo>
                  <a:lnTo>
                    <a:pt x="379221" y="32892"/>
                  </a:lnTo>
                  <a:lnTo>
                    <a:pt x="439039" y="46863"/>
                  </a:lnTo>
                  <a:lnTo>
                    <a:pt x="430783" y="78867"/>
                  </a:lnTo>
                  <a:lnTo>
                    <a:pt x="402336" y="67436"/>
                  </a:lnTo>
                  <a:lnTo>
                    <a:pt x="396493" y="92329"/>
                  </a:lnTo>
                  <a:lnTo>
                    <a:pt x="403478" y="93217"/>
                  </a:lnTo>
                  <a:lnTo>
                    <a:pt x="421766" y="102870"/>
                  </a:lnTo>
                  <a:lnTo>
                    <a:pt x="448055" y="120904"/>
                  </a:lnTo>
                  <a:lnTo>
                    <a:pt x="454914" y="126110"/>
                  </a:lnTo>
                  <a:lnTo>
                    <a:pt x="486282" y="88010"/>
                  </a:lnTo>
                  <a:lnTo>
                    <a:pt x="530225" y="114807"/>
                  </a:lnTo>
                  <a:lnTo>
                    <a:pt x="515366" y="143891"/>
                  </a:lnTo>
                  <a:lnTo>
                    <a:pt x="488568" y="124332"/>
                  </a:lnTo>
                  <a:lnTo>
                    <a:pt x="477646" y="147827"/>
                  </a:lnTo>
                  <a:lnTo>
                    <a:pt x="494029" y="159257"/>
                  </a:lnTo>
                  <a:lnTo>
                    <a:pt x="516508" y="182245"/>
                  </a:lnTo>
                  <a:lnTo>
                    <a:pt x="526288" y="194182"/>
                  </a:lnTo>
                  <a:lnTo>
                    <a:pt x="576326" y="185673"/>
                  </a:lnTo>
                  <a:lnTo>
                    <a:pt x="593598" y="217551"/>
                  </a:lnTo>
                  <a:lnTo>
                    <a:pt x="566928" y="232536"/>
                  </a:lnTo>
                  <a:lnTo>
                    <a:pt x="552068" y="209042"/>
                  </a:lnTo>
                  <a:lnTo>
                    <a:pt x="526795" y="219455"/>
                  </a:lnTo>
                  <a:lnTo>
                    <a:pt x="538606" y="242061"/>
                  </a:lnTo>
                  <a:lnTo>
                    <a:pt x="543560" y="257429"/>
                  </a:lnTo>
                  <a:lnTo>
                    <a:pt x="546607" y="278892"/>
                  </a:lnTo>
                  <a:lnTo>
                    <a:pt x="545591" y="290829"/>
                  </a:lnTo>
                  <a:lnTo>
                    <a:pt x="544067" y="296036"/>
                  </a:lnTo>
                  <a:lnTo>
                    <a:pt x="544067" y="297433"/>
                  </a:lnTo>
                  <a:lnTo>
                    <a:pt x="543178" y="300735"/>
                  </a:lnTo>
                  <a:lnTo>
                    <a:pt x="538606" y="310895"/>
                  </a:lnTo>
                  <a:lnTo>
                    <a:pt x="532256" y="320420"/>
                  </a:lnTo>
                  <a:lnTo>
                    <a:pt x="524764" y="328548"/>
                  </a:lnTo>
                  <a:lnTo>
                    <a:pt x="504952" y="341883"/>
                  </a:lnTo>
                  <a:lnTo>
                    <a:pt x="480821" y="351027"/>
                  </a:lnTo>
                  <a:lnTo>
                    <a:pt x="466725" y="353822"/>
                  </a:lnTo>
                  <a:lnTo>
                    <a:pt x="487679" y="390651"/>
                  </a:lnTo>
                  <a:lnTo>
                    <a:pt x="476250" y="409320"/>
                  </a:lnTo>
                  <a:lnTo>
                    <a:pt x="503046" y="460629"/>
                  </a:lnTo>
                  <a:lnTo>
                    <a:pt x="637286" y="438530"/>
                  </a:lnTo>
                  <a:lnTo>
                    <a:pt x="626999" y="421894"/>
                  </a:lnTo>
                  <a:lnTo>
                    <a:pt x="642746" y="404748"/>
                  </a:lnTo>
                  <a:lnTo>
                    <a:pt x="654557" y="407161"/>
                  </a:lnTo>
                  <a:lnTo>
                    <a:pt x="649731" y="377444"/>
                  </a:lnTo>
                  <a:lnTo>
                    <a:pt x="670941" y="380745"/>
                  </a:lnTo>
                  <a:lnTo>
                    <a:pt x="672465" y="409955"/>
                  </a:lnTo>
                  <a:lnTo>
                    <a:pt x="684403" y="411733"/>
                  </a:lnTo>
                  <a:lnTo>
                    <a:pt x="683387" y="384175"/>
                  </a:lnTo>
                  <a:lnTo>
                    <a:pt x="703706" y="390270"/>
                  </a:lnTo>
                  <a:lnTo>
                    <a:pt x="700658" y="414654"/>
                  </a:lnTo>
                  <a:close/>
                </a:path>
              </a:pathLst>
            </a:custGeom>
            <a:solidFill>
              <a:srgbClr val="7FBF7F"/>
            </a:solidFill>
            <a:ln w="0" cap="flat" cmpd="sng" algn="ctr">
              <a:solidFill>
                <a:srgbClr val="7FB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7" name="Freeform 696"/>
            <p:cNvSpPr/>
            <p:nvPr/>
          </p:nvSpPr>
          <p:spPr>
            <a:xfrm>
              <a:off x="8364211" y="2130518"/>
              <a:ext cx="215294" cy="184127"/>
            </a:xfrm>
            <a:custGeom>
              <a:avLst/>
              <a:gdLst/>
              <a:ahLst/>
              <a:cxnLst/>
              <a:rect l="0" t="0" r="0" b="0"/>
              <a:pathLst>
                <a:path w="215519" h="183516">
                  <a:moveTo>
                    <a:pt x="141604" y="183515"/>
                  </a:moveTo>
                  <a:lnTo>
                    <a:pt x="128269" y="139065"/>
                  </a:lnTo>
                  <a:lnTo>
                    <a:pt x="65913" y="150113"/>
                  </a:lnTo>
                  <a:lnTo>
                    <a:pt x="0" y="134747"/>
                  </a:lnTo>
                  <a:lnTo>
                    <a:pt x="31622" y="15366"/>
                  </a:lnTo>
                  <a:lnTo>
                    <a:pt x="38607" y="0"/>
                  </a:lnTo>
                  <a:lnTo>
                    <a:pt x="183261" y="50672"/>
                  </a:lnTo>
                  <a:lnTo>
                    <a:pt x="215518" y="152526"/>
                  </a:lnTo>
                  <a:close/>
                </a:path>
              </a:pathLst>
            </a:custGeom>
            <a:solidFill>
              <a:srgbClr val="7FBF7F"/>
            </a:solidFill>
            <a:ln w="0" cap="flat" cmpd="sng" algn="ctr">
              <a:solidFill>
                <a:srgbClr val="7FB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8" name="Freeform 697"/>
            <p:cNvSpPr/>
            <p:nvPr/>
          </p:nvSpPr>
          <p:spPr>
            <a:xfrm>
              <a:off x="8577740" y="2263716"/>
              <a:ext cx="3529" cy="5877"/>
            </a:xfrm>
            <a:custGeom>
              <a:avLst/>
              <a:gdLst/>
              <a:ahLst/>
              <a:cxnLst/>
              <a:rect l="0" t="0" r="0" b="0"/>
              <a:pathLst>
                <a:path w="3176" h="5716">
                  <a:moveTo>
                    <a:pt x="1142" y="5715"/>
                  </a:moveTo>
                  <a:lnTo>
                    <a:pt x="635" y="4191"/>
                  </a:lnTo>
                  <a:lnTo>
                    <a:pt x="635" y="2794"/>
                  </a:lnTo>
                  <a:lnTo>
                    <a:pt x="0" y="1397"/>
                  </a:lnTo>
                  <a:lnTo>
                    <a:pt x="0" y="0"/>
                  </a:lnTo>
                  <a:lnTo>
                    <a:pt x="3175" y="5715"/>
                  </a:lnTo>
                  <a:close/>
                </a:path>
              </a:pathLst>
            </a:custGeom>
            <a:solidFill>
              <a:srgbClr val="7FBF7F"/>
            </a:solidFill>
            <a:ln w="0" cap="flat" cmpd="sng" algn="ctr">
              <a:solidFill>
                <a:srgbClr val="7FB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9" name="Freeform 698"/>
            <p:cNvSpPr/>
            <p:nvPr/>
          </p:nvSpPr>
          <p:spPr>
            <a:xfrm>
              <a:off x="8584799" y="2187324"/>
              <a:ext cx="93529" cy="178250"/>
            </a:xfrm>
            <a:custGeom>
              <a:avLst/>
              <a:gdLst/>
              <a:ahLst/>
              <a:cxnLst/>
              <a:rect l="0" t="0" r="0" b="0"/>
              <a:pathLst>
                <a:path w="93727" h="178308">
                  <a:moveTo>
                    <a:pt x="11811" y="0"/>
                  </a:moveTo>
                  <a:lnTo>
                    <a:pt x="93726" y="157098"/>
                  </a:lnTo>
                  <a:lnTo>
                    <a:pt x="76200" y="178307"/>
                  </a:lnTo>
                  <a:lnTo>
                    <a:pt x="0" y="515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0" name="Freeform 699"/>
            <p:cNvSpPr/>
            <p:nvPr/>
          </p:nvSpPr>
          <p:spPr>
            <a:xfrm>
              <a:off x="8646563" y="2271551"/>
              <a:ext cx="97059" cy="90105"/>
            </a:xfrm>
            <a:custGeom>
              <a:avLst/>
              <a:gdLst/>
              <a:ahLst/>
              <a:cxnLst/>
              <a:rect l="0" t="0" r="0" b="0"/>
              <a:pathLst>
                <a:path w="97792" h="90043">
                  <a:moveTo>
                    <a:pt x="17399" y="58419"/>
                  </a:moveTo>
                  <a:lnTo>
                    <a:pt x="35687" y="17144"/>
                  </a:lnTo>
                  <a:lnTo>
                    <a:pt x="70485" y="0"/>
                  </a:lnTo>
                  <a:lnTo>
                    <a:pt x="97791" y="63119"/>
                  </a:lnTo>
                  <a:lnTo>
                    <a:pt x="96647" y="63119"/>
                  </a:lnTo>
                  <a:lnTo>
                    <a:pt x="94616" y="64007"/>
                  </a:lnTo>
                  <a:lnTo>
                    <a:pt x="66930" y="71754"/>
                  </a:lnTo>
                  <a:lnTo>
                    <a:pt x="36704" y="80898"/>
                  </a:lnTo>
                  <a:lnTo>
                    <a:pt x="6859" y="89535"/>
                  </a:lnTo>
                  <a:lnTo>
                    <a:pt x="1397" y="90042"/>
                  </a:lnTo>
                  <a:lnTo>
                    <a:pt x="0" y="86994"/>
                  </a:lnTo>
                  <a:lnTo>
                    <a:pt x="1397" y="82423"/>
                  </a:lnTo>
                  <a:lnTo>
                    <a:pt x="4572" y="76073"/>
                  </a:lnTo>
                  <a:lnTo>
                    <a:pt x="16002" y="5981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1" name="Freeform 700"/>
            <p:cNvSpPr/>
            <p:nvPr/>
          </p:nvSpPr>
          <p:spPr>
            <a:xfrm>
              <a:off x="8673034" y="2295057"/>
              <a:ext cx="47646" cy="45053"/>
            </a:xfrm>
            <a:custGeom>
              <a:avLst/>
              <a:gdLst/>
              <a:ahLst/>
              <a:cxnLst/>
              <a:rect l="0" t="0" r="0" b="0"/>
              <a:pathLst>
                <a:path w="48006" h="44451">
                  <a:moveTo>
                    <a:pt x="18668" y="5206"/>
                  </a:moveTo>
                  <a:lnTo>
                    <a:pt x="36576" y="0"/>
                  </a:lnTo>
                  <a:lnTo>
                    <a:pt x="48005" y="27305"/>
                  </a:lnTo>
                  <a:lnTo>
                    <a:pt x="0" y="4445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2" name="Freeform 701"/>
            <p:cNvSpPr/>
            <p:nvPr/>
          </p:nvSpPr>
          <p:spPr>
            <a:xfrm>
              <a:off x="8387152" y="2154023"/>
              <a:ext cx="185293" cy="62681"/>
            </a:xfrm>
            <a:custGeom>
              <a:avLst/>
              <a:gdLst/>
              <a:ahLst/>
              <a:cxnLst/>
              <a:rect l="0" t="0" r="0" b="0"/>
              <a:pathLst>
                <a:path w="185802" h="62104">
                  <a:moveTo>
                    <a:pt x="2540" y="34417"/>
                  </a:moveTo>
                  <a:lnTo>
                    <a:pt x="173990" y="0"/>
                  </a:lnTo>
                  <a:lnTo>
                    <a:pt x="185801" y="22479"/>
                  </a:lnTo>
                  <a:lnTo>
                    <a:pt x="0" y="62103"/>
                  </a:lnTo>
                  <a:close/>
                </a:path>
              </a:pathLst>
            </a:custGeom>
            <a:solidFill>
              <a:srgbClr val="DD7C0C"/>
            </a:solidFill>
            <a:ln w="0" cap="flat" cmpd="sng" algn="ctr">
              <a:solidFill>
                <a:srgbClr val="DD7C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3" name="Freeform 702"/>
            <p:cNvSpPr/>
            <p:nvPr/>
          </p:nvSpPr>
          <p:spPr>
            <a:xfrm>
              <a:off x="8373035" y="2202994"/>
              <a:ext cx="220587" cy="60722"/>
            </a:xfrm>
            <a:custGeom>
              <a:avLst/>
              <a:gdLst/>
              <a:ahLst/>
              <a:cxnLst/>
              <a:rect l="0" t="0" r="0" b="0"/>
              <a:pathLst>
                <a:path w="221489" h="60707">
                  <a:moveTo>
                    <a:pt x="4064" y="37338"/>
                  </a:moveTo>
                  <a:lnTo>
                    <a:pt x="209168" y="0"/>
                  </a:lnTo>
                  <a:lnTo>
                    <a:pt x="221488" y="37338"/>
                  </a:lnTo>
                  <a:lnTo>
                    <a:pt x="0" y="60706"/>
                  </a:lnTo>
                  <a:close/>
                </a:path>
              </a:pathLst>
            </a:custGeom>
            <a:solidFill>
              <a:srgbClr val="DD7C0C"/>
            </a:solidFill>
            <a:ln w="0" cap="flat" cmpd="sng" algn="ctr">
              <a:solidFill>
                <a:srgbClr val="DD7C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4" name="Freeform 703"/>
            <p:cNvSpPr/>
            <p:nvPr/>
          </p:nvSpPr>
          <p:spPr>
            <a:xfrm>
              <a:off x="8328917" y="2154023"/>
              <a:ext cx="275294" cy="240932"/>
            </a:xfrm>
            <a:custGeom>
              <a:avLst/>
              <a:gdLst/>
              <a:ahLst/>
              <a:cxnLst/>
              <a:rect l="0" t="0" r="0" b="0"/>
              <a:pathLst>
                <a:path w="274575" h="240539">
                  <a:moveTo>
                    <a:pt x="60070" y="46735"/>
                  </a:moveTo>
                  <a:lnTo>
                    <a:pt x="60070" y="60198"/>
                  </a:lnTo>
                  <a:lnTo>
                    <a:pt x="57530" y="80772"/>
                  </a:lnTo>
                  <a:lnTo>
                    <a:pt x="53213" y="105282"/>
                  </a:lnTo>
                  <a:lnTo>
                    <a:pt x="47752" y="131445"/>
                  </a:lnTo>
                  <a:lnTo>
                    <a:pt x="37338" y="177800"/>
                  </a:lnTo>
                  <a:lnTo>
                    <a:pt x="32257" y="197992"/>
                  </a:lnTo>
                  <a:lnTo>
                    <a:pt x="73405" y="210311"/>
                  </a:lnTo>
                  <a:lnTo>
                    <a:pt x="243331" y="192151"/>
                  </a:lnTo>
                  <a:lnTo>
                    <a:pt x="244348" y="189738"/>
                  </a:lnTo>
                  <a:lnTo>
                    <a:pt x="249174" y="169163"/>
                  </a:lnTo>
                  <a:lnTo>
                    <a:pt x="250316" y="150622"/>
                  </a:lnTo>
                  <a:lnTo>
                    <a:pt x="248792" y="124713"/>
                  </a:lnTo>
                  <a:lnTo>
                    <a:pt x="243331" y="92710"/>
                  </a:lnTo>
                  <a:lnTo>
                    <a:pt x="233044" y="52578"/>
                  </a:lnTo>
                  <a:lnTo>
                    <a:pt x="215518" y="4698"/>
                  </a:lnTo>
                  <a:lnTo>
                    <a:pt x="231520" y="0"/>
                  </a:lnTo>
                  <a:lnTo>
                    <a:pt x="240411" y="17272"/>
                  </a:lnTo>
                  <a:lnTo>
                    <a:pt x="248792" y="36322"/>
                  </a:lnTo>
                  <a:lnTo>
                    <a:pt x="258190" y="61086"/>
                  </a:lnTo>
                  <a:lnTo>
                    <a:pt x="266700" y="89916"/>
                  </a:lnTo>
                  <a:lnTo>
                    <a:pt x="272668" y="121285"/>
                  </a:lnTo>
                  <a:lnTo>
                    <a:pt x="274574" y="153542"/>
                  </a:lnTo>
                  <a:lnTo>
                    <a:pt x="271017" y="186054"/>
                  </a:lnTo>
                  <a:lnTo>
                    <a:pt x="261619" y="222250"/>
                  </a:lnTo>
                  <a:lnTo>
                    <a:pt x="0" y="240538"/>
                  </a:lnTo>
                  <a:lnTo>
                    <a:pt x="37338" y="467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5" name="Freeform 704"/>
            <p:cNvSpPr/>
            <p:nvPr/>
          </p:nvSpPr>
          <p:spPr>
            <a:xfrm>
              <a:off x="8365976" y="2265675"/>
              <a:ext cx="220587" cy="54846"/>
            </a:xfrm>
            <a:custGeom>
              <a:avLst/>
              <a:gdLst/>
              <a:ahLst/>
              <a:cxnLst/>
              <a:rect l="0" t="0" r="0" b="0"/>
              <a:pathLst>
                <a:path w="219838" h="55499">
                  <a:moveTo>
                    <a:pt x="0" y="42037"/>
                  </a:moveTo>
                  <a:lnTo>
                    <a:pt x="212978" y="0"/>
                  </a:lnTo>
                  <a:lnTo>
                    <a:pt x="219837" y="24510"/>
                  </a:lnTo>
                  <a:lnTo>
                    <a:pt x="151129" y="55498"/>
                  </a:lnTo>
                  <a:close/>
                </a:path>
              </a:pathLst>
            </a:custGeom>
            <a:solidFill>
              <a:srgbClr val="DD7C0C"/>
            </a:solidFill>
            <a:ln w="0" cap="flat" cmpd="sng" algn="ctr">
              <a:solidFill>
                <a:srgbClr val="DD7C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6" name="Freeform 705"/>
            <p:cNvSpPr/>
            <p:nvPr/>
          </p:nvSpPr>
          <p:spPr>
            <a:xfrm>
              <a:off x="8341270" y="2312686"/>
              <a:ext cx="254117" cy="184127"/>
            </a:xfrm>
            <a:custGeom>
              <a:avLst/>
              <a:gdLst/>
              <a:ahLst/>
              <a:cxnLst/>
              <a:rect l="0" t="0" r="0" b="0"/>
              <a:pathLst>
                <a:path w="254127" h="184406">
                  <a:moveTo>
                    <a:pt x="219837" y="0"/>
                  </a:moveTo>
                  <a:lnTo>
                    <a:pt x="254126" y="152146"/>
                  </a:lnTo>
                  <a:lnTo>
                    <a:pt x="214884" y="174244"/>
                  </a:lnTo>
                  <a:lnTo>
                    <a:pt x="153035" y="142240"/>
                  </a:lnTo>
                  <a:lnTo>
                    <a:pt x="157987" y="184405"/>
                  </a:lnTo>
                  <a:lnTo>
                    <a:pt x="0" y="181865"/>
                  </a:lnTo>
                  <a:lnTo>
                    <a:pt x="0" y="156084"/>
                  </a:lnTo>
                  <a:lnTo>
                    <a:pt x="2286" y="42291"/>
                  </a:lnTo>
                  <a:lnTo>
                    <a:pt x="6350" y="17781"/>
                  </a:lnTo>
                  <a:lnTo>
                    <a:pt x="28701" y="16891"/>
                  </a:lnTo>
                  <a:lnTo>
                    <a:pt x="58800" y="14987"/>
                  </a:lnTo>
                  <a:lnTo>
                    <a:pt x="77088" y="13081"/>
                  </a:lnTo>
                  <a:lnTo>
                    <a:pt x="96138" y="11684"/>
                  </a:lnTo>
                  <a:lnTo>
                    <a:pt x="115697" y="9780"/>
                  </a:lnTo>
                  <a:lnTo>
                    <a:pt x="135254" y="8256"/>
                  </a:lnTo>
                  <a:lnTo>
                    <a:pt x="153924" y="6350"/>
                  </a:lnTo>
                  <a:lnTo>
                    <a:pt x="171830" y="4953"/>
                  </a:lnTo>
                  <a:lnTo>
                    <a:pt x="187578" y="3049"/>
                  </a:lnTo>
                  <a:lnTo>
                    <a:pt x="21729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7" name="Freeform 706"/>
            <p:cNvSpPr/>
            <p:nvPr/>
          </p:nvSpPr>
          <p:spPr>
            <a:xfrm>
              <a:off x="8133035" y="2212787"/>
              <a:ext cx="407646" cy="264438"/>
            </a:xfrm>
            <a:custGeom>
              <a:avLst/>
              <a:gdLst/>
              <a:ahLst/>
              <a:cxnLst/>
              <a:rect l="0" t="0" r="0" b="0"/>
              <a:pathLst>
                <a:path w="406910" h="264035">
                  <a:moveTo>
                    <a:pt x="124334" y="7112"/>
                  </a:moveTo>
                  <a:lnTo>
                    <a:pt x="147321" y="22099"/>
                  </a:lnTo>
                  <a:lnTo>
                    <a:pt x="168657" y="32512"/>
                  </a:lnTo>
                  <a:lnTo>
                    <a:pt x="188469" y="40259"/>
                  </a:lnTo>
                  <a:lnTo>
                    <a:pt x="207137" y="44959"/>
                  </a:lnTo>
                  <a:lnTo>
                    <a:pt x="224536" y="46990"/>
                  </a:lnTo>
                  <a:lnTo>
                    <a:pt x="254762" y="44578"/>
                  </a:lnTo>
                  <a:lnTo>
                    <a:pt x="279400" y="36831"/>
                  </a:lnTo>
                  <a:lnTo>
                    <a:pt x="298450" y="26162"/>
                  </a:lnTo>
                  <a:lnTo>
                    <a:pt x="318262" y="8637"/>
                  </a:lnTo>
                  <a:lnTo>
                    <a:pt x="341885" y="3430"/>
                  </a:lnTo>
                  <a:lnTo>
                    <a:pt x="360808" y="381"/>
                  </a:lnTo>
                  <a:lnTo>
                    <a:pt x="375539" y="0"/>
                  </a:lnTo>
                  <a:lnTo>
                    <a:pt x="386081" y="1906"/>
                  </a:lnTo>
                  <a:lnTo>
                    <a:pt x="393065" y="4700"/>
                  </a:lnTo>
                  <a:lnTo>
                    <a:pt x="396875" y="9525"/>
                  </a:lnTo>
                  <a:lnTo>
                    <a:pt x="398526" y="14859"/>
                  </a:lnTo>
                  <a:lnTo>
                    <a:pt x="398019" y="20956"/>
                  </a:lnTo>
                  <a:lnTo>
                    <a:pt x="395351" y="27687"/>
                  </a:lnTo>
                  <a:lnTo>
                    <a:pt x="387605" y="41149"/>
                  </a:lnTo>
                  <a:lnTo>
                    <a:pt x="372619" y="59309"/>
                  </a:lnTo>
                  <a:lnTo>
                    <a:pt x="342393" y="80772"/>
                  </a:lnTo>
                  <a:lnTo>
                    <a:pt x="335026" y="90933"/>
                  </a:lnTo>
                  <a:lnTo>
                    <a:pt x="331471" y="100965"/>
                  </a:lnTo>
                  <a:lnTo>
                    <a:pt x="331471" y="109983"/>
                  </a:lnTo>
                  <a:lnTo>
                    <a:pt x="334010" y="119127"/>
                  </a:lnTo>
                  <a:lnTo>
                    <a:pt x="338963" y="127762"/>
                  </a:lnTo>
                  <a:lnTo>
                    <a:pt x="345948" y="135383"/>
                  </a:lnTo>
                  <a:lnTo>
                    <a:pt x="362839" y="149225"/>
                  </a:lnTo>
                  <a:lnTo>
                    <a:pt x="387605" y="163577"/>
                  </a:lnTo>
                  <a:lnTo>
                    <a:pt x="398908" y="168784"/>
                  </a:lnTo>
                  <a:lnTo>
                    <a:pt x="405765" y="185166"/>
                  </a:lnTo>
                  <a:lnTo>
                    <a:pt x="406909" y="197993"/>
                  </a:lnTo>
                  <a:lnTo>
                    <a:pt x="402336" y="208153"/>
                  </a:lnTo>
                  <a:lnTo>
                    <a:pt x="393955" y="215774"/>
                  </a:lnTo>
                  <a:lnTo>
                    <a:pt x="381635" y="220981"/>
                  </a:lnTo>
                  <a:lnTo>
                    <a:pt x="366649" y="223775"/>
                  </a:lnTo>
                  <a:lnTo>
                    <a:pt x="349377" y="225299"/>
                  </a:lnTo>
                  <a:lnTo>
                    <a:pt x="330582" y="225299"/>
                  </a:lnTo>
                  <a:lnTo>
                    <a:pt x="311150" y="224409"/>
                  </a:lnTo>
                  <a:lnTo>
                    <a:pt x="291847" y="222505"/>
                  </a:lnTo>
                  <a:lnTo>
                    <a:pt x="273685" y="219456"/>
                  </a:lnTo>
                  <a:lnTo>
                    <a:pt x="256668" y="217043"/>
                  </a:lnTo>
                  <a:lnTo>
                    <a:pt x="221615" y="209931"/>
                  </a:lnTo>
                  <a:lnTo>
                    <a:pt x="220092" y="215138"/>
                  </a:lnTo>
                  <a:lnTo>
                    <a:pt x="217551" y="220091"/>
                  </a:lnTo>
                  <a:lnTo>
                    <a:pt x="213234" y="225299"/>
                  </a:lnTo>
                  <a:lnTo>
                    <a:pt x="207773" y="230125"/>
                  </a:lnTo>
                  <a:lnTo>
                    <a:pt x="193675" y="239141"/>
                  </a:lnTo>
                  <a:lnTo>
                    <a:pt x="170435" y="250571"/>
                  </a:lnTo>
                  <a:lnTo>
                    <a:pt x="136780" y="264034"/>
                  </a:lnTo>
                  <a:lnTo>
                    <a:pt x="116968" y="261240"/>
                  </a:lnTo>
                  <a:lnTo>
                    <a:pt x="98680" y="255397"/>
                  </a:lnTo>
                  <a:lnTo>
                    <a:pt x="68453" y="237237"/>
                  </a:lnTo>
                  <a:lnTo>
                    <a:pt x="44070" y="212725"/>
                  </a:lnTo>
                  <a:lnTo>
                    <a:pt x="34798" y="199518"/>
                  </a:lnTo>
                  <a:lnTo>
                    <a:pt x="26289" y="185675"/>
                  </a:lnTo>
                  <a:lnTo>
                    <a:pt x="19305" y="172212"/>
                  </a:lnTo>
                  <a:lnTo>
                    <a:pt x="9018" y="146812"/>
                  </a:lnTo>
                  <a:lnTo>
                    <a:pt x="0" y="113284"/>
                  </a:lnTo>
                  <a:lnTo>
                    <a:pt x="6477" y="92711"/>
                  </a:lnTo>
                  <a:lnTo>
                    <a:pt x="14478" y="75058"/>
                  </a:lnTo>
                  <a:lnTo>
                    <a:pt x="22860" y="60199"/>
                  </a:lnTo>
                  <a:lnTo>
                    <a:pt x="31750" y="47880"/>
                  </a:lnTo>
                  <a:lnTo>
                    <a:pt x="51055" y="28703"/>
                  </a:lnTo>
                  <a:lnTo>
                    <a:pt x="61087" y="22480"/>
                  </a:lnTo>
                  <a:lnTo>
                    <a:pt x="79757" y="13843"/>
                  </a:lnTo>
                  <a:lnTo>
                    <a:pt x="96774" y="9525"/>
                  </a:lnTo>
                  <a:lnTo>
                    <a:pt x="113411" y="8637"/>
                  </a:lnTo>
                  <a:lnTo>
                    <a:pt x="116586" y="9018"/>
                  </a:lnTo>
                  <a:lnTo>
                    <a:pt x="117475" y="90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8" name="Freeform 707"/>
            <p:cNvSpPr/>
            <p:nvPr/>
          </p:nvSpPr>
          <p:spPr>
            <a:xfrm>
              <a:off x="8203623" y="2304851"/>
              <a:ext cx="282353" cy="141033"/>
            </a:xfrm>
            <a:custGeom>
              <a:avLst/>
              <a:gdLst/>
              <a:ahLst/>
              <a:cxnLst/>
              <a:rect l="0" t="0" r="0" b="0"/>
              <a:pathLst>
                <a:path w="283845" h="140208">
                  <a:moveTo>
                    <a:pt x="44577" y="1016"/>
                  </a:moveTo>
                  <a:lnTo>
                    <a:pt x="45592" y="1016"/>
                  </a:lnTo>
                  <a:lnTo>
                    <a:pt x="47498" y="1904"/>
                  </a:lnTo>
                  <a:lnTo>
                    <a:pt x="76200" y="8635"/>
                  </a:lnTo>
                  <a:lnTo>
                    <a:pt x="102997" y="13461"/>
                  </a:lnTo>
                  <a:lnTo>
                    <a:pt x="132333" y="15748"/>
                  </a:lnTo>
                  <a:lnTo>
                    <a:pt x="159892" y="14477"/>
                  </a:lnTo>
                  <a:lnTo>
                    <a:pt x="218948" y="4952"/>
                  </a:lnTo>
                  <a:lnTo>
                    <a:pt x="237870" y="1904"/>
                  </a:lnTo>
                  <a:lnTo>
                    <a:pt x="230886" y="25907"/>
                  </a:lnTo>
                  <a:lnTo>
                    <a:pt x="229235" y="39623"/>
                  </a:lnTo>
                  <a:lnTo>
                    <a:pt x="230378" y="53720"/>
                  </a:lnTo>
                  <a:lnTo>
                    <a:pt x="234695" y="66548"/>
                  </a:lnTo>
                  <a:lnTo>
                    <a:pt x="243713" y="78613"/>
                  </a:lnTo>
                  <a:lnTo>
                    <a:pt x="257682" y="88519"/>
                  </a:lnTo>
                  <a:lnTo>
                    <a:pt x="277494" y="95757"/>
                  </a:lnTo>
                  <a:lnTo>
                    <a:pt x="280924" y="100076"/>
                  </a:lnTo>
                  <a:lnTo>
                    <a:pt x="283337" y="104394"/>
                  </a:lnTo>
                  <a:lnTo>
                    <a:pt x="283844" y="108711"/>
                  </a:lnTo>
                  <a:lnTo>
                    <a:pt x="281940" y="112902"/>
                  </a:lnTo>
                  <a:lnTo>
                    <a:pt x="275843" y="116332"/>
                  </a:lnTo>
                  <a:lnTo>
                    <a:pt x="264032" y="118236"/>
                  </a:lnTo>
                  <a:lnTo>
                    <a:pt x="245364" y="117220"/>
                  </a:lnTo>
                  <a:lnTo>
                    <a:pt x="160528" y="96647"/>
                  </a:lnTo>
                  <a:lnTo>
                    <a:pt x="152527" y="97027"/>
                  </a:lnTo>
                  <a:lnTo>
                    <a:pt x="138683" y="103377"/>
                  </a:lnTo>
                  <a:lnTo>
                    <a:pt x="117348" y="118745"/>
                  </a:lnTo>
                  <a:lnTo>
                    <a:pt x="104393" y="131698"/>
                  </a:lnTo>
                  <a:lnTo>
                    <a:pt x="100076" y="133476"/>
                  </a:lnTo>
                  <a:lnTo>
                    <a:pt x="79628" y="138810"/>
                  </a:lnTo>
                  <a:lnTo>
                    <a:pt x="60325" y="140207"/>
                  </a:lnTo>
                  <a:lnTo>
                    <a:pt x="49403" y="139319"/>
                  </a:lnTo>
                  <a:lnTo>
                    <a:pt x="38480" y="123063"/>
                  </a:lnTo>
                  <a:lnTo>
                    <a:pt x="25780" y="100964"/>
                  </a:lnTo>
                  <a:lnTo>
                    <a:pt x="13462" y="77089"/>
                  </a:lnTo>
                  <a:lnTo>
                    <a:pt x="8001" y="64516"/>
                  </a:lnTo>
                  <a:lnTo>
                    <a:pt x="507" y="40767"/>
                  </a:lnTo>
                  <a:lnTo>
                    <a:pt x="0" y="20573"/>
                  </a:lnTo>
                  <a:lnTo>
                    <a:pt x="2793" y="12573"/>
                  </a:lnTo>
                  <a:lnTo>
                    <a:pt x="8890" y="6223"/>
                  </a:lnTo>
                  <a:lnTo>
                    <a:pt x="17272" y="1904"/>
                  </a:lnTo>
                  <a:lnTo>
                    <a:pt x="2921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9" name="Freeform 708"/>
            <p:cNvSpPr/>
            <p:nvPr/>
          </p:nvSpPr>
          <p:spPr>
            <a:xfrm>
              <a:off x="8166564" y="2244128"/>
              <a:ext cx="312353" cy="199797"/>
            </a:xfrm>
            <a:custGeom>
              <a:avLst/>
              <a:gdLst/>
              <a:ahLst/>
              <a:cxnLst/>
              <a:rect l="0" t="0" r="0" b="0"/>
              <a:pathLst>
                <a:path w="312547" h="200407">
                  <a:moveTo>
                    <a:pt x="234822" y="29591"/>
                  </a:moveTo>
                  <a:lnTo>
                    <a:pt x="273431" y="14732"/>
                  </a:lnTo>
                  <a:lnTo>
                    <a:pt x="300228" y="8001"/>
                  </a:lnTo>
                  <a:lnTo>
                    <a:pt x="306705" y="7492"/>
                  </a:lnTo>
                  <a:lnTo>
                    <a:pt x="311150" y="9016"/>
                  </a:lnTo>
                  <a:lnTo>
                    <a:pt x="312546" y="11429"/>
                  </a:lnTo>
                  <a:lnTo>
                    <a:pt x="311150" y="16637"/>
                  </a:lnTo>
                  <a:lnTo>
                    <a:pt x="296798" y="33528"/>
                  </a:lnTo>
                  <a:lnTo>
                    <a:pt x="282320" y="45847"/>
                  </a:lnTo>
                  <a:lnTo>
                    <a:pt x="282067" y="47370"/>
                  </a:lnTo>
                  <a:lnTo>
                    <a:pt x="277494" y="55879"/>
                  </a:lnTo>
                  <a:lnTo>
                    <a:pt x="274573" y="62991"/>
                  </a:lnTo>
                  <a:lnTo>
                    <a:pt x="220471" y="71754"/>
                  </a:lnTo>
                  <a:lnTo>
                    <a:pt x="196595" y="75564"/>
                  </a:lnTo>
                  <a:lnTo>
                    <a:pt x="168909" y="76835"/>
                  </a:lnTo>
                  <a:lnTo>
                    <a:pt x="139700" y="74548"/>
                  </a:lnTo>
                  <a:lnTo>
                    <a:pt x="112903" y="69722"/>
                  </a:lnTo>
                  <a:lnTo>
                    <a:pt x="84201" y="62991"/>
                  </a:lnTo>
                  <a:lnTo>
                    <a:pt x="82295" y="62103"/>
                  </a:lnTo>
                  <a:lnTo>
                    <a:pt x="65913" y="61087"/>
                  </a:lnTo>
                  <a:lnTo>
                    <a:pt x="53975" y="62991"/>
                  </a:lnTo>
                  <a:lnTo>
                    <a:pt x="45593" y="67310"/>
                  </a:lnTo>
                  <a:lnTo>
                    <a:pt x="39496" y="73660"/>
                  </a:lnTo>
                  <a:lnTo>
                    <a:pt x="36703" y="81660"/>
                  </a:lnTo>
                  <a:lnTo>
                    <a:pt x="37210" y="101854"/>
                  </a:lnTo>
                  <a:lnTo>
                    <a:pt x="44704" y="125603"/>
                  </a:lnTo>
                  <a:lnTo>
                    <a:pt x="55880" y="150113"/>
                  </a:lnTo>
                  <a:lnTo>
                    <a:pt x="68833" y="173482"/>
                  </a:lnTo>
                  <a:lnTo>
                    <a:pt x="81280" y="192785"/>
                  </a:lnTo>
                  <a:lnTo>
                    <a:pt x="86106" y="200406"/>
                  </a:lnTo>
                  <a:lnTo>
                    <a:pt x="67818" y="196088"/>
                  </a:lnTo>
                  <a:lnTo>
                    <a:pt x="55371" y="190245"/>
                  </a:lnTo>
                  <a:lnTo>
                    <a:pt x="43560" y="182117"/>
                  </a:lnTo>
                  <a:lnTo>
                    <a:pt x="32257" y="170688"/>
                  </a:lnTo>
                  <a:lnTo>
                    <a:pt x="16764" y="146812"/>
                  </a:lnTo>
                  <a:lnTo>
                    <a:pt x="7873" y="126238"/>
                  </a:lnTo>
                  <a:lnTo>
                    <a:pt x="4444" y="114172"/>
                  </a:lnTo>
                  <a:lnTo>
                    <a:pt x="381" y="97916"/>
                  </a:lnTo>
                  <a:lnTo>
                    <a:pt x="0" y="78866"/>
                  </a:lnTo>
                  <a:lnTo>
                    <a:pt x="1523" y="64516"/>
                  </a:lnTo>
                  <a:lnTo>
                    <a:pt x="5842" y="48260"/>
                  </a:lnTo>
                  <a:lnTo>
                    <a:pt x="14478" y="31369"/>
                  </a:lnTo>
                  <a:lnTo>
                    <a:pt x="26796" y="14732"/>
                  </a:lnTo>
                  <a:lnTo>
                    <a:pt x="44957" y="0"/>
                  </a:lnTo>
                  <a:lnTo>
                    <a:pt x="45593" y="0"/>
                  </a:lnTo>
                  <a:lnTo>
                    <a:pt x="75818" y="8635"/>
                  </a:lnTo>
                  <a:lnTo>
                    <a:pt x="103631" y="22860"/>
                  </a:lnTo>
                  <a:lnTo>
                    <a:pt x="124332" y="39623"/>
                  </a:lnTo>
                  <a:lnTo>
                    <a:pt x="131826" y="47879"/>
                  </a:lnTo>
                  <a:lnTo>
                    <a:pt x="134239" y="48767"/>
                  </a:lnTo>
                  <a:lnTo>
                    <a:pt x="136779" y="50672"/>
                  </a:lnTo>
                  <a:lnTo>
                    <a:pt x="150621" y="54991"/>
                  </a:lnTo>
                  <a:lnTo>
                    <a:pt x="163576" y="56260"/>
                  </a:lnTo>
                  <a:lnTo>
                    <a:pt x="179831" y="54356"/>
                  </a:lnTo>
                  <a:lnTo>
                    <a:pt x="189230" y="52578"/>
                  </a:lnTo>
                  <a:lnTo>
                    <a:pt x="210693" y="43941"/>
                  </a:lnTo>
                  <a:close/>
                </a:path>
              </a:pathLst>
            </a:custGeom>
            <a:solidFill>
              <a:srgbClr val="16F4FF"/>
            </a:solidFill>
            <a:ln w="0" cap="flat" cmpd="sng" algn="ctr">
              <a:solidFill>
                <a:srgbClr val="16F4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0" name="Freeform 709"/>
            <p:cNvSpPr/>
            <p:nvPr/>
          </p:nvSpPr>
          <p:spPr>
            <a:xfrm>
              <a:off x="8207153" y="2238252"/>
              <a:ext cx="264706" cy="66599"/>
            </a:xfrm>
            <a:custGeom>
              <a:avLst/>
              <a:gdLst/>
              <a:ahLst/>
              <a:cxnLst/>
              <a:rect l="0" t="0" r="0" b="0"/>
              <a:pathLst>
                <a:path w="264668" h="68073">
                  <a:moveTo>
                    <a:pt x="0" y="12572"/>
                  </a:moveTo>
                  <a:lnTo>
                    <a:pt x="6096" y="6350"/>
                  </a:lnTo>
                  <a:lnTo>
                    <a:pt x="13462" y="2032"/>
                  </a:lnTo>
                  <a:lnTo>
                    <a:pt x="21843" y="0"/>
                  </a:lnTo>
                  <a:lnTo>
                    <a:pt x="31368" y="0"/>
                  </a:lnTo>
                  <a:lnTo>
                    <a:pt x="50673" y="4317"/>
                  </a:lnTo>
                  <a:lnTo>
                    <a:pt x="80899" y="17779"/>
                  </a:lnTo>
                  <a:lnTo>
                    <a:pt x="105028" y="33528"/>
                  </a:lnTo>
                  <a:lnTo>
                    <a:pt x="119126" y="43179"/>
                  </a:lnTo>
                  <a:lnTo>
                    <a:pt x="120014" y="44069"/>
                  </a:lnTo>
                  <a:lnTo>
                    <a:pt x="160019" y="32512"/>
                  </a:lnTo>
                  <a:lnTo>
                    <a:pt x="192277" y="24510"/>
                  </a:lnTo>
                  <a:lnTo>
                    <a:pt x="217551" y="18669"/>
                  </a:lnTo>
                  <a:lnTo>
                    <a:pt x="243966" y="14351"/>
                  </a:lnTo>
                  <a:lnTo>
                    <a:pt x="254635" y="12954"/>
                  </a:lnTo>
                  <a:lnTo>
                    <a:pt x="264667" y="12954"/>
                  </a:lnTo>
                  <a:lnTo>
                    <a:pt x="239902" y="34544"/>
                  </a:lnTo>
                  <a:lnTo>
                    <a:pt x="169544" y="52704"/>
                  </a:lnTo>
                  <a:lnTo>
                    <a:pt x="157099" y="60706"/>
                  </a:lnTo>
                  <a:lnTo>
                    <a:pt x="144144" y="65659"/>
                  </a:lnTo>
                  <a:lnTo>
                    <a:pt x="130302" y="68072"/>
                  </a:lnTo>
                  <a:lnTo>
                    <a:pt x="102107" y="66166"/>
                  </a:lnTo>
                  <a:lnTo>
                    <a:pt x="74422" y="57404"/>
                  </a:lnTo>
                  <a:lnTo>
                    <a:pt x="48640" y="45466"/>
                  </a:lnTo>
                  <a:lnTo>
                    <a:pt x="26797" y="32131"/>
                  </a:lnTo>
                  <a:lnTo>
                    <a:pt x="1142" y="13462"/>
                  </a:lnTo>
                  <a:close/>
                </a:path>
              </a:pathLst>
            </a:custGeom>
            <a:solidFill>
              <a:srgbClr val="8CF4FF"/>
            </a:solidFill>
            <a:ln w="0" cap="flat" cmpd="sng" algn="ctr">
              <a:solidFill>
                <a:srgbClr val="8CF4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1" name="Freeform 710"/>
            <p:cNvSpPr/>
            <p:nvPr/>
          </p:nvSpPr>
          <p:spPr>
            <a:xfrm>
              <a:off x="8457741" y="2208870"/>
              <a:ext cx="444705" cy="139075"/>
            </a:xfrm>
            <a:custGeom>
              <a:avLst/>
              <a:gdLst/>
              <a:ahLst/>
              <a:cxnLst/>
              <a:rect l="0" t="0" r="0" b="0"/>
              <a:pathLst>
                <a:path w="445008" h="139701">
                  <a:moveTo>
                    <a:pt x="318643" y="0"/>
                  </a:moveTo>
                  <a:lnTo>
                    <a:pt x="439039" y="21209"/>
                  </a:lnTo>
                  <a:lnTo>
                    <a:pt x="445007" y="56515"/>
                  </a:lnTo>
                  <a:lnTo>
                    <a:pt x="442976" y="60833"/>
                  </a:lnTo>
                  <a:lnTo>
                    <a:pt x="440055" y="65152"/>
                  </a:lnTo>
                  <a:lnTo>
                    <a:pt x="435482" y="69977"/>
                  </a:lnTo>
                  <a:lnTo>
                    <a:pt x="430021" y="73661"/>
                  </a:lnTo>
                  <a:lnTo>
                    <a:pt x="423164" y="76708"/>
                  </a:lnTo>
                  <a:lnTo>
                    <a:pt x="414781" y="77090"/>
                  </a:lnTo>
                  <a:lnTo>
                    <a:pt x="404748" y="74296"/>
                  </a:lnTo>
                  <a:lnTo>
                    <a:pt x="328548" y="111125"/>
                  </a:lnTo>
                  <a:lnTo>
                    <a:pt x="316992" y="96648"/>
                  </a:lnTo>
                  <a:lnTo>
                    <a:pt x="317627" y="73661"/>
                  </a:lnTo>
                  <a:lnTo>
                    <a:pt x="11430" y="139700"/>
                  </a:lnTo>
                  <a:lnTo>
                    <a:pt x="4826" y="129795"/>
                  </a:lnTo>
                  <a:lnTo>
                    <a:pt x="1905" y="122555"/>
                  </a:lnTo>
                  <a:lnTo>
                    <a:pt x="0" y="114427"/>
                  </a:lnTo>
                  <a:lnTo>
                    <a:pt x="0" y="104902"/>
                  </a:lnTo>
                  <a:lnTo>
                    <a:pt x="2540" y="94870"/>
                  </a:lnTo>
                  <a:lnTo>
                    <a:pt x="8890" y="84328"/>
                  </a:lnTo>
                  <a:lnTo>
                    <a:pt x="312673" y="34037"/>
                  </a:lnTo>
                  <a:lnTo>
                    <a:pt x="302259" y="1727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2" name="Freeform 711"/>
            <p:cNvSpPr/>
            <p:nvPr/>
          </p:nvSpPr>
          <p:spPr>
            <a:xfrm>
              <a:off x="8242447" y="2338150"/>
              <a:ext cx="52941" cy="62681"/>
            </a:xfrm>
            <a:custGeom>
              <a:avLst/>
              <a:gdLst/>
              <a:ahLst/>
              <a:cxnLst/>
              <a:rect l="0" t="0" r="0" b="0"/>
              <a:pathLst>
                <a:path w="51945" h="62105">
                  <a:moveTo>
                    <a:pt x="0" y="2794"/>
                  </a:moveTo>
                  <a:lnTo>
                    <a:pt x="27686" y="0"/>
                  </a:lnTo>
                  <a:lnTo>
                    <a:pt x="51944" y="55881"/>
                  </a:lnTo>
                  <a:lnTo>
                    <a:pt x="23114" y="6210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3" name="Freeform 712"/>
            <p:cNvSpPr/>
            <p:nvPr/>
          </p:nvSpPr>
          <p:spPr>
            <a:xfrm>
              <a:off x="8253035" y="2351862"/>
              <a:ext cx="33529" cy="39176"/>
            </a:xfrm>
            <a:custGeom>
              <a:avLst/>
              <a:gdLst/>
              <a:ahLst/>
              <a:cxnLst/>
              <a:rect l="0" t="0" r="0" b="0"/>
              <a:pathLst>
                <a:path w="32259" h="39626">
                  <a:moveTo>
                    <a:pt x="0" y="0"/>
                  </a:moveTo>
                  <a:lnTo>
                    <a:pt x="12953" y="1906"/>
                  </a:lnTo>
                  <a:lnTo>
                    <a:pt x="32258" y="39625"/>
                  </a:lnTo>
                  <a:lnTo>
                    <a:pt x="19430" y="3962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4" name="Freeform 713"/>
            <p:cNvSpPr/>
            <p:nvPr/>
          </p:nvSpPr>
          <p:spPr>
            <a:xfrm>
              <a:off x="8773622" y="2220622"/>
              <a:ext cx="116470" cy="78352"/>
            </a:xfrm>
            <a:custGeom>
              <a:avLst/>
              <a:gdLst/>
              <a:ahLst/>
              <a:cxnLst/>
              <a:rect l="0" t="0" r="0" b="0"/>
              <a:pathLst>
                <a:path w="116969" h="78867">
                  <a:moveTo>
                    <a:pt x="17273" y="3428"/>
                  </a:moveTo>
                  <a:lnTo>
                    <a:pt x="113920" y="23875"/>
                  </a:lnTo>
                  <a:lnTo>
                    <a:pt x="116968" y="38353"/>
                  </a:lnTo>
                  <a:lnTo>
                    <a:pt x="115444" y="46990"/>
                  </a:lnTo>
                  <a:lnTo>
                    <a:pt x="111887" y="50672"/>
                  </a:lnTo>
                  <a:lnTo>
                    <a:pt x="106426" y="51562"/>
                  </a:lnTo>
                  <a:lnTo>
                    <a:pt x="100076" y="50165"/>
                  </a:lnTo>
                  <a:lnTo>
                    <a:pt x="88774" y="43941"/>
                  </a:lnTo>
                  <a:lnTo>
                    <a:pt x="19812" y="78866"/>
                  </a:lnTo>
                  <a:lnTo>
                    <a:pt x="23241" y="32893"/>
                  </a:lnTo>
                  <a:lnTo>
                    <a:pt x="0" y="0"/>
                  </a:lnTo>
                  <a:close/>
                </a:path>
              </a:pathLst>
            </a:custGeom>
            <a:solidFill>
              <a:srgbClr val="16F4FF"/>
            </a:solidFill>
            <a:ln w="0" cap="flat" cmpd="sng" algn="ctr">
              <a:solidFill>
                <a:srgbClr val="16F4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5" name="Freeform 714"/>
            <p:cNvSpPr/>
            <p:nvPr/>
          </p:nvSpPr>
          <p:spPr>
            <a:xfrm>
              <a:off x="8782446" y="2181447"/>
              <a:ext cx="22941" cy="41135"/>
            </a:xfrm>
            <a:custGeom>
              <a:avLst/>
              <a:gdLst/>
              <a:ahLst/>
              <a:cxnLst/>
              <a:rect l="0" t="0" r="0" b="0"/>
              <a:pathLst>
                <a:path w="22733" h="41276">
                  <a:moveTo>
                    <a:pt x="0" y="0"/>
                  </a:moveTo>
                  <a:lnTo>
                    <a:pt x="20701" y="3301"/>
                  </a:lnTo>
                  <a:lnTo>
                    <a:pt x="22732" y="41275"/>
                  </a:lnTo>
                  <a:lnTo>
                    <a:pt x="6350" y="401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6" name="Freeform 715"/>
            <p:cNvSpPr/>
            <p:nvPr/>
          </p:nvSpPr>
          <p:spPr>
            <a:xfrm>
              <a:off x="8815975" y="2187324"/>
              <a:ext cx="21176" cy="41134"/>
            </a:xfrm>
            <a:custGeom>
              <a:avLst/>
              <a:gdLst/>
              <a:ahLst/>
              <a:cxnLst/>
              <a:rect l="0" t="0" r="0" b="0"/>
              <a:pathLst>
                <a:path w="19813" h="41021">
                  <a:moveTo>
                    <a:pt x="889" y="41020"/>
                  </a:moveTo>
                  <a:lnTo>
                    <a:pt x="0" y="0"/>
                  </a:lnTo>
                  <a:lnTo>
                    <a:pt x="19812" y="6476"/>
                  </a:lnTo>
                  <a:lnTo>
                    <a:pt x="16384" y="3962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7" name="Freeform 716"/>
            <p:cNvSpPr/>
            <p:nvPr/>
          </p:nvSpPr>
          <p:spPr>
            <a:xfrm>
              <a:off x="8854798" y="2193199"/>
              <a:ext cx="26471" cy="39176"/>
            </a:xfrm>
            <a:custGeom>
              <a:avLst/>
              <a:gdLst/>
              <a:ahLst/>
              <a:cxnLst/>
              <a:rect l="0" t="0" r="0" b="0"/>
              <a:pathLst>
                <a:path w="26163" h="39624">
                  <a:moveTo>
                    <a:pt x="0" y="39623"/>
                  </a:moveTo>
                  <a:lnTo>
                    <a:pt x="0" y="37719"/>
                  </a:lnTo>
                  <a:lnTo>
                    <a:pt x="1904" y="0"/>
                  </a:lnTo>
                  <a:lnTo>
                    <a:pt x="26162" y="889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8" name="Freeform 717"/>
            <p:cNvSpPr/>
            <p:nvPr/>
          </p:nvSpPr>
          <p:spPr>
            <a:xfrm>
              <a:off x="8459505" y="2257840"/>
              <a:ext cx="314117" cy="76392"/>
            </a:xfrm>
            <a:custGeom>
              <a:avLst/>
              <a:gdLst/>
              <a:ahLst/>
              <a:cxnLst/>
              <a:rect l="0" t="0" r="0" b="0"/>
              <a:pathLst>
                <a:path w="314708" h="76075">
                  <a:moveTo>
                    <a:pt x="8509" y="49784"/>
                  </a:moveTo>
                  <a:lnTo>
                    <a:pt x="312674" y="0"/>
                  </a:lnTo>
                  <a:lnTo>
                    <a:pt x="314707" y="11939"/>
                  </a:lnTo>
                  <a:lnTo>
                    <a:pt x="286894" y="17527"/>
                  </a:lnTo>
                  <a:lnTo>
                    <a:pt x="267589" y="22099"/>
                  </a:lnTo>
                  <a:lnTo>
                    <a:pt x="19812" y="73152"/>
                  </a:lnTo>
                  <a:lnTo>
                    <a:pt x="3430" y="76074"/>
                  </a:lnTo>
                  <a:lnTo>
                    <a:pt x="509" y="74930"/>
                  </a:lnTo>
                  <a:lnTo>
                    <a:pt x="0" y="72137"/>
                  </a:lnTo>
                  <a:lnTo>
                    <a:pt x="509" y="67818"/>
                  </a:lnTo>
                  <a:lnTo>
                    <a:pt x="5970" y="53975"/>
                  </a:lnTo>
                  <a:close/>
                </a:path>
              </a:pathLst>
            </a:custGeom>
            <a:solidFill>
              <a:srgbClr val="CCC4A5"/>
            </a:solidFill>
            <a:ln w="0" cap="flat" cmpd="sng" algn="ctr">
              <a:solidFill>
                <a:srgbClr val="CCC4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9" name="Freeform 718"/>
            <p:cNvSpPr/>
            <p:nvPr/>
          </p:nvSpPr>
          <p:spPr>
            <a:xfrm>
              <a:off x="8265387" y="2253923"/>
              <a:ext cx="522352" cy="107733"/>
            </a:xfrm>
            <a:custGeom>
              <a:avLst/>
              <a:gdLst/>
              <a:ahLst/>
              <a:cxnLst/>
              <a:rect l="0" t="0" r="0" b="0"/>
              <a:pathLst>
                <a:path w="520829" h="107317">
                  <a:moveTo>
                    <a:pt x="635" y="99188"/>
                  </a:moveTo>
                  <a:lnTo>
                    <a:pt x="519938" y="0"/>
                  </a:lnTo>
                  <a:lnTo>
                    <a:pt x="520828" y="9779"/>
                  </a:lnTo>
                  <a:lnTo>
                    <a:pt x="0" y="10731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0" name="Freeform 719"/>
            <p:cNvSpPr/>
            <p:nvPr/>
          </p:nvSpPr>
          <p:spPr>
            <a:xfrm>
              <a:off x="8256564" y="2265675"/>
              <a:ext cx="525882" cy="115568"/>
            </a:xfrm>
            <a:custGeom>
              <a:avLst/>
              <a:gdLst/>
              <a:ahLst/>
              <a:cxnLst/>
              <a:rect l="0" t="0" r="0" b="0"/>
              <a:pathLst>
                <a:path w="526163" h="115189">
                  <a:moveTo>
                    <a:pt x="1144" y="107188"/>
                  </a:moveTo>
                  <a:lnTo>
                    <a:pt x="525653" y="0"/>
                  </a:lnTo>
                  <a:lnTo>
                    <a:pt x="526162" y="9525"/>
                  </a:lnTo>
                  <a:lnTo>
                    <a:pt x="0" y="11518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1" name="Freeform 720"/>
            <p:cNvSpPr/>
            <p:nvPr/>
          </p:nvSpPr>
          <p:spPr>
            <a:xfrm>
              <a:off x="8316564" y="1924845"/>
              <a:ext cx="356470" cy="225261"/>
            </a:xfrm>
            <a:custGeom>
              <a:avLst/>
              <a:gdLst/>
              <a:ahLst/>
              <a:cxnLst/>
              <a:rect l="0" t="0" r="0" b="0"/>
              <a:pathLst>
                <a:path w="356236" h="225298">
                  <a:moveTo>
                    <a:pt x="150749" y="207518"/>
                  </a:moveTo>
                  <a:lnTo>
                    <a:pt x="132714" y="200787"/>
                  </a:lnTo>
                  <a:lnTo>
                    <a:pt x="115951" y="193294"/>
                  </a:lnTo>
                  <a:lnTo>
                    <a:pt x="99567" y="185038"/>
                  </a:lnTo>
                  <a:lnTo>
                    <a:pt x="84581" y="176529"/>
                  </a:lnTo>
                  <a:lnTo>
                    <a:pt x="57023" y="157479"/>
                  </a:lnTo>
                  <a:lnTo>
                    <a:pt x="34543" y="136906"/>
                  </a:lnTo>
                  <a:lnTo>
                    <a:pt x="16890" y="115316"/>
                  </a:lnTo>
                  <a:lnTo>
                    <a:pt x="5461" y="93725"/>
                  </a:lnTo>
                  <a:lnTo>
                    <a:pt x="0" y="72135"/>
                  </a:lnTo>
                  <a:lnTo>
                    <a:pt x="0" y="62103"/>
                  </a:lnTo>
                  <a:lnTo>
                    <a:pt x="2031" y="52197"/>
                  </a:lnTo>
                  <a:lnTo>
                    <a:pt x="10922" y="34035"/>
                  </a:lnTo>
                  <a:lnTo>
                    <a:pt x="26797" y="19684"/>
                  </a:lnTo>
                  <a:lnTo>
                    <a:pt x="36195" y="13843"/>
                  </a:lnTo>
                  <a:lnTo>
                    <a:pt x="47498" y="9144"/>
                  </a:lnTo>
                  <a:lnTo>
                    <a:pt x="72771" y="2412"/>
                  </a:lnTo>
                  <a:lnTo>
                    <a:pt x="102108" y="0"/>
                  </a:lnTo>
                  <a:lnTo>
                    <a:pt x="117983" y="381"/>
                  </a:lnTo>
                  <a:lnTo>
                    <a:pt x="134747" y="1397"/>
                  </a:lnTo>
                  <a:lnTo>
                    <a:pt x="151638" y="3809"/>
                  </a:lnTo>
                  <a:lnTo>
                    <a:pt x="168910" y="7112"/>
                  </a:lnTo>
                  <a:lnTo>
                    <a:pt x="186816" y="12065"/>
                  </a:lnTo>
                  <a:lnTo>
                    <a:pt x="205104" y="17653"/>
                  </a:lnTo>
                  <a:lnTo>
                    <a:pt x="223012" y="24384"/>
                  </a:lnTo>
                  <a:lnTo>
                    <a:pt x="239902" y="32003"/>
                  </a:lnTo>
                  <a:lnTo>
                    <a:pt x="256159" y="40259"/>
                  </a:lnTo>
                  <a:lnTo>
                    <a:pt x="271526" y="48768"/>
                  </a:lnTo>
                  <a:lnTo>
                    <a:pt x="298703" y="67944"/>
                  </a:lnTo>
                  <a:lnTo>
                    <a:pt x="321690" y="88137"/>
                  </a:lnTo>
                  <a:lnTo>
                    <a:pt x="339343" y="109600"/>
                  </a:lnTo>
                  <a:lnTo>
                    <a:pt x="350774" y="131444"/>
                  </a:lnTo>
                  <a:lnTo>
                    <a:pt x="356235" y="152527"/>
                  </a:lnTo>
                  <a:lnTo>
                    <a:pt x="356235" y="163068"/>
                  </a:lnTo>
                  <a:lnTo>
                    <a:pt x="354202" y="173100"/>
                  </a:lnTo>
                  <a:lnTo>
                    <a:pt x="350265" y="182625"/>
                  </a:lnTo>
                  <a:lnTo>
                    <a:pt x="344931" y="190881"/>
                  </a:lnTo>
                  <a:lnTo>
                    <a:pt x="337820" y="198500"/>
                  </a:lnTo>
                  <a:lnTo>
                    <a:pt x="329438" y="205231"/>
                  </a:lnTo>
                  <a:lnTo>
                    <a:pt x="308737" y="215772"/>
                  </a:lnTo>
                  <a:lnTo>
                    <a:pt x="282828" y="222503"/>
                  </a:lnTo>
                  <a:lnTo>
                    <a:pt x="253746" y="225297"/>
                  </a:lnTo>
                  <a:lnTo>
                    <a:pt x="237743" y="224662"/>
                  </a:lnTo>
                  <a:lnTo>
                    <a:pt x="221488" y="223774"/>
                  </a:lnTo>
                  <a:lnTo>
                    <a:pt x="204088" y="221360"/>
                  </a:lnTo>
                  <a:lnTo>
                    <a:pt x="186816" y="217678"/>
                  </a:lnTo>
                  <a:lnTo>
                    <a:pt x="168910" y="21335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2" name="Freeform 721"/>
            <p:cNvSpPr/>
            <p:nvPr/>
          </p:nvSpPr>
          <p:spPr>
            <a:xfrm>
              <a:off x="8293623" y="1803400"/>
              <a:ext cx="432353" cy="356500"/>
            </a:xfrm>
            <a:custGeom>
              <a:avLst/>
              <a:gdLst/>
              <a:ahLst/>
              <a:cxnLst/>
              <a:rect l="0" t="0" r="0" b="0"/>
              <a:pathLst>
                <a:path w="433452" h="356364">
                  <a:moveTo>
                    <a:pt x="2921" y="144907"/>
                  </a:moveTo>
                  <a:lnTo>
                    <a:pt x="5843" y="137669"/>
                  </a:lnTo>
                  <a:lnTo>
                    <a:pt x="13844" y="125350"/>
                  </a:lnTo>
                  <a:lnTo>
                    <a:pt x="21718" y="116713"/>
                  </a:lnTo>
                  <a:lnTo>
                    <a:pt x="31116" y="109601"/>
                  </a:lnTo>
                  <a:lnTo>
                    <a:pt x="31750" y="109601"/>
                  </a:lnTo>
                  <a:lnTo>
                    <a:pt x="48514" y="91822"/>
                  </a:lnTo>
                  <a:lnTo>
                    <a:pt x="26289" y="34418"/>
                  </a:lnTo>
                  <a:lnTo>
                    <a:pt x="71247" y="0"/>
                  </a:lnTo>
                  <a:lnTo>
                    <a:pt x="90171" y="36322"/>
                  </a:lnTo>
                  <a:lnTo>
                    <a:pt x="63882" y="51690"/>
                  </a:lnTo>
                  <a:lnTo>
                    <a:pt x="78359" y="83185"/>
                  </a:lnTo>
                  <a:lnTo>
                    <a:pt x="83821" y="80772"/>
                  </a:lnTo>
                  <a:lnTo>
                    <a:pt x="99060" y="76835"/>
                  </a:lnTo>
                  <a:lnTo>
                    <a:pt x="122429" y="73660"/>
                  </a:lnTo>
                  <a:lnTo>
                    <a:pt x="128779" y="73153"/>
                  </a:lnTo>
                  <a:lnTo>
                    <a:pt x="123318" y="12954"/>
                  </a:lnTo>
                  <a:lnTo>
                    <a:pt x="172847" y="4700"/>
                  </a:lnTo>
                  <a:lnTo>
                    <a:pt x="177293" y="42165"/>
                  </a:lnTo>
                  <a:lnTo>
                    <a:pt x="149734" y="40641"/>
                  </a:lnTo>
                  <a:lnTo>
                    <a:pt x="155195" y="76454"/>
                  </a:lnTo>
                  <a:lnTo>
                    <a:pt x="159512" y="74041"/>
                  </a:lnTo>
                  <a:lnTo>
                    <a:pt x="167006" y="73153"/>
                  </a:lnTo>
                  <a:lnTo>
                    <a:pt x="186818" y="74676"/>
                  </a:lnTo>
                  <a:lnTo>
                    <a:pt x="212980" y="79248"/>
                  </a:lnTo>
                  <a:lnTo>
                    <a:pt x="219075" y="32894"/>
                  </a:lnTo>
                  <a:lnTo>
                    <a:pt x="279400" y="46737"/>
                  </a:lnTo>
                  <a:lnTo>
                    <a:pt x="271019" y="78360"/>
                  </a:lnTo>
                  <a:lnTo>
                    <a:pt x="242697" y="67310"/>
                  </a:lnTo>
                  <a:lnTo>
                    <a:pt x="236856" y="92203"/>
                  </a:lnTo>
                  <a:lnTo>
                    <a:pt x="243841" y="93345"/>
                  </a:lnTo>
                  <a:lnTo>
                    <a:pt x="252096" y="97028"/>
                  </a:lnTo>
                  <a:lnTo>
                    <a:pt x="271399" y="108966"/>
                  </a:lnTo>
                  <a:lnTo>
                    <a:pt x="295275" y="126238"/>
                  </a:lnTo>
                  <a:lnTo>
                    <a:pt x="326391" y="87885"/>
                  </a:lnTo>
                  <a:lnTo>
                    <a:pt x="370586" y="114809"/>
                  </a:lnTo>
                  <a:lnTo>
                    <a:pt x="355728" y="143384"/>
                  </a:lnTo>
                  <a:lnTo>
                    <a:pt x="328422" y="124334"/>
                  </a:lnTo>
                  <a:lnTo>
                    <a:pt x="318009" y="147701"/>
                  </a:lnTo>
                  <a:lnTo>
                    <a:pt x="326009" y="152528"/>
                  </a:lnTo>
                  <a:lnTo>
                    <a:pt x="349759" y="174625"/>
                  </a:lnTo>
                  <a:lnTo>
                    <a:pt x="366649" y="194057"/>
                  </a:lnTo>
                  <a:lnTo>
                    <a:pt x="416180" y="185420"/>
                  </a:lnTo>
                  <a:lnTo>
                    <a:pt x="433451" y="217678"/>
                  </a:lnTo>
                  <a:lnTo>
                    <a:pt x="407289" y="232410"/>
                  </a:lnTo>
                  <a:lnTo>
                    <a:pt x="391922" y="208535"/>
                  </a:lnTo>
                  <a:lnTo>
                    <a:pt x="367031" y="219457"/>
                  </a:lnTo>
                  <a:lnTo>
                    <a:pt x="378969" y="241935"/>
                  </a:lnTo>
                  <a:lnTo>
                    <a:pt x="383921" y="257303"/>
                  </a:lnTo>
                  <a:lnTo>
                    <a:pt x="386843" y="278766"/>
                  </a:lnTo>
                  <a:lnTo>
                    <a:pt x="349759" y="280290"/>
                  </a:lnTo>
                  <a:lnTo>
                    <a:pt x="350774" y="262128"/>
                  </a:lnTo>
                  <a:lnTo>
                    <a:pt x="348743" y="252350"/>
                  </a:lnTo>
                  <a:lnTo>
                    <a:pt x="341884" y="232919"/>
                  </a:lnTo>
                  <a:lnTo>
                    <a:pt x="329566" y="213360"/>
                  </a:lnTo>
                  <a:lnTo>
                    <a:pt x="312547" y="194057"/>
                  </a:lnTo>
                  <a:lnTo>
                    <a:pt x="292355" y="175895"/>
                  </a:lnTo>
                  <a:lnTo>
                    <a:pt x="267971" y="159259"/>
                  </a:lnTo>
                  <a:lnTo>
                    <a:pt x="240666" y="144400"/>
                  </a:lnTo>
                  <a:lnTo>
                    <a:pt x="213614" y="132969"/>
                  </a:lnTo>
                  <a:lnTo>
                    <a:pt x="188214" y="125350"/>
                  </a:lnTo>
                  <a:lnTo>
                    <a:pt x="163831" y="120016"/>
                  </a:lnTo>
                  <a:lnTo>
                    <a:pt x="141097" y="117603"/>
                  </a:lnTo>
                  <a:lnTo>
                    <a:pt x="119254" y="117603"/>
                  </a:lnTo>
                  <a:lnTo>
                    <a:pt x="99949" y="120397"/>
                  </a:lnTo>
                  <a:lnTo>
                    <a:pt x="82170" y="125603"/>
                  </a:lnTo>
                  <a:lnTo>
                    <a:pt x="67819" y="132969"/>
                  </a:lnTo>
                  <a:lnTo>
                    <a:pt x="55372" y="143003"/>
                  </a:lnTo>
                  <a:lnTo>
                    <a:pt x="48514" y="152019"/>
                  </a:lnTo>
                  <a:lnTo>
                    <a:pt x="44070" y="162179"/>
                  </a:lnTo>
                  <a:lnTo>
                    <a:pt x="41530" y="171069"/>
                  </a:lnTo>
                  <a:lnTo>
                    <a:pt x="42037" y="190754"/>
                  </a:lnTo>
                  <a:lnTo>
                    <a:pt x="48134" y="210947"/>
                  </a:lnTo>
                  <a:lnTo>
                    <a:pt x="59945" y="231522"/>
                  </a:lnTo>
                  <a:lnTo>
                    <a:pt x="76328" y="251460"/>
                  </a:lnTo>
                  <a:lnTo>
                    <a:pt x="97029" y="271145"/>
                  </a:lnTo>
                  <a:lnTo>
                    <a:pt x="122429" y="288798"/>
                  </a:lnTo>
                  <a:lnTo>
                    <a:pt x="150622" y="304800"/>
                  </a:lnTo>
                  <a:lnTo>
                    <a:pt x="180848" y="317119"/>
                  </a:lnTo>
                  <a:lnTo>
                    <a:pt x="209550" y="325247"/>
                  </a:lnTo>
                  <a:lnTo>
                    <a:pt x="237236" y="329947"/>
                  </a:lnTo>
                  <a:lnTo>
                    <a:pt x="263018" y="331470"/>
                  </a:lnTo>
                  <a:lnTo>
                    <a:pt x="286894" y="329057"/>
                  </a:lnTo>
                  <a:lnTo>
                    <a:pt x="308230" y="323850"/>
                  </a:lnTo>
                  <a:lnTo>
                    <a:pt x="325501" y="315215"/>
                  </a:lnTo>
                  <a:lnTo>
                    <a:pt x="332995" y="309372"/>
                  </a:lnTo>
                  <a:lnTo>
                    <a:pt x="338836" y="303276"/>
                  </a:lnTo>
                  <a:lnTo>
                    <a:pt x="343917" y="295910"/>
                  </a:lnTo>
                  <a:lnTo>
                    <a:pt x="385064" y="294641"/>
                  </a:lnTo>
                  <a:lnTo>
                    <a:pt x="383413" y="299340"/>
                  </a:lnTo>
                  <a:lnTo>
                    <a:pt x="378080" y="311278"/>
                  </a:lnTo>
                  <a:lnTo>
                    <a:pt x="371603" y="320803"/>
                  </a:lnTo>
                  <a:lnTo>
                    <a:pt x="363601" y="329566"/>
                  </a:lnTo>
                  <a:lnTo>
                    <a:pt x="353696" y="336678"/>
                  </a:lnTo>
                  <a:lnTo>
                    <a:pt x="329820" y="348107"/>
                  </a:lnTo>
                  <a:lnTo>
                    <a:pt x="301245" y="354457"/>
                  </a:lnTo>
                  <a:lnTo>
                    <a:pt x="284861" y="355728"/>
                  </a:lnTo>
                  <a:lnTo>
                    <a:pt x="268479" y="356363"/>
                  </a:lnTo>
                  <a:lnTo>
                    <a:pt x="250698" y="355347"/>
                  </a:lnTo>
                  <a:lnTo>
                    <a:pt x="232284" y="352934"/>
                  </a:lnTo>
                  <a:lnTo>
                    <a:pt x="213869" y="349632"/>
                  </a:lnTo>
                  <a:lnTo>
                    <a:pt x="194692" y="344678"/>
                  </a:lnTo>
                  <a:lnTo>
                    <a:pt x="175387" y="338582"/>
                  </a:lnTo>
                  <a:lnTo>
                    <a:pt x="155448" y="331470"/>
                  </a:lnTo>
                  <a:lnTo>
                    <a:pt x="136145" y="322835"/>
                  </a:lnTo>
                  <a:lnTo>
                    <a:pt x="117857" y="313691"/>
                  </a:lnTo>
                  <a:lnTo>
                    <a:pt x="101093" y="303276"/>
                  </a:lnTo>
                  <a:lnTo>
                    <a:pt x="84709" y="292735"/>
                  </a:lnTo>
                  <a:lnTo>
                    <a:pt x="69723" y="281178"/>
                  </a:lnTo>
                  <a:lnTo>
                    <a:pt x="43561" y="256922"/>
                  </a:lnTo>
                  <a:lnTo>
                    <a:pt x="32259" y="244348"/>
                  </a:lnTo>
                  <a:lnTo>
                    <a:pt x="22860" y="231522"/>
                  </a:lnTo>
                  <a:lnTo>
                    <a:pt x="14224" y="218948"/>
                  </a:lnTo>
                  <a:lnTo>
                    <a:pt x="7874" y="205994"/>
                  </a:lnTo>
                  <a:lnTo>
                    <a:pt x="3557" y="193168"/>
                  </a:lnTo>
                  <a:lnTo>
                    <a:pt x="382" y="180848"/>
                  </a:lnTo>
                  <a:lnTo>
                    <a:pt x="0" y="15633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3" name="Freeform 722"/>
            <p:cNvSpPr/>
            <p:nvPr/>
          </p:nvSpPr>
          <p:spPr>
            <a:xfrm>
              <a:off x="8637740" y="2083507"/>
              <a:ext cx="42353" cy="15670"/>
            </a:xfrm>
            <a:custGeom>
              <a:avLst/>
              <a:gdLst/>
              <a:ahLst/>
              <a:cxnLst/>
              <a:rect l="0" t="0" r="0" b="0"/>
              <a:pathLst>
                <a:path w="42927" h="17145">
                  <a:moveTo>
                    <a:pt x="4317" y="8254"/>
                  </a:moveTo>
                  <a:lnTo>
                    <a:pt x="5461" y="4825"/>
                  </a:lnTo>
                  <a:lnTo>
                    <a:pt x="5461" y="2921"/>
                  </a:lnTo>
                  <a:lnTo>
                    <a:pt x="5842" y="1524"/>
                  </a:lnTo>
                  <a:lnTo>
                    <a:pt x="42926" y="0"/>
                  </a:lnTo>
                  <a:lnTo>
                    <a:pt x="41147" y="15875"/>
                  </a:lnTo>
                  <a:lnTo>
                    <a:pt x="0" y="17144"/>
                  </a:lnTo>
                  <a:lnTo>
                    <a:pt x="1396" y="1498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4" name="Freeform 723"/>
            <p:cNvSpPr/>
            <p:nvPr/>
          </p:nvSpPr>
          <p:spPr>
            <a:xfrm>
              <a:off x="8505387" y="1997320"/>
              <a:ext cx="63529" cy="70517"/>
            </a:xfrm>
            <a:custGeom>
              <a:avLst/>
              <a:gdLst/>
              <a:ahLst/>
              <a:cxnLst/>
              <a:rect l="0" t="0" r="0" b="0"/>
              <a:pathLst>
                <a:path w="65025" h="68962">
                  <a:moveTo>
                    <a:pt x="52959" y="0"/>
                  </a:moveTo>
                  <a:lnTo>
                    <a:pt x="59816" y="19684"/>
                  </a:lnTo>
                  <a:lnTo>
                    <a:pt x="65024" y="43561"/>
                  </a:lnTo>
                  <a:lnTo>
                    <a:pt x="65024" y="54609"/>
                  </a:lnTo>
                  <a:lnTo>
                    <a:pt x="61849" y="63753"/>
                  </a:lnTo>
                  <a:lnTo>
                    <a:pt x="55499" y="68961"/>
                  </a:lnTo>
                  <a:lnTo>
                    <a:pt x="0" y="53721"/>
                  </a:lnTo>
                  <a:lnTo>
                    <a:pt x="48640" y="4699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5" name="Freeform 724"/>
            <p:cNvSpPr/>
            <p:nvPr/>
          </p:nvSpPr>
          <p:spPr>
            <a:xfrm>
              <a:off x="8376564" y="2012990"/>
              <a:ext cx="134118" cy="84229"/>
            </a:xfrm>
            <a:custGeom>
              <a:avLst/>
              <a:gdLst/>
              <a:ahLst/>
              <a:cxnLst/>
              <a:rect l="0" t="0" r="0" b="0"/>
              <a:pathLst>
                <a:path w="135257" h="85217">
                  <a:moveTo>
                    <a:pt x="1524" y="10922"/>
                  </a:moveTo>
                  <a:lnTo>
                    <a:pt x="3557" y="8128"/>
                  </a:lnTo>
                  <a:lnTo>
                    <a:pt x="6097" y="5715"/>
                  </a:lnTo>
                  <a:lnTo>
                    <a:pt x="9018" y="3809"/>
                  </a:lnTo>
                  <a:lnTo>
                    <a:pt x="12447" y="2412"/>
                  </a:lnTo>
                  <a:lnTo>
                    <a:pt x="25654" y="0"/>
                  </a:lnTo>
                  <a:lnTo>
                    <a:pt x="36576" y="508"/>
                  </a:lnTo>
                  <a:lnTo>
                    <a:pt x="61976" y="5715"/>
                  </a:lnTo>
                  <a:lnTo>
                    <a:pt x="82297" y="13715"/>
                  </a:lnTo>
                  <a:lnTo>
                    <a:pt x="107061" y="28193"/>
                  </a:lnTo>
                  <a:lnTo>
                    <a:pt x="124969" y="44450"/>
                  </a:lnTo>
                  <a:lnTo>
                    <a:pt x="130684" y="52705"/>
                  </a:lnTo>
                  <a:lnTo>
                    <a:pt x="134239" y="60325"/>
                  </a:lnTo>
                  <a:lnTo>
                    <a:pt x="135256" y="67818"/>
                  </a:lnTo>
                  <a:lnTo>
                    <a:pt x="133859" y="74168"/>
                  </a:lnTo>
                  <a:lnTo>
                    <a:pt x="131826" y="76962"/>
                  </a:lnTo>
                  <a:lnTo>
                    <a:pt x="129286" y="79375"/>
                  </a:lnTo>
                  <a:lnTo>
                    <a:pt x="126365" y="81280"/>
                  </a:lnTo>
                  <a:lnTo>
                    <a:pt x="122936" y="82803"/>
                  </a:lnTo>
                  <a:lnTo>
                    <a:pt x="109474" y="85216"/>
                  </a:lnTo>
                  <a:lnTo>
                    <a:pt x="98679" y="84581"/>
                  </a:lnTo>
                  <a:lnTo>
                    <a:pt x="73407" y="79375"/>
                  </a:lnTo>
                  <a:lnTo>
                    <a:pt x="52960" y="71374"/>
                  </a:lnTo>
                  <a:lnTo>
                    <a:pt x="28829" y="56896"/>
                  </a:lnTo>
                  <a:lnTo>
                    <a:pt x="10923" y="40640"/>
                  </a:lnTo>
                  <a:lnTo>
                    <a:pt x="4953" y="32512"/>
                  </a:lnTo>
                  <a:lnTo>
                    <a:pt x="1524" y="24765"/>
                  </a:lnTo>
                  <a:lnTo>
                    <a:pt x="0" y="1714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6" name="Freeform 725"/>
            <p:cNvSpPr/>
            <p:nvPr/>
          </p:nvSpPr>
          <p:spPr>
            <a:xfrm>
              <a:off x="8403034" y="2024743"/>
              <a:ext cx="42353" cy="27423"/>
            </a:xfrm>
            <a:custGeom>
              <a:avLst/>
              <a:gdLst/>
              <a:ahLst/>
              <a:cxnLst/>
              <a:rect l="0" t="0" r="0" b="0"/>
              <a:pathLst>
                <a:path w="42546" h="26798">
                  <a:moveTo>
                    <a:pt x="37718" y="8001"/>
                  </a:moveTo>
                  <a:lnTo>
                    <a:pt x="42545" y="20954"/>
                  </a:lnTo>
                  <a:lnTo>
                    <a:pt x="24256" y="26797"/>
                  </a:lnTo>
                  <a:lnTo>
                    <a:pt x="3428" y="17526"/>
                  </a:lnTo>
                  <a:lnTo>
                    <a:pt x="0" y="381"/>
                  </a:lnTo>
                  <a:lnTo>
                    <a:pt x="11811" y="0"/>
                  </a:lnTo>
                  <a:lnTo>
                    <a:pt x="18161" y="15747"/>
                  </a:lnTo>
                  <a:lnTo>
                    <a:pt x="24764" y="381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7" name="Freeform 726"/>
            <p:cNvSpPr/>
            <p:nvPr/>
          </p:nvSpPr>
          <p:spPr>
            <a:xfrm>
              <a:off x="8461270" y="1979691"/>
              <a:ext cx="65293" cy="31341"/>
            </a:xfrm>
            <a:custGeom>
              <a:avLst/>
              <a:gdLst/>
              <a:ahLst/>
              <a:cxnLst/>
              <a:rect l="0" t="0" r="0" b="0"/>
              <a:pathLst>
                <a:path w="65406" h="31115">
                  <a:moveTo>
                    <a:pt x="59943" y="25273"/>
                  </a:moveTo>
                  <a:lnTo>
                    <a:pt x="65405" y="27178"/>
                  </a:lnTo>
                  <a:lnTo>
                    <a:pt x="62483" y="31114"/>
                  </a:lnTo>
                  <a:lnTo>
                    <a:pt x="54102" y="30479"/>
                  </a:lnTo>
                  <a:lnTo>
                    <a:pt x="14351" y="30098"/>
                  </a:lnTo>
                  <a:lnTo>
                    <a:pt x="7873" y="27178"/>
                  </a:lnTo>
                  <a:lnTo>
                    <a:pt x="43180" y="24892"/>
                  </a:lnTo>
                  <a:lnTo>
                    <a:pt x="2540" y="8635"/>
                  </a:lnTo>
                  <a:lnTo>
                    <a:pt x="0" y="2920"/>
                  </a:lnTo>
                  <a:lnTo>
                    <a:pt x="45466" y="19557"/>
                  </a:lnTo>
                  <a:lnTo>
                    <a:pt x="25907" y="0"/>
                  </a:lnTo>
                  <a:lnTo>
                    <a:pt x="32766" y="228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8" name="Freeform 727"/>
            <p:cNvSpPr/>
            <p:nvPr/>
          </p:nvSpPr>
          <p:spPr>
            <a:xfrm>
              <a:off x="8575975" y="2020825"/>
              <a:ext cx="40589" cy="31341"/>
            </a:xfrm>
            <a:custGeom>
              <a:avLst/>
              <a:gdLst/>
              <a:ahLst/>
              <a:cxnLst/>
              <a:rect l="0" t="0" r="0" b="0"/>
              <a:pathLst>
                <a:path w="40642" h="32513">
                  <a:moveTo>
                    <a:pt x="13335" y="16256"/>
                  </a:moveTo>
                  <a:lnTo>
                    <a:pt x="40641" y="28830"/>
                  </a:lnTo>
                  <a:lnTo>
                    <a:pt x="37720" y="32512"/>
                  </a:lnTo>
                  <a:lnTo>
                    <a:pt x="0" y="15875"/>
                  </a:lnTo>
                  <a:lnTo>
                    <a:pt x="890" y="12828"/>
                  </a:lnTo>
                  <a:lnTo>
                    <a:pt x="382" y="12828"/>
                  </a:lnTo>
                  <a:lnTo>
                    <a:pt x="3430" y="0"/>
                  </a:lnTo>
                  <a:lnTo>
                    <a:pt x="4319" y="0"/>
                  </a:lnTo>
                  <a:lnTo>
                    <a:pt x="5461" y="890"/>
                  </a:lnTo>
                  <a:lnTo>
                    <a:pt x="6858" y="1906"/>
                  </a:lnTo>
                  <a:lnTo>
                    <a:pt x="7240" y="2414"/>
                  </a:lnTo>
                  <a:lnTo>
                    <a:pt x="6858" y="8256"/>
                  </a:lnTo>
                  <a:lnTo>
                    <a:pt x="14224" y="10415"/>
                  </a:lnTo>
                  <a:lnTo>
                    <a:pt x="33147" y="12446"/>
                  </a:lnTo>
                  <a:lnTo>
                    <a:pt x="31116" y="1714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29" name="Freeform 728"/>
            <p:cNvSpPr/>
            <p:nvPr/>
          </p:nvSpPr>
          <p:spPr>
            <a:xfrm>
              <a:off x="8300681" y="2490936"/>
              <a:ext cx="153530" cy="94022"/>
            </a:xfrm>
            <a:custGeom>
              <a:avLst/>
              <a:gdLst/>
              <a:ahLst/>
              <a:cxnLst/>
              <a:rect l="0" t="0" r="0" b="0"/>
              <a:pathLst>
                <a:path w="155069" h="93345">
                  <a:moveTo>
                    <a:pt x="19304" y="17272"/>
                  </a:moveTo>
                  <a:lnTo>
                    <a:pt x="14733" y="16637"/>
                  </a:lnTo>
                  <a:lnTo>
                    <a:pt x="12700" y="14859"/>
                  </a:lnTo>
                  <a:lnTo>
                    <a:pt x="13336" y="12064"/>
                  </a:lnTo>
                  <a:lnTo>
                    <a:pt x="16129" y="8635"/>
                  </a:lnTo>
                  <a:lnTo>
                    <a:pt x="18797" y="6731"/>
                  </a:lnTo>
                  <a:lnTo>
                    <a:pt x="30608" y="1904"/>
                  </a:lnTo>
                  <a:lnTo>
                    <a:pt x="40513" y="0"/>
                  </a:lnTo>
                  <a:lnTo>
                    <a:pt x="57277" y="1016"/>
                  </a:lnTo>
                  <a:lnTo>
                    <a:pt x="80264" y="6222"/>
                  </a:lnTo>
                  <a:lnTo>
                    <a:pt x="104522" y="14478"/>
                  </a:lnTo>
                  <a:lnTo>
                    <a:pt x="127254" y="24891"/>
                  </a:lnTo>
                  <a:lnTo>
                    <a:pt x="145035" y="37845"/>
                  </a:lnTo>
                  <a:lnTo>
                    <a:pt x="151003" y="45085"/>
                  </a:lnTo>
                  <a:lnTo>
                    <a:pt x="154560" y="52197"/>
                  </a:lnTo>
                  <a:lnTo>
                    <a:pt x="155068" y="59816"/>
                  </a:lnTo>
                  <a:lnTo>
                    <a:pt x="152527" y="67563"/>
                  </a:lnTo>
                  <a:lnTo>
                    <a:pt x="145543" y="75564"/>
                  </a:lnTo>
                  <a:lnTo>
                    <a:pt x="129160" y="85979"/>
                  </a:lnTo>
                  <a:lnTo>
                    <a:pt x="118237" y="90551"/>
                  </a:lnTo>
                  <a:lnTo>
                    <a:pt x="106426" y="92710"/>
                  </a:lnTo>
                  <a:lnTo>
                    <a:pt x="94615" y="93344"/>
                  </a:lnTo>
                  <a:lnTo>
                    <a:pt x="70739" y="90551"/>
                  </a:lnTo>
                  <a:lnTo>
                    <a:pt x="42546" y="79882"/>
                  </a:lnTo>
                  <a:lnTo>
                    <a:pt x="24765" y="69976"/>
                  </a:lnTo>
                  <a:lnTo>
                    <a:pt x="8383" y="56134"/>
                  </a:lnTo>
                  <a:lnTo>
                    <a:pt x="2922" y="47879"/>
                  </a:lnTo>
                  <a:lnTo>
                    <a:pt x="0" y="39242"/>
                  </a:lnTo>
                  <a:lnTo>
                    <a:pt x="382" y="30098"/>
                  </a:lnTo>
                  <a:lnTo>
                    <a:pt x="5461" y="20192"/>
                  </a:lnTo>
                  <a:lnTo>
                    <a:pt x="8383" y="17272"/>
                  </a:lnTo>
                  <a:lnTo>
                    <a:pt x="19304" y="12954"/>
                  </a:lnTo>
                  <a:lnTo>
                    <a:pt x="31624" y="11048"/>
                  </a:lnTo>
                  <a:lnTo>
                    <a:pt x="35687" y="11048"/>
                  </a:lnTo>
                  <a:lnTo>
                    <a:pt x="37974" y="12954"/>
                  </a:lnTo>
                  <a:lnTo>
                    <a:pt x="34163" y="22479"/>
                  </a:lnTo>
                  <a:lnTo>
                    <a:pt x="34163" y="29717"/>
                  </a:lnTo>
                  <a:lnTo>
                    <a:pt x="41529" y="42672"/>
                  </a:lnTo>
                  <a:lnTo>
                    <a:pt x="53849" y="53085"/>
                  </a:lnTo>
                  <a:lnTo>
                    <a:pt x="70232" y="63245"/>
                  </a:lnTo>
                  <a:lnTo>
                    <a:pt x="97028" y="73660"/>
                  </a:lnTo>
                  <a:lnTo>
                    <a:pt x="103886" y="75184"/>
                  </a:lnTo>
                  <a:lnTo>
                    <a:pt x="105919" y="75184"/>
                  </a:lnTo>
                  <a:lnTo>
                    <a:pt x="110490" y="76072"/>
                  </a:lnTo>
                  <a:lnTo>
                    <a:pt x="112269" y="76072"/>
                  </a:lnTo>
                  <a:lnTo>
                    <a:pt x="114809" y="76454"/>
                  </a:lnTo>
                  <a:lnTo>
                    <a:pt x="118873" y="76454"/>
                  </a:lnTo>
                  <a:lnTo>
                    <a:pt x="116333" y="76072"/>
                  </a:lnTo>
                  <a:lnTo>
                    <a:pt x="116840" y="74294"/>
                  </a:lnTo>
                  <a:lnTo>
                    <a:pt x="118873" y="71882"/>
                  </a:lnTo>
                  <a:lnTo>
                    <a:pt x="120270" y="67944"/>
                  </a:lnTo>
                  <a:lnTo>
                    <a:pt x="119761" y="61722"/>
                  </a:lnTo>
                  <a:lnTo>
                    <a:pt x="117729" y="56134"/>
                  </a:lnTo>
                  <a:lnTo>
                    <a:pt x="109348" y="45466"/>
                  </a:lnTo>
                  <a:lnTo>
                    <a:pt x="96139" y="36322"/>
                  </a:lnTo>
                  <a:lnTo>
                    <a:pt x="80264" y="29210"/>
                  </a:lnTo>
                  <a:lnTo>
                    <a:pt x="54357" y="21589"/>
                  </a:lnTo>
                  <a:lnTo>
                    <a:pt x="31115"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0" name="Freeform 729"/>
            <p:cNvSpPr/>
            <p:nvPr/>
          </p:nvSpPr>
          <p:spPr>
            <a:xfrm>
              <a:off x="8500093" y="2455678"/>
              <a:ext cx="144706" cy="101857"/>
            </a:xfrm>
            <a:custGeom>
              <a:avLst/>
              <a:gdLst/>
              <a:ahLst/>
              <a:cxnLst/>
              <a:rect l="0" t="0" r="0" b="0"/>
              <a:pathLst>
                <a:path w="145034" h="102871">
                  <a:moveTo>
                    <a:pt x="102489" y="0"/>
                  </a:moveTo>
                  <a:lnTo>
                    <a:pt x="104520" y="635"/>
                  </a:lnTo>
                  <a:lnTo>
                    <a:pt x="105029" y="3810"/>
                  </a:lnTo>
                  <a:lnTo>
                    <a:pt x="100456" y="20066"/>
                  </a:lnTo>
                  <a:lnTo>
                    <a:pt x="97536" y="25782"/>
                  </a:lnTo>
                  <a:lnTo>
                    <a:pt x="94106" y="30100"/>
                  </a:lnTo>
                  <a:lnTo>
                    <a:pt x="90169" y="32513"/>
                  </a:lnTo>
                  <a:lnTo>
                    <a:pt x="64389" y="41148"/>
                  </a:lnTo>
                  <a:lnTo>
                    <a:pt x="38100" y="51309"/>
                  </a:lnTo>
                  <a:lnTo>
                    <a:pt x="21336" y="60834"/>
                  </a:lnTo>
                  <a:lnTo>
                    <a:pt x="18795" y="64135"/>
                  </a:lnTo>
                  <a:lnTo>
                    <a:pt x="19304" y="66929"/>
                  </a:lnTo>
                  <a:lnTo>
                    <a:pt x="24256" y="71247"/>
                  </a:lnTo>
                  <a:lnTo>
                    <a:pt x="31115" y="73153"/>
                  </a:lnTo>
                  <a:lnTo>
                    <a:pt x="38607" y="73660"/>
                  </a:lnTo>
                  <a:lnTo>
                    <a:pt x="54482" y="69978"/>
                  </a:lnTo>
                  <a:lnTo>
                    <a:pt x="76327" y="59310"/>
                  </a:lnTo>
                  <a:lnTo>
                    <a:pt x="100456" y="43943"/>
                  </a:lnTo>
                  <a:lnTo>
                    <a:pt x="119761" y="28703"/>
                  </a:lnTo>
                  <a:lnTo>
                    <a:pt x="124332" y="24003"/>
                  </a:lnTo>
                  <a:lnTo>
                    <a:pt x="130682" y="11685"/>
                  </a:lnTo>
                  <a:lnTo>
                    <a:pt x="138176" y="2794"/>
                  </a:lnTo>
                  <a:lnTo>
                    <a:pt x="141604" y="0"/>
                  </a:lnTo>
                  <a:lnTo>
                    <a:pt x="144144" y="0"/>
                  </a:lnTo>
                  <a:lnTo>
                    <a:pt x="145033" y="2413"/>
                  </a:lnTo>
                  <a:lnTo>
                    <a:pt x="144144" y="8637"/>
                  </a:lnTo>
                  <a:lnTo>
                    <a:pt x="140716" y="19685"/>
                  </a:lnTo>
                  <a:lnTo>
                    <a:pt x="128651" y="40260"/>
                  </a:lnTo>
                  <a:lnTo>
                    <a:pt x="112521" y="58040"/>
                  </a:lnTo>
                  <a:lnTo>
                    <a:pt x="84074" y="79884"/>
                  </a:lnTo>
                  <a:lnTo>
                    <a:pt x="56388" y="95759"/>
                  </a:lnTo>
                  <a:lnTo>
                    <a:pt x="34543" y="102870"/>
                  </a:lnTo>
                  <a:lnTo>
                    <a:pt x="24256" y="102870"/>
                  </a:lnTo>
                  <a:lnTo>
                    <a:pt x="14224" y="100076"/>
                  </a:lnTo>
                  <a:lnTo>
                    <a:pt x="5841" y="93345"/>
                  </a:lnTo>
                  <a:lnTo>
                    <a:pt x="1524" y="85598"/>
                  </a:lnTo>
                  <a:lnTo>
                    <a:pt x="0" y="77470"/>
                  </a:lnTo>
                  <a:lnTo>
                    <a:pt x="380" y="68962"/>
                  </a:lnTo>
                  <a:lnTo>
                    <a:pt x="3429" y="60198"/>
                  </a:lnTo>
                  <a:lnTo>
                    <a:pt x="12954" y="45085"/>
                  </a:lnTo>
                  <a:lnTo>
                    <a:pt x="25654" y="33147"/>
                  </a:lnTo>
                  <a:lnTo>
                    <a:pt x="43561" y="22098"/>
                  </a:lnTo>
                  <a:lnTo>
                    <a:pt x="72263" y="101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1" name="Freeform 730"/>
            <p:cNvSpPr/>
            <p:nvPr/>
          </p:nvSpPr>
          <p:spPr>
            <a:xfrm>
              <a:off x="8498328" y="2492895"/>
              <a:ext cx="93530" cy="33299"/>
            </a:xfrm>
            <a:custGeom>
              <a:avLst/>
              <a:gdLst/>
              <a:ahLst/>
              <a:cxnLst/>
              <a:rect l="0" t="0" r="0" b="0"/>
              <a:pathLst>
                <a:path w="92076" h="33401">
                  <a:moveTo>
                    <a:pt x="889" y="25400"/>
                  </a:moveTo>
                  <a:lnTo>
                    <a:pt x="0" y="23494"/>
                  </a:lnTo>
                  <a:lnTo>
                    <a:pt x="889" y="18034"/>
                  </a:lnTo>
                  <a:lnTo>
                    <a:pt x="3429" y="12446"/>
                  </a:lnTo>
                  <a:lnTo>
                    <a:pt x="6859" y="9144"/>
                  </a:lnTo>
                  <a:lnTo>
                    <a:pt x="34545" y="1778"/>
                  </a:lnTo>
                  <a:lnTo>
                    <a:pt x="52451" y="0"/>
                  </a:lnTo>
                  <a:lnTo>
                    <a:pt x="64389" y="888"/>
                  </a:lnTo>
                  <a:lnTo>
                    <a:pt x="74803" y="4318"/>
                  </a:lnTo>
                  <a:lnTo>
                    <a:pt x="79757" y="6731"/>
                  </a:lnTo>
                  <a:lnTo>
                    <a:pt x="88647" y="13843"/>
                  </a:lnTo>
                  <a:lnTo>
                    <a:pt x="92075" y="18669"/>
                  </a:lnTo>
                  <a:lnTo>
                    <a:pt x="92075" y="23494"/>
                  </a:lnTo>
                  <a:lnTo>
                    <a:pt x="89663" y="29082"/>
                  </a:lnTo>
                  <a:lnTo>
                    <a:pt x="85725" y="33400"/>
                  </a:lnTo>
                  <a:lnTo>
                    <a:pt x="83186" y="33400"/>
                  </a:lnTo>
                  <a:lnTo>
                    <a:pt x="75692" y="25400"/>
                  </a:lnTo>
                  <a:lnTo>
                    <a:pt x="66422" y="20193"/>
                  </a:lnTo>
                  <a:lnTo>
                    <a:pt x="61468" y="18034"/>
                  </a:lnTo>
                  <a:lnTo>
                    <a:pt x="45086" y="16256"/>
                  </a:lnTo>
                  <a:lnTo>
                    <a:pt x="27687" y="180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2" name="Freeform 731"/>
            <p:cNvSpPr/>
            <p:nvPr/>
          </p:nvSpPr>
          <p:spPr>
            <a:xfrm>
              <a:off x="8335975" y="2524236"/>
              <a:ext cx="107647" cy="33299"/>
            </a:xfrm>
            <a:custGeom>
              <a:avLst/>
              <a:gdLst/>
              <a:ahLst/>
              <a:cxnLst/>
              <a:rect l="0" t="0" r="0" b="0"/>
              <a:pathLst>
                <a:path w="106427" h="34036">
                  <a:moveTo>
                    <a:pt x="105030" y="6223"/>
                  </a:moveTo>
                  <a:lnTo>
                    <a:pt x="106426" y="7111"/>
                  </a:lnTo>
                  <a:lnTo>
                    <a:pt x="106173" y="8127"/>
                  </a:lnTo>
                  <a:lnTo>
                    <a:pt x="102109" y="11683"/>
                  </a:lnTo>
                  <a:lnTo>
                    <a:pt x="99187" y="12954"/>
                  </a:lnTo>
                  <a:lnTo>
                    <a:pt x="93219" y="14477"/>
                  </a:lnTo>
                  <a:lnTo>
                    <a:pt x="91186" y="14477"/>
                  </a:lnTo>
                  <a:lnTo>
                    <a:pt x="70485" y="9525"/>
                  </a:lnTo>
                  <a:lnTo>
                    <a:pt x="50038" y="8635"/>
                  </a:lnTo>
                  <a:lnTo>
                    <a:pt x="40640" y="10160"/>
                  </a:lnTo>
                  <a:lnTo>
                    <a:pt x="31623" y="13842"/>
                  </a:lnTo>
                  <a:lnTo>
                    <a:pt x="23876" y="19685"/>
                  </a:lnTo>
                  <a:lnTo>
                    <a:pt x="17273" y="28701"/>
                  </a:lnTo>
                  <a:lnTo>
                    <a:pt x="15875" y="30098"/>
                  </a:lnTo>
                  <a:lnTo>
                    <a:pt x="10034" y="33147"/>
                  </a:lnTo>
                  <a:lnTo>
                    <a:pt x="4064" y="34035"/>
                  </a:lnTo>
                  <a:lnTo>
                    <a:pt x="1398" y="34035"/>
                  </a:lnTo>
                  <a:lnTo>
                    <a:pt x="0" y="33527"/>
                  </a:lnTo>
                  <a:lnTo>
                    <a:pt x="0" y="33147"/>
                  </a:lnTo>
                  <a:lnTo>
                    <a:pt x="9525" y="20573"/>
                  </a:lnTo>
                  <a:lnTo>
                    <a:pt x="20321" y="11683"/>
                  </a:lnTo>
                  <a:lnTo>
                    <a:pt x="32767" y="5333"/>
                  </a:lnTo>
                  <a:lnTo>
                    <a:pt x="39117" y="2794"/>
                  </a:lnTo>
                  <a:lnTo>
                    <a:pt x="60452" y="0"/>
                  </a:lnTo>
                  <a:lnTo>
                    <a:pt x="82805" y="152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3" name="Freeform 732"/>
            <p:cNvSpPr/>
            <p:nvPr/>
          </p:nvSpPr>
          <p:spPr>
            <a:xfrm>
              <a:off x="8270682" y="2107012"/>
              <a:ext cx="118235" cy="135157"/>
            </a:xfrm>
            <a:custGeom>
              <a:avLst/>
              <a:gdLst/>
              <a:ahLst/>
              <a:cxnLst/>
              <a:rect l="0" t="0" r="0" b="0"/>
              <a:pathLst>
                <a:path w="116967" h="134368">
                  <a:moveTo>
                    <a:pt x="95250" y="0"/>
                  </a:moveTo>
                  <a:lnTo>
                    <a:pt x="116966" y="10415"/>
                  </a:lnTo>
                  <a:lnTo>
                    <a:pt x="34671" y="58802"/>
                  </a:lnTo>
                  <a:lnTo>
                    <a:pt x="96139" y="107696"/>
                  </a:lnTo>
                  <a:lnTo>
                    <a:pt x="86740" y="134367"/>
                  </a:lnTo>
                  <a:lnTo>
                    <a:pt x="0" y="615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4" name="Freeform 733"/>
            <p:cNvSpPr/>
            <p:nvPr/>
          </p:nvSpPr>
          <p:spPr>
            <a:xfrm>
              <a:off x="8348329" y="2124642"/>
              <a:ext cx="47646" cy="52887"/>
            </a:xfrm>
            <a:custGeom>
              <a:avLst/>
              <a:gdLst/>
              <a:ahLst/>
              <a:cxnLst/>
              <a:rect l="0" t="0" r="0" b="0"/>
              <a:pathLst>
                <a:path w="47498" h="53088">
                  <a:moveTo>
                    <a:pt x="0" y="9653"/>
                  </a:moveTo>
                  <a:lnTo>
                    <a:pt x="11303" y="0"/>
                  </a:lnTo>
                  <a:lnTo>
                    <a:pt x="47497" y="28194"/>
                  </a:lnTo>
                  <a:lnTo>
                    <a:pt x="42671" y="53087"/>
                  </a:lnTo>
                  <a:close/>
                </a:path>
              </a:pathLst>
            </a:custGeom>
            <a:solidFill>
              <a:srgbClr val="DD7C0C"/>
            </a:solidFill>
            <a:ln w="0" cap="flat" cmpd="sng" algn="ctr">
              <a:solidFill>
                <a:srgbClr val="DD7C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5" name="Freeform 734"/>
            <p:cNvSpPr/>
            <p:nvPr/>
          </p:nvSpPr>
          <p:spPr>
            <a:xfrm>
              <a:off x="8212446" y="2175571"/>
              <a:ext cx="114706" cy="180209"/>
            </a:xfrm>
            <a:custGeom>
              <a:avLst/>
              <a:gdLst/>
              <a:ahLst/>
              <a:cxnLst/>
              <a:rect l="0" t="0" r="0" b="0"/>
              <a:pathLst>
                <a:path w="115316" h="181739">
                  <a:moveTo>
                    <a:pt x="94614" y="0"/>
                  </a:moveTo>
                  <a:lnTo>
                    <a:pt x="115315" y="20066"/>
                  </a:lnTo>
                  <a:lnTo>
                    <a:pt x="79755" y="120904"/>
                  </a:lnTo>
                  <a:lnTo>
                    <a:pt x="90297" y="138303"/>
                  </a:lnTo>
                  <a:lnTo>
                    <a:pt x="96138" y="152147"/>
                  </a:lnTo>
                  <a:lnTo>
                    <a:pt x="98043" y="162688"/>
                  </a:lnTo>
                  <a:lnTo>
                    <a:pt x="97536" y="170816"/>
                  </a:lnTo>
                  <a:lnTo>
                    <a:pt x="93725" y="176403"/>
                  </a:lnTo>
                  <a:lnTo>
                    <a:pt x="87757" y="179832"/>
                  </a:lnTo>
                  <a:lnTo>
                    <a:pt x="71374" y="181738"/>
                  </a:lnTo>
                  <a:lnTo>
                    <a:pt x="52070" y="178944"/>
                  </a:lnTo>
                  <a:lnTo>
                    <a:pt x="18668" y="168784"/>
                  </a:lnTo>
                  <a:lnTo>
                    <a:pt x="13462" y="166497"/>
                  </a:lnTo>
                  <a:lnTo>
                    <a:pt x="2539" y="153035"/>
                  </a:lnTo>
                  <a:lnTo>
                    <a:pt x="0" y="140716"/>
                  </a:lnTo>
                  <a:lnTo>
                    <a:pt x="3428" y="128778"/>
                  </a:lnTo>
                  <a:lnTo>
                    <a:pt x="10287" y="117729"/>
                  </a:lnTo>
                  <a:lnTo>
                    <a:pt x="28701" y="101854"/>
                  </a:lnTo>
                  <a:lnTo>
                    <a:pt x="35687" y="97156"/>
                  </a:lnTo>
                  <a:lnTo>
                    <a:pt x="38608" y="957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6" name="Freeform 735"/>
            <p:cNvSpPr/>
            <p:nvPr/>
          </p:nvSpPr>
          <p:spPr>
            <a:xfrm>
              <a:off x="8230093" y="2193199"/>
              <a:ext cx="84706" cy="146910"/>
            </a:xfrm>
            <a:custGeom>
              <a:avLst/>
              <a:gdLst/>
              <a:ahLst/>
              <a:cxnLst/>
              <a:rect l="0" t="0" r="0" b="0"/>
              <a:pathLst>
                <a:path w="83948" h="146051">
                  <a:moveTo>
                    <a:pt x="76835" y="0"/>
                  </a:moveTo>
                  <a:lnTo>
                    <a:pt x="83947" y="4826"/>
                  </a:lnTo>
                  <a:lnTo>
                    <a:pt x="42799" y="99060"/>
                  </a:lnTo>
                  <a:lnTo>
                    <a:pt x="52706" y="121159"/>
                  </a:lnTo>
                  <a:lnTo>
                    <a:pt x="56643" y="137415"/>
                  </a:lnTo>
                  <a:lnTo>
                    <a:pt x="56134" y="143256"/>
                  </a:lnTo>
                  <a:lnTo>
                    <a:pt x="53214" y="146050"/>
                  </a:lnTo>
                  <a:lnTo>
                    <a:pt x="51690" y="146050"/>
                  </a:lnTo>
                  <a:lnTo>
                    <a:pt x="48642" y="145416"/>
                  </a:lnTo>
                  <a:lnTo>
                    <a:pt x="45212" y="144146"/>
                  </a:lnTo>
                  <a:lnTo>
                    <a:pt x="42292" y="141097"/>
                  </a:lnTo>
                  <a:lnTo>
                    <a:pt x="41783" y="142113"/>
                  </a:lnTo>
                  <a:lnTo>
                    <a:pt x="40259" y="144146"/>
                  </a:lnTo>
                  <a:lnTo>
                    <a:pt x="37339" y="145034"/>
                  </a:lnTo>
                  <a:lnTo>
                    <a:pt x="32258" y="143256"/>
                  </a:lnTo>
                  <a:lnTo>
                    <a:pt x="31878" y="143256"/>
                  </a:lnTo>
                  <a:lnTo>
                    <a:pt x="29845" y="143638"/>
                  </a:lnTo>
                  <a:lnTo>
                    <a:pt x="23877" y="143638"/>
                  </a:lnTo>
                  <a:lnTo>
                    <a:pt x="20956" y="143256"/>
                  </a:lnTo>
                  <a:lnTo>
                    <a:pt x="18034" y="142113"/>
                  </a:lnTo>
                  <a:lnTo>
                    <a:pt x="16130" y="140716"/>
                  </a:lnTo>
                  <a:lnTo>
                    <a:pt x="15495" y="138303"/>
                  </a:lnTo>
                  <a:lnTo>
                    <a:pt x="14986" y="138303"/>
                  </a:lnTo>
                  <a:lnTo>
                    <a:pt x="7494" y="136906"/>
                  </a:lnTo>
                  <a:lnTo>
                    <a:pt x="4572" y="135891"/>
                  </a:lnTo>
                  <a:lnTo>
                    <a:pt x="2286" y="134621"/>
                  </a:lnTo>
                  <a:lnTo>
                    <a:pt x="635" y="132588"/>
                  </a:lnTo>
                  <a:lnTo>
                    <a:pt x="0" y="130175"/>
                  </a:lnTo>
                  <a:lnTo>
                    <a:pt x="7112" y="112015"/>
                  </a:lnTo>
                  <a:lnTo>
                    <a:pt x="13462" y="101474"/>
                  </a:lnTo>
                  <a:lnTo>
                    <a:pt x="17019" y="99696"/>
                  </a:lnTo>
                  <a:lnTo>
                    <a:pt x="19940" y="101474"/>
                  </a:lnTo>
                  <a:lnTo>
                    <a:pt x="30861" y="9105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7" name="Freeform 736"/>
            <p:cNvSpPr/>
            <p:nvPr/>
          </p:nvSpPr>
          <p:spPr>
            <a:xfrm>
              <a:off x="8313035" y="2146188"/>
              <a:ext cx="77647" cy="52888"/>
            </a:xfrm>
            <a:custGeom>
              <a:avLst/>
              <a:gdLst/>
              <a:ahLst/>
              <a:cxnLst/>
              <a:rect l="0" t="0" r="0" b="0"/>
              <a:pathLst>
                <a:path w="77851" h="53088">
                  <a:moveTo>
                    <a:pt x="25273" y="0"/>
                  </a:moveTo>
                  <a:lnTo>
                    <a:pt x="77850" y="39625"/>
                  </a:lnTo>
                  <a:lnTo>
                    <a:pt x="65786" y="53087"/>
                  </a:lnTo>
                  <a:lnTo>
                    <a:pt x="0" y="8891"/>
                  </a:lnTo>
                  <a:close/>
                </a:path>
              </a:pathLst>
            </a:custGeom>
            <a:solidFill>
              <a:srgbClr val="DD7C0C"/>
            </a:solidFill>
            <a:ln w="0" cap="flat" cmpd="sng" algn="ctr">
              <a:solidFill>
                <a:srgbClr val="DD7C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8" name="Freeform 737"/>
            <p:cNvSpPr/>
            <p:nvPr/>
          </p:nvSpPr>
          <p:spPr>
            <a:xfrm>
              <a:off x="8385387" y="2103095"/>
              <a:ext cx="112941" cy="78352"/>
            </a:xfrm>
            <a:custGeom>
              <a:avLst/>
              <a:gdLst/>
              <a:ahLst/>
              <a:cxnLst/>
              <a:rect l="0" t="0" r="0" b="0"/>
              <a:pathLst>
                <a:path w="113030" h="79503">
                  <a:moveTo>
                    <a:pt x="23241" y="4318"/>
                  </a:moveTo>
                  <a:lnTo>
                    <a:pt x="22732" y="5334"/>
                  </a:lnTo>
                  <a:lnTo>
                    <a:pt x="20319" y="19305"/>
                  </a:lnTo>
                  <a:lnTo>
                    <a:pt x="19304" y="33147"/>
                  </a:lnTo>
                  <a:lnTo>
                    <a:pt x="21208" y="46990"/>
                  </a:lnTo>
                  <a:lnTo>
                    <a:pt x="23876" y="53087"/>
                  </a:lnTo>
                  <a:lnTo>
                    <a:pt x="27813" y="58040"/>
                  </a:lnTo>
                  <a:lnTo>
                    <a:pt x="33654" y="61722"/>
                  </a:lnTo>
                  <a:lnTo>
                    <a:pt x="41655" y="63246"/>
                  </a:lnTo>
                  <a:lnTo>
                    <a:pt x="51434" y="62358"/>
                  </a:lnTo>
                  <a:lnTo>
                    <a:pt x="63880" y="58928"/>
                  </a:lnTo>
                  <a:lnTo>
                    <a:pt x="78740" y="52197"/>
                  </a:lnTo>
                  <a:lnTo>
                    <a:pt x="96646" y="42165"/>
                  </a:lnTo>
                  <a:lnTo>
                    <a:pt x="113029" y="39878"/>
                  </a:lnTo>
                  <a:lnTo>
                    <a:pt x="108457" y="43562"/>
                  </a:lnTo>
                  <a:lnTo>
                    <a:pt x="80264" y="64771"/>
                  </a:lnTo>
                  <a:lnTo>
                    <a:pt x="60959" y="74296"/>
                  </a:lnTo>
                  <a:lnTo>
                    <a:pt x="40767" y="79502"/>
                  </a:lnTo>
                  <a:lnTo>
                    <a:pt x="31242" y="78995"/>
                  </a:lnTo>
                  <a:lnTo>
                    <a:pt x="22352" y="76200"/>
                  </a:lnTo>
                  <a:lnTo>
                    <a:pt x="14858" y="70359"/>
                  </a:lnTo>
                  <a:lnTo>
                    <a:pt x="8001" y="61342"/>
                  </a:lnTo>
                  <a:lnTo>
                    <a:pt x="3047" y="48515"/>
                  </a:lnTo>
                  <a:lnTo>
                    <a:pt x="0" y="31243"/>
                  </a:lnTo>
                  <a:lnTo>
                    <a:pt x="507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9" name="Freeform 738"/>
            <p:cNvSpPr/>
            <p:nvPr/>
          </p:nvSpPr>
          <p:spPr>
            <a:xfrm>
              <a:off x="8350093" y="2161859"/>
              <a:ext cx="35294" cy="64641"/>
            </a:xfrm>
            <a:custGeom>
              <a:avLst/>
              <a:gdLst/>
              <a:ahLst/>
              <a:cxnLst/>
              <a:rect l="0" t="0" r="0" b="0"/>
              <a:pathLst>
                <a:path w="36070" h="64137">
                  <a:moveTo>
                    <a:pt x="0" y="50800"/>
                  </a:moveTo>
                  <a:lnTo>
                    <a:pt x="27178" y="0"/>
                  </a:lnTo>
                  <a:lnTo>
                    <a:pt x="36069" y="8637"/>
                  </a:lnTo>
                  <a:lnTo>
                    <a:pt x="34036" y="44450"/>
                  </a:lnTo>
                  <a:lnTo>
                    <a:pt x="18161" y="6413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0" name="Freeform 739"/>
            <p:cNvSpPr/>
            <p:nvPr/>
          </p:nvSpPr>
          <p:spPr>
            <a:xfrm>
              <a:off x="8574211" y="2144230"/>
              <a:ext cx="45882" cy="95980"/>
            </a:xfrm>
            <a:custGeom>
              <a:avLst/>
              <a:gdLst/>
              <a:ahLst/>
              <a:cxnLst/>
              <a:rect l="0" t="0" r="0" b="0"/>
              <a:pathLst>
                <a:path w="45722" h="95251">
                  <a:moveTo>
                    <a:pt x="0" y="6731"/>
                  </a:moveTo>
                  <a:lnTo>
                    <a:pt x="18416" y="0"/>
                  </a:lnTo>
                  <a:lnTo>
                    <a:pt x="45721" y="50291"/>
                  </a:lnTo>
                  <a:lnTo>
                    <a:pt x="19432" y="95250"/>
                  </a:lnTo>
                  <a:lnTo>
                    <a:pt x="2033" y="67944"/>
                  </a:lnTo>
                  <a:lnTo>
                    <a:pt x="22987" y="483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1" name="Freeform 740"/>
            <p:cNvSpPr/>
            <p:nvPr/>
          </p:nvSpPr>
          <p:spPr>
            <a:xfrm>
              <a:off x="8184211" y="2300934"/>
              <a:ext cx="49412" cy="113610"/>
            </a:xfrm>
            <a:custGeom>
              <a:avLst/>
              <a:gdLst/>
              <a:ahLst/>
              <a:cxnLst/>
              <a:rect l="0" t="0" r="0" b="0"/>
              <a:pathLst>
                <a:path w="49405" h="113285">
                  <a:moveTo>
                    <a:pt x="3430" y="0"/>
                  </a:moveTo>
                  <a:lnTo>
                    <a:pt x="5716" y="31368"/>
                  </a:lnTo>
                  <a:lnTo>
                    <a:pt x="11431" y="56768"/>
                  </a:lnTo>
                  <a:lnTo>
                    <a:pt x="18670" y="76962"/>
                  </a:lnTo>
                  <a:lnTo>
                    <a:pt x="27306" y="91821"/>
                  </a:lnTo>
                  <a:lnTo>
                    <a:pt x="42545" y="108584"/>
                  </a:lnTo>
                  <a:lnTo>
                    <a:pt x="47498" y="112394"/>
                  </a:lnTo>
                  <a:lnTo>
                    <a:pt x="49404" y="113284"/>
                  </a:lnTo>
                  <a:lnTo>
                    <a:pt x="27559" y="110490"/>
                  </a:lnTo>
                  <a:lnTo>
                    <a:pt x="12828" y="97916"/>
                  </a:lnTo>
                  <a:lnTo>
                    <a:pt x="4445" y="80137"/>
                  </a:lnTo>
                  <a:lnTo>
                    <a:pt x="508" y="58674"/>
                  </a:lnTo>
                  <a:lnTo>
                    <a:pt x="0" y="37210"/>
                  </a:lnTo>
                  <a:lnTo>
                    <a:pt x="890" y="18541"/>
                  </a:lnTo>
                  <a:close/>
                </a:path>
              </a:pathLst>
            </a:custGeom>
            <a:solidFill>
              <a:srgbClr val="DDF4FF"/>
            </a:solidFill>
            <a:ln w="0" cap="flat" cmpd="sng" algn="ctr">
              <a:solidFill>
                <a:srgbClr val="DDF4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2" name="Freeform 741"/>
            <p:cNvSpPr/>
            <p:nvPr/>
          </p:nvSpPr>
          <p:spPr>
            <a:xfrm>
              <a:off x="8808916" y="2240210"/>
              <a:ext cx="68824" cy="39176"/>
            </a:xfrm>
            <a:custGeom>
              <a:avLst/>
              <a:gdLst/>
              <a:ahLst/>
              <a:cxnLst/>
              <a:rect l="0" t="0" r="0" b="0"/>
              <a:pathLst>
                <a:path w="69723" h="39244">
                  <a:moveTo>
                    <a:pt x="889" y="1524"/>
                  </a:moveTo>
                  <a:lnTo>
                    <a:pt x="9270" y="0"/>
                  </a:lnTo>
                  <a:lnTo>
                    <a:pt x="30606" y="3428"/>
                  </a:lnTo>
                  <a:lnTo>
                    <a:pt x="52958" y="10159"/>
                  </a:lnTo>
                  <a:lnTo>
                    <a:pt x="69722" y="16891"/>
                  </a:lnTo>
                  <a:lnTo>
                    <a:pt x="39496" y="14731"/>
                  </a:lnTo>
                  <a:lnTo>
                    <a:pt x="38607" y="15875"/>
                  </a:lnTo>
                  <a:lnTo>
                    <a:pt x="12700" y="32512"/>
                  </a:lnTo>
                  <a:lnTo>
                    <a:pt x="2920" y="39243"/>
                  </a:lnTo>
                  <a:lnTo>
                    <a:pt x="0" y="38734"/>
                  </a:lnTo>
                  <a:lnTo>
                    <a:pt x="1778" y="31622"/>
                  </a:lnTo>
                  <a:lnTo>
                    <a:pt x="7874" y="19303"/>
                  </a:lnTo>
                  <a:close/>
                </a:path>
              </a:pathLst>
            </a:custGeom>
            <a:solidFill>
              <a:srgbClr val="8CF4FF"/>
            </a:solidFill>
            <a:ln w="0" cap="flat" cmpd="sng" algn="ctr">
              <a:solidFill>
                <a:srgbClr val="8CF4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3" name="Freeform 742"/>
            <p:cNvSpPr/>
            <p:nvPr/>
          </p:nvSpPr>
          <p:spPr>
            <a:xfrm>
              <a:off x="8313035" y="2377326"/>
              <a:ext cx="105882" cy="39176"/>
            </a:xfrm>
            <a:custGeom>
              <a:avLst/>
              <a:gdLst/>
              <a:ahLst/>
              <a:cxnLst/>
              <a:rect l="0" t="0" r="0" b="0"/>
              <a:pathLst>
                <a:path w="104902" h="38736">
                  <a:moveTo>
                    <a:pt x="0" y="38735"/>
                  </a:moveTo>
                  <a:lnTo>
                    <a:pt x="30099" y="15368"/>
                  </a:lnTo>
                  <a:lnTo>
                    <a:pt x="53975" y="3303"/>
                  </a:lnTo>
                  <a:lnTo>
                    <a:pt x="72389" y="0"/>
                  </a:lnTo>
                  <a:lnTo>
                    <a:pt x="79628" y="890"/>
                  </a:lnTo>
                  <a:lnTo>
                    <a:pt x="86233" y="3303"/>
                  </a:lnTo>
                  <a:lnTo>
                    <a:pt x="91186" y="6224"/>
                  </a:lnTo>
                  <a:lnTo>
                    <a:pt x="98551" y="14352"/>
                  </a:lnTo>
                  <a:lnTo>
                    <a:pt x="102997" y="22099"/>
                  </a:lnTo>
                  <a:lnTo>
                    <a:pt x="104013" y="24893"/>
                  </a:lnTo>
                  <a:lnTo>
                    <a:pt x="104901" y="26671"/>
                  </a:lnTo>
                  <a:lnTo>
                    <a:pt x="104901" y="27687"/>
                  </a:lnTo>
                  <a:lnTo>
                    <a:pt x="83692" y="19050"/>
                  </a:lnTo>
                  <a:lnTo>
                    <a:pt x="63880" y="16256"/>
                  </a:lnTo>
                  <a:lnTo>
                    <a:pt x="37591" y="19050"/>
                  </a:lnTo>
                  <a:lnTo>
                    <a:pt x="17779" y="27306"/>
                  </a:lnTo>
                  <a:lnTo>
                    <a:pt x="4445" y="34925"/>
                  </a:lnTo>
                  <a:close/>
                </a:path>
              </a:pathLst>
            </a:custGeom>
            <a:solidFill>
              <a:srgbClr val="BFDDFF"/>
            </a:solidFill>
            <a:ln w="0" cap="flat" cmpd="sng" algn="ctr">
              <a:solidFill>
                <a:srgbClr val="BFDD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8" name="Group 794"/>
          <p:cNvGrpSpPr>
            <a:grpSpLocks/>
          </p:cNvGrpSpPr>
          <p:nvPr/>
        </p:nvGrpSpPr>
        <p:grpSpPr bwMode="auto">
          <a:xfrm>
            <a:off x="7451725" y="5949950"/>
            <a:ext cx="627063" cy="561975"/>
            <a:chOff x="8699500" y="6591300"/>
            <a:chExt cx="695453" cy="695453"/>
          </a:xfrm>
        </p:grpSpPr>
        <p:sp>
          <p:nvSpPr>
            <p:cNvPr id="745" name="Freeform 744"/>
            <p:cNvSpPr/>
            <p:nvPr/>
          </p:nvSpPr>
          <p:spPr>
            <a:xfrm>
              <a:off x="8699500" y="6591300"/>
              <a:ext cx="695453" cy="695453"/>
            </a:xfrm>
            <a:custGeom>
              <a:avLst/>
              <a:gdLst/>
              <a:ahLst/>
              <a:cxnLst/>
              <a:rect l="0" t="0" r="0" b="0"/>
              <a:pathLst>
                <a:path w="695453" h="695453">
                  <a:moveTo>
                    <a:pt x="0" y="347598"/>
                  </a:moveTo>
                  <a:lnTo>
                    <a:pt x="381" y="329818"/>
                  </a:lnTo>
                  <a:lnTo>
                    <a:pt x="1778" y="312039"/>
                  </a:lnTo>
                  <a:lnTo>
                    <a:pt x="4191" y="294640"/>
                  </a:lnTo>
                  <a:lnTo>
                    <a:pt x="6984" y="277494"/>
                  </a:lnTo>
                  <a:lnTo>
                    <a:pt x="10794" y="260857"/>
                  </a:lnTo>
                  <a:lnTo>
                    <a:pt x="15620" y="244093"/>
                  </a:lnTo>
                  <a:lnTo>
                    <a:pt x="21208" y="228092"/>
                  </a:lnTo>
                  <a:lnTo>
                    <a:pt x="27178" y="212470"/>
                  </a:lnTo>
                  <a:lnTo>
                    <a:pt x="34163" y="196722"/>
                  </a:lnTo>
                  <a:lnTo>
                    <a:pt x="41782" y="181736"/>
                  </a:lnTo>
                  <a:lnTo>
                    <a:pt x="59181" y="153289"/>
                  </a:lnTo>
                  <a:lnTo>
                    <a:pt x="68960" y="139700"/>
                  </a:lnTo>
                  <a:lnTo>
                    <a:pt x="79375" y="126365"/>
                  </a:lnTo>
                  <a:lnTo>
                    <a:pt x="90169" y="113918"/>
                  </a:lnTo>
                  <a:lnTo>
                    <a:pt x="101727" y="101727"/>
                  </a:lnTo>
                  <a:lnTo>
                    <a:pt x="113918" y="90169"/>
                  </a:lnTo>
                  <a:lnTo>
                    <a:pt x="126365" y="79375"/>
                  </a:lnTo>
                  <a:lnTo>
                    <a:pt x="139700" y="68960"/>
                  </a:lnTo>
                  <a:lnTo>
                    <a:pt x="153289" y="59181"/>
                  </a:lnTo>
                  <a:lnTo>
                    <a:pt x="181736" y="41782"/>
                  </a:lnTo>
                  <a:lnTo>
                    <a:pt x="196722" y="34163"/>
                  </a:lnTo>
                  <a:lnTo>
                    <a:pt x="212470" y="27178"/>
                  </a:lnTo>
                  <a:lnTo>
                    <a:pt x="228092" y="21208"/>
                  </a:lnTo>
                  <a:lnTo>
                    <a:pt x="244093" y="15620"/>
                  </a:lnTo>
                  <a:lnTo>
                    <a:pt x="260857" y="10794"/>
                  </a:lnTo>
                  <a:lnTo>
                    <a:pt x="277494" y="6984"/>
                  </a:lnTo>
                  <a:lnTo>
                    <a:pt x="294640" y="4191"/>
                  </a:lnTo>
                  <a:lnTo>
                    <a:pt x="312039" y="1778"/>
                  </a:lnTo>
                  <a:lnTo>
                    <a:pt x="329818" y="381"/>
                  </a:lnTo>
                  <a:lnTo>
                    <a:pt x="347598" y="0"/>
                  </a:lnTo>
                  <a:lnTo>
                    <a:pt x="365252" y="381"/>
                  </a:lnTo>
                  <a:lnTo>
                    <a:pt x="383031" y="1778"/>
                  </a:lnTo>
                  <a:lnTo>
                    <a:pt x="400431" y="4191"/>
                  </a:lnTo>
                  <a:lnTo>
                    <a:pt x="417576" y="6984"/>
                  </a:lnTo>
                  <a:lnTo>
                    <a:pt x="434593" y="10794"/>
                  </a:lnTo>
                  <a:lnTo>
                    <a:pt x="450977" y="15620"/>
                  </a:lnTo>
                  <a:lnTo>
                    <a:pt x="467359" y="21208"/>
                  </a:lnTo>
                  <a:lnTo>
                    <a:pt x="482981" y="27178"/>
                  </a:lnTo>
                  <a:lnTo>
                    <a:pt x="498347" y="34163"/>
                  </a:lnTo>
                  <a:lnTo>
                    <a:pt x="513333" y="41782"/>
                  </a:lnTo>
                  <a:lnTo>
                    <a:pt x="542163" y="59181"/>
                  </a:lnTo>
                  <a:lnTo>
                    <a:pt x="555752" y="68960"/>
                  </a:lnTo>
                  <a:lnTo>
                    <a:pt x="568959" y="79375"/>
                  </a:lnTo>
                  <a:lnTo>
                    <a:pt x="581532" y="90169"/>
                  </a:lnTo>
                  <a:lnTo>
                    <a:pt x="593725" y="101727"/>
                  </a:lnTo>
                  <a:lnTo>
                    <a:pt x="605281" y="113918"/>
                  </a:lnTo>
                  <a:lnTo>
                    <a:pt x="616077" y="126365"/>
                  </a:lnTo>
                  <a:lnTo>
                    <a:pt x="626491" y="139700"/>
                  </a:lnTo>
                  <a:lnTo>
                    <a:pt x="635889" y="153289"/>
                  </a:lnTo>
                  <a:lnTo>
                    <a:pt x="644906" y="167513"/>
                  </a:lnTo>
                  <a:lnTo>
                    <a:pt x="653288" y="181736"/>
                  </a:lnTo>
                  <a:lnTo>
                    <a:pt x="661289" y="196722"/>
                  </a:lnTo>
                  <a:lnTo>
                    <a:pt x="668273" y="212470"/>
                  </a:lnTo>
                  <a:lnTo>
                    <a:pt x="674243" y="228092"/>
                  </a:lnTo>
                  <a:lnTo>
                    <a:pt x="679704" y="244093"/>
                  </a:lnTo>
                  <a:lnTo>
                    <a:pt x="684656" y="260857"/>
                  </a:lnTo>
                  <a:lnTo>
                    <a:pt x="688467" y="277494"/>
                  </a:lnTo>
                  <a:lnTo>
                    <a:pt x="691260" y="294640"/>
                  </a:lnTo>
                  <a:lnTo>
                    <a:pt x="693673" y="312039"/>
                  </a:lnTo>
                  <a:lnTo>
                    <a:pt x="695070" y="329818"/>
                  </a:lnTo>
                  <a:lnTo>
                    <a:pt x="695452" y="347598"/>
                  </a:lnTo>
                  <a:lnTo>
                    <a:pt x="695070" y="365252"/>
                  </a:lnTo>
                  <a:lnTo>
                    <a:pt x="693673" y="383031"/>
                  </a:lnTo>
                  <a:lnTo>
                    <a:pt x="691260" y="400431"/>
                  </a:lnTo>
                  <a:lnTo>
                    <a:pt x="688467" y="417576"/>
                  </a:lnTo>
                  <a:lnTo>
                    <a:pt x="684656" y="434593"/>
                  </a:lnTo>
                  <a:lnTo>
                    <a:pt x="679704" y="450977"/>
                  </a:lnTo>
                  <a:lnTo>
                    <a:pt x="674243" y="467359"/>
                  </a:lnTo>
                  <a:lnTo>
                    <a:pt x="668273" y="482981"/>
                  </a:lnTo>
                  <a:lnTo>
                    <a:pt x="661289" y="498347"/>
                  </a:lnTo>
                  <a:lnTo>
                    <a:pt x="653288" y="513333"/>
                  </a:lnTo>
                  <a:lnTo>
                    <a:pt x="644906" y="527939"/>
                  </a:lnTo>
                  <a:lnTo>
                    <a:pt x="635889" y="542163"/>
                  </a:lnTo>
                  <a:lnTo>
                    <a:pt x="626491" y="555752"/>
                  </a:lnTo>
                  <a:lnTo>
                    <a:pt x="616077" y="568959"/>
                  </a:lnTo>
                  <a:lnTo>
                    <a:pt x="605281" y="581532"/>
                  </a:lnTo>
                  <a:lnTo>
                    <a:pt x="593725" y="593343"/>
                  </a:lnTo>
                  <a:lnTo>
                    <a:pt x="581532" y="605281"/>
                  </a:lnTo>
                  <a:lnTo>
                    <a:pt x="568959" y="616077"/>
                  </a:lnTo>
                  <a:lnTo>
                    <a:pt x="555752" y="626491"/>
                  </a:lnTo>
                  <a:lnTo>
                    <a:pt x="542163" y="635889"/>
                  </a:lnTo>
                  <a:lnTo>
                    <a:pt x="527939" y="644906"/>
                  </a:lnTo>
                  <a:lnTo>
                    <a:pt x="513333" y="653288"/>
                  </a:lnTo>
                  <a:lnTo>
                    <a:pt x="498347" y="661289"/>
                  </a:lnTo>
                  <a:lnTo>
                    <a:pt x="482981" y="668273"/>
                  </a:lnTo>
                  <a:lnTo>
                    <a:pt x="467359" y="674243"/>
                  </a:lnTo>
                  <a:lnTo>
                    <a:pt x="450977" y="679704"/>
                  </a:lnTo>
                  <a:lnTo>
                    <a:pt x="434593" y="684656"/>
                  </a:lnTo>
                  <a:lnTo>
                    <a:pt x="417576" y="688467"/>
                  </a:lnTo>
                  <a:lnTo>
                    <a:pt x="400431" y="691260"/>
                  </a:lnTo>
                  <a:lnTo>
                    <a:pt x="383031" y="693673"/>
                  </a:lnTo>
                  <a:lnTo>
                    <a:pt x="365252" y="695070"/>
                  </a:lnTo>
                  <a:lnTo>
                    <a:pt x="347598" y="695452"/>
                  </a:lnTo>
                  <a:lnTo>
                    <a:pt x="329818" y="695070"/>
                  </a:lnTo>
                  <a:lnTo>
                    <a:pt x="312039" y="693673"/>
                  </a:lnTo>
                  <a:lnTo>
                    <a:pt x="294640" y="691260"/>
                  </a:lnTo>
                  <a:lnTo>
                    <a:pt x="277494" y="688467"/>
                  </a:lnTo>
                  <a:lnTo>
                    <a:pt x="260857" y="684656"/>
                  </a:lnTo>
                  <a:lnTo>
                    <a:pt x="244093" y="679704"/>
                  </a:lnTo>
                  <a:lnTo>
                    <a:pt x="228092" y="674243"/>
                  </a:lnTo>
                  <a:lnTo>
                    <a:pt x="212470" y="668273"/>
                  </a:lnTo>
                  <a:lnTo>
                    <a:pt x="196722" y="661289"/>
                  </a:lnTo>
                  <a:lnTo>
                    <a:pt x="181736" y="653288"/>
                  </a:lnTo>
                  <a:lnTo>
                    <a:pt x="167513" y="644906"/>
                  </a:lnTo>
                  <a:lnTo>
                    <a:pt x="153289" y="635889"/>
                  </a:lnTo>
                  <a:lnTo>
                    <a:pt x="139700" y="626491"/>
                  </a:lnTo>
                  <a:lnTo>
                    <a:pt x="126365" y="616077"/>
                  </a:lnTo>
                  <a:lnTo>
                    <a:pt x="113918" y="605281"/>
                  </a:lnTo>
                  <a:lnTo>
                    <a:pt x="101727" y="593343"/>
                  </a:lnTo>
                  <a:lnTo>
                    <a:pt x="90169" y="581532"/>
                  </a:lnTo>
                  <a:lnTo>
                    <a:pt x="79375" y="568959"/>
                  </a:lnTo>
                  <a:lnTo>
                    <a:pt x="68960" y="555752"/>
                  </a:lnTo>
                  <a:lnTo>
                    <a:pt x="59181" y="542163"/>
                  </a:lnTo>
                  <a:lnTo>
                    <a:pt x="41782" y="513333"/>
                  </a:lnTo>
                  <a:lnTo>
                    <a:pt x="34163" y="498347"/>
                  </a:lnTo>
                  <a:lnTo>
                    <a:pt x="27178" y="482981"/>
                  </a:lnTo>
                  <a:lnTo>
                    <a:pt x="21208" y="467359"/>
                  </a:lnTo>
                  <a:lnTo>
                    <a:pt x="15620" y="450977"/>
                  </a:lnTo>
                  <a:lnTo>
                    <a:pt x="10794" y="434593"/>
                  </a:lnTo>
                  <a:lnTo>
                    <a:pt x="6984" y="417576"/>
                  </a:lnTo>
                  <a:lnTo>
                    <a:pt x="4191" y="400431"/>
                  </a:lnTo>
                  <a:lnTo>
                    <a:pt x="1778" y="383031"/>
                  </a:lnTo>
                  <a:lnTo>
                    <a:pt x="381" y="365252"/>
                  </a:lnTo>
                  <a:close/>
                </a:path>
              </a:pathLst>
            </a:custGeom>
            <a:solidFill>
              <a:srgbClr val="A0F9FF"/>
            </a:solidFill>
            <a:ln w="0" cap="flat" cmpd="sng" algn="ctr">
              <a:solidFill>
                <a:srgbClr val="A0F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6" name="Freeform 745"/>
            <p:cNvSpPr/>
            <p:nvPr/>
          </p:nvSpPr>
          <p:spPr>
            <a:xfrm>
              <a:off x="8961836" y="6799543"/>
              <a:ext cx="323958" cy="111980"/>
            </a:xfrm>
            <a:custGeom>
              <a:avLst/>
              <a:gdLst/>
              <a:ahLst/>
              <a:cxnLst/>
              <a:rect l="0" t="0" r="0" b="0"/>
              <a:pathLst>
                <a:path w="323469" h="112270">
                  <a:moveTo>
                    <a:pt x="243331" y="2795"/>
                  </a:moveTo>
                  <a:lnTo>
                    <a:pt x="248920" y="1524"/>
                  </a:lnTo>
                  <a:lnTo>
                    <a:pt x="264922" y="0"/>
                  </a:lnTo>
                  <a:lnTo>
                    <a:pt x="270510" y="382"/>
                  </a:lnTo>
                  <a:lnTo>
                    <a:pt x="276098" y="1778"/>
                  </a:lnTo>
                  <a:lnTo>
                    <a:pt x="281051" y="4573"/>
                  </a:lnTo>
                  <a:lnTo>
                    <a:pt x="283463" y="6732"/>
                  </a:lnTo>
                  <a:lnTo>
                    <a:pt x="285496" y="10160"/>
                  </a:lnTo>
                  <a:lnTo>
                    <a:pt x="287274" y="14351"/>
                  </a:lnTo>
                  <a:lnTo>
                    <a:pt x="289051" y="26162"/>
                  </a:lnTo>
                  <a:lnTo>
                    <a:pt x="291464" y="31370"/>
                  </a:lnTo>
                  <a:lnTo>
                    <a:pt x="294893" y="35180"/>
                  </a:lnTo>
                  <a:lnTo>
                    <a:pt x="303276" y="40133"/>
                  </a:lnTo>
                  <a:lnTo>
                    <a:pt x="309499" y="41784"/>
                  </a:lnTo>
                  <a:lnTo>
                    <a:pt x="323468" y="43561"/>
                  </a:lnTo>
                  <a:lnTo>
                    <a:pt x="313054" y="50927"/>
                  </a:lnTo>
                  <a:lnTo>
                    <a:pt x="298450" y="60707"/>
                  </a:lnTo>
                  <a:lnTo>
                    <a:pt x="283845" y="68961"/>
                  </a:lnTo>
                  <a:lnTo>
                    <a:pt x="269493" y="76709"/>
                  </a:lnTo>
                  <a:lnTo>
                    <a:pt x="255270" y="83567"/>
                  </a:lnTo>
                  <a:lnTo>
                    <a:pt x="240918" y="89535"/>
                  </a:lnTo>
                  <a:lnTo>
                    <a:pt x="227329" y="94743"/>
                  </a:lnTo>
                  <a:lnTo>
                    <a:pt x="200278" y="102744"/>
                  </a:lnTo>
                  <a:lnTo>
                    <a:pt x="186943" y="105919"/>
                  </a:lnTo>
                  <a:lnTo>
                    <a:pt x="161543" y="110110"/>
                  </a:lnTo>
                  <a:lnTo>
                    <a:pt x="149351" y="111125"/>
                  </a:lnTo>
                  <a:lnTo>
                    <a:pt x="137540" y="111887"/>
                  </a:lnTo>
                  <a:lnTo>
                    <a:pt x="125984" y="112269"/>
                  </a:lnTo>
                  <a:lnTo>
                    <a:pt x="104393" y="111507"/>
                  </a:lnTo>
                  <a:lnTo>
                    <a:pt x="84581" y="109728"/>
                  </a:lnTo>
                  <a:lnTo>
                    <a:pt x="66801" y="106935"/>
                  </a:lnTo>
                  <a:lnTo>
                    <a:pt x="51180" y="103886"/>
                  </a:lnTo>
                  <a:lnTo>
                    <a:pt x="32385" y="98298"/>
                  </a:lnTo>
                  <a:lnTo>
                    <a:pt x="13208" y="91313"/>
                  </a:lnTo>
                  <a:lnTo>
                    <a:pt x="0" y="85090"/>
                  </a:lnTo>
                  <a:lnTo>
                    <a:pt x="18034" y="80519"/>
                  </a:lnTo>
                  <a:lnTo>
                    <a:pt x="19812" y="79757"/>
                  </a:lnTo>
                  <a:lnTo>
                    <a:pt x="22987" y="77724"/>
                  </a:lnTo>
                  <a:lnTo>
                    <a:pt x="24002" y="76709"/>
                  </a:lnTo>
                  <a:lnTo>
                    <a:pt x="25400" y="73914"/>
                  </a:lnTo>
                  <a:lnTo>
                    <a:pt x="25400" y="73152"/>
                  </a:lnTo>
                  <a:lnTo>
                    <a:pt x="25780" y="72898"/>
                  </a:lnTo>
                  <a:lnTo>
                    <a:pt x="25400" y="67946"/>
                  </a:lnTo>
                  <a:lnTo>
                    <a:pt x="24002" y="63755"/>
                  </a:lnTo>
                  <a:lnTo>
                    <a:pt x="13588" y="47752"/>
                  </a:lnTo>
                  <a:lnTo>
                    <a:pt x="0" y="34163"/>
                  </a:lnTo>
                  <a:lnTo>
                    <a:pt x="635" y="34163"/>
                  </a:lnTo>
                  <a:lnTo>
                    <a:pt x="22225" y="31370"/>
                  </a:lnTo>
                  <a:lnTo>
                    <a:pt x="37973" y="29337"/>
                  </a:lnTo>
                  <a:lnTo>
                    <a:pt x="56388" y="26924"/>
                  </a:lnTo>
                  <a:lnTo>
                    <a:pt x="76962" y="24385"/>
                  </a:lnTo>
                  <a:lnTo>
                    <a:pt x="109981" y="20194"/>
                  </a:lnTo>
                  <a:lnTo>
                    <a:pt x="121538" y="18543"/>
                  </a:lnTo>
                  <a:lnTo>
                    <a:pt x="196088" y="9145"/>
                  </a:lnTo>
                  <a:lnTo>
                    <a:pt x="213105" y="6732"/>
                  </a:lnTo>
                  <a:lnTo>
                    <a:pt x="232663" y="4319"/>
                  </a:lnTo>
                  <a:lnTo>
                    <a:pt x="242697" y="27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7" name="Freeform 746"/>
            <p:cNvSpPr/>
            <p:nvPr/>
          </p:nvSpPr>
          <p:spPr>
            <a:xfrm>
              <a:off x="8982963" y="6809366"/>
              <a:ext cx="276420" cy="92334"/>
            </a:xfrm>
            <a:custGeom>
              <a:avLst/>
              <a:gdLst/>
              <a:ahLst/>
              <a:cxnLst/>
              <a:rect l="0" t="0" r="0" b="0"/>
              <a:pathLst>
                <a:path w="278004" h="92965">
                  <a:moveTo>
                    <a:pt x="224408" y="3048"/>
                  </a:moveTo>
                  <a:lnTo>
                    <a:pt x="224663" y="3048"/>
                  </a:lnTo>
                  <a:lnTo>
                    <a:pt x="225043" y="2668"/>
                  </a:lnTo>
                  <a:lnTo>
                    <a:pt x="227456" y="2033"/>
                  </a:lnTo>
                  <a:lnTo>
                    <a:pt x="243840" y="0"/>
                  </a:lnTo>
                  <a:lnTo>
                    <a:pt x="248030" y="255"/>
                  </a:lnTo>
                  <a:lnTo>
                    <a:pt x="254634" y="2668"/>
                  </a:lnTo>
                  <a:lnTo>
                    <a:pt x="255651" y="3810"/>
                  </a:lnTo>
                  <a:lnTo>
                    <a:pt x="256666" y="5208"/>
                  </a:lnTo>
                  <a:lnTo>
                    <a:pt x="257429" y="7239"/>
                  </a:lnTo>
                  <a:lnTo>
                    <a:pt x="258064" y="16002"/>
                  </a:lnTo>
                  <a:lnTo>
                    <a:pt x="259461" y="20828"/>
                  </a:lnTo>
                  <a:lnTo>
                    <a:pt x="261619" y="25400"/>
                  </a:lnTo>
                  <a:lnTo>
                    <a:pt x="267207" y="32259"/>
                  </a:lnTo>
                  <a:lnTo>
                    <a:pt x="274066" y="37211"/>
                  </a:lnTo>
                  <a:lnTo>
                    <a:pt x="278003" y="38989"/>
                  </a:lnTo>
                  <a:lnTo>
                    <a:pt x="266445" y="46228"/>
                  </a:lnTo>
                  <a:lnTo>
                    <a:pt x="254634" y="52833"/>
                  </a:lnTo>
                  <a:lnTo>
                    <a:pt x="243458" y="58801"/>
                  </a:lnTo>
                  <a:lnTo>
                    <a:pt x="232029" y="64389"/>
                  </a:lnTo>
                  <a:lnTo>
                    <a:pt x="220853" y="69215"/>
                  </a:lnTo>
                  <a:lnTo>
                    <a:pt x="209677" y="73407"/>
                  </a:lnTo>
                  <a:lnTo>
                    <a:pt x="198501" y="77217"/>
                  </a:lnTo>
                  <a:lnTo>
                    <a:pt x="187832" y="80773"/>
                  </a:lnTo>
                  <a:lnTo>
                    <a:pt x="166878" y="85980"/>
                  </a:lnTo>
                  <a:lnTo>
                    <a:pt x="146304" y="89789"/>
                  </a:lnTo>
                  <a:lnTo>
                    <a:pt x="126873" y="91822"/>
                  </a:lnTo>
                  <a:lnTo>
                    <a:pt x="108330" y="92964"/>
                  </a:lnTo>
                  <a:lnTo>
                    <a:pt x="90931" y="92964"/>
                  </a:lnTo>
                  <a:lnTo>
                    <a:pt x="74549" y="91822"/>
                  </a:lnTo>
                  <a:lnTo>
                    <a:pt x="45719" y="87758"/>
                  </a:lnTo>
                  <a:lnTo>
                    <a:pt x="27940" y="83567"/>
                  </a:lnTo>
                  <a:lnTo>
                    <a:pt x="6730" y="76835"/>
                  </a:lnTo>
                  <a:lnTo>
                    <a:pt x="9398" y="74803"/>
                  </a:lnTo>
                  <a:lnTo>
                    <a:pt x="11556" y="72390"/>
                  </a:lnTo>
                  <a:lnTo>
                    <a:pt x="14351" y="67184"/>
                  </a:lnTo>
                  <a:lnTo>
                    <a:pt x="14731" y="65786"/>
                  </a:lnTo>
                  <a:lnTo>
                    <a:pt x="14351" y="57785"/>
                  </a:lnTo>
                  <a:lnTo>
                    <a:pt x="13334" y="53595"/>
                  </a:lnTo>
                  <a:lnTo>
                    <a:pt x="9779" y="45594"/>
                  </a:lnTo>
                  <a:lnTo>
                    <a:pt x="7366" y="41784"/>
                  </a:lnTo>
                  <a:lnTo>
                    <a:pt x="0" y="32005"/>
                  </a:lnTo>
                  <a:lnTo>
                    <a:pt x="14731" y="29846"/>
                  </a:lnTo>
                  <a:lnTo>
                    <a:pt x="27178" y="28448"/>
                  </a:lnTo>
                  <a:lnTo>
                    <a:pt x="205231" y="5461"/>
                  </a:lnTo>
                  <a:close/>
                </a:path>
              </a:pathLst>
            </a:custGeom>
            <a:solidFill>
              <a:srgbClr val="F2BF49"/>
            </a:solidFill>
            <a:ln w="0" cap="flat" cmpd="sng" algn="ctr">
              <a:solidFill>
                <a:srgbClr val="F2BF4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8" name="Freeform 747"/>
            <p:cNvSpPr/>
            <p:nvPr/>
          </p:nvSpPr>
          <p:spPr>
            <a:xfrm>
              <a:off x="8961836" y="6718997"/>
              <a:ext cx="316915" cy="165023"/>
            </a:xfrm>
            <a:custGeom>
              <a:avLst/>
              <a:gdLst/>
              <a:ahLst/>
              <a:cxnLst/>
              <a:rect l="0" t="0" r="0" b="0"/>
              <a:pathLst>
                <a:path w="317629" h="164719">
                  <a:moveTo>
                    <a:pt x="132970" y="380"/>
                  </a:moveTo>
                  <a:lnTo>
                    <a:pt x="144527" y="0"/>
                  </a:lnTo>
                  <a:lnTo>
                    <a:pt x="155703" y="380"/>
                  </a:lnTo>
                  <a:lnTo>
                    <a:pt x="177293" y="3175"/>
                  </a:lnTo>
                  <a:lnTo>
                    <a:pt x="196723" y="8000"/>
                  </a:lnTo>
                  <a:lnTo>
                    <a:pt x="214504" y="15366"/>
                  </a:lnTo>
                  <a:lnTo>
                    <a:pt x="229870" y="24384"/>
                  </a:lnTo>
                  <a:lnTo>
                    <a:pt x="242444" y="35178"/>
                  </a:lnTo>
                  <a:lnTo>
                    <a:pt x="252095" y="48133"/>
                  </a:lnTo>
                  <a:lnTo>
                    <a:pt x="258445" y="61975"/>
                  </a:lnTo>
                  <a:lnTo>
                    <a:pt x="278638" y="61340"/>
                  </a:lnTo>
                  <a:lnTo>
                    <a:pt x="294641" y="60578"/>
                  </a:lnTo>
                  <a:lnTo>
                    <a:pt x="294641" y="60960"/>
                  </a:lnTo>
                  <a:lnTo>
                    <a:pt x="300229" y="61595"/>
                  </a:lnTo>
                  <a:lnTo>
                    <a:pt x="305055" y="62991"/>
                  </a:lnTo>
                  <a:lnTo>
                    <a:pt x="311023" y="66928"/>
                  </a:lnTo>
                  <a:lnTo>
                    <a:pt x="314833" y="71374"/>
                  </a:lnTo>
                  <a:lnTo>
                    <a:pt x="317246" y="77724"/>
                  </a:lnTo>
                  <a:lnTo>
                    <a:pt x="317628" y="82550"/>
                  </a:lnTo>
                  <a:lnTo>
                    <a:pt x="317246" y="82930"/>
                  </a:lnTo>
                  <a:lnTo>
                    <a:pt x="316231" y="87375"/>
                  </a:lnTo>
                  <a:lnTo>
                    <a:pt x="314453" y="91566"/>
                  </a:lnTo>
                  <a:lnTo>
                    <a:pt x="312040" y="95123"/>
                  </a:lnTo>
                  <a:lnTo>
                    <a:pt x="308610" y="98551"/>
                  </a:lnTo>
                  <a:lnTo>
                    <a:pt x="304673" y="101346"/>
                  </a:lnTo>
                  <a:lnTo>
                    <a:pt x="294895" y="104521"/>
                  </a:lnTo>
                  <a:lnTo>
                    <a:pt x="278893" y="105537"/>
                  </a:lnTo>
                  <a:lnTo>
                    <a:pt x="253111" y="105917"/>
                  </a:lnTo>
                  <a:lnTo>
                    <a:pt x="236094" y="119761"/>
                  </a:lnTo>
                  <a:lnTo>
                    <a:pt x="218695" y="131952"/>
                  </a:lnTo>
                  <a:lnTo>
                    <a:pt x="200915" y="142113"/>
                  </a:lnTo>
                  <a:lnTo>
                    <a:pt x="182499" y="150495"/>
                  </a:lnTo>
                  <a:lnTo>
                    <a:pt x="163704" y="156717"/>
                  </a:lnTo>
                  <a:lnTo>
                    <a:pt x="144145" y="161289"/>
                  </a:lnTo>
                  <a:lnTo>
                    <a:pt x="124333" y="163957"/>
                  </a:lnTo>
                  <a:lnTo>
                    <a:pt x="103759" y="164718"/>
                  </a:lnTo>
                  <a:lnTo>
                    <a:pt x="82932" y="163322"/>
                  </a:lnTo>
                  <a:lnTo>
                    <a:pt x="63373" y="159892"/>
                  </a:lnTo>
                  <a:lnTo>
                    <a:pt x="45974" y="153924"/>
                  </a:lnTo>
                  <a:lnTo>
                    <a:pt x="30608" y="145923"/>
                  </a:lnTo>
                  <a:lnTo>
                    <a:pt x="17781" y="136143"/>
                  </a:lnTo>
                  <a:lnTo>
                    <a:pt x="10415" y="127762"/>
                  </a:lnTo>
                  <a:lnTo>
                    <a:pt x="4572" y="117728"/>
                  </a:lnTo>
                  <a:lnTo>
                    <a:pt x="1017" y="106934"/>
                  </a:lnTo>
                  <a:lnTo>
                    <a:pt x="0" y="95758"/>
                  </a:lnTo>
                  <a:lnTo>
                    <a:pt x="1779" y="81152"/>
                  </a:lnTo>
                  <a:lnTo>
                    <a:pt x="8383" y="64770"/>
                  </a:lnTo>
                  <a:lnTo>
                    <a:pt x="19178" y="49402"/>
                  </a:lnTo>
                  <a:lnTo>
                    <a:pt x="33783" y="35560"/>
                  </a:lnTo>
                  <a:lnTo>
                    <a:pt x="51562" y="23749"/>
                  </a:lnTo>
                  <a:lnTo>
                    <a:pt x="72391" y="13588"/>
                  </a:lnTo>
                  <a:lnTo>
                    <a:pt x="83567" y="9778"/>
                  </a:lnTo>
                  <a:lnTo>
                    <a:pt x="95378" y="6350"/>
                  </a:lnTo>
                  <a:lnTo>
                    <a:pt x="107570" y="3555"/>
                  </a:lnTo>
                  <a:lnTo>
                    <a:pt x="120143" y="13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9" name="Freeform 748"/>
            <p:cNvSpPr/>
            <p:nvPr/>
          </p:nvSpPr>
          <p:spPr>
            <a:xfrm>
              <a:off x="8970638" y="6728819"/>
              <a:ext cx="299309" cy="145377"/>
            </a:xfrm>
            <a:custGeom>
              <a:avLst/>
              <a:gdLst/>
              <a:ahLst/>
              <a:cxnLst/>
              <a:rect l="0" t="0" r="0" b="0"/>
              <a:pathLst>
                <a:path w="298451" h="145162">
                  <a:moveTo>
                    <a:pt x="94361" y="145161"/>
                  </a:moveTo>
                  <a:lnTo>
                    <a:pt x="87758" y="144779"/>
                  </a:lnTo>
                  <a:lnTo>
                    <a:pt x="68961" y="143128"/>
                  </a:lnTo>
                  <a:lnTo>
                    <a:pt x="51562" y="138938"/>
                  </a:lnTo>
                  <a:lnTo>
                    <a:pt x="41148" y="135128"/>
                  </a:lnTo>
                  <a:lnTo>
                    <a:pt x="22607" y="125349"/>
                  </a:lnTo>
                  <a:lnTo>
                    <a:pt x="12193" y="115951"/>
                  </a:lnTo>
                  <a:lnTo>
                    <a:pt x="6223" y="107950"/>
                  </a:lnTo>
                  <a:lnTo>
                    <a:pt x="2160" y="99567"/>
                  </a:lnTo>
                  <a:lnTo>
                    <a:pt x="1017" y="94995"/>
                  </a:lnTo>
                  <a:lnTo>
                    <a:pt x="0" y="85598"/>
                  </a:lnTo>
                  <a:lnTo>
                    <a:pt x="1779" y="73025"/>
                  </a:lnTo>
                  <a:lnTo>
                    <a:pt x="4192" y="65786"/>
                  </a:lnTo>
                  <a:lnTo>
                    <a:pt x="12573" y="51180"/>
                  </a:lnTo>
                  <a:lnTo>
                    <a:pt x="18161" y="44577"/>
                  </a:lnTo>
                  <a:lnTo>
                    <a:pt x="32005" y="32003"/>
                  </a:lnTo>
                  <a:lnTo>
                    <a:pt x="48769" y="20828"/>
                  </a:lnTo>
                  <a:lnTo>
                    <a:pt x="68199" y="11811"/>
                  </a:lnTo>
                  <a:lnTo>
                    <a:pt x="89535" y="5206"/>
                  </a:lnTo>
                  <a:lnTo>
                    <a:pt x="100711" y="2793"/>
                  </a:lnTo>
                  <a:lnTo>
                    <a:pt x="112522" y="1015"/>
                  </a:lnTo>
                  <a:lnTo>
                    <a:pt x="124334" y="0"/>
                  </a:lnTo>
                  <a:lnTo>
                    <a:pt x="145923" y="0"/>
                  </a:lnTo>
                  <a:lnTo>
                    <a:pt x="166497" y="2413"/>
                  </a:lnTo>
                  <a:lnTo>
                    <a:pt x="184912" y="7239"/>
                  </a:lnTo>
                  <a:lnTo>
                    <a:pt x="201676" y="13842"/>
                  </a:lnTo>
                  <a:lnTo>
                    <a:pt x="215900" y="22605"/>
                  </a:lnTo>
                  <a:lnTo>
                    <a:pt x="227458" y="32639"/>
                  </a:lnTo>
                  <a:lnTo>
                    <a:pt x="235839" y="44577"/>
                  </a:lnTo>
                  <a:lnTo>
                    <a:pt x="241682" y="61594"/>
                  </a:lnTo>
                  <a:lnTo>
                    <a:pt x="285497" y="60198"/>
                  </a:lnTo>
                  <a:lnTo>
                    <a:pt x="285243" y="60578"/>
                  </a:lnTo>
                  <a:lnTo>
                    <a:pt x="287021" y="60578"/>
                  </a:lnTo>
                  <a:lnTo>
                    <a:pt x="291465" y="61594"/>
                  </a:lnTo>
                  <a:lnTo>
                    <a:pt x="292862" y="62356"/>
                  </a:lnTo>
                  <a:lnTo>
                    <a:pt x="293879" y="63373"/>
                  </a:lnTo>
                  <a:lnTo>
                    <a:pt x="295022" y="64007"/>
                  </a:lnTo>
                  <a:lnTo>
                    <a:pt x="297054" y="66420"/>
                  </a:lnTo>
                  <a:lnTo>
                    <a:pt x="298450" y="69977"/>
                  </a:lnTo>
                  <a:lnTo>
                    <a:pt x="298450" y="72008"/>
                  </a:lnTo>
                  <a:lnTo>
                    <a:pt x="296672" y="76962"/>
                  </a:lnTo>
                  <a:lnTo>
                    <a:pt x="295022" y="79375"/>
                  </a:lnTo>
                  <a:lnTo>
                    <a:pt x="292482" y="81026"/>
                  </a:lnTo>
                  <a:lnTo>
                    <a:pt x="287021" y="84201"/>
                  </a:lnTo>
                  <a:lnTo>
                    <a:pt x="283846" y="84963"/>
                  </a:lnTo>
                  <a:lnTo>
                    <a:pt x="270892" y="85598"/>
                  </a:lnTo>
                  <a:lnTo>
                    <a:pt x="239904" y="86360"/>
                  </a:lnTo>
                  <a:lnTo>
                    <a:pt x="222123" y="100965"/>
                  </a:lnTo>
                  <a:lnTo>
                    <a:pt x="205486" y="112776"/>
                  </a:lnTo>
                  <a:lnTo>
                    <a:pt x="188087" y="122936"/>
                  </a:lnTo>
                  <a:lnTo>
                    <a:pt x="170308" y="130937"/>
                  </a:lnTo>
                  <a:lnTo>
                    <a:pt x="152147" y="137160"/>
                  </a:lnTo>
                  <a:lnTo>
                    <a:pt x="133350" y="141604"/>
                  </a:lnTo>
                  <a:lnTo>
                    <a:pt x="114173" y="144144"/>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0" name="Freeform 749"/>
            <p:cNvSpPr/>
            <p:nvPr/>
          </p:nvSpPr>
          <p:spPr>
            <a:xfrm>
              <a:off x="9218889" y="6803472"/>
              <a:ext cx="36973" cy="9823"/>
            </a:xfrm>
            <a:custGeom>
              <a:avLst/>
              <a:gdLst/>
              <a:ahLst/>
              <a:cxnLst/>
              <a:rect l="0" t="0" r="0" b="0"/>
              <a:pathLst>
                <a:path w="36195" h="10795">
                  <a:moveTo>
                    <a:pt x="33781" y="0"/>
                  </a:moveTo>
                  <a:lnTo>
                    <a:pt x="34797" y="380"/>
                  </a:lnTo>
                  <a:lnTo>
                    <a:pt x="35559" y="762"/>
                  </a:lnTo>
                  <a:lnTo>
                    <a:pt x="35814" y="1396"/>
                  </a:lnTo>
                  <a:lnTo>
                    <a:pt x="36194" y="2413"/>
                  </a:lnTo>
                  <a:lnTo>
                    <a:pt x="35559" y="4191"/>
                  </a:lnTo>
                  <a:lnTo>
                    <a:pt x="33781" y="4826"/>
                  </a:lnTo>
                  <a:lnTo>
                    <a:pt x="13969" y="4826"/>
                  </a:lnTo>
                  <a:lnTo>
                    <a:pt x="16002" y="5588"/>
                  </a:lnTo>
                  <a:lnTo>
                    <a:pt x="16764" y="6223"/>
                  </a:lnTo>
                  <a:lnTo>
                    <a:pt x="17018" y="6223"/>
                  </a:lnTo>
                  <a:lnTo>
                    <a:pt x="17780" y="6603"/>
                  </a:lnTo>
                  <a:lnTo>
                    <a:pt x="18033" y="7239"/>
                  </a:lnTo>
                  <a:lnTo>
                    <a:pt x="18415" y="7619"/>
                  </a:lnTo>
                  <a:lnTo>
                    <a:pt x="18415" y="9398"/>
                  </a:lnTo>
                  <a:lnTo>
                    <a:pt x="17780" y="10032"/>
                  </a:lnTo>
                  <a:lnTo>
                    <a:pt x="16002" y="10794"/>
                  </a:lnTo>
                  <a:lnTo>
                    <a:pt x="15240" y="10794"/>
                  </a:lnTo>
                  <a:lnTo>
                    <a:pt x="634" y="4191"/>
                  </a:lnTo>
                  <a:lnTo>
                    <a:pt x="0" y="2793"/>
                  </a:lnTo>
                  <a:lnTo>
                    <a:pt x="0" y="2031"/>
                  </a:lnTo>
                  <a:lnTo>
                    <a:pt x="380" y="1016"/>
                  </a:lnTo>
                  <a:lnTo>
                    <a:pt x="634" y="380"/>
                  </a:lnTo>
                  <a:lnTo>
                    <a:pt x="139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1" name="Freeform 750"/>
            <p:cNvSpPr/>
            <p:nvPr/>
          </p:nvSpPr>
          <p:spPr>
            <a:xfrm>
              <a:off x="8937187" y="6667918"/>
              <a:ext cx="318675" cy="174845"/>
            </a:xfrm>
            <a:custGeom>
              <a:avLst/>
              <a:gdLst/>
              <a:ahLst/>
              <a:cxnLst/>
              <a:rect l="0" t="0" r="0" b="0"/>
              <a:pathLst>
                <a:path w="318263" h="175134">
                  <a:moveTo>
                    <a:pt x="20574" y="66548"/>
                  </a:moveTo>
                  <a:lnTo>
                    <a:pt x="40766" y="48769"/>
                  </a:lnTo>
                  <a:lnTo>
                    <a:pt x="51942" y="40768"/>
                  </a:lnTo>
                  <a:lnTo>
                    <a:pt x="63373" y="33782"/>
                  </a:lnTo>
                  <a:lnTo>
                    <a:pt x="75565" y="27559"/>
                  </a:lnTo>
                  <a:lnTo>
                    <a:pt x="87756" y="21971"/>
                  </a:lnTo>
                  <a:lnTo>
                    <a:pt x="100329" y="17019"/>
                  </a:lnTo>
                  <a:lnTo>
                    <a:pt x="112903" y="12955"/>
                  </a:lnTo>
                  <a:lnTo>
                    <a:pt x="125349" y="9398"/>
                  </a:lnTo>
                  <a:lnTo>
                    <a:pt x="137921" y="6605"/>
                  </a:lnTo>
                  <a:lnTo>
                    <a:pt x="149732" y="4192"/>
                  </a:lnTo>
                  <a:lnTo>
                    <a:pt x="161670" y="2414"/>
                  </a:lnTo>
                  <a:lnTo>
                    <a:pt x="172719" y="1017"/>
                  </a:lnTo>
                  <a:lnTo>
                    <a:pt x="193293" y="0"/>
                  </a:lnTo>
                  <a:lnTo>
                    <a:pt x="211074" y="1017"/>
                  </a:lnTo>
                  <a:lnTo>
                    <a:pt x="227456" y="3557"/>
                  </a:lnTo>
                  <a:lnTo>
                    <a:pt x="247268" y="8002"/>
                  </a:lnTo>
                  <a:lnTo>
                    <a:pt x="267462" y="16383"/>
                  </a:lnTo>
                  <a:lnTo>
                    <a:pt x="287019" y="28575"/>
                  </a:lnTo>
                  <a:lnTo>
                    <a:pt x="298068" y="39752"/>
                  </a:lnTo>
                  <a:lnTo>
                    <a:pt x="308610" y="54992"/>
                  </a:lnTo>
                  <a:lnTo>
                    <a:pt x="315214" y="72771"/>
                  </a:lnTo>
                  <a:lnTo>
                    <a:pt x="318262" y="92330"/>
                  </a:lnTo>
                  <a:lnTo>
                    <a:pt x="317627" y="113920"/>
                  </a:lnTo>
                  <a:lnTo>
                    <a:pt x="317245" y="117730"/>
                  </a:lnTo>
                  <a:lnTo>
                    <a:pt x="296671" y="120523"/>
                  </a:lnTo>
                  <a:lnTo>
                    <a:pt x="279653" y="122936"/>
                  </a:lnTo>
                  <a:lnTo>
                    <a:pt x="236092" y="123318"/>
                  </a:lnTo>
                  <a:lnTo>
                    <a:pt x="223266" y="122936"/>
                  </a:lnTo>
                  <a:lnTo>
                    <a:pt x="196088" y="121540"/>
                  </a:lnTo>
                  <a:lnTo>
                    <a:pt x="167131" y="118745"/>
                  </a:lnTo>
                  <a:lnTo>
                    <a:pt x="152907" y="116714"/>
                  </a:lnTo>
                  <a:lnTo>
                    <a:pt x="138938" y="114173"/>
                  </a:lnTo>
                  <a:lnTo>
                    <a:pt x="125729" y="111125"/>
                  </a:lnTo>
                  <a:lnTo>
                    <a:pt x="113538" y="107189"/>
                  </a:lnTo>
                  <a:lnTo>
                    <a:pt x="102362" y="103124"/>
                  </a:lnTo>
                  <a:lnTo>
                    <a:pt x="84581" y="108967"/>
                  </a:lnTo>
                  <a:lnTo>
                    <a:pt x="63373" y="119127"/>
                  </a:lnTo>
                  <a:lnTo>
                    <a:pt x="48387" y="128524"/>
                  </a:lnTo>
                  <a:lnTo>
                    <a:pt x="37211" y="139320"/>
                  </a:lnTo>
                  <a:lnTo>
                    <a:pt x="33146" y="147320"/>
                  </a:lnTo>
                  <a:lnTo>
                    <a:pt x="32766" y="148718"/>
                  </a:lnTo>
                  <a:lnTo>
                    <a:pt x="32766" y="149733"/>
                  </a:lnTo>
                  <a:lnTo>
                    <a:pt x="32385" y="151131"/>
                  </a:lnTo>
                  <a:lnTo>
                    <a:pt x="32766" y="156337"/>
                  </a:lnTo>
                  <a:lnTo>
                    <a:pt x="34163" y="160529"/>
                  </a:lnTo>
                  <a:lnTo>
                    <a:pt x="39369" y="168530"/>
                  </a:lnTo>
                  <a:lnTo>
                    <a:pt x="32385" y="175133"/>
                  </a:lnTo>
                  <a:lnTo>
                    <a:pt x="27178" y="170689"/>
                  </a:lnTo>
                  <a:lnTo>
                    <a:pt x="16764" y="158496"/>
                  </a:lnTo>
                  <a:lnTo>
                    <a:pt x="5968" y="139955"/>
                  </a:lnTo>
                  <a:lnTo>
                    <a:pt x="2158" y="129159"/>
                  </a:lnTo>
                  <a:lnTo>
                    <a:pt x="0" y="116968"/>
                  </a:lnTo>
                  <a:lnTo>
                    <a:pt x="380" y="103759"/>
                  </a:lnTo>
                  <a:lnTo>
                    <a:pt x="6985" y="84582"/>
                  </a:lnTo>
                  <a:lnTo>
                    <a:pt x="15366" y="723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2" name="Freeform 751"/>
            <p:cNvSpPr/>
            <p:nvPr/>
          </p:nvSpPr>
          <p:spPr>
            <a:xfrm>
              <a:off x="8945989" y="6677740"/>
              <a:ext cx="299309" cy="141448"/>
            </a:xfrm>
            <a:custGeom>
              <a:avLst/>
              <a:gdLst/>
              <a:ahLst/>
              <a:cxnLst/>
              <a:rect l="0" t="0" r="0" b="0"/>
              <a:pathLst>
                <a:path w="299213" h="140716">
                  <a:moveTo>
                    <a:pt x="0" y="106552"/>
                  </a:moveTo>
                  <a:lnTo>
                    <a:pt x="1016" y="92964"/>
                  </a:lnTo>
                  <a:lnTo>
                    <a:pt x="4571" y="82803"/>
                  </a:lnTo>
                  <a:lnTo>
                    <a:pt x="10159" y="73025"/>
                  </a:lnTo>
                  <a:lnTo>
                    <a:pt x="27558" y="54355"/>
                  </a:lnTo>
                  <a:lnTo>
                    <a:pt x="48005" y="38989"/>
                  </a:lnTo>
                  <a:lnTo>
                    <a:pt x="59181" y="32385"/>
                  </a:lnTo>
                  <a:lnTo>
                    <a:pt x="70739" y="26035"/>
                  </a:lnTo>
                  <a:lnTo>
                    <a:pt x="82550" y="20827"/>
                  </a:lnTo>
                  <a:lnTo>
                    <a:pt x="94360" y="16382"/>
                  </a:lnTo>
                  <a:lnTo>
                    <a:pt x="106553" y="12445"/>
                  </a:lnTo>
                  <a:lnTo>
                    <a:pt x="118364" y="9016"/>
                  </a:lnTo>
                  <a:lnTo>
                    <a:pt x="130555" y="6223"/>
                  </a:lnTo>
                  <a:lnTo>
                    <a:pt x="142113" y="4190"/>
                  </a:lnTo>
                  <a:lnTo>
                    <a:pt x="153289" y="2413"/>
                  </a:lnTo>
                  <a:lnTo>
                    <a:pt x="164083" y="1015"/>
                  </a:lnTo>
                  <a:lnTo>
                    <a:pt x="183895" y="0"/>
                  </a:lnTo>
                  <a:lnTo>
                    <a:pt x="196468" y="635"/>
                  </a:lnTo>
                  <a:lnTo>
                    <a:pt x="215900" y="2793"/>
                  </a:lnTo>
                  <a:lnTo>
                    <a:pt x="234315" y="7239"/>
                  </a:lnTo>
                  <a:lnTo>
                    <a:pt x="253238" y="14604"/>
                  </a:lnTo>
                  <a:lnTo>
                    <a:pt x="265430" y="21843"/>
                  </a:lnTo>
                  <a:lnTo>
                    <a:pt x="276479" y="30988"/>
                  </a:lnTo>
                  <a:lnTo>
                    <a:pt x="285495" y="41782"/>
                  </a:lnTo>
                  <a:lnTo>
                    <a:pt x="292480" y="53593"/>
                  </a:lnTo>
                  <a:lnTo>
                    <a:pt x="297053" y="67182"/>
                  </a:lnTo>
                  <a:lnTo>
                    <a:pt x="299212" y="81788"/>
                  </a:lnTo>
                  <a:lnTo>
                    <a:pt x="299212" y="97154"/>
                  </a:lnTo>
                  <a:lnTo>
                    <a:pt x="298830" y="99567"/>
                  </a:lnTo>
                  <a:lnTo>
                    <a:pt x="281685" y="101727"/>
                  </a:lnTo>
                  <a:lnTo>
                    <a:pt x="263652" y="103759"/>
                  </a:lnTo>
                  <a:lnTo>
                    <a:pt x="227710" y="103759"/>
                  </a:lnTo>
                  <a:lnTo>
                    <a:pt x="215265" y="103377"/>
                  </a:lnTo>
                  <a:lnTo>
                    <a:pt x="187705" y="101980"/>
                  </a:lnTo>
                  <a:lnTo>
                    <a:pt x="173101" y="100965"/>
                  </a:lnTo>
                  <a:lnTo>
                    <a:pt x="158750" y="99187"/>
                  </a:lnTo>
                  <a:lnTo>
                    <a:pt x="144526" y="97154"/>
                  </a:lnTo>
                  <a:lnTo>
                    <a:pt x="130555" y="94741"/>
                  </a:lnTo>
                  <a:lnTo>
                    <a:pt x="117729" y="91566"/>
                  </a:lnTo>
                  <a:lnTo>
                    <a:pt x="105918" y="88011"/>
                  </a:lnTo>
                  <a:lnTo>
                    <a:pt x="93344" y="82803"/>
                  </a:lnTo>
                  <a:lnTo>
                    <a:pt x="74548" y="89535"/>
                  </a:lnTo>
                  <a:lnTo>
                    <a:pt x="55753" y="97409"/>
                  </a:lnTo>
                  <a:lnTo>
                    <a:pt x="36194" y="108965"/>
                  </a:lnTo>
                  <a:lnTo>
                    <a:pt x="25145" y="118364"/>
                  </a:lnTo>
                  <a:lnTo>
                    <a:pt x="17144" y="128777"/>
                  </a:lnTo>
                  <a:lnTo>
                    <a:pt x="13969" y="137540"/>
                  </a:lnTo>
                  <a:lnTo>
                    <a:pt x="13969" y="139191"/>
                  </a:lnTo>
                  <a:lnTo>
                    <a:pt x="13589" y="140715"/>
                  </a:lnTo>
                  <a:lnTo>
                    <a:pt x="9017" y="133730"/>
                  </a:lnTo>
                  <a:lnTo>
                    <a:pt x="3175" y="121157"/>
                  </a:lnTo>
                  <a:close/>
                </a:path>
              </a:pathLst>
            </a:custGeom>
            <a:solidFill>
              <a:srgbClr val="F2BF49"/>
            </a:solidFill>
            <a:ln w="0" cap="flat" cmpd="sng" algn="ctr">
              <a:solidFill>
                <a:srgbClr val="F2BF4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3" name="Freeform 752"/>
            <p:cNvSpPr/>
            <p:nvPr/>
          </p:nvSpPr>
          <p:spPr>
            <a:xfrm>
              <a:off x="9136138" y="6860445"/>
              <a:ext cx="26410" cy="53042"/>
            </a:xfrm>
            <a:custGeom>
              <a:avLst/>
              <a:gdLst/>
              <a:ahLst/>
              <a:cxnLst/>
              <a:rect l="0" t="0" r="0" b="0"/>
              <a:pathLst>
                <a:path w="26163" h="53596">
                  <a:moveTo>
                    <a:pt x="3557" y="1017"/>
                  </a:moveTo>
                  <a:lnTo>
                    <a:pt x="6350" y="0"/>
                  </a:lnTo>
                  <a:lnTo>
                    <a:pt x="9145" y="0"/>
                  </a:lnTo>
                  <a:lnTo>
                    <a:pt x="11558" y="1398"/>
                  </a:lnTo>
                  <a:lnTo>
                    <a:pt x="13589" y="3430"/>
                  </a:lnTo>
                  <a:lnTo>
                    <a:pt x="21337" y="20194"/>
                  </a:lnTo>
                  <a:lnTo>
                    <a:pt x="23750" y="26798"/>
                  </a:lnTo>
                  <a:lnTo>
                    <a:pt x="26162" y="41022"/>
                  </a:lnTo>
                  <a:lnTo>
                    <a:pt x="25527" y="47625"/>
                  </a:lnTo>
                  <a:lnTo>
                    <a:pt x="24385" y="50420"/>
                  </a:lnTo>
                  <a:lnTo>
                    <a:pt x="22352" y="52578"/>
                  </a:lnTo>
                  <a:lnTo>
                    <a:pt x="19939" y="53595"/>
                  </a:lnTo>
                  <a:lnTo>
                    <a:pt x="17146" y="53595"/>
                  </a:lnTo>
                  <a:lnTo>
                    <a:pt x="14351" y="52578"/>
                  </a:lnTo>
                  <a:lnTo>
                    <a:pt x="12574" y="50420"/>
                  </a:lnTo>
                  <a:lnTo>
                    <a:pt x="11176" y="48007"/>
                  </a:lnTo>
                  <a:lnTo>
                    <a:pt x="11176" y="37211"/>
                  </a:lnTo>
                  <a:lnTo>
                    <a:pt x="6986" y="22987"/>
                  </a:lnTo>
                  <a:lnTo>
                    <a:pt x="0" y="8383"/>
                  </a:lnTo>
                  <a:lnTo>
                    <a:pt x="382" y="5588"/>
                  </a:lnTo>
                  <a:lnTo>
                    <a:pt x="1398" y="31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4" name="Freeform 753"/>
            <p:cNvSpPr/>
            <p:nvPr/>
          </p:nvSpPr>
          <p:spPr>
            <a:xfrm>
              <a:off x="9095644" y="6885983"/>
              <a:ext cx="114441" cy="221996"/>
            </a:xfrm>
            <a:custGeom>
              <a:avLst/>
              <a:gdLst/>
              <a:ahLst/>
              <a:cxnLst/>
              <a:rect l="0" t="0" r="0" b="0"/>
              <a:pathLst>
                <a:path w="113412" h="222251">
                  <a:moveTo>
                    <a:pt x="93599" y="382"/>
                  </a:moveTo>
                  <a:lnTo>
                    <a:pt x="97409" y="0"/>
                  </a:lnTo>
                  <a:lnTo>
                    <a:pt x="100584" y="17781"/>
                  </a:lnTo>
                  <a:lnTo>
                    <a:pt x="101600" y="27813"/>
                  </a:lnTo>
                  <a:lnTo>
                    <a:pt x="103377" y="50165"/>
                  </a:lnTo>
                  <a:lnTo>
                    <a:pt x="105410" y="71756"/>
                  </a:lnTo>
                  <a:lnTo>
                    <a:pt x="106426" y="83567"/>
                  </a:lnTo>
                  <a:lnTo>
                    <a:pt x="109219" y="107570"/>
                  </a:lnTo>
                  <a:lnTo>
                    <a:pt x="110998" y="119761"/>
                  </a:lnTo>
                  <a:lnTo>
                    <a:pt x="113156" y="131953"/>
                  </a:lnTo>
                  <a:lnTo>
                    <a:pt x="113411" y="147701"/>
                  </a:lnTo>
                  <a:lnTo>
                    <a:pt x="112394" y="161545"/>
                  </a:lnTo>
                  <a:lnTo>
                    <a:pt x="110743" y="174498"/>
                  </a:lnTo>
                  <a:lnTo>
                    <a:pt x="105155" y="195326"/>
                  </a:lnTo>
                  <a:lnTo>
                    <a:pt x="98551" y="211074"/>
                  </a:lnTo>
                  <a:lnTo>
                    <a:pt x="92964" y="222250"/>
                  </a:lnTo>
                  <a:lnTo>
                    <a:pt x="79628" y="213869"/>
                  </a:lnTo>
                  <a:lnTo>
                    <a:pt x="56006" y="203327"/>
                  </a:lnTo>
                  <a:lnTo>
                    <a:pt x="40639" y="193675"/>
                  </a:lnTo>
                  <a:lnTo>
                    <a:pt x="29210" y="183515"/>
                  </a:lnTo>
                  <a:lnTo>
                    <a:pt x="21843" y="174752"/>
                  </a:lnTo>
                  <a:lnTo>
                    <a:pt x="25653" y="157099"/>
                  </a:lnTo>
                  <a:lnTo>
                    <a:pt x="28066" y="140717"/>
                  </a:lnTo>
                  <a:lnTo>
                    <a:pt x="29210" y="119508"/>
                  </a:lnTo>
                  <a:lnTo>
                    <a:pt x="28448" y="95123"/>
                  </a:lnTo>
                  <a:lnTo>
                    <a:pt x="24638" y="68961"/>
                  </a:lnTo>
                  <a:lnTo>
                    <a:pt x="17017" y="41402"/>
                  </a:lnTo>
                  <a:lnTo>
                    <a:pt x="4064" y="14606"/>
                  </a:lnTo>
                  <a:lnTo>
                    <a:pt x="0" y="76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5" name="Freeform 754"/>
            <p:cNvSpPr/>
            <p:nvPr/>
          </p:nvSpPr>
          <p:spPr>
            <a:xfrm>
              <a:off x="9111490" y="6895807"/>
              <a:ext cx="89793" cy="198420"/>
            </a:xfrm>
            <a:custGeom>
              <a:avLst/>
              <a:gdLst/>
              <a:ahLst/>
              <a:cxnLst/>
              <a:rect l="0" t="0" r="0" b="0"/>
              <a:pathLst>
                <a:path w="88901" h="198122">
                  <a:moveTo>
                    <a:pt x="73914" y="0"/>
                  </a:moveTo>
                  <a:lnTo>
                    <a:pt x="75691" y="12955"/>
                  </a:lnTo>
                  <a:lnTo>
                    <a:pt x="77724" y="40768"/>
                  </a:lnTo>
                  <a:lnTo>
                    <a:pt x="79883" y="62738"/>
                  </a:lnTo>
                  <a:lnTo>
                    <a:pt x="83947" y="98553"/>
                  </a:lnTo>
                  <a:lnTo>
                    <a:pt x="88518" y="127509"/>
                  </a:lnTo>
                  <a:lnTo>
                    <a:pt x="88900" y="149098"/>
                  </a:lnTo>
                  <a:lnTo>
                    <a:pt x="86105" y="165862"/>
                  </a:lnTo>
                  <a:lnTo>
                    <a:pt x="81152" y="180468"/>
                  </a:lnTo>
                  <a:lnTo>
                    <a:pt x="73151" y="198121"/>
                  </a:lnTo>
                  <a:lnTo>
                    <a:pt x="63118" y="192659"/>
                  </a:lnTo>
                  <a:lnTo>
                    <a:pt x="44703" y="184659"/>
                  </a:lnTo>
                  <a:lnTo>
                    <a:pt x="26542" y="172467"/>
                  </a:lnTo>
                  <a:lnTo>
                    <a:pt x="16510" y="161925"/>
                  </a:lnTo>
                  <a:lnTo>
                    <a:pt x="20319" y="141097"/>
                  </a:lnTo>
                  <a:lnTo>
                    <a:pt x="22351" y="124080"/>
                  </a:lnTo>
                  <a:lnTo>
                    <a:pt x="23114" y="103759"/>
                  </a:lnTo>
                  <a:lnTo>
                    <a:pt x="22733" y="92710"/>
                  </a:lnTo>
                  <a:lnTo>
                    <a:pt x="21971" y="80772"/>
                  </a:lnTo>
                  <a:lnTo>
                    <a:pt x="20574" y="68581"/>
                  </a:lnTo>
                  <a:lnTo>
                    <a:pt x="18161" y="56134"/>
                  </a:lnTo>
                  <a:lnTo>
                    <a:pt x="14986" y="43561"/>
                  </a:lnTo>
                  <a:lnTo>
                    <a:pt x="11176" y="30988"/>
                  </a:lnTo>
                  <a:lnTo>
                    <a:pt x="5968" y="18543"/>
                  </a:lnTo>
                  <a:lnTo>
                    <a:pt x="0" y="5970"/>
                  </a:lnTo>
                  <a:lnTo>
                    <a:pt x="15366" y="4572"/>
                  </a:lnTo>
                  <a:lnTo>
                    <a:pt x="32512" y="3175"/>
                  </a:lnTo>
                  <a:lnTo>
                    <a:pt x="56134" y="1397"/>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6" name="Freeform 755"/>
            <p:cNvSpPr/>
            <p:nvPr/>
          </p:nvSpPr>
          <p:spPr>
            <a:xfrm>
              <a:off x="9100926" y="6895807"/>
              <a:ext cx="109160" cy="143412"/>
            </a:xfrm>
            <a:custGeom>
              <a:avLst/>
              <a:gdLst/>
              <a:ahLst/>
              <a:cxnLst/>
              <a:rect l="0" t="0" r="0" b="0"/>
              <a:pathLst>
                <a:path w="108713" h="144147">
                  <a:moveTo>
                    <a:pt x="2540" y="0"/>
                  </a:moveTo>
                  <a:lnTo>
                    <a:pt x="95503" y="0"/>
                  </a:lnTo>
                  <a:lnTo>
                    <a:pt x="96139" y="382"/>
                  </a:lnTo>
                  <a:lnTo>
                    <a:pt x="96901" y="1016"/>
                  </a:lnTo>
                  <a:lnTo>
                    <a:pt x="99694" y="12574"/>
                  </a:lnTo>
                  <a:lnTo>
                    <a:pt x="102107" y="25020"/>
                  </a:lnTo>
                  <a:lnTo>
                    <a:pt x="104520" y="41402"/>
                  </a:lnTo>
                  <a:lnTo>
                    <a:pt x="106553" y="61341"/>
                  </a:lnTo>
                  <a:lnTo>
                    <a:pt x="108330" y="84583"/>
                  </a:lnTo>
                  <a:lnTo>
                    <a:pt x="108712" y="110363"/>
                  </a:lnTo>
                  <a:lnTo>
                    <a:pt x="107315" y="138558"/>
                  </a:lnTo>
                  <a:lnTo>
                    <a:pt x="106553" y="139954"/>
                  </a:lnTo>
                  <a:lnTo>
                    <a:pt x="105917" y="140716"/>
                  </a:lnTo>
                  <a:lnTo>
                    <a:pt x="105282" y="141098"/>
                  </a:lnTo>
                  <a:lnTo>
                    <a:pt x="83947" y="143891"/>
                  </a:lnTo>
                  <a:lnTo>
                    <a:pt x="79120" y="144146"/>
                  </a:lnTo>
                  <a:lnTo>
                    <a:pt x="60325" y="141733"/>
                  </a:lnTo>
                  <a:lnTo>
                    <a:pt x="46354" y="136525"/>
                  </a:lnTo>
                  <a:lnTo>
                    <a:pt x="25780" y="123952"/>
                  </a:lnTo>
                  <a:lnTo>
                    <a:pt x="25400" y="123317"/>
                  </a:lnTo>
                  <a:lnTo>
                    <a:pt x="25145" y="122937"/>
                  </a:lnTo>
                  <a:lnTo>
                    <a:pt x="24765" y="122301"/>
                  </a:lnTo>
                  <a:lnTo>
                    <a:pt x="24383" y="102744"/>
                  </a:lnTo>
                  <a:lnTo>
                    <a:pt x="22605" y="92329"/>
                  </a:lnTo>
                  <a:lnTo>
                    <a:pt x="19557" y="84963"/>
                  </a:lnTo>
                  <a:lnTo>
                    <a:pt x="14351" y="77725"/>
                  </a:lnTo>
                  <a:lnTo>
                    <a:pt x="11938" y="70739"/>
                  </a:lnTo>
                  <a:lnTo>
                    <a:pt x="10794" y="63754"/>
                  </a:lnTo>
                  <a:lnTo>
                    <a:pt x="12573" y="54611"/>
                  </a:lnTo>
                  <a:lnTo>
                    <a:pt x="12573" y="38354"/>
                  </a:lnTo>
                  <a:lnTo>
                    <a:pt x="11556" y="29337"/>
                  </a:lnTo>
                  <a:lnTo>
                    <a:pt x="3175" y="10161"/>
                  </a:lnTo>
                  <a:lnTo>
                    <a:pt x="0" y="3175"/>
                  </a:lnTo>
                  <a:lnTo>
                    <a:pt x="0" y="2160"/>
                  </a:lnTo>
                  <a:lnTo>
                    <a:pt x="762" y="636"/>
                  </a:lnTo>
                  <a:lnTo>
                    <a:pt x="1397" y="382"/>
                  </a:lnTo>
                  <a:lnTo>
                    <a:pt x="177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7" name="Freeform 756"/>
            <p:cNvSpPr/>
            <p:nvPr/>
          </p:nvSpPr>
          <p:spPr>
            <a:xfrm>
              <a:off x="9111490" y="6901700"/>
              <a:ext cx="89793" cy="131626"/>
            </a:xfrm>
            <a:custGeom>
              <a:avLst/>
              <a:gdLst/>
              <a:ahLst/>
              <a:cxnLst/>
              <a:rect l="0" t="0" r="0" b="0"/>
              <a:pathLst>
                <a:path w="91314" h="131954">
                  <a:moveTo>
                    <a:pt x="81153" y="0"/>
                  </a:moveTo>
                  <a:lnTo>
                    <a:pt x="83692" y="11430"/>
                  </a:lnTo>
                  <a:lnTo>
                    <a:pt x="87121" y="32384"/>
                  </a:lnTo>
                  <a:lnTo>
                    <a:pt x="89916" y="61214"/>
                  </a:lnTo>
                  <a:lnTo>
                    <a:pt x="91313" y="97155"/>
                  </a:lnTo>
                  <a:lnTo>
                    <a:pt x="91313" y="104775"/>
                  </a:lnTo>
                  <a:lnTo>
                    <a:pt x="90296" y="129540"/>
                  </a:lnTo>
                  <a:lnTo>
                    <a:pt x="72135" y="131953"/>
                  </a:lnTo>
                  <a:lnTo>
                    <a:pt x="59563" y="131571"/>
                  </a:lnTo>
                  <a:lnTo>
                    <a:pt x="51562" y="129793"/>
                  </a:lnTo>
                  <a:lnTo>
                    <a:pt x="39369" y="125349"/>
                  </a:lnTo>
                  <a:lnTo>
                    <a:pt x="21970" y="113792"/>
                  </a:lnTo>
                  <a:lnTo>
                    <a:pt x="21590" y="100203"/>
                  </a:lnTo>
                  <a:lnTo>
                    <a:pt x="19177" y="82168"/>
                  </a:lnTo>
                  <a:lnTo>
                    <a:pt x="11176" y="68199"/>
                  </a:lnTo>
                  <a:lnTo>
                    <a:pt x="9397" y="63372"/>
                  </a:lnTo>
                  <a:lnTo>
                    <a:pt x="8763" y="58801"/>
                  </a:lnTo>
                  <a:lnTo>
                    <a:pt x="8763" y="57022"/>
                  </a:lnTo>
                  <a:lnTo>
                    <a:pt x="9143" y="56388"/>
                  </a:lnTo>
                  <a:lnTo>
                    <a:pt x="10159" y="49403"/>
                  </a:lnTo>
                  <a:lnTo>
                    <a:pt x="10159" y="28193"/>
                  </a:lnTo>
                  <a:lnTo>
                    <a:pt x="8381" y="20192"/>
                  </a:lnTo>
                  <a:lnTo>
                    <a:pt x="0" y="0"/>
                  </a:lnTo>
                  <a:close/>
                </a:path>
              </a:pathLst>
            </a:custGeom>
            <a:solidFill>
              <a:srgbClr val="BA0000"/>
            </a:solidFill>
            <a:ln w="0" cap="flat" cmpd="sng" algn="ctr">
              <a:solidFill>
                <a:srgbClr val="BA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8" name="Freeform 757"/>
            <p:cNvSpPr/>
            <p:nvPr/>
          </p:nvSpPr>
          <p:spPr>
            <a:xfrm>
              <a:off x="9030500" y="6819189"/>
              <a:ext cx="24649" cy="29469"/>
            </a:xfrm>
            <a:custGeom>
              <a:avLst/>
              <a:gdLst/>
              <a:ahLst/>
              <a:cxnLst/>
              <a:rect l="0" t="0" r="0" b="0"/>
              <a:pathLst>
                <a:path w="23368" h="29592">
                  <a:moveTo>
                    <a:pt x="6350" y="3429"/>
                  </a:moveTo>
                  <a:lnTo>
                    <a:pt x="7746" y="1651"/>
                  </a:lnTo>
                  <a:lnTo>
                    <a:pt x="9397" y="254"/>
                  </a:lnTo>
                  <a:lnTo>
                    <a:pt x="11556" y="0"/>
                  </a:lnTo>
                  <a:lnTo>
                    <a:pt x="13969" y="636"/>
                  </a:lnTo>
                  <a:lnTo>
                    <a:pt x="15367" y="1271"/>
                  </a:lnTo>
                  <a:lnTo>
                    <a:pt x="16382" y="2795"/>
                  </a:lnTo>
                  <a:lnTo>
                    <a:pt x="17017" y="4064"/>
                  </a:lnTo>
                  <a:lnTo>
                    <a:pt x="17399" y="5842"/>
                  </a:lnTo>
                  <a:lnTo>
                    <a:pt x="17399" y="6224"/>
                  </a:lnTo>
                  <a:lnTo>
                    <a:pt x="17017" y="6859"/>
                  </a:lnTo>
                  <a:lnTo>
                    <a:pt x="17017" y="7239"/>
                  </a:lnTo>
                  <a:lnTo>
                    <a:pt x="13207" y="16257"/>
                  </a:lnTo>
                  <a:lnTo>
                    <a:pt x="18795" y="18035"/>
                  </a:lnTo>
                  <a:lnTo>
                    <a:pt x="21208" y="19050"/>
                  </a:lnTo>
                  <a:lnTo>
                    <a:pt x="22352" y="20448"/>
                  </a:lnTo>
                  <a:lnTo>
                    <a:pt x="22987" y="22225"/>
                  </a:lnTo>
                  <a:lnTo>
                    <a:pt x="23367" y="24003"/>
                  </a:lnTo>
                  <a:lnTo>
                    <a:pt x="23367" y="25400"/>
                  </a:lnTo>
                  <a:lnTo>
                    <a:pt x="22987" y="25654"/>
                  </a:lnTo>
                  <a:lnTo>
                    <a:pt x="21970" y="27433"/>
                  </a:lnTo>
                  <a:lnTo>
                    <a:pt x="20192" y="28829"/>
                  </a:lnTo>
                  <a:lnTo>
                    <a:pt x="18160" y="29591"/>
                  </a:lnTo>
                  <a:lnTo>
                    <a:pt x="15747" y="29211"/>
                  </a:lnTo>
                  <a:lnTo>
                    <a:pt x="3809" y="25400"/>
                  </a:lnTo>
                  <a:lnTo>
                    <a:pt x="1778" y="24003"/>
                  </a:lnTo>
                  <a:lnTo>
                    <a:pt x="1142" y="23241"/>
                  </a:lnTo>
                  <a:lnTo>
                    <a:pt x="380" y="22225"/>
                  </a:lnTo>
                  <a:lnTo>
                    <a:pt x="0" y="21210"/>
                  </a:lnTo>
                  <a:lnTo>
                    <a:pt x="0" y="187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59" name="Freeform 758"/>
            <p:cNvSpPr/>
            <p:nvPr/>
          </p:nvSpPr>
          <p:spPr>
            <a:xfrm>
              <a:off x="9086841" y="6811330"/>
              <a:ext cx="17606" cy="15716"/>
            </a:xfrm>
            <a:custGeom>
              <a:avLst/>
              <a:gdLst/>
              <a:ahLst/>
              <a:cxnLst/>
              <a:rect l="0" t="0" r="0" b="0"/>
              <a:pathLst>
                <a:path w="17400" h="17399">
                  <a:moveTo>
                    <a:pt x="17399" y="8635"/>
                  </a:moveTo>
                  <a:lnTo>
                    <a:pt x="16764" y="12192"/>
                  </a:lnTo>
                  <a:lnTo>
                    <a:pt x="14606" y="14985"/>
                  </a:lnTo>
                  <a:lnTo>
                    <a:pt x="11938" y="16636"/>
                  </a:lnTo>
                  <a:lnTo>
                    <a:pt x="8763" y="17398"/>
                  </a:lnTo>
                  <a:lnTo>
                    <a:pt x="5208" y="16636"/>
                  </a:lnTo>
                  <a:lnTo>
                    <a:pt x="2413" y="14985"/>
                  </a:lnTo>
                  <a:lnTo>
                    <a:pt x="762" y="12192"/>
                  </a:lnTo>
                  <a:lnTo>
                    <a:pt x="0" y="8635"/>
                  </a:lnTo>
                  <a:lnTo>
                    <a:pt x="762" y="5206"/>
                  </a:lnTo>
                  <a:lnTo>
                    <a:pt x="2413" y="2413"/>
                  </a:lnTo>
                  <a:lnTo>
                    <a:pt x="5208" y="634"/>
                  </a:lnTo>
                  <a:lnTo>
                    <a:pt x="8763" y="0"/>
                  </a:lnTo>
                  <a:lnTo>
                    <a:pt x="11938" y="634"/>
                  </a:lnTo>
                  <a:lnTo>
                    <a:pt x="14606" y="2413"/>
                  </a:lnTo>
                  <a:lnTo>
                    <a:pt x="16764" y="5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0" name="Freeform 759"/>
            <p:cNvSpPr/>
            <p:nvPr/>
          </p:nvSpPr>
          <p:spPr>
            <a:xfrm>
              <a:off x="8998809" y="6805437"/>
              <a:ext cx="17606" cy="17680"/>
            </a:xfrm>
            <a:custGeom>
              <a:avLst/>
              <a:gdLst/>
              <a:ahLst/>
              <a:cxnLst/>
              <a:rect l="0" t="0" r="0" b="0"/>
              <a:pathLst>
                <a:path w="17400" h="17400">
                  <a:moveTo>
                    <a:pt x="17399" y="8636"/>
                  </a:moveTo>
                  <a:lnTo>
                    <a:pt x="16764" y="12064"/>
                  </a:lnTo>
                  <a:lnTo>
                    <a:pt x="14986" y="14859"/>
                  </a:lnTo>
                  <a:lnTo>
                    <a:pt x="12193" y="16637"/>
                  </a:lnTo>
                  <a:lnTo>
                    <a:pt x="8763" y="17399"/>
                  </a:lnTo>
                  <a:lnTo>
                    <a:pt x="5588" y="16637"/>
                  </a:lnTo>
                  <a:lnTo>
                    <a:pt x="2795" y="14859"/>
                  </a:lnTo>
                  <a:lnTo>
                    <a:pt x="762" y="12064"/>
                  </a:lnTo>
                  <a:lnTo>
                    <a:pt x="0" y="8636"/>
                  </a:lnTo>
                  <a:lnTo>
                    <a:pt x="762" y="5207"/>
                  </a:lnTo>
                  <a:lnTo>
                    <a:pt x="2795" y="2413"/>
                  </a:lnTo>
                  <a:lnTo>
                    <a:pt x="5588" y="635"/>
                  </a:lnTo>
                  <a:lnTo>
                    <a:pt x="8763" y="0"/>
                  </a:lnTo>
                  <a:lnTo>
                    <a:pt x="12193" y="635"/>
                  </a:lnTo>
                  <a:lnTo>
                    <a:pt x="14986" y="2413"/>
                  </a:lnTo>
                  <a:lnTo>
                    <a:pt x="16764" y="520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1" name="Freeform 760"/>
            <p:cNvSpPr/>
            <p:nvPr/>
          </p:nvSpPr>
          <p:spPr>
            <a:xfrm>
              <a:off x="8717106" y="7015644"/>
              <a:ext cx="568687" cy="271109"/>
            </a:xfrm>
            <a:custGeom>
              <a:avLst/>
              <a:gdLst/>
              <a:ahLst/>
              <a:cxnLst/>
              <a:rect l="0" t="0" r="0" b="0"/>
              <a:pathLst>
                <a:path w="570103" h="270638">
                  <a:moveTo>
                    <a:pt x="211074" y="0"/>
                  </a:moveTo>
                  <a:lnTo>
                    <a:pt x="247650" y="762"/>
                  </a:lnTo>
                  <a:lnTo>
                    <a:pt x="265684" y="1778"/>
                  </a:lnTo>
                  <a:lnTo>
                    <a:pt x="283463" y="3175"/>
                  </a:lnTo>
                  <a:lnTo>
                    <a:pt x="300989" y="4953"/>
                  </a:lnTo>
                  <a:lnTo>
                    <a:pt x="317626" y="6985"/>
                  </a:lnTo>
                  <a:lnTo>
                    <a:pt x="350774" y="12573"/>
                  </a:lnTo>
                  <a:lnTo>
                    <a:pt x="366775" y="15748"/>
                  </a:lnTo>
                  <a:lnTo>
                    <a:pt x="382142" y="19177"/>
                  </a:lnTo>
                  <a:lnTo>
                    <a:pt x="397001" y="22987"/>
                  </a:lnTo>
                  <a:lnTo>
                    <a:pt x="425958" y="31368"/>
                  </a:lnTo>
                  <a:lnTo>
                    <a:pt x="439547" y="36194"/>
                  </a:lnTo>
                  <a:lnTo>
                    <a:pt x="452374" y="41148"/>
                  </a:lnTo>
                  <a:lnTo>
                    <a:pt x="464947" y="46354"/>
                  </a:lnTo>
                  <a:lnTo>
                    <a:pt x="476758" y="51942"/>
                  </a:lnTo>
                  <a:lnTo>
                    <a:pt x="498728" y="63753"/>
                  </a:lnTo>
                  <a:lnTo>
                    <a:pt x="518160" y="76327"/>
                  </a:lnTo>
                  <a:lnTo>
                    <a:pt x="534542" y="89916"/>
                  </a:lnTo>
                  <a:lnTo>
                    <a:pt x="554100" y="111505"/>
                  </a:lnTo>
                  <a:lnTo>
                    <a:pt x="562863" y="126491"/>
                  </a:lnTo>
                  <a:lnTo>
                    <a:pt x="568451" y="142493"/>
                  </a:lnTo>
                  <a:lnTo>
                    <a:pt x="570102" y="158495"/>
                  </a:lnTo>
                  <a:lnTo>
                    <a:pt x="567309" y="177673"/>
                  </a:lnTo>
                  <a:lnTo>
                    <a:pt x="549275" y="193293"/>
                  </a:lnTo>
                  <a:lnTo>
                    <a:pt x="530351" y="207644"/>
                  </a:lnTo>
                  <a:lnTo>
                    <a:pt x="510159" y="220471"/>
                  </a:lnTo>
                  <a:lnTo>
                    <a:pt x="489330" y="232282"/>
                  </a:lnTo>
                  <a:lnTo>
                    <a:pt x="474725" y="239267"/>
                  </a:lnTo>
                  <a:lnTo>
                    <a:pt x="460121" y="245491"/>
                  </a:lnTo>
                  <a:lnTo>
                    <a:pt x="444753" y="251460"/>
                  </a:lnTo>
                  <a:lnTo>
                    <a:pt x="429387" y="256413"/>
                  </a:lnTo>
                  <a:lnTo>
                    <a:pt x="405384" y="262636"/>
                  </a:lnTo>
                  <a:lnTo>
                    <a:pt x="389382" y="265811"/>
                  </a:lnTo>
                  <a:lnTo>
                    <a:pt x="372617" y="268224"/>
                  </a:lnTo>
                  <a:lnTo>
                    <a:pt x="347599" y="270255"/>
                  </a:lnTo>
                  <a:lnTo>
                    <a:pt x="330580" y="270637"/>
                  </a:lnTo>
                  <a:lnTo>
                    <a:pt x="316229" y="270255"/>
                  </a:lnTo>
                  <a:lnTo>
                    <a:pt x="302005" y="269620"/>
                  </a:lnTo>
                  <a:lnTo>
                    <a:pt x="287654" y="268224"/>
                  </a:lnTo>
                  <a:lnTo>
                    <a:pt x="273812" y="266065"/>
                  </a:lnTo>
                  <a:lnTo>
                    <a:pt x="260223" y="263652"/>
                  </a:lnTo>
                  <a:lnTo>
                    <a:pt x="246634" y="260477"/>
                  </a:lnTo>
                  <a:lnTo>
                    <a:pt x="220090" y="252856"/>
                  </a:lnTo>
                  <a:lnTo>
                    <a:pt x="194690" y="243078"/>
                  </a:lnTo>
                  <a:lnTo>
                    <a:pt x="182117" y="237490"/>
                  </a:lnTo>
                  <a:lnTo>
                    <a:pt x="158114" y="225043"/>
                  </a:lnTo>
                  <a:lnTo>
                    <a:pt x="146685" y="218058"/>
                  </a:lnTo>
                  <a:lnTo>
                    <a:pt x="135509" y="210692"/>
                  </a:lnTo>
                  <a:lnTo>
                    <a:pt x="113918" y="194691"/>
                  </a:lnTo>
                  <a:lnTo>
                    <a:pt x="93345" y="176911"/>
                  </a:lnTo>
                  <a:lnTo>
                    <a:pt x="74549" y="158115"/>
                  </a:lnTo>
                  <a:lnTo>
                    <a:pt x="57150" y="137541"/>
                  </a:lnTo>
                  <a:lnTo>
                    <a:pt x="49149" y="126745"/>
                  </a:lnTo>
                  <a:lnTo>
                    <a:pt x="41528" y="115696"/>
                  </a:lnTo>
                  <a:lnTo>
                    <a:pt x="34163" y="104520"/>
                  </a:lnTo>
                  <a:lnTo>
                    <a:pt x="27177" y="92710"/>
                  </a:lnTo>
                  <a:lnTo>
                    <a:pt x="20954" y="80771"/>
                  </a:lnTo>
                  <a:lnTo>
                    <a:pt x="14986" y="68579"/>
                  </a:lnTo>
                  <a:lnTo>
                    <a:pt x="9525" y="56133"/>
                  </a:lnTo>
                  <a:lnTo>
                    <a:pt x="4572" y="43179"/>
                  </a:lnTo>
                  <a:lnTo>
                    <a:pt x="0" y="30353"/>
                  </a:lnTo>
                  <a:lnTo>
                    <a:pt x="11175" y="26796"/>
                  </a:lnTo>
                  <a:lnTo>
                    <a:pt x="34798" y="20574"/>
                  </a:lnTo>
                  <a:lnTo>
                    <a:pt x="59182" y="14986"/>
                  </a:lnTo>
                  <a:lnTo>
                    <a:pt x="84963" y="10160"/>
                  </a:lnTo>
                  <a:lnTo>
                    <a:pt x="98298" y="8001"/>
                  </a:lnTo>
                  <a:lnTo>
                    <a:pt x="125349" y="4571"/>
                  </a:lnTo>
                  <a:lnTo>
                    <a:pt x="139318" y="3175"/>
                  </a:lnTo>
                  <a:lnTo>
                    <a:pt x="167513" y="1142"/>
                  </a:lnTo>
                  <a:lnTo>
                    <a:pt x="181863" y="762"/>
                  </a:lnTo>
                  <a:lnTo>
                    <a:pt x="196468" y="0"/>
                  </a:lnTo>
                  <a:close/>
                </a:path>
              </a:pathLst>
            </a:custGeom>
            <a:solidFill>
              <a:srgbClr val="BC6844"/>
            </a:solidFill>
            <a:ln w="0" cap="flat" cmpd="sng" algn="ctr">
              <a:solidFill>
                <a:srgbClr val="BC684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2" name="Freeform 761"/>
            <p:cNvSpPr/>
            <p:nvPr/>
          </p:nvSpPr>
          <p:spPr>
            <a:xfrm>
              <a:off x="8711825" y="7011715"/>
              <a:ext cx="579250" cy="186633"/>
            </a:xfrm>
            <a:custGeom>
              <a:avLst/>
              <a:gdLst/>
              <a:ahLst/>
              <a:cxnLst/>
              <a:rect l="0" t="0" r="0" b="0"/>
              <a:pathLst>
                <a:path w="579502" h="186944">
                  <a:moveTo>
                    <a:pt x="3428" y="30606"/>
                  </a:moveTo>
                  <a:lnTo>
                    <a:pt x="27177" y="23621"/>
                  </a:lnTo>
                  <a:lnTo>
                    <a:pt x="51815" y="17399"/>
                  </a:lnTo>
                  <a:lnTo>
                    <a:pt x="64769" y="14604"/>
                  </a:lnTo>
                  <a:lnTo>
                    <a:pt x="77724" y="12192"/>
                  </a:lnTo>
                  <a:lnTo>
                    <a:pt x="117728" y="5968"/>
                  </a:lnTo>
                  <a:lnTo>
                    <a:pt x="144906" y="3175"/>
                  </a:lnTo>
                  <a:lnTo>
                    <a:pt x="173101" y="1016"/>
                  </a:lnTo>
                  <a:lnTo>
                    <a:pt x="187325" y="380"/>
                  </a:lnTo>
                  <a:lnTo>
                    <a:pt x="201676" y="0"/>
                  </a:lnTo>
                  <a:lnTo>
                    <a:pt x="215900" y="0"/>
                  </a:lnTo>
                  <a:lnTo>
                    <a:pt x="253111" y="634"/>
                  </a:lnTo>
                  <a:lnTo>
                    <a:pt x="271272" y="1778"/>
                  </a:lnTo>
                  <a:lnTo>
                    <a:pt x="306831" y="5206"/>
                  </a:lnTo>
                  <a:lnTo>
                    <a:pt x="323850" y="7239"/>
                  </a:lnTo>
                  <a:lnTo>
                    <a:pt x="357251" y="12827"/>
                  </a:lnTo>
                  <a:lnTo>
                    <a:pt x="373252" y="16002"/>
                  </a:lnTo>
                  <a:lnTo>
                    <a:pt x="404367" y="23621"/>
                  </a:lnTo>
                  <a:lnTo>
                    <a:pt x="418973" y="27813"/>
                  </a:lnTo>
                  <a:lnTo>
                    <a:pt x="433197" y="32384"/>
                  </a:lnTo>
                  <a:lnTo>
                    <a:pt x="447166" y="37211"/>
                  </a:lnTo>
                  <a:lnTo>
                    <a:pt x="460375" y="42544"/>
                  </a:lnTo>
                  <a:lnTo>
                    <a:pt x="485139" y="53593"/>
                  </a:lnTo>
                  <a:lnTo>
                    <a:pt x="496189" y="59563"/>
                  </a:lnTo>
                  <a:lnTo>
                    <a:pt x="517525" y="72136"/>
                  </a:lnTo>
                  <a:lnTo>
                    <a:pt x="535559" y="85597"/>
                  </a:lnTo>
                  <a:lnTo>
                    <a:pt x="550926" y="99949"/>
                  </a:lnTo>
                  <a:lnTo>
                    <a:pt x="563117" y="114934"/>
                  </a:lnTo>
                  <a:lnTo>
                    <a:pt x="572135" y="130555"/>
                  </a:lnTo>
                  <a:lnTo>
                    <a:pt x="577723" y="146557"/>
                  </a:lnTo>
                  <a:lnTo>
                    <a:pt x="579501" y="163321"/>
                  </a:lnTo>
                  <a:lnTo>
                    <a:pt x="578103" y="178307"/>
                  </a:lnTo>
                  <a:lnTo>
                    <a:pt x="575944" y="185292"/>
                  </a:lnTo>
                  <a:lnTo>
                    <a:pt x="574548" y="186690"/>
                  </a:lnTo>
                  <a:lnTo>
                    <a:pt x="572897" y="186943"/>
                  </a:lnTo>
                  <a:lnTo>
                    <a:pt x="570738" y="186943"/>
                  </a:lnTo>
                  <a:lnTo>
                    <a:pt x="568960" y="186308"/>
                  </a:lnTo>
                  <a:lnTo>
                    <a:pt x="567943" y="184912"/>
                  </a:lnTo>
                  <a:lnTo>
                    <a:pt x="567309" y="183133"/>
                  </a:lnTo>
                  <a:lnTo>
                    <a:pt x="567309" y="181102"/>
                  </a:lnTo>
                  <a:lnTo>
                    <a:pt x="569722" y="167893"/>
                  </a:lnTo>
                  <a:lnTo>
                    <a:pt x="569722" y="155320"/>
                  </a:lnTo>
                  <a:lnTo>
                    <a:pt x="565912" y="139954"/>
                  </a:lnTo>
                  <a:lnTo>
                    <a:pt x="558926" y="124967"/>
                  </a:lnTo>
                  <a:lnTo>
                    <a:pt x="548513" y="110743"/>
                  </a:lnTo>
                  <a:lnTo>
                    <a:pt x="527176" y="90169"/>
                  </a:lnTo>
                  <a:lnTo>
                    <a:pt x="509524" y="77596"/>
                  </a:lnTo>
                  <a:lnTo>
                    <a:pt x="488950" y="65786"/>
                  </a:lnTo>
                  <a:lnTo>
                    <a:pt x="477774" y="60197"/>
                  </a:lnTo>
                  <a:lnTo>
                    <a:pt x="466216" y="54609"/>
                  </a:lnTo>
                  <a:lnTo>
                    <a:pt x="440943" y="44957"/>
                  </a:lnTo>
                  <a:lnTo>
                    <a:pt x="427609" y="40386"/>
                  </a:lnTo>
                  <a:lnTo>
                    <a:pt x="413765" y="35814"/>
                  </a:lnTo>
                  <a:lnTo>
                    <a:pt x="384428" y="28193"/>
                  </a:lnTo>
                  <a:lnTo>
                    <a:pt x="353440" y="21970"/>
                  </a:lnTo>
                  <a:lnTo>
                    <a:pt x="337439" y="19177"/>
                  </a:lnTo>
                  <a:lnTo>
                    <a:pt x="321055" y="16637"/>
                  </a:lnTo>
                  <a:lnTo>
                    <a:pt x="304291" y="14604"/>
                  </a:lnTo>
                  <a:lnTo>
                    <a:pt x="286892" y="12827"/>
                  </a:lnTo>
                  <a:lnTo>
                    <a:pt x="269493" y="11429"/>
                  </a:lnTo>
                  <a:lnTo>
                    <a:pt x="252094" y="10414"/>
                  </a:lnTo>
                  <a:lnTo>
                    <a:pt x="215900" y="9779"/>
                  </a:lnTo>
                  <a:lnTo>
                    <a:pt x="201676" y="9779"/>
                  </a:lnTo>
                  <a:lnTo>
                    <a:pt x="187705" y="10032"/>
                  </a:lnTo>
                  <a:lnTo>
                    <a:pt x="173736" y="10794"/>
                  </a:lnTo>
                  <a:lnTo>
                    <a:pt x="132334" y="13969"/>
                  </a:lnTo>
                  <a:lnTo>
                    <a:pt x="105537" y="17399"/>
                  </a:lnTo>
                  <a:lnTo>
                    <a:pt x="79375" y="21590"/>
                  </a:lnTo>
                  <a:lnTo>
                    <a:pt x="66801" y="24003"/>
                  </a:lnTo>
                  <a:lnTo>
                    <a:pt x="41783" y="29591"/>
                  </a:lnTo>
                  <a:lnTo>
                    <a:pt x="29590" y="32766"/>
                  </a:lnTo>
                  <a:lnTo>
                    <a:pt x="6223" y="39751"/>
                  </a:lnTo>
                  <a:lnTo>
                    <a:pt x="4572" y="40004"/>
                  </a:lnTo>
                  <a:lnTo>
                    <a:pt x="2793" y="39751"/>
                  </a:lnTo>
                  <a:lnTo>
                    <a:pt x="1397" y="38354"/>
                  </a:lnTo>
                  <a:lnTo>
                    <a:pt x="380" y="36576"/>
                  </a:lnTo>
                  <a:lnTo>
                    <a:pt x="0" y="34797"/>
                  </a:lnTo>
                  <a:lnTo>
                    <a:pt x="380" y="33146"/>
                  </a:lnTo>
                  <a:lnTo>
                    <a:pt x="1777" y="316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3" name="Freeform 762"/>
            <p:cNvSpPr/>
            <p:nvPr/>
          </p:nvSpPr>
          <p:spPr>
            <a:xfrm>
              <a:off x="8982963" y="7052971"/>
              <a:ext cx="200713" cy="84475"/>
            </a:xfrm>
            <a:custGeom>
              <a:avLst/>
              <a:gdLst/>
              <a:ahLst/>
              <a:cxnLst/>
              <a:rect l="0" t="0" r="0" b="0"/>
              <a:pathLst>
                <a:path w="200280" h="85345">
                  <a:moveTo>
                    <a:pt x="45974" y="2412"/>
                  </a:moveTo>
                  <a:lnTo>
                    <a:pt x="47752" y="0"/>
                  </a:lnTo>
                  <a:lnTo>
                    <a:pt x="200279" y="26415"/>
                  </a:lnTo>
                  <a:lnTo>
                    <a:pt x="138303" y="85344"/>
                  </a:lnTo>
                  <a:lnTo>
                    <a:pt x="0" y="591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4" name="Freeform 763"/>
            <p:cNvSpPr/>
            <p:nvPr/>
          </p:nvSpPr>
          <p:spPr>
            <a:xfrm>
              <a:off x="9000570" y="7062794"/>
              <a:ext cx="161979" cy="64831"/>
            </a:xfrm>
            <a:custGeom>
              <a:avLst/>
              <a:gdLst/>
              <a:ahLst/>
              <a:cxnLst/>
              <a:rect l="0" t="0" r="0" b="0"/>
              <a:pathLst>
                <a:path w="161926" h="64772">
                  <a:moveTo>
                    <a:pt x="33783" y="0"/>
                  </a:moveTo>
                  <a:lnTo>
                    <a:pt x="53595" y="3429"/>
                  </a:lnTo>
                  <a:lnTo>
                    <a:pt x="72010" y="6604"/>
                  </a:lnTo>
                  <a:lnTo>
                    <a:pt x="93600" y="10414"/>
                  </a:lnTo>
                  <a:lnTo>
                    <a:pt x="104395" y="12574"/>
                  </a:lnTo>
                  <a:lnTo>
                    <a:pt x="161925" y="22225"/>
                  </a:lnTo>
                  <a:lnTo>
                    <a:pt x="157353" y="26798"/>
                  </a:lnTo>
                  <a:lnTo>
                    <a:pt x="136907" y="45974"/>
                  </a:lnTo>
                  <a:lnTo>
                    <a:pt x="117349" y="64771"/>
                  </a:lnTo>
                  <a:lnTo>
                    <a:pt x="105791" y="62738"/>
                  </a:lnTo>
                  <a:lnTo>
                    <a:pt x="61976" y="53975"/>
                  </a:lnTo>
                  <a:lnTo>
                    <a:pt x="41784" y="50547"/>
                  </a:lnTo>
                  <a:lnTo>
                    <a:pt x="15240" y="45339"/>
                  </a:lnTo>
                  <a:lnTo>
                    <a:pt x="0" y="42546"/>
                  </a:lnTo>
                  <a:lnTo>
                    <a:pt x="3429" y="37974"/>
                  </a:lnTo>
                  <a:lnTo>
                    <a:pt x="18415" y="1917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5" name="Freeform 764"/>
            <p:cNvSpPr/>
            <p:nvPr/>
          </p:nvSpPr>
          <p:spPr>
            <a:xfrm>
              <a:off x="8768165" y="6950814"/>
              <a:ext cx="316915" cy="208243"/>
            </a:xfrm>
            <a:custGeom>
              <a:avLst/>
              <a:gdLst/>
              <a:ahLst/>
              <a:cxnLst/>
              <a:rect l="0" t="0" r="0" b="0"/>
              <a:pathLst>
                <a:path w="316230" h="208282">
                  <a:moveTo>
                    <a:pt x="30606" y="635"/>
                  </a:moveTo>
                  <a:lnTo>
                    <a:pt x="31750" y="0"/>
                  </a:lnTo>
                  <a:lnTo>
                    <a:pt x="263271" y="27179"/>
                  </a:lnTo>
                  <a:lnTo>
                    <a:pt x="316229" y="193548"/>
                  </a:lnTo>
                  <a:lnTo>
                    <a:pt x="289433" y="208281"/>
                  </a:lnTo>
                  <a:lnTo>
                    <a:pt x="60578" y="173736"/>
                  </a:lnTo>
                  <a:lnTo>
                    <a:pt x="0" y="146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6" name="Freeform 765"/>
            <p:cNvSpPr/>
            <p:nvPr/>
          </p:nvSpPr>
          <p:spPr>
            <a:xfrm>
              <a:off x="8780489" y="6960637"/>
              <a:ext cx="292266" cy="188597"/>
            </a:xfrm>
            <a:custGeom>
              <a:avLst/>
              <a:gdLst/>
              <a:ahLst/>
              <a:cxnLst/>
              <a:rect l="0" t="0" r="0" b="0"/>
              <a:pathLst>
                <a:path w="292483" h="188468">
                  <a:moveTo>
                    <a:pt x="21210" y="0"/>
                  </a:moveTo>
                  <a:lnTo>
                    <a:pt x="31370" y="1015"/>
                  </a:lnTo>
                  <a:lnTo>
                    <a:pt x="131319" y="12953"/>
                  </a:lnTo>
                  <a:lnTo>
                    <a:pt x="151893" y="14986"/>
                  </a:lnTo>
                  <a:lnTo>
                    <a:pt x="221488" y="23367"/>
                  </a:lnTo>
                  <a:lnTo>
                    <a:pt x="243840" y="25780"/>
                  </a:lnTo>
                  <a:lnTo>
                    <a:pt x="289687" y="170688"/>
                  </a:lnTo>
                  <a:lnTo>
                    <a:pt x="292482" y="179070"/>
                  </a:lnTo>
                  <a:lnTo>
                    <a:pt x="288418" y="181483"/>
                  </a:lnTo>
                  <a:lnTo>
                    <a:pt x="278258" y="186689"/>
                  </a:lnTo>
                  <a:lnTo>
                    <a:pt x="275463" y="188467"/>
                  </a:lnTo>
                  <a:lnTo>
                    <a:pt x="254635" y="185292"/>
                  </a:lnTo>
                  <a:lnTo>
                    <a:pt x="240665" y="183261"/>
                  </a:lnTo>
                  <a:lnTo>
                    <a:pt x="224283" y="180466"/>
                  </a:lnTo>
                  <a:lnTo>
                    <a:pt x="205868" y="177926"/>
                  </a:lnTo>
                  <a:lnTo>
                    <a:pt x="166497" y="171703"/>
                  </a:lnTo>
                  <a:lnTo>
                    <a:pt x="146305" y="168910"/>
                  </a:lnTo>
                  <a:lnTo>
                    <a:pt x="66168" y="156717"/>
                  </a:lnTo>
                  <a:lnTo>
                    <a:pt x="55372" y="155066"/>
                  </a:lnTo>
                  <a:lnTo>
                    <a:pt x="37973" y="108965"/>
                  </a:lnTo>
                  <a:lnTo>
                    <a:pt x="3175" y="18161"/>
                  </a:lnTo>
                  <a:lnTo>
                    <a:pt x="0" y="9778"/>
                  </a:lnTo>
                  <a:lnTo>
                    <a:pt x="20194" y="38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7" name="Freeform 766"/>
            <p:cNvSpPr/>
            <p:nvPr/>
          </p:nvSpPr>
          <p:spPr>
            <a:xfrm>
              <a:off x="8835070" y="7155128"/>
              <a:ext cx="197192" cy="86440"/>
            </a:xfrm>
            <a:custGeom>
              <a:avLst/>
              <a:gdLst/>
              <a:ahLst/>
              <a:cxnLst/>
              <a:rect l="0" t="0" r="0" b="0"/>
              <a:pathLst>
                <a:path w="196089" h="86996">
                  <a:moveTo>
                    <a:pt x="58548" y="1015"/>
                  </a:moveTo>
                  <a:lnTo>
                    <a:pt x="60199" y="0"/>
                  </a:lnTo>
                  <a:lnTo>
                    <a:pt x="196088" y="17017"/>
                  </a:lnTo>
                  <a:lnTo>
                    <a:pt x="196088" y="35433"/>
                  </a:lnTo>
                  <a:lnTo>
                    <a:pt x="140336" y="86995"/>
                  </a:lnTo>
                  <a:lnTo>
                    <a:pt x="3557" y="61975"/>
                  </a:lnTo>
                  <a:lnTo>
                    <a:pt x="0" y="410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8" name="Freeform 767"/>
            <p:cNvSpPr/>
            <p:nvPr/>
          </p:nvSpPr>
          <p:spPr>
            <a:xfrm>
              <a:off x="8845634" y="7164950"/>
              <a:ext cx="176064" cy="66795"/>
            </a:xfrm>
            <a:custGeom>
              <a:avLst/>
              <a:gdLst/>
              <a:ahLst/>
              <a:cxnLst/>
              <a:rect l="0" t="0" r="0" b="0"/>
              <a:pathLst>
                <a:path w="175770" h="66421">
                  <a:moveTo>
                    <a:pt x="51817" y="0"/>
                  </a:moveTo>
                  <a:lnTo>
                    <a:pt x="57785" y="635"/>
                  </a:lnTo>
                  <a:lnTo>
                    <a:pt x="80772" y="3428"/>
                  </a:lnTo>
                  <a:lnTo>
                    <a:pt x="133985" y="10414"/>
                  </a:lnTo>
                  <a:lnTo>
                    <a:pt x="153797" y="12827"/>
                  </a:lnTo>
                  <a:lnTo>
                    <a:pt x="175769" y="15620"/>
                  </a:lnTo>
                  <a:lnTo>
                    <a:pt x="175769" y="21208"/>
                  </a:lnTo>
                  <a:lnTo>
                    <a:pt x="160147" y="36194"/>
                  </a:lnTo>
                  <a:lnTo>
                    <a:pt x="143002" y="51435"/>
                  </a:lnTo>
                  <a:lnTo>
                    <a:pt x="126747" y="66420"/>
                  </a:lnTo>
                  <a:lnTo>
                    <a:pt x="113793" y="64007"/>
                  </a:lnTo>
                  <a:lnTo>
                    <a:pt x="53595" y="52831"/>
                  </a:lnTo>
                  <a:lnTo>
                    <a:pt x="42419" y="51180"/>
                  </a:lnTo>
                  <a:lnTo>
                    <a:pt x="22860" y="47243"/>
                  </a:lnTo>
                  <a:lnTo>
                    <a:pt x="1271" y="43433"/>
                  </a:lnTo>
                  <a:lnTo>
                    <a:pt x="0" y="35432"/>
                  </a:lnTo>
                  <a:lnTo>
                    <a:pt x="35434" y="1104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9" name="Freeform 768"/>
            <p:cNvSpPr/>
            <p:nvPr/>
          </p:nvSpPr>
          <p:spPr>
            <a:xfrm>
              <a:off x="8893170" y="7096192"/>
              <a:ext cx="70426" cy="102157"/>
            </a:xfrm>
            <a:custGeom>
              <a:avLst/>
              <a:gdLst/>
              <a:ahLst/>
              <a:cxnLst/>
              <a:rect l="0" t="0" r="0" b="0"/>
              <a:pathLst>
                <a:path w="69978" h="102363">
                  <a:moveTo>
                    <a:pt x="0" y="5588"/>
                  </a:moveTo>
                  <a:lnTo>
                    <a:pt x="0" y="0"/>
                  </a:lnTo>
                  <a:lnTo>
                    <a:pt x="69977" y="9652"/>
                  </a:lnTo>
                  <a:lnTo>
                    <a:pt x="69977" y="102362"/>
                  </a:lnTo>
                  <a:lnTo>
                    <a:pt x="0" y="9118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0" name="Freeform 769"/>
            <p:cNvSpPr/>
            <p:nvPr/>
          </p:nvSpPr>
          <p:spPr>
            <a:xfrm>
              <a:off x="8901974" y="7107979"/>
              <a:ext cx="51058" cy="78582"/>
            </a:xfrm>
            <a:custGeom>
              <a:avLst/>
              <a:gdLst/>
              <a:ahLst/>
              <a:cxnLst/>
              <a:rect l="0" t="0" r="0" b="0"/>
              <a:pathLst>
                <a:path w="50801" h="79631">
                  <a:moveTo>
                    <a:pt x="0" y="0"/>
                  </a:moveTo>
                  <a:lnTo>
                    <a:pt x="10794" y="1271"/>
                  </a:lnTo>
                  <a:lnTo>
                    <a:pt x="34163" y="4446"/>
                  </a:lnTo>
                  <a:lnTo>
                    <a:pt x="50800" y="6859"/>
                  </a:lnTo>
                  <a:lnTo>
                    <a:pt x="50800" y="79630"/>
                  </a:lnTo>
                  <a:lnTo>
                    <a:pt x="32765" y="77217"/>
                  </a:lnTo>
                  <a:lnTo>
                    <a:pt x="0" y="7201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1" name="Freeform 770"/>
            <p:cNvSpPr/>
            <p:nvPr/>
          </p:nvSpPr>
          <p:spPr>
            <a:xfrm>
              <a:off x="9153745" y="7107979"/>
              <a:ext cx="68665" cy="70724"/>
            </a:xfrm>
            <a:custGeom>
              <a:avLst/>
              <a:gdLst/>
              <a:ahLst/>
              <a:cxnLst/>
              <a:rect l="0" t="0" r="0" b="0"/>
              <a:pathLst>
                <a:path w="69342" h="68961">
                  <a:moveTo>
                    <a:pt x="14986" y="14605"/>
                  </a:moveTo>
                  <a:lnTo>
                    <a:pt x="27939" y="5206"/>
                  </a:lnTo>
                  <a:lnTo>
                    <a:pt x="41148" y="634"/>
                  </a:lnTo>
                  <a:lnTo>
                    <a:pt x="47371" y="0"/>
                  </a:lnTo>
                  <a:lnTo>
                    <a:pt x="53339" y="1016"/>
                  </a:lnTo>
                  <a:lnTo>
                    <a:pt x="58547" y="3047"/>
                  </a:lnTo>
                  <a:lnTo>
                    <a:pt x="63119" y="6604"/>
                  </a:lnTo>
                  <a:lnTo>
                    <a:pt x="66548" y="11048"/>
                  </a:lnTo>
                  <a:lnTo>
                    <a:pt x="68707" y="16636"/>
                  </a:lnTo>
                  <a:lnTo>
                    <a:pt x="69341" y="22606"/>
                  </a:lnTo>
                  <a:lnTo>
                    <a:pt x="68707" y="28829"/>
                  </a:lnTo>
                  <a:lnTo>
                    <a:pt x="66928" y="35179"/>
                  </a:lnTo>
                  <a:lnTo>
                    <a:pt x="59562" y="48386"/>
                  </a:lnTo>
                  <a:lnTo>
                    <a:pt x="47751" y="59563"/>
                  </a:lnTo>
                  <a:lnTo>
                    <a:pt x="41528" y="63627"/>
                  </a:lnTo>
                  <a:lnTo>
                    <a:pt x="28321" y="68198"/>
                  </a:lnTo>
                  <a:lnTo>
                    <a:pt x="21971" y="68960"/>
                  </a:lnTo>
                  <a:lnTo>
                    <a:pt x="16128" y="67944"/>
                  </a:lnTo>
                  <a:lnTo>
                    <a:pt x="10540" y="65785"/>
                  </a:lnTo>
                  <a:lnTo>
                    <a:pt x="5969" y="62356"/>
                  </a:lnTo>
                  <a:lnTo>
                    <a:pt x="1397" y="54991"/>
                  </a:lnTo>
                  <a:lnTo>
                    <a:pt x="380" y="50800"/>
                  </a:lnTo>
                  <a:lnTo>
                    <a:pt x="0" y="45973"/>
                  </a:lnTo>
                  <a:lnTo>
                    <a:pt x="1142" y="37972"/>
                  </a:lnTo>
                  <a:lnTo>
                    <a:pt x="4190" y="29591"/>
                  </a:lnTo>
                  <a:lnTo>
                    <a:pt x="8762" y="2184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2" name="Freeform 771"/>
            <p:cNvSpPr/>
            <p:nvPr/>
          </p:nvSpPr>
          <p:spPr>
            <a:xfrm>
              <a:off x="9164309" y="7117801"/>
              <a:ext cx="49298" cy="51078"/>
            </a:xfrm>
            <a:custGeom>
              <a:avLst/>
              <a:gdLst/>
              <a:ahLst/>
              <a:cxnLst/>
              <a:rect l="0" t="0" r="0" b="0"/>
              <a:pathLst>
                <a:path w="49785" h="49530">
                  <a:moveTo>
                    <a:pt x="3175" y="45719"/>
                  </a:moveTo>
                  <a:lnTo>
                    <a:pt x="1397" y="43561"/>
                  </a:lnTo>
                  <a:lnTo>
                    <a:pt x="0" y="38354"/>
                  </a:lnTo>
                  <a:lnTo>
                    <a:pt x="762" y="29971"/>
                  </a:lnTo>
                  <a:lnTo>
                    <a:pt x="1779" y="26924"/>
                  </a:lnTo>
                  <a:lnTo>
                    <a:pt x="4826" y="20574"/>
                  </a:lnTo>
                  <a:lnTo>
                    <a:pt x="12193" y="11938"/>
                  </a:lnTo>
                  <a:lnTo>
                    <a:pt x="21591" y="4953"/>
                  </a:lnTo>
                  <a:lnTo>
                    <a:pt x="31370" y="762"/>
                  </a:lnTo>
                  <a:lnTo>
                    <a:pt x="35942" y="0"/>
                  </a:lnTo>
                  <a:lnTo>
                    <a:pt x="39751" y="380"/>
                  </a:lnTo>
                  <a:lnTo>
                    <a:pt x="43561" y="1396"/>
                  </a:lnTo>
                  <a:lnTo>
                    <a:pt x="46356" y="3555"/>
                  </a:lnTo>
                  <a:lnTo>
                    <a:pt x="48387" y="6730"/>
                  </a:lnTo>
                  <a:lnTo>
                    <a:pt x="49531" y="10159"/>
                  </a:lnTo>
                  <a:lnTo>
                    <a:pt x="49784" y="14351"/>
                  </a:lnTo>
                  <a:lnTo>
                    <a:pt x="47372" y="23749"/>
                  </a:lnTo>
                  <a:lnTo>
                    <a:pt x="44959" y="28575"/>
                  </a:lnTo>
                  <a:lnTo>
                    <a:pt x="37593" y="37718"/>
                  </a:lnTo>
                  <a:lnTo>
                    <a:pt x="28195" y="44577"/>
                  </a:lnTo>
                  <a:lnTo>
                    <a:pt x="18543" y="48767"/>
                  </a:lnTo>
                  <a:lnTo>
                    <a:pt x="13971" y="49529"/>
                  </a:lnTo>
                  <a:lnTo>
                    <a:pt x="9780" y="49149"/>
                  </a:lnTo>
                  <a:lnTo>
                    <a:pt x="6350" y="4775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3" name="Freeform 772"/>
            <p:cNvSpPr/>
            <p:nvPr/>
          </p:nvSpPr>
          <p:spPr>
            <a:xfrm>
              <a:off x="9190719" y="6893842"/>
              <a:ext cx="95075" cy="229854"/>
            </a:xfrm>
            <a:custGeom>
              <a:avLst/>
              <a:gdLst/>
              <a:ahLst/>
              <a:cxnLst/>
              <a:rect l="0" t="0" r="0" b="0"/>
              <a:pathLst>
                <a:path w="94743" h="230506">
                  <a:moveTo>
                    <a:pt x="382" y="2413"/>
                  </a:moveTo>
                  <a:lnTo>
                    <a:pt x="1651" y="1016"/>
                  </a:lnTo>
                  <a:lnTo>
                    <a:pt x="3175" y="0"/>
                  </a:lnTo>
                  <a:lnTo>
                    <a:pt x="5208" y="0"/>
                  </a:lnTo>
                  <a:lnTo>
                    <a:pt x="6986" y="254"/>
                  </a:lnTo>
                  <a:lnTo>
                    <a:pt x="27178" y="12827"/>
                  </a:lnTo>
                  <a:lnTo>
                    <a:pt x="41402" y="23621"/>
                  </a:lnTo>
                  <a:lnTo>
                    <a:pt x="57150" y="37592"/>
                  </a:lnTo>
                  <a:lnTo>
                    <a:pt x="71755" y="54229"/>
                  </a:lnTo>
                  <a:lnTo>
                    <a:pt x="83948" y="73786"/>
                  </a:lnTo>
                  <a:lnTo>
                    <a:pt x="88774" y="84581"/>
                  </a:lnTo>
                  <a:lnTo>
                    <a:pt x="92202" y="96011"/>
                  </a:lnTo>
                  <a:lnTo>
                    <a:pt x="94742" y="115951"/>
                  </a:lnTo>
                  <a:lnTo>
                    <a:pt x="93726" y="130936"/>
                  </a:lnTo>
                  <a:lnTo>
                    <a:pt x="90171" y="146177"/>
                  </a:lnTo>
                  <a:lnTo>
                    <a:pt x="84201" y="161543"/>
                  </a:lnTo>
                  <a:lnTo>
                    <a:pt x="75565" y="176530"/>
                  </a:lnTo>
                  <a:lnTo>
                    <a:pt x="64389" y="191769"/>
                  </a:lnTo>
                  <a:lnTo>
                    <a:pt x="50420" y="206756"/>
                  </a:lnTo>
                  <a:lnTo>
                    <a:pt x="34417" y="221742"/>
                  </a:lnTo>
                  <a:lnTo>
                    <a:pt x="25400" y="229489"/>
                  </a:lnTo>
                  <a:lnTo>
                    <a:pt x="23623" y="230505"/>
                  </a:lnTo>
                  <a:lnTo>
                    <a:pt x="21972" y="230505"/>
                  </a:lnTo>
                  <a:lnTo>
                    <a:pt x="19813" y="230123"/>
                  </a:lnTo>
                  <a:lnTo>
                    <a:pt x="18415" y="228727"/>
                  </a:lnTo>
                  <a:lnTo>
                    <a:pt x="17780" y="226948"/>
                  </a:lnTo>
                  <a:lnTo>
                    <a:pt x="17780" y="225297"/>
                  </a:lnTo>
                  <a:lnTo>
                    <a:pt x="18035" y="223519"/>
                  </a:lnTo>
                  <a:lnTo>
                    <a:pt x="35814" y="207898"/>
                  </a:lnTo>
                  <a:lnTo>
                    <a:pt x="56008" y="186563"/>
                  </a:lnTo>
                  <a:lnTo>
                    <a:pt x="70993" y="165354"/>
                  </a:lnTo>
                  <a:lnTo>
                    <a:pt x="80773" y="144144"/>
                  </a:lnTo>
                  <a:lnTo>
                    <a:pt x="84963" y="123190"/>
                  </a:lnTo>
                  <a:lnTo>
                    <a:pt x="84583" y="109346"/>
                  </a:lnTo>
                  <a:lnTo>
                    <a:pt x="82550" y="98170"/>
                  </a:lnTo>
                  <a:lnTo>
                    <a:pt x="79375" y="87376"/>
                  </a:lnTo>
                  <a:lnTo>
                    <a:pt x="69342" y="67818"/>
                  </a:lnTo>
                  <a:lnTo>
                    <a:pt x="56008" y="50800"/>
                  </a:lnTo>
                  <a:lnTo>
                    <a:pt x="41402" y="36576"/>
                  </a:lnTo>
                  <a:lnTo>
                    <a:pt x="20575" y="20193"/>
                  </a:lnTo>
                  <a:lnTo>
                    <a:pt x="3429" y="9397"/>
                  </a:lnTo>
                  <a:lnTo>
                    <a:pt x="2413" y="9017"/>
                  </a:lnTo>
                  <a:lnTo>
                    <a:pt x="0" y="6222"/>
                  </a:lnTo>
                  <a:lnTo>
                    <a:pt x="0" y="4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4" name="Freeform 773"/>
            <p:cNvSpPr/>
            <p:nvPr/>
          </p:nvSpPr>
          <p:spPr>
            <a:xfrm>
              <a:off x="9174873" y="7104050"/>
              <a:ext cx="59862" cy="49113"/>
            </a:xfrm>
            <a:custGeom>
              <a:avLst/>
              <a:gdLst/>
              <a:ahLst/>
              <a:cxnLst/>
              <a:rect l="0" t="0" r="0" b="0"/>
              <a:pathLst>
                <a:path w="59944" h="48515">
                  <a:moveTo>
                    <a:pt x="9398" y="5588"/>
                  </a:moveTo>
                  <a:lnTo>
                    <a:pt x="13208" y="2795"/>
                  </a:lnTo>
                  <a:lnTo>
                    <a:pt x="17779" y="1144"/>
                  </a:lnTo>
                  <a:lnTo>
                    <a:pt x="27813" y="0"/>
                  </a:lnTo>
                  <a:lnTo>
                    <a:pt x="42799" y="1779"/>
                  </a:lnTo>
                  <a:lnTo>
                    <a:pt x="43941" y="2160"/>
                  </a:lnTo>
                  <a:lnTo>
                    <a:pt x="48387" y="5588"/>
                  </a:lnTo>
                  <a:lnTo>
                    <a:pt x="56134" y="13209"/>
                  </a:lnTo>
                  <a:lnTo>
                    <a:pt x="58927" y="17781"/>
                  </a:lnTo>
                  <a:lnTo>
                    <a:pt x="59563" y="19812"/>
                  </a:lnTo>
                  <a:lnTo>
                    <a:pt x="59943" y="21972"/>
                  </a:lnTo>
                  <a:lnTo>
                    <a:pt x="59563" y="25782"/>
                  </a:lnTo>
                  <a:lnTo>
                    <a:pt x="55372" y="32767"/>
                  </a:lnTo>
                  <a:lnTo>
                    <a:pt x="46354" y="43181"/>
                  </a:lnTo>
                  <a:lnTo>
                    <a:pt x="41148" y="46990"/>
                  </a:lnTo>
                  <a:lnTo>
                    <a:pt x="39370" y="47752"/>
                  </a:lnTo>
                  <a:lnTo>
                    <a:pt x="36195" y="48514"/>
                  </a:lnTo>
                  <a:lnTo>
                    <a:pt x="32130" y="48134"/>
                  </a:lnTo>
                  <a:lnTo>
                    <a:pt x="27177" y="46356"/>
                  </a:lnTo>
                  <a:lnTo>
                    <a:pt x="22351" y="42546"/>
                  </a:lnTo>
                  <a:lnTo>
                    <a:pt x="21589" y="41530"/>
                  </a:lnTo>
                  <a:lnTo>
                    <a:pt x="20192" y="39751"/>
                  </a:lnTo>
                  <a:lnTo>
                    <a:pt x="20192" y="36576"/>
                  </a:lnTo>
                  <a:lnTo>
                    <a:pt x="19176" y="33147"/>
                  </a:lnTo>
                  <a:lnTo>
                    <a:pt x="16001" y="34545"/>
                  </a:lnTo>
                  <a:lnTo>
                    <a:pt x="14351" y="34545"/>
                  </a:lnTo>
                  <a:lnTo>
                    <a:pt x="12953" y="34798"/>
                  </a:lnTo>
                  <a:lnTo>
                    <a:pt x="11176" y="34798"/>
                  </a:lnTo>
                  <a:lnTo>
                    <a:pt x="9778" y="34545"/>
                  </a:lnTo>
                  <a:lnTo>
                    <a:pt x="6603" y="33147"/>
                  </a:lnTo>
                  <a:lnTo>
                    <a:pt x="4572" y="31750"/>
                  </a:lnTo>
                  <a:lnTo>
                    <a:pt x="1015" y="28195"/>
                  </a:lnTo>
                  <a:lnTo>
                    <a:pt x="1015" y="27560"/>
                  </a:lnTo>
                  <a:lnTo>
                    <a:pt x="0" y="24131"/>
                  </a:lnTo>
                  <a:lnTo>
                    <a:pt x="380" y="18161"/>
                  </a:lnTo>
                  <a:lnTo>
                    <a:pt x="1015" y="153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5" name="Freeform 774"/>
            <p:cNvSpPr/>
            <p:nvPr/>
          </p:nvSpPr>
          <p:spPr>
            <a:xfrm>
              <a:off x="9183676" y="7113872"/>
              <a:ext cx="40494" cy="29469"/>
            </a:xfrm>
            <a:custGeom>
              <a:avLst/>
              <a:gdLst/>
              <a:ahLst/>
              <a:cxnLst/>
              <a:rect l="0" t="0" r="0" b="0"/>
              <a:pathLst>
                <a:path w="40767" h="28576">
                  <a:moveTo>
                    <a:pt x="0" y="11430"/>
                  </a:moveTo>
                  <a:lnTo>
                    <a:pt x="380" y="10034"/>
                  </a:lnTo>
                  <a:lnTo>
                    <a:pt x="1397" y="8001"/>
                  </a:lnTo>
                  <a:lnTo>
                    <a:pt x="6985" y="2413"/>
                  </a:lnTo>
                  <a:lnTo>
                    <a:pt x="8763" y="1398"/>
                  </a:lnTo>
                  <a:lnTo>
                    <a:pt x="13969" y="0"/>
                  </a:lnTo>
                  <a:lnTo>
                    <a:pt x="30353" y="1016"/>
                  </a:lnTo>
                  <a:lnTo>
                    <a:pt x="39751" y="9652"/>
                  </a:lnTo>
                  <a:lnTo>
                    <a:pt x="40386" y="10796"/>
                  </a:lnTo>
                  <a:lnTo>
                    <a:pt x="40766" y="11812"/>
                  </a:lnTo>
                  <a:lnTo>
                    <a:pt x="40766" y="12447"/>
                  </a:lnTo>
                  <a:lnTo>
                    <a:pt x="40386" y="13971"/>
                  </a:lnTo>
                  <a:lnTo>
                    <a:pt x="39369" y="15622"/>
                  </a:lnTo>
                  <a:lnTo>
                    <a:pt x="30988" y="25020"/>
                  </a:lnTo>
                  <a:lnTo>
                    <a:pt x="28193" y="27433"/>
                  </a:lnTo>
                  <a:lnTo>
                    <a:pt x="26797" y="28195"/>
                  </a:lnTo>
                  <a:lnTo>
                    <a:pt x="25400" y="28575"/>
                  </a:lnTo>
                  <a:lnTo>
                    <a:pt x="24003" y="28195"/>
                  </a:lnTo>
                  <a:lnTo>
                    <a:pt x="21208" y="26798"/>
                  </a:lnTo>
                  <a:lnTo>
                    <a:pt x="20192" y="25782"/>
                  </a:lnTo>
                  <a:lnTo>
                    <a:pt x="19939" y="22607"/>
                  </a:lnTo>
                  <a:lnTo>
                    <a:pt x="18795" y="18797"/>
                  </a:lnTo>
                  <a:lnTo>
                    <a:pt x="17144" y="15622"/>
                  </a:lnTo>
                  <a:lnTo>
                    <a:pt x="14604" y="13209"/>
                  </a:lnTo>
                  <a:lnTo>
                    <a:pt x="13207" y="12447"/>
                  </a:lnTo>
                  <a:lnTo>
                    <a:pt x="8381" y="12827"/>
                  </a:lnTo>
                  <a:lnTo>
                    <a:pt x="4190" y="14987"/>
                  </a:lnTo>
                  <a:lnTo>
                    <a:pt x="2793" y="14987"/>
                  </a:lnTo>
                  <a:lnTo>
                    <a:pt x="380" y="12827"/>
                  </a:lnTo>
                  <a:lnTo>
                    <a:pt x="380" y="12192"/>
                  </a:lnTo>
                  <a:lnTo>
                    <a:pt x="0" y="11812"/>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6" name="Freeform 775"/>
            <p:cNvSpPr/>
            <p:nvPr/>
          </p:nvSpPr>
          <p:spPr>
            <a:xfrm>
              <a:off x="9042825" y="6893842"/>
              <a:ext cx="66904" cy="153235"/>
            </a:xfrm>
            <a:custGeom>
              <a:avLst/>
              <a:gdLst/>
              <a:ahLst/>
              <a:cxnLst/>
              <a:rect l="0" t="0" r="0" b="0"/>
              <a:pathLst>
                <a:path w="67565" h="154179">
                  <a:moveTo>
                    <a:pt x="60579" y="0"/>
                  </a:moveTo>
                  <a:lnTo>
                    <a:pt x="62611" y="0"/>
                  </a:lnTo>
                  <a:lnTo>
                    <a:pt x="64009" y="1016"/>
                  </a:lnTo>
                  <a:lnTo>
                    <a:pt x="65024" y="2413"/>
                  </a:lnTo>
                  <a:lnTo>
                    <a:pt x="65786" y="4191"/>
                  </a:lnTo>
                  <a:lnTo>
                    <a:pt x="67184" y="18415"/>
                  </a:lnTo>
                  <a:lnTo>
                    <a:pt x="67564" y="37845"/>
                  </a:lnTo>
                  <a:lnTo>
                    <a:pt x="67184" y="49403"/>
                  </a:lnTo>
                  <a:lnTo>
                    <a:pt x="66168" y="61594"/>
                  </a:lnTo>
                  <a:lnTo>
                    <a:pt x="64771" y="74421"/>
                  </a:lnTo>
                  <a:lnTo>
                    <a:pt x="61976" y="87756"/>
                  </a:lnTo>
                  <a:lnTo>
                    <a:pt x="58421" y="100203"/>
                  </a:lnTo>
                  <a:lnTo>
                    <a:pt x="53595" y="112776"/>
                  </a:lnTo>
                  <a:lnTo>
                    <a:pt x="39624" y="134366"/>
                  </a:lnTo>
                  <a:lnTo>
                    <a:pt x="30226" y="142747"/>
                  </a:lnTo>
                  <a:lnTo>
                    <a:pt x="19177" y="149732"/>
                  </a:lnTo>
                  <a:lnTo>
                    <a:pt x="5843" y="154178"/>
                  </a:lnTo>
                  <a:lnTo>
                    <a:pt x="3811" y="154178"/>
                  </a:lnTo>
                  <a:lnTo>
                    <a:pt x="2033" y="153543"/>
                  </a:lnTo>
                  <a:lnTo>
                    <a:pt x="636" y="152527"/>
                  </a:lnTo>
                  <a:lnTo>
                    <a:pt x="0" y="150748"/>
                  </a:lnTo>
                  <a:lnTo>
                    <a:pt x="0" y="148717"/>
                  </a:lnTo>
                  <a:lnTo>
                    <a:pt x="636" y="146939"/>
                  </a:lnTo>
                  <a:lnTo>
                    <a:pt x="1651" y="145542"/>
                  </a:lnTo>
                  <a:lnTo>
                    <a:pt x="15240" y="140589"/>
                  </a:lnTo>
                  <a:lnTo>
                    <a:pt x="25400" y="134366"/>
                  </a:lnTo>
                  <a:lnTo>
                    <a:pt x="33401" y="126365"/>
                  </a:lnTo>
                  <a:lnTo>
                    <a:pt x="45974" y="105791"/>
                  </a:lnTo>
                  <a:lnTo>
                    <a:pt x="50165" y="93980"/>
                  </a:lnTo>
                  <a:lnTo>
                    <a:pt x="53213" y="82168"/>
                  </a:lnTo>
                  <a:lnTo>
                    <a:pt x="55373" y="69595"/>
                  </a:lnTo>
                  <a:lnTo>
                    <a:pt x="56770" y="57404"/>
                  </a:lnTo>
                  <a:lnTo>
                    <a:pt x="57404" y="45973"/>
                  </a:lnTo>
                  <a:lnTo>
                    <a:pt x="57786" y="25400"/>
                  </a:lnTo>
                  <a:lnTo>
                    <a:pt x="56388" y="5206"/>
                  </a:lnTo>
                  <a:lnTo>
                    <a:pt x="56388" y="3047"/>
                  </a:lnTo>
                  <a:lnTo>
                    <a:pt x="57404" y="1651"/>
                  </a:lnTo>
                  <a:lnTo>
                    <a:pt x="58801" y="6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7" name="Freeform 776"/>
            <p:cNvSpPr/>
            <p:nvPr/>
          </p:nvSpPr>
          <p:spPr>
            <a:xfrm>
              <a:off x="8817463" y="6785792"/>
              <a:ext cx="21128" cy="19646"/>
            </a:xfrm>
            <a:custGeom>
              <a:avLst/>
              <a:gdLst/>
              <a:ahLst/>
              <a:cxnLst/>
              <a:rect l="0" t="0" r="0" b="0"/>
              <a:pathLst>
                <a:path w="19813" h="19433">
                  <a:moveTo>
                    <a:pt x="1778" y="4064"/>
                  </a:moveTo>
                  <a:lnTo>
                    <a:pt x="4573" y="1271"/>
                  </a:lnTo>
                  <a:lnTo>
                    <a:pt x="8383" y="0"/>
                  </a:lnTo>
                  <a:lnTo>
                    <a:pt x="12192" y="0"/>
                  </a:lnTo>
                  <a:lnTo>
                    <a:pt x="13971" y="635"/>
                  </a:lnTo>
                  <a:lnTo>
                    <a:pt x="15749" y="1651"/>
                  </a:lnTo>
                  <a:lnTo>
                    <a:pt x="18415" y="4446"/>
                  </a:lnTo>
                  <a:lnTo>
                    <a:pt x="19812" y="8001"/>
                  </a:lnTo>
                  <a:lnTo>
                    <a:pt x="19812" y="12193"/>
                  </a:lnTo>
                  <a:lnTo>
                    <a:pt x="18162" y="15622"/>
                  </a:lnTo>
                  <a:lnTo>
                    <a:pt x="16764" y="17019"/>
                  </a:lnTo>
                  <a:lnTo>
                    <a:pt x="13589" y="19050"/>
                  </a:lnTo>
                  <a:lnTo>
                    <a:pt x="11812" y="19432"/>
                  </a:lnTo>
                  <a:lnTo>
                    <a:pt x="7621" y="19432"/>
                  </a:lnTo>
                  <a:lnTo>
                    <a:pt x="4191" y="17781"/>
                  </a:lnTo>
                  <a:lnTo>
                    <a:pt x="1398" y="14986"/>
                  </a:lnTo>
                  <a:lnTo>
                    <a:pt x="0" y="11431"/>
                  </a:lnTo>
                  <a:lnTo>
                    <a:pt x="0" y="7621"/>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8" name="Freeform 777"/>
            <p:cNvSpPr/>
            <p:nvPr/>
          </p:nvSpPr>
          <p:spPr>
            <a:xfrm>
              <a:off x="8845634" y="6801508"/>
              <a:ext cx="12324" cy="11787"/>
            </a:xfrm>
            <a:custGeom>
              <a:avLst/>
              <a:gdLst/>
              <a:ahLst/>
              <a:cxnLst/>
              <a:rect l="0" t="0" r="0" b="0"/>
              <a:pathLst>
                <a:path w="12193" h="12192">
                  <a:moveTo>
                    <a:pt x="1016" y="2413"/>
                  </a:moveTo>
                  <a:lnTo>
                    <a:pt x="2793" y="634"/>
                  </a:lnTo>
                  <a:lnTo>
                    <a:pt x="5206" y="0"/>
                  </a:lnTo>
                  <a:lnTo>
                    <a:pt x="7619" y="0"/>
                  </a:lnTo>
                  <a:lnTo>
                    <a:pt x="9779" y="1016"/>
                  </a:lnTo>
                  <a:lnTo>
                    <a:pt x="11556" y="2793"/>
                  </a:lnTo>
                  <a:lnTo>
                    <a:pt x="12192" y="4826"/>
                  </a:lnTo>
                  <a:lnTo>
                    <a:pt x="12192" y="7239"/>
                  </a:lnTo>
                  <a:lnTo>
                    <a:pt x="11556" y="9652"/>
                  </a:lnTo>
                  <a:lnTo>
                    <a:pt x="9779" y="11429"/>
                  </a:lnTo>
                  <a:lnTo>
                    <a:pt x="7366" y="12191"/>
                  </a:lnTo>
                  <a:lnTo>
                    <a:pt x="4953" y="12191"/>
                  </a:lnTo>
                  <a:lnTo>
                    <a:pt x="2793" y="11049"/>
                  </a:lnTo>
                  <a:lnTo>
                    <a:pt x="1016" y="9398"/>
                  </a:lnTo>
                  <a:lnTo>
                    <a:pt x="0" y="6857"/>
                  </a:lnTo>
                  <a:lnTo>
                    <a:pt x="0" y="4444"/>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79" name="Freeform 778"/>
            <p:cNvSpPr/>
            <p:nvPr/>
          </p:nvSpPr>
          <p:spPr>
            <a:xfrm>
              <a:off x="8868521" y="6811330"/>
              <a:ext cx="7043" cy="7858"/>
            </a:xfrm>
            <a:custGeom>
              <a:avLst/>
              <a:gdLst/>
              <a:ahLst/>
              <a:cxnLst/>
              <a:rect l="0" t="0" r="0" b="0"/>
              <a:pathLst>
                <a:path w="8002" h="8002">
                  <a:moveTo>
                    <a:pt x="382" y="1777"/>
                  </a:moveTo>
                  <a:lnTo>
                    <a:pt x="1779" y="635"/>
                  </a:lnTo>
                  <a:lnTo>
                    <a:pt x="3048" y="0"/>
                  </a:lnTo>
                  <a:lnTo>
                    <a:pt x="4572" y="0"/>
                  </a:lnTo>
                  <a:lnTo>
                    <a:pt x="6223" y="635"/>
                  </a:lnTo>
                  <a:lnTo>
                    <a:pt x="7367" y="1777"/>
                  </a:lnTo>
                  <a:lnTo>
                    <a:pt x="8001" y="3428"/>
                  </a:lnTo>
                  <a:lnTo>
                    <a:pt x="8001" y="4826"/>
                  </a:lnTo>
                  <a:lnTo>
                    <a:pt x="7367" y="6603"/>
                  </a:lnTo>
                  <a:lnTo>
                    <a:pt x="6223" y="7619"/>
                  </a:lnTo>
                  <a:lnTo>
                    <a:pt x="4572" y="8001"/>
                  </a:lnTo>
                  <a:lnTo>
                    <a:pt x="3048" y="8001"/>
                  </a:lnTo>
                  <a:lnTo>
                    <a:pt x="1397" y="7619"/>
                  </a:lnTo>
                  <a:lnTo>
                    <a:pt x="382" y="6223"/>
                  </a:lnTo>
                  <a:lnTo>
                    <a:pt x="0" y="4826"/>
                  </a:lnTo>
                  <a:lnTo>
                    <a:pt x="0" y="3428"/>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0" name="Freeform 779"/>
            <p:cNvSpPr/>
            <p:nvPr/>
          </p:nvSpPr>
          <p:spPr>
            <a:xfrm>
              <a:off x="8817463" y="6785792"/>
              <a:ext cx="21128" cy="19646"/>
            </a:xfrm>
            <a:custGeom>
              <a:avLst/>
              <a:gdLst/>
              <a:ahLst/>
              <a:cxnLst/>
              <a:rect l="0" t="0" r="0" b="0"/>
              <a:pathLst>
                <a:path w="19813" h="19433">
                  <a:moveTo>
                    <a:pt x="1778" y="4064"/>
                  </a:moveTo>
                  <a:lnTo>
                    <a:pt x="4573" y="1271"/>
                  </a:lnTo>
                  <a:lnTo>
                    <a:pt x="8383" y="0"/>
                  </a:lnTo>
                  <a:lnTo>
                    <a:pt x="12192" y="0"/>
                  </a:lnTo>
                  <a:lnTo>
                    <a:pt x="13971" y="635"/>
                  </a:lnTo>
                  <a:lnTo>
                    <a:pt x="15749" y="1651"/>
                  </a:lnTo>
                  <a:lnTo>
                    <a:pt x="18415" y="4446"/>
                  </a:lnTo>
                  <a:lnTo>
                    <a:pt x="19812" y="8001"/>
                  </a:lnTo>
                  <a:lnTo>
                    <a:pt x="19812" y="12193"/>
                  </a:lnTo>
                  <a:lnTo>
                    <a:pt x="18162" y="15622"/>
                  </a:lnTo>
                  <a:lnTo>
                    <a:pt x="16764" y="17019"/>
                  </a:lnTo>
                  <a:lnTo>
                    <a:pt x="13589" y="19050"/>
                  </a:lnTo>
                  <a:lnTo>
                    <a:pt x="11812" y="19432"/>
                  </a:lnTo>
                  <a:lnTo>
                    <a:pt x="7621" y="19432"/>
                  </a:lnTo>
                  <a:lnTo>
                    <a:pt x="4191" y="17781"/>
                  </a:lnTo>
                  <a:lnTo>
                    <a:pt x="1398" y="14986"/>
                  </a:lnTo>
                  <a:lnTo>
                    <a:pt x="0" y="11431"/>
                  </a:lnTo>
                  <a:lnTo>
                    <a:pt x="0" y="762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1" name="Freeform 780"/>
            <p:cNvSpPr/>
            <p:nvPr/>
          </p:nvSpPr>
          <p:spPr>
            <a:xfrm>
              <a:off x="8845634" y="6801508"/>
              <a:ext cx="12324" cy="11787"/>
            </a:xfrm>
            <a:custGeom>
              <a:avLst/>
              <a:gdLst/>
              <a:ahLst/>
              <a:cxnLst/>
              <a:rect l="0" t="0" r="0" b="0"/>
              <a:pathLst>
                <a:path w="12193" h="12192">
                  <a:moveTo>
                    <a:pt x="1016" y="2413"/>
                  </a:moveTo>
                  <a:lnTo>
                    <a:pt x="2793" y="634"/>
                  </a:lnTo>
                  <a:lnTo>
                    <a:pt x="5206" y="0"/>
                  </a:lnTo>
                  <a:lnTo>
                    <a:pt x="7619" y="0"/>
                  </a:lnTo>
                  <a:lnTo>
                    <a:pt x="9779" y="1016"/>
                  </a:lnTo>
                  <a:lnTo>
                    <a:pt x="11556" y="2793"/>
                  </a:lnTo>
                  <a:lnTo>
                    <a:pt x="12192" y="4826"/>
                  </a:lnTo>
                  <a:lnTo>
                    <a:pt x="12192" y="7239"/>
                  </a:lnTo>
                  <a:lnTo>
                    <a:pt x="11556" y="9652"/>
                  </a:lnTo>
                  <a:lnTo>
                    <a:pt x="9779" y="11429"/>
                  </a:lnTo>
                  <a:lnTo>
                    <a:pt x="7366" y="12191"/>
                  </a:lnTo>
                  <a:lnTo>
                    <a:pt x="4953" y="12191"/>
                  </a:lnTo>
                  <a:lnTo>
                    <a:pt x="2793" y="11049"/>
                  </a:lnTo>
                  <a:lnTo>
                    <a:pt x="1016" y="9398"/>
                  </a:lnTo>
                  <a:lnTo>
                    <a:pt x="0" y="6857"/>
                  </a:lnTo>
                  <a:lnTo>
                    <a:pt x="0" y="444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2" name="Freeform 781"/>
            <p:cNvSpPr/>
            <p:nvPr/>
          </p:nvSpPr>
          <p:spPr>
            <a:xfrm>
              <a:off x="8868521" y="6811330"/>
              <a:ext cx="7043" cy="7858"/>
            </a:xfrm>
            <a:custGeom>
              <a:avLst/>
              <a:gdLst/>
              <a:ahLst/>
              <a:cxnLst/>
              <a:rect l="0" t="0" r="0" b="0"/>
              <a:pathLst>
                <a:path w="8002" h="8002">
                  <a:moveTo>
                    <a:pt x="382" y="1777"/>
                  </a:moveTo>
                  <a:lnTo>
                    <a:pt x="1779" y="635"/>
                  </a:lnTo>
                  <a:lnTo>
                    <a:pt x="3048" y="0"/>
                  </a:lnTo>
                  <a:lnTo>
                    <a:pt x="4572" y="0"/>
                  </a:lnTo>
                  <a:lnTo>
                    <a:pt x="6223" y="635"/>
                  </a:lnTo>
                  <a:lnTo>
                    <a:pt x="7367" y="1777"/>
                  </a:lnTo>
                  <a:lnTo>
                    <a:pt x="8001" y="3428"/>
                  </a:lnTo>
                  <a:lnTo>
                    <a:pt x="8001" y="4826"/>
                  </a:lnTo>
                  <a:lnTo>
                    <a:pt x="7367" y="6603"/>
                  </a:lnTo>
                  <a:lnTo>
                    <a:pt x="6223" y="7619"/>
                  </a:lnTo>
                  <a:lnTo>
                    <a:pt x="4572" y="8001"/>
                  </a:lnTo>
                  <a:lnTo>
                    <a:pt x="3048" y="8001"/>
                  </a:lnTo>
                  <a:lnTo>
                    <a:pt x="1397" y="7619"/>
                  </a:lnTo>
                  <a:lnTo>
                    <a:pt x="382" y="6223"/>
                  </a:lnTo>
                  <a:lnTo>
                    <a:pt x="0" y="4826"/>
                  </a:lnTo>
                  <a:lnTo>
                    <a:pt x="0" y="342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3" name="Freeform 782"/>
            <p:cNvSpPr/>
            <p:nvPr/>
          </p:nvSpPr>
          <p:spPr>
            <a:xfrm>
              <a:off x="8856197" y="6746501"/>
              <a:ext cx="19366" cy="19646"/>
            </a:xfrm>
            <a:custGeom>
              <a:avLst/>
              <a:gdLst/>
              <a:ahLst/>
              <a:cxnLst/>
              <a:rect l="0" t="0" r="0" b="0"/>
              <a:pathLst>
                <a:path w="19941" h="19813">
                  <a:moveTo>
                    <a:pt x="7367" y="253"/>
                  </a:moveTo>
                  <a:lnTo>
                    <a:pt x="9398" y="0"/>
                  </a:lnTo>
                  <a:lnTo>
                    <a:pt x="11177" y="0"/>
                  </a:lnTo>
                  <a:lnTo>
                    <a:pt x="14986" y="1397"/>
                  </a:lnTo>
                  <a:lnTo>
                    <a:pt x="17781" y="3810"/>
                  </a:lnTo>
                  <a:lnTo>
                    <a:pt x="18796" y="5461"/>
                  </a:lnTo>
                  <a:lnTo>
                    <a:pt x="19558" y="7238"/>
                  </a:lnTo>
                  <a:lnTo>
                    <a:pt x="19940" y="11049"/>
                  </a:lnTo>
                  <a:lnTo>
                    <a:pt x="18416" y="14986"/>
                  </a:lnTo>
                  <a:lnTo>
                    <a:pt x="16003" y="17652"/>
                  </a:lnTo>
                  <a:lnTo>
                    <a:pt x="12573" y="19430"/>
                  </a:lnTo>
                  <a:lnTo>
                    <a:pt x="10415" y="19812"/>
                  </a:lnTo>
                  <a:lnTo>
                    <a:pt x="8764" y="19812"/>
                  </a:lnTo>
                  <a:lnTo>
                    <a:pt x="4954" y="18414"/>
                  </a:lnTo>
                  <a:lnTo>
                    <a:pt x="3430" y="17399"/>
                  </a:lnTo>
                  <a:lnTo>
                    <a:pt x="2159" y="16001"/>
                  </a:lnTo>
                  <a:lnTo>
                    <a:pt x="1017" y="14224"/>
                  </a:lnTo>
                  <a:lnTo>
                    <a:pt x="382" y="12446"/>
                  </a:lnTo>
                  <a:lnTo>
                    <a:pt x="0" y="8636"/>
                  </a:lnTo>
                  <a:lnTo>
                    <a:pt x="1397" y="4826"/>
                  </a:lnTo>
                  <a:lnTo>
                    <a:pt x="3810" y="2031"/>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4" name="Freeform 783"/>
            <p:cNvSpPr/>
            <p:nvPr/>
          </p:nvSpPr>
          <p:spPr>
            <a:xfrm>
              <a:off x="8872043" y="6774004"/>
              <a:ext cx="12325" cy="11787"/>
            </a:xfrm>
            <a:custGeom>
              <a:avLst/>
              <a:gdLst/>
              <a:ahLst/>
              <a:cxnLst/>
              <a:rect l="0" t="0" r="0" b="0"/>
              <a:pathLst>
                <a:path w="12194" h="12574">
                  <a:moveTo>
                    <a:pt x="4573" y="382"/>
                  </a:moveTo>
                  <a:lnTo>
                    <a:pt x="6986" y="0"/>
                  </a:lnTo>
                  <a:lnTo>
                    <a:pt x="11176" y="2414"/>
                  </a:lnTo>
                  <a:lnTo>
                    <a:pt x="12193" y="4954"/>
                  </a:lnTo>
                  <a:lnTo>
                    <a:pt x="12193" y="7367"/>
                  </a:lnTo>
                  <a:lnTo>
                    <a:pt x="11558" y="9398"/>
                  </a:lnTo>
                  <a:lnTo>
                    <a:pt x="10161" y="11557"/>
                  </a:lnTo>
                  <a:lnTo>
                    <a:pt x="7748" y="12573"/>
                  </a:lnTo>
                  <a:lnTo>
                    <a:pt x="5335" y="12573"/>
                  </a:lnTo>
                  <a:lnTo>
                    <a:pt x="3175" y="11939"/>
                  </a:lnTo>
                  <a:lnTo>
                    <a:pt x="1144" y="10542"/>
                  </a:lnTo>
                  <a:lnTo>
                    <a:pt x="0" y="8002"/>
                  </a:lnTo>
                  <a:lnTo>
                    <a:pt x="0" y="5589"/>
                  </a:lnTo>
                  <a:lnTo>
                    <a:pt x="762" y="3175"/>
                  </a:lnTo>
                  <a:lnTo>
                    <a:pt x="2160" y="1397"/>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5" name="Freeform 784"/>
            <p:cNvSpPr/>
            <p:nvPr/>
          </p:nvSpPr>
          <p:spPr>
            <a:xfrm>
              <a:off x="8882606" y="6793650"/>
              <a:ext cx="8804" cy="7858"/>
            </a:xfrm>
            <a:custGeom>
              <a:avLst/>
              <a:gdLst/>
              <a:ahLst/>
              <a:cxnLst/>
              <a:rect l="0" t="0" r="0" b="0"/>
              <a:pathLst>
                <a:path w="8002" h="7747">
                  <a:moveTo>
                    <a:pt x="3175" y="0"/>
                  </a:moveTo>
                  <a:lnTo>
                    <a:pt x="4571" y="0"/>
                  </a:lnTo>
                  <a:lnTo>
                    <a:pt x="6223" y="380"/>
                  </a:lnTo>
                  <a:lnTo>
                    <a:pt x="7366" y="1396"/>
                  </a:lnTo>
                  <a:lnTo>
                    <a:pt x="8001" y="2793"/>
                  </a:lnTo>
                  <a:lnTo>
                    <a:pt x="8001" y="4571"/>
                  </a:lnTo>
                  <a:lnTo>
                    <a:pt x="7619" y="5968"/>
                  </a:lnTo>
                  <a:lnTo>
                    <a:pt x="6603" y="6984"/>
                  </a:lnTo>
                  <a:lnTo>
                    <a:pt x="5206" y="7746"/>
                  </a:lnTo>
                  <a:lnTo>
                    <a:pt x="3428" y="7746"/>
                  </a:lnTo>
                  <a:lnTo>
                    <a:pt x="2158" y="7366"/>
                  </a:lnTo>
                  <a:lnTo>
                    <a:pt x="635" y="6350"/>
                  </a:lnTo>
                  <a:lnTo>
                    <a:pt x="0" y="4953"/>
                  </a:lnTo>
                  <a:lnTo>
                    <a:pt x="0" y="3555"/>
                  </a:lnTo>
                  <a:lnTo>
                    <a:pt x="635" y="1778"/>
                  </a:lnTo>
                  <a:lnTo>
                    <a:pt x="1778" y="762"/>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6" name="Freeform 785"/>
            <p:cNvSpPr/>
            <p:nvPr/>
          </p:nvSpPr>
          <p:spPr>
            <a:xfrm>
              <a:off x="8856197" y="6746501"/>
              <a:ext cx="19366" cy="19646"/>
            </a:xfrm>
            <a:custGeom>
              <a:avLst/>
              <a:gdLst/>
              <a:ahLst/>
              <a:cxnLst/>
              <a:rect l="0" t="0" r="0" b="0"/>
              <a:pathLst>
                <a:path w="19941" h="19813">
                  <a:moveTo>
                    <a:pt x="7367" y="253"/>
                  </a:moveTo>
                  <a:lnTo>
                    <a:pt x="9398" y="0"/>
                  </a:lnTo>
                  <a:lnTo>
                    <a:pt x="11177" y="0"/>
                  </a:lnTo>
                  <a:lnTo>
                    <a:pt x="14986" y="1397"/>
                  </a:lnTo>
                  <a:lnTo>
                    <a:pt x="17781" y="3810"/>
                  </a:lnTo>
                  <a:lnTo>
                    <a:pt x="18796" y="5461"/>
                  </a:lnTo>
                  <a:lnTo>
                    <a:pt x="19558" y="7238"/>
                  </a:lnTo>
                  <a:lnTo>
                    <a:pt x="19940" y="11049"/>
                  </a:lnTo>
                  <a:lnTo>
                    <a:pt x="18416" y="14986"/>
                  </a:lnTo>
                  <a:lnTo>
                    <a:pt x="16003" y="17652"/>
                  </a:lnTo>
                  <a:lnTo>
                    <a:pt x="12573" y="19430"/>
                  </a:lnTo>
                  <a:lnTo>
                    <a:pt x="10415" y="19812"/>
                  </a:lnTo>
                  <a:lnTo>
                    <a:pt x="8764" y="19812"/>
                  </a:lnTo>
                  <a:lnTo>
                    <a:pt x="4954" y="18414"/>
                  </a:lnTo>
                  <a:lnTo>
                    <a:pt x="3430" y="17399"/>
                  </a:lnTo>
                  <a:lnTo>
                    <a:pt x="2159" y="16001"/>
                  </a:lnTo>
                  <a:lnTo>
                    <a:pt x="1017" y="14224"/>
                  </a:lnTo>
                  <a:lnTo>
                    <a:pt x="382" y="12446"/>
                  </a:lnTo>
                  <a:lnTo>
                    <a:pt x="0" y="8636"/>
                  </a:lnTo>
                  <a:lnTo>
                    <a:pt x="1397" y="4826"/>
                  </a:lnTo>
                  <a:lnTo>
                    <a:pt x="3810" y="203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7" name="Freeform 786"/>
            <p:cNvSpPr/>
            <p:nvPr/>
          </p:nvSpPr>
          <p:spPr>
            <a:xfrm>
              <a:off x="8872043" y="6774004"/>
              <a:ext cx="12325" cy="11787"/>
            </a:xfrm>
            <a:custGeom>
              <a:avLst/>
              <a:gdLst/>
              <a:ahLst/>
              <a:cxnLst/>
              <a:rect l="0" t="0" r="0" b="0"/>
              <a:pathLst>
                <a:path w="12194" h="12574">
                  <a:moveTo>
                    <a:pt x="4573" y="382"/>
                  </a:moveTo>
                  <a:lnTo>
                    <a:pt x="6986" y="0"/>
                  </a:lnTo>
                  <a:lnTo>
                    <a:pt x="11176" y="2414"/>
                  </a:lnTo>
                  <a:lnTo>
                    <a:pt x="12193" y="4954"/>
                  </a:lnTo>
                  <a:lnTo>
                    <a:pt x="12193" y="7367"/>
                  </a:lnTo>
                  <a:lnTo>
                    <a:pt x="11558" y="9398"/>
                  </a:lnTo>
                  <a:lnTo>
                    <a:pt x="10161" y="11557"/>
                  </a:lnTo>
                  <a:lnTo>
                    <a:pt x="7748" y="12573"/>
                  </a:lnTo>
                  <a:lnTo>
                    <a:pt x="5335" y="12573"/>
                  </a:lnTo>
                  <a:lnTo>
                    <a:pt x="3175" y="11939"/>
                  </a:lnTo>
                  <a:lnTo>
                    <a:pt x="1144" y="10542"/>
                  </a:lnTo>
                  <a:lnTo>
                    <a:pt x="0" y="8002"/>
                  </a:lnTo>
                  <a:lnTo>
                    <a:pt x="0" y="5589"/>
                  </a:lnTo>
                  <a:lnTo>
                    <a:pt x="762" y="3175"/>
                  </a:lnTo>
                  <a:lnTo>
                    <a:pt x="2160" y="139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8" name="Freeform 787"/>
            <p:cNvSpPr/>
            <p:nvPr/>
          </p:nvSpPr>
          <p:spPr>
            <a:xfrm>
              <a:off x="8882606" y="6793650"/>
              <a:ext cx="8804" cy="7858"/>
            </a:xfrm>
            <a:custGeom>
              <a:avLst/>
              <a:gdLst/>
              <a:ahLst/>
              <a:cxnLst/>
              <a:rect l="0" t="0" r="0" b="0"/>
              <a:pathLst>
                <a:path w="8002" h="7747">
                  <a:moveTo>
                    <a:pt x="3175" y="0"/>
                  </a:moveTo>
                  <a:lnTo>
                    <a:pt x="4571" y="0"/>
                  </a:lnTo>
                  <a:lnTo>
                    <a:pt x="6223" y="380"/>
                  </a:lnTo>
                  <a:lnTo>
                    <a:pt x="7366" y="1396"/>
                  </a:lnTo>
                  <a:lnTo>
                    <a:pt x="8001" y="2793"/>
                  </a:lnTo>
                  <a:lnTo>
                    <a:pt x="8001" y="4571"/>
                  </a:lnTo>
                  <a:lnTo>
                    <a:pt x="7619" y="5968"/>
                  </a:lnTo>
                  <a:lnTo>
                    <a:pt x="6603" y="6984"/>
                  </a:lnTo>
                  <a:lnTo>
                    <a:pt x="5206" y="7746"/>
                  </a:lnTo>
                  <a:lnTo>
                    <a:pt x="3428" y="7746"/>
                  </a:lnTo>
                  <a:lnTo>
                    <a:pt x="2158" y="7366"/>
                  </a:lnTo>
                  <a:lnTo>
                    <a:pt x="635" y="6350"/>
                  </a:lnTo>
                  <a:lnTo>
                    <a:pt x="0" y="4953"/>
                  </a:lnTo>
                  <a:lnTo>
                    <a:pt x="0" y="3555"/>
                  </a:lnTo>
                  <a:lnTo>
                    <a:pt x="635" y="1778"/>
                  </a:lnTo>
                  <a:lnTo>
                    <a:pt x="1778" y="76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9" name="Freeform 788"/>
            <p:cNvSpPr/>
            <p:nvPr/>
          </p:nvSpPr>
          <p:spPr>
            <a:xfrm>
              <a:off x="8817463" y="6840799"/>
              <a:ext cx="19366" cy="19646"/>
            </a:xfrm>
            <a:custGeom>
              <a:avLst/>
              <a:gdLst/>
              <a:ahLst/>
              <a:cxnLst/>
              <a:rect l="0" t="0" r="0" b="0"/>
              <a:pathLst>
                <a:path w="19431" h="19813">
                  <a:moveTo>
                    <a:pt x="0" y="10414"/>
                  </a:moveTo>
                  <a:lnTo>
                    <a:pt x="635" y="6603"/>
                  </a:lnTo>
                  <a:lnTo>
                    <a:pt x="2413" y="3175"/>
                  </a:lnTo>
                  <a:lnTo>
                    <a:pt x="5588" y="1015"/>
                  </a:lnTo>
                  <a:lnTo>
                    <a:pt x="9398" y="0"/>
                  </a:lnTo>
                  <a:lnTo>
                    <a:pt x="13207" y="635"/>
                  </a:lnTo>
                  <a:lnTo>
                    <a:pt x="16764" y="2793"/>
                  </a:lnTo>
                  <a:lnTo>
                    <a:pt x="18796" y="5588"/>
                  </a:lnTo>
                  <a:lnTo>
                    <a:pt x="19430" y="9398"/>
                  </a:lnTo>
                  <a:lnTo>
                    <a:pt x="18796" y="13207"/>
                  </a:lnTo>
                  <a:lnTo>
                    <a:pt x="17017" y="16637"/>
                  </a:lnTo>
                  <a:lnTo>
                    <a:pt x="13969" y="18795"/>
                  </a:lnTo>
                  <a:lnTo>
                    <a:pt x="10032" y="19812"/>
                  </a:lnTo>
                  <a:lnTo>
                    <a:pt x="6223" y="19177"/>
                  </a:lnTo>
                  <a:lnTo>
                    <a:pt x="3048" y="17017"/>
                  </a:lnTo>
                  <a:lnTo>
                    <a:pt x="635" y="14224"/>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0" name="Freeform 789"/>
            <p:cNvSpPr/>
            <p:nvPr/>
          </p:nvSpPr>
          <p:spPr>
            <a:xfrm>
              <a:off x="8847394" y="6836870"/>
              <a:ext cx="12325" cy="13751"/>
            </a:xfrm>
            <a:custGeom>
              <a:avLst/>
              <a:gdLst/>
              <a:ahLst/>
              <a:cxnLst/>
              <a:rect l="0" t="0" r="0" b="0"/>
              <a:pathLst>
                <a:path w="12448" h="12446">
                  <a:moveTo>
                    <a:pt x="0" y="6223"/>
                  </a:moveTo>
                  <a:lnTo>
                    <a:pt x="382" y="3810"/>
                  </a:lnTo>
                  <a:lnTo>
                    <a:pt x="1778" y="2031"/>
                  </a:lnTo>
                  <a:lnTo>
                    <a:pt x="3429" y="635"/>
                  </a:lnTo>
                  <a:lnTo>
                    <a:pt x="5970" y="0"/>
                  </a:lnTo>
                  <a:lnTo>
                    <a:pt x="8383" y="253"/>
                  </a:lnTo>
                  <a:lnTo>
                    <a:pt x="10414" y="1397"/>
                  </a:lnTo>
                  <a:lnTo>
                    <a:pt x="11812" y="3428"/>
                  </a:lnTo>
                  <a:lnTo>
                    <a:pt x="12447" y="5841"/>
                  </a:lnTo>
                  <a:lnTo>
                    <a:pt x="12192" y="8381"/>
                  </a:lnTo>
                  <a:lnTo>
                    <a:pt x="10796" y="10414"/>
                  </a:lnTo>
                  <a:lnTo>
                    <a:pt x="8637" y="11811"/>
                  </a:lnTo>
                  <a:lnTo>
                    <a:pt x="6604" y="12445"/>
                  </a:lnTo>
                  <a:lnTo>
                    <a:pt x="4191" y="12191"/>
                  </a:lnTo>
                  <a:lnTo>
                    <a:pt x="2033" y="10794"/>
                  </a:lnTo>
                  <a:lnTo>
                    <a:pt x="636" y="8636"/>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1" name="Freeform 790"/>
            <p:cNvSpPr/>
            <p:nvPr/>
          </p:nvSpPr>
          <p:spPr>
            <a:xfrm>
              <a:off x="8870283" y="6834905"/>
              <a:ext cx="7043" cy="7858"/>
            </a:xfrm>
            <a:custGeom>
              <a:avLst/>
              <a:gdLst/>
              <a:ahLst/>
              <a:cxnLst/>
              <a:rect l="0" t="0" r="0" b="0"/>
              <a:pathLst>
                <a:path w="8002" h="8002">
                  <a:moveTo>
                    <a:pt x="0" y="4192"/>
                  </a:moveTo>
                  <a:lnTo>
                    <a:pt x="382" y="2795"/>
                  </a:lnTo>
                  <a:lnTo>
                    <a:pt x="1016" y="1398"/>
                  </a:lnTo>
                  <a:lnTo>
                    <a:pt x="2413" y="255"/>
                  </a:lnTo>
                  <a:lnTo>
                    <a:pt x="3811" y="0"/>
                  </a:lnTo>
                  <a:lnTo>
                    <a:pt x="5588" y="255"/>
                  </a:lnTo>
                  <a:lnTo>
                    <a:pt x="6986" y="1017"/>
                  </a:lnTo>
                  <a:lnTo>
                    <a:pt x="7621" y="2413"/>
                  </a:lnTo>
                  <a:lnTo>
                    <a:pt x="8001" y="3810"/>
                  </a:lnTo>
                  <a:lnTo>
                    <a:pt x="7621" y="5588"/>
                  </a:lnTo>
                  <a:lnTo>
                    <a:pt x="6986" y="6859"/>
                  </a:lnTo>
                  <a:lnTo>
                    <a:pt x="5588" y="7621"/>
                  </a:lnTo>
                  <a:lnTo>
                    <a:pt x="4191" y="8001"/>
                  </a:lnTo>
                  <a:lnTo>
                    <a:pt x="2795" y="8001"/>
                  </a:lnTo>
                  <a:lnTo>
                    <a:pt x="382" y="5843"/>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2" name="Freeform 791"/>
            <p:cNvSpPr/>
            <p:nvPr/>
          </p:nvSpPr>
          <p:spPr>
            <a:xfrm>
              <a:off x="8817463" y="6840799"/>
              <a:ext cx="19366" cy="19646"/>
            </a:xfrm>
            <a:custGeom>
              <a:avLst/>
              <a:gdLst/>
              <a:ahLst/>
              <a:cxnLst/>
              <a:rect l="0" t="0" r="0" b="0"/>
              <a:pathLst>
                <a:path w="19431" h="19813">
                  <a:moveTo>
                    <a:pt x="0" y="10414"/>
                  </a:moveTo>
                  <a:lnTo>
                    <a:pt x="635" y="6603"/>
                  </a:lnTo>
                  <a:lnTo>
                    <a:pt x="2413" y="3175"/>
                  </a:lnTo>
                  <a:lnTo>
                    <a:pt x="5588" y="1015"/>
                  </a:lnTo>
                  <a:lnTo>
                    <a:pt x="9398" y="0"/>
                  </a:lnTo>
                  <a:lnTo>
                    <a:pt x="13207" y="635"/>
                  </a:lnTo>
                  <a:lnTo>
                    <a:pt x="16764" y="2793"/>
                  </a:lnTo>
                  <a:lnTo>
                    <a:pt x="18796" y="5588"/>
                  </a:lnTo>
                  <a:lnTo>
                    <a:pt x="19430" y="9398"/>
                  </a:lnTo>
                  <a:lnTo>
                    <a:pt x="18796" y="13207"/>
                  </a:lnTo>
                  <a:lnTo>
                    <a:pt x="17017" y="16637"/>
                  </a:lnTo>
                  <a:lnTo>
                    <a:pt x="13969" y="18795"/>
                  </a:lnTo>
                  <a:lnTo>
                    <a:pt x="10032" y="19812"/>
                  </a:lnTo>
                  <a:lnTo>
                    <a:pt x="6223" y="19177"/>
                  </a:lnTo>
                  <a:lnTo>
                    <a:pt x="3048" y="17017"/>
                  </a:lnTo>
                  <a:lnTo>
                    <a:pt x="635" y="1422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3" name="Freeform 792"/>
            <p:cNvSpPr/>
            <p:nvPr/>
          </p:nvSpPr>
          <p:spPr>
            <a:xfrm>
              <a:off x="8847394" y="6836870"/>
              <a:ext cx="12325" cy="13751"/>
            </a:xfrm>
            <a:custGeom>
              <a:avLst/>
              <a:gdLst/>
              <a:ahLst/>
              <a:cxnLst/>
              <a:rect l="0" t="0" r="0" b="0"/>
              <a:pathLst>
                <a:path w="12448" h="12446">
                  <a:moveTo>
                    <a:pt x="0" y="6223"/>
                  </a:moveTo>
                  <a:lnTo>
                    <a:pt x="382" y="3810"/>
                  </a:lnTo>
                  <a:lnTo>
                    <a:pt x="1778" y="2031"/>
                  </a:lnTo>
                  <a:lnTo>
                    <a:pt x="3429" y="635"/>
                  </a:lnTo>
                  <a:lnTo>
                    <a:pt x="5970" y="0"/>
                  </a:lnTo>
                  <a:lnTo>
                    <a:pt x="8383" y="253"/>
                  </a:lnTo>
                  <a:lnTo>
                    <a:pt x="10414" y="1397"/>
                  </a:lnTo>
                  <a:lnTo>
                    <a:pt x="11812" y="3428"/>
                  </a:lnTo>
                  <a:lnTo>
                    <a:pt x="12447" y="5841"/>
                  </a:lnTo>
                  <a:lnTo>
                    <a:pt x="12192" y="8381"/>
                  </a:lnTo>
                  <a:lnTo>
                    <a:pt x="10796" y="10414"/>
                  </a:lnTo>
                  <a:lnTo>
                    <a:pt x="8637" y="11811"/>
                  </a:lnTo>
                  <a:lnTo>
                    <a:pt x="6604" y="12445"/>
                  </a:lnTo>
                  <a:lnTo>
                    <a:pt x="4191" y="12191"/>
                  </a:lnTo>
                  <a:lnTo>
                    <a:pt x="2033" y="10794"/>
                  </a:lnTo>
                  <a:lnTo>
                    <a:pt x="636"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4" name="Freeform 793"/>
            <p:cNvSpPr/>
            <p:nvPr/>
          </p:nvSpPr>
          <p:spPr>
            <a:xfrm>
              <a:off x="8870283" y="6834905"/>
              <a:ext cx="7043" cy="7858"/>
            </a:xfrm>
            <a:custGeom>
              <a:avLst/>
              <a:gdLst/>
              <a:ahLst/>
              <a:cxnLst/>
              <a:rect l="0" t="0" r="0" b="0"/>
              <a:pathLst>
                <a:path w="8002" h="8002">
                  <a:moveTo>
                    <a:pt x="0" y="4192"/>
                  </a:moveTo>
                  <a:lnTo>
                    <a:pt x="382" y="2795"/>
                  </a:lnTo>
                  <a:lnTo>
                    <a:pt x="1016" y="1398"/>
                  </a:lnTo>
                  <a:lnTo>
                    <a:pt x="2413" y="255"/>
                  </a:lnTo>
                  <a:lnTo>
                    <a:pt x="3811" y="0"/>
                  </a:lnTo>
                  <a:lnTo>
                    <a:pt x="5588" y="255"/>
                  </a:lnTo>
                  <a:lnTo>
                    <a:pt x="6986" y="1017"/>
                  </a:lnTo>
                  <a:lnTo>
                    <a:pt x="7621" y="2413"/>
                  </a:lnTo>
                  <a:lnTo>
                    <a:pt x="8001" y="3810"/>
                  </a:lnTo>
                  <a:lnTo>
                    <a:pt x="7621" y="5588"/>
                  </a:lnTo>
                  <a:lnTo>
                    <a:pt x="6986" y="6859"/>
                  </a:lnTo>
                  <a:lnTo>
                    <a:pt x="5588" y="7621"/>
                  </a:lnTo>
                  <a:lnTo>
                    <a:pt x="4191" y="8001"/>
                  </a:lnTo>
                  <a:lnTo>
                    <a:pt x="2795" y="8001"/>
                  </a:lnTo>
                  <a:lnTo>
                    <a:pt x="382" y="584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59" name="Group 879"/>
          <p:cNvGrpSpPr>
            <a:grpSpLocks/>
          </p:cNvGrpSpPr>
          <p:nvPr/>
        </p:nvGrpSpPr>
        <p:grpSpPr bwMode="auto">
          <a:xfrm>
            <a:off x="7451725" y="4868863"/>
            <a:ext cx="576263" cy="525462"/>
            <a:chOff x="9067800" y="2768600"/>
            <a:chExt cx="639954" cy="649352"/>
          </a:xfrm>
        </p:grpSpPr>
        <p:sp>
          <p:nvSpPr>
            <p:cNvPr id="796" name="Freeform 795"/>
            <p:cNvSpPr/>
            <p:nvPr/>
          </p:nvSpPr>
          <p:spPr>
            <a:xfrm>
              <a:off x="9067800" y="2768600"/>
              <a:ext cx="620561" cy="621887"/>
            </a:xfrm>
            <a:custGeom>
              <a:avLst/>
              <a:gdLst/>
              <a:ahLst/>
              <a:cxnLst/>
              <a:rect l="0" t="0" r="0" b="0"/>
              <a:pathLst>
                <a:path w="620269" h="622428">
                  <a:moveTo>
                    <a:pt x="0" y="311150"/>
                  </a:moveTo>
                  <a:lnTo>
                    <a:pt x="381" y="295275"/>
                  </a:lnTo>
                  <a:lnTo>
                    <a:pt x="1651" y="279400"/>
                  </a:lnTo>
                  <a:lnTo>
                    <a:pt x="3556" y="263779"/>
                  </a:lnTo>
                  <a:lnTo>
                    <a:pt x="6095" y="248539"/>
                  </a:lnTo>
                  <a:lnTo>
                    <a:pt x="9652" y="233552"/>
                  </a:lnTo>
                  <a:lnTo>
                    <a:pt x="13969" y="218948"/>
                  </a:lnTo>
                  <a:lnTo>
                    <a:pt x="18795" y="204342"/>
                  </a:lnTo>
                  <a:lnTo>
                    <a:pt x="24256" y="190373"/>
                  </a:lnTo>
                  <a:lnTo>
                    <a:pt x="30353" y="176402"/>
                  </a:lnTo>
                  <a:lnTo>
                    <a:pt x="37592" y="163067"/>
                  </a:lnTo>
                  <a:lnTo>
                    <a:pt x="44957" y="150114"/>
                  </a:lnTo>
                  <a:lnTo>
                    <a:pt x="53085" y="137414"/>
                  </a:lnTo>
                  <a:lnTo>
                    <a:pt x="61468" y="125095"/>
                  </a:lnTo>
                  <a:lnTo>
                    <a:pt x="70866" y="113410"/>
                  </a:lnTo>
                  <a:lnTo>
                    <a:pt x="80644" y="101980"/>
                  </a:lnTo>
                  <a:lnTo>
                    <a:pt x="90931" y="91313"/>
                  </a:lnTo>
                  <a:lnTo>
                    <a:pt x="101600" y="80898"/>
                  </a:lnTo>
                  <a:lnTo>
                    <a:pt x="112648" y="71120"/>
                  </a:lnTo>
                  <a:lnTo>
                    <a:pt x="124586" y="62102"/>
                  </a:lnTo>
                  <a:lnTo>
                    <a:pt x="136652" y="53213"/>
                  </a:lnTo>
                  <a:lnTo>
                    <a:pt x="149225" y="45085"/>
                  </a:lnTo>
                  <a:lnTo>
                    <a:pt x="162179" y="37719"/>
                  </a:lnTo>
                  <a:lnTo>
                    <a:pt x="175386" y="30860"/>
                  </a:lnTo>
                  <a:lnTo>
                    <a:pt x="189356" y="24383"/>
                  </a:lnTo>
                  <a:lnTo>
                    <a:pt x="203327" y="18795"/>
                  </a:lnTo>
                  <a:lnTo>
                    <a:pt x="217805" y="13970"/>
                  </a:lnTo>
                  <a:lnTo>
                    <a:pt x="232409" y="9779"/>
                  </a:lnTo>
                  <a:lnTo>
                    <a:pt x="247268" y="6476"/>
                  </a:lnTo>
                  <a:lnTo>
                    <a:pt x="262508" y="3555"/>
                  </a:lnTo>
                  <a:lnTo>
                    <a:pt x="278003" y="1651"/>
                  </a:lnTo>
                  <a:lnTo>
                    <a:pt x="293878" y="380"/>
                  </a:lnTo>
                  <a:lnTo>
                    <a:pt x="309753" y="0"/>
                  </a:lnTo>
                  <a:lnTo>
                    <a:pt x="325628" y="380"/>
                  </a:lnTo>
                  <a:lnTo>
                    <a:pt x="341503" y="1651"/>
                  </a:lnTo>
                  <a:lnTo>
                    <a:pt x="356996" y="3555"/>
                  </a:lnTo>
                  <a:lnTo>
                    <a:pt x="372236" y="6476"/>
                  </a:lnTo>
                  <a:lnTo>
                    <a:pt x="387477" y="9779"/>
                  </a:lnTo>
                  <a:lnTo>
                    <a:pt x="402081" y="13970"/>
                  </a:lnTo>
                  <a:lnTo>
                    <a:pt x="416559" y="18795"/>
                  </a:lnTo>
                  <a:lnTo>
                    <a:pt x="430530" y="24383"/>
                  </a:lnTo>
                  <a:lnTo>
                    <a:pt x="444500" y="30860"/>
                  </a:lnTo>
                  <a:lnTo>
                    <a:pt x="457707" y="37719"/>
                  </a:lnTo>
                  <a:lnTo>
                    <a:pt x="470661" y="45085"/>
                  </a:lnTo>
                  <a:lnTo>
                    <a:pt x="483234" y="53213"/>
                  </a:lnTo>
                  <a:lnTo>
                    <a:pt x="495554" y="62102"/>
                  </a:lnTo>
                  <a:lnTo>
                    <a:pt x="507238" y="71120"/>
                  </a:lnTo>
                  <a:lnTo>
                    <a:pt x="518541" y="80898"/>
                  </a:lnTo>
                  <a:lnTo>
                    <a:pt x="529208" y="91313"/>
                  </a:lnTo>
                  <a:lnTo>
                    <a:pt x="539622" y="101980"/>
                  </a:lnTo>
                  <a:lnTo>
                    <a:pt x="549275" y="113410"/>
                  </a:lnTo>
                  <a:lnTo>
                    <a:pt x="558672" y="125095"/>
                  </a:lnTo>
                  <a:lnTo>
                    <a:pt x="567055" y="137414"/>
                  </a:lnTo>
                  <a:lnTo>
                    <a:pt x="575182" y="150114"/>
                  </a:lnTo>
                  <a:lnTo>
                    <a:pt x="582676" y="163067"/>
                  </a:lnTo>
                  <a:lnTo>
                    <a:pt x="589406" y="176402"/>
                  </a:lnTo>
                  <a:lnTo>
                    <a:pt x="595883" y="190373"/>
                  </a:lnTo>
                  <a:lnTo>
                    <a:pt x="601471" y="204342"/>
                  </a:lnTo>
                  <a:lnTo>
                    <a:pt x="606297" y="218948"/>
                  </a:lnTo>
                  <a:lnTo>
                    <a:pt x="610489" y="233552"/>
                  </a:lnTo>
                  <a:lnTo>
                    <a:pt x="614044" y="248539"/>
                  </a:lnTo>
                  <a:lnTo>
                    <a:pt x="616584" y="263779"/>
                  </a:lnTo>
                  <a:lnTo>
                    <a:pt x="618617" y="279400"/>
                  </a:lnTo>
                  <a:lnTo>
                    <a:pt x="619886" y="295275"/>
                  </a:lnTo>
                  <a:lnTo>
                    <a:pt x="620268" y="311150"/>
                  </a:lnTo>
                  <a:lnTo>
                    <a:pt x="619886" y="327151"/>
                  </a:lnTo>
                  <a:lnTo>
                    <a:pt x="618617" y="343026"/>
                  </a:lnTo>
                  <a:lnTo>
                    <a:pt x="616584" y="358648"/>
                  </a:lnTo>
                  <a:lnTo>
                    <a:pt x="614044" y="373888"/>
                  </a:lnTo>
                  <a:lnTo>
                    <a:pt x="610489" y="388747"/>
                  </a:lnTo>
                  <a:lnTo>
                    <a:pt x="606297" y="403732"/>
                  </a:lnTo>
                  <a:lnTo>
                    <a:pt x="601471" y="418083"/>
                  </a:lnTo>
                  <a:lnTo>
                    <a:pt x="595883" y="432307"/>
                  </a:lnTo>
                  <a:lnTo>
                    <a:pt x="589406" y="446023"/>
                  </a:lnTo>
                  <a:lnTo>
                    <a:pt x="582676" y="459613"/>
                  </a:lnTo>
                  <a:lnTo>
                    <a:pt x="575182" y="472567"/>
                  </a:lnTo>
                  <a:lnTo>
                    <a:pt x="567055" y="485266"/>
                  </a:lnTo>
                  <a:lnTo>
                    <a:pt x="558672" y="497332"/>
                  </a:lnTo>
                  <a:lnTo>
                    <a:pt x="549275" y="509015"/>
                  </a:lnTo>
                  <a:lnTo>
                    <a:pt x="539622" y="520319"/>
                  </a:lnTo>
                  <a:lnTo>
                    <a:pt x="529208" y="531114"/>
                  </a:lnTo>
                  <a:lnTo>
                    <a:pt x="518541" y="541528"/>
                  </a:lnTo>
                  <a:lnTo>
                    <a:pt x="507238" y="551179"/>
                  </a:lnTo>
                  <a:lnTo>
                    <a:pt x="495554" y="560704"/>
                  </a:lnTo>
                  <a:lnTo>
                    <a:pt x="483234" y="569086"/>
                  </a:lnTo>
                  <a:lnTo>
                    <a:pt x="470661" y="577215"/>
                  </a:lnTo>
                  <a:lnTo>
                    <a:pt x="457707" y="584708"/>
                  </a:lnTo>
                  <a:lnTo>
                    <a:pt x="444500" y="591820"/>
                  </a:lnTo>
                  <a:lnTo>
                    <a:pt x="430530" y="598042"/>
                  </a:lnTo>
                  <a:lnTo>
                    <a:pt x="416559" y="603503"/>
                  </a:lnTo>
                  <a:lnTo>
                    <a:pt x="402081" y="608457"/>
                  </a:lnTo>
                  <a:lnTo>
                    <a:pt x="387477" y="612647"/>
                  </a:lnTo>
                  <a:lnTo>
                    <a:pt x="372236" y="616203"/>
                  </a:lnTo>
                  <a:lnTo>
                    <a:pt x="356996" y="618744"/>
                  </a:lnTo>
                  <a:lnTo>
                    <a:pt x="341503" y="620776"/>
                  </a:lnTo>
                  <a:lnTo>
                    <a:pt x="325628" y="622046"/>
                  </a:lnTo>
                  <a:lnTo>
                    <a:pt x="309753" y="622427"/>
                  </a:lnTo>
                  <a:lnTo>
                    <a:pt x="293878" y="622046"/>
                  </a:lnTo>
                  <a:lnTo>
                    <a:pt x="278003" y="620776"/>
                  </a:lnTo>
                  <a:lnTo>
                    <a:pt x="262508" y="618744"/>
                  </a:lnTo>
                  <a:lnTo>
                    <a:pt x="247268" y="616203"/>
                  </a:lnTo>
                  <a:lnTo>
                    <a:pt x="232409" y="612647"/>
                  </a:lnTo>
                  <a:lnTo>
                    <a:pt x="217805" y="608457"/>
                  </a:lnTo>
                  <a:lnTo>
                    <a:pt x="203327" y="603503"/>
                  </a:lnTo>
                  <a:lnTo>
                    <a:pt x="189356" y="598042"/>
                  </a:lnTo>
                  <a:lnTo>
                    <a:pt x="175386" y="591820"/>
                  </a:lnTo>
                  <a:lnTo>
                    <a:pt x="162179" y="584708"/>
                  </a:lnTo>
                  <a:lnTo>
                    <a:pt x="149225" y="577215"/>
                  </a:lnTo>
                  <a:lnTo>
                    <a:pt x="136652" y="569086"/>
                  </a:lnTo>
                  <a:lnTo>
                    <a:pt x="124586" y="560704"/>
                  </a:lnTo>
                  <a:lnTo>
                    <a:pt x="112648" y="551179"/>
                  </a:lnTo>
                  <a:lnTo>
                    <a:pt x="101600" y="541528"/>
                  </a:lnTo>
                  <a:lnTo>
                    <a:pt x="90931" y="531114"/>
                  </a:lnTo>
                  <a:lnTo>
                    <a:pt x="80644" y="520319"/>
                  </a:lnTo>
                  <a:lnTo>
                    <a:pt x="70866" y="509015"/>
                  </a:lnTo>
                  <a:lnTo>
                    <a:pt x="61468" y="497332"/>
                  </a:lnTo>
                  <a:lnTo>
                    <a:pt x="53085" y="485266"/>
                  </a:lnTo>
                  <a:lnTo>
                    <a:pt x="44957" y="472567"/>
                  </a:lnTo>
                  <a:lnTo>
                    <a:pt x="37592" y="459613"/>
                  </a:lnTo>
                  <a:lnTo>
                    <a:pt x="30353" y="446023"/>
                  </a:lnTo>
                  <a:lnTo>
                    <a:pt x="24256" y="432307"/>
                  </a:lnTo>
                  <a:lnTo>
                    <a:pt x="18795" y="418083"/>
                  </a:lnTo>
                  <a:lnTo>
                    <a:pt x="13969" y="403732"/>
                  </a:lnTo>
                  <a:lnTo>
                    <a:pt x="9652" y="388747"/>
                  </a:lnTo>
                  <a:lnTo>
                    <a:pt x="6095" y="373888"/>
                  </a:lnTo>
                  <a:lnTo>
                    <a:pt x="3556" y="358648"/>
                  </a:lnTo>
                  <a:lnTo>
                    <a:pt x="1651" y="343026"/>
                  </a:lnTo>
                  <a:lnTo>
                    <a:pt x="381" y="327151"/>
                  </a:lnTo>
                  <a:close/>
                </a:path>
              </a:pathLst>
            </a:custGeom>
            <a:solidFill>
              <a:srgbClr val="9BFFFF"/>
            </a:solidFill>
            <a:ln w="0" cap="flat" cmpd="sng" algn="ctr">
              <a:solidFill>
                <a:srgbClr val="9B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7" name="Freeform 796"/>
            <p:cNvSpPr/>
            <p:nvPr/>
          </p:nvSpPr>
          <p:spPr>
            <a:xfrm>
              <a:off x="9242333" y="2811759"/>
              <a:ext cx="243288" cy="98090"/>
            </a:xfrm>
            <a:custGeom>
              <a:avLst/>
              <a:gdLst/>
              <a:ahLst/>
              <a:cxnLst/>
              <a:rect l="0" t="0" r="0" b="0"/>
              <a:pathLst>
                <a:path w="243205" h="97792">
                  <a:moveTo>
                    <a:pt x="76454" y="37338"/>
                  </a:moveTo>
                  <a:lnTo>
                    <a:pt x="95250" y="17526"/>
                  </a:lnTo>
                  <a:lnTo>
                    <a:pt x="106171" y="9398"/>
                  </a:lnTo>
                  <a:lnTo>
                    <a:pt x="118871" y="3175"/>
                  </a:lnTo>
                  <a:lnTo>
                    <a:pt x="125603" y="1270"/>
                  </a:lnTo>
                  <a:lnTo>
                    <a:pt x="141858" y="0"/>
                  </a:lnTo>
                  <a:lnTo>
                    <a:pt x="160274" y="3175"/>
                  </a:lnTo>
                  <a:lnTo>
                    <a:pt x="170941" y="6478"/>
                  </a:lnTo>
                  <a:lnTo>
                    <a:pt x="182244" y="11304"/>
                  </a:lnTo>
                  <a:lnTo>
                    <a:pt x="196215" y="18542"/>
                  </a:lnTo>
                  <a:lnTo>
                    <a:pt x="211074" y="30481"/>
                  </a:lnTo>
                  <a:lnTo>
                    <a:pt x="224663" y="44197"/>
                  </a:lnTo>
                  <a:lnTo>
                    <a:pt x="236728" y="60072"/>
                  </a:lnTo>
                  <a:lnTo>
                    <a:pt x="243204" y="70740"/>
                  </a:lnTo>
                  <a:lnTo>
                    <a:pt x="223774" y="64263"/>
                  </a:lnTo>
                  <a:lnTo>
                    <a:pt x="211454" y="61341"/>
                  </a:lnTo>
                  <a:lnTo>
                    <a:pt x="194944" y="59056"/>
                  </a:lnTo>
                  <a:lnTo>
                    <a:pt x="175767" y="57785"/>
                  </a:lnTo>
                  <a:lnTo>
                    <a:pt x="165480" y="58166"/>
                  </a:lnTo>
                  <a:lnTo>
                    <a:pt x="154813" y="59437"/>
                  </a:lnTo>
                  <a:lnTo>
                    <a:pt x="144399" y="61341"/>
                  </a:lnTo>
                  <a:lnTo>
                    <a:pt x="133730" y="64263"/>
                  </a:lnTo>
                  <a:lnTo>
                    <a:pt x="123443" y="68454"/>
                  </a:lnTo>
                  <a:lnTo>
                    <a:pt x="113283" y="74041"/>
                  </a:lnTo>
                  <a:lnTo>
                    <a:pt x="95250" y="87631"/>
                  </a:lnTo>
                  <a:lnTo>
                    <a:pt x="86487" y="92584"/>
                  </a:lnTo>
                  <a:lnTo>
                    <a:pt x="77724" y="95759"/>
                  </a:lnTo>
                  <a:lnTo>
                    <a:pt x="60959" y="97791"/>
                  </a:lnTo>
                  <a:lnTo>
                    <a:pt x="52831" y="97410"/>
                  </a:lnTo>
                  <a:lnTo>
                    <a:pt x="38227" y="93854"/>
                  </a:lnTo>
                  <a:lnTo>
                    <a:pt x="20446" y="85344"/>
                  </a:lnTo>
                  <a:lnTo>
                    <a:pt x="7746" y="76582"/>
                  </a:lnTo>
                  <a:lnTo>
                    <a:pt x="0" y="69469"/>
                  </a:lnTo>
                  <a:lnTo>
                    <a:pt x="14986" y="67565"/>
                  </a:lnTo>
                  <a:lnTo>
                    <a:pt x="28575" y="64897"/>
                  </a:lnTo>
                  <a:lnTo>
                    <a:pt x="44068" y="61341"/>
                  </a:lnTo>
                  <a:lnTo>
                    <a:pt x="56641" y="56516"/>
                  </a:lnTo>
                  <a:lnTo>
                    <a:pt x="62483" y="523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8" name="Freeform 797"/>
            <p:cNvSpPr/>
            <p:nvPr/>
          </p:nvSpPr>
          <p:spPr>
            <a:xfrm>
              <a:off x="9263489" y="2821568"/>
              <a:ext cx="200977" cy="80434"/>
            </a:xfrm>
            <a:custGeom>
              <a:avLst/>
              <a:gdLst/>
              <a:ahLst/>
              <a:cxnLst/>
              <a:rect l="0" t="0" r="0" b="0"/>
              <a:pathLst>
                <a:path w="200661" h="80012">
                  <a:moveTo>
                    <a:pt x="45721" y="51690"/>
                  </a:moveTo>
                  <a:lnTo>
                    <a:pt x="47625" y="49784"/>
                  </a:lnTo>
                  <a:lnTo>
                    <a:pt x="66040" y="29592"/>
                  </a:lnTo>
                  <a:lnTo>
                    <a:pt x="84201" y="12065"/>
                  </a:lnTo>
                  <a:lnTo>
                    <a:pt x="94870" y="5208"/>
                  </a:lnTo>
                  <a:lnTo>
                    <a:pt x="107188" y="1017"/>
                  </a:lnTo>
                  <a:lnTo>
                    <a:pt x="121412" y="0"/>
                  </a:lnTo>
                  <a:lnTo>
                    <a:pt x="137923" y="2921"/>
                  </a:lnTo>
                  <a:lnTo>
                    <a:pt x="157608" y="10415"/>
                  </a:lnTo>
                  <a:lnTo>
                    <a:pt x="168657" y="16002"/>
                  </a:lnTo>
                  <a:lnTo>
                    <a:pt x="184912" y="28956"/>
                  </a:lnTo>
                  <a:lnTo>
                    <a:pt x="200660" y="45467"/>
                  </a:lnTo>
                  <a:lnTo>
                    <a:pt x="183515" y="41911"/>
                  </a:lnTo>
                  <a:lnTo>
                    <a:pt x="168910" y="40387"/>
                  </a:lnTo>
                  <a:lnTo>
                    <a:pt x="153162" y="39624"/>
                  </a:lnTo>
                  <a:lnTo>
                    <a:pt x="136272" y="40640"/>
                  </a:lnTo>
                  <a:lnTo>
                    <a:pt x="118746" y="43943"/>
                  </a:lnTo>
                  <a:lnTo>
                    <a:pt x="101600" y="50039"/>
                  </a:lnTo>
                  <a:lnTo>
                    <a:pt x="85090" y="59183"/>
                  </a:lnTo>
                  <a:lnTo>
                    <a:pt x="71501" y="69850"/>
                  </a:lnTo>
                  <a:lnTo>
                    <a:pt x="59945" y="76074"/>
                  </a:lnTo>
                  <a:lnTo>
                    <a:pt x="48514" y="79375"/>
                  </a:lnTo>
                  <a:lnTo>
                    <a:pt x="37593" y="80011"/>
                  </a:lnTo>
                  <a:lnTo>
                    <a:pt x="22607" y="77724"/>
                  </a:lnTo>
                  <a:lnTo>
                    <a:pt x="13971" y="74423"/>
                  </a:lnTo>
                  <a:lnTo>
                    <a:pt x="0" y="66675"/>
                  </a:lnTo>
                  <a:lnTo>
                    <a:pt x="5461" y="65659"/>
                  </a:lnTo>
                  <a:lnTo>
                    <a:pt x="24893" y="61087"/>
                  </a:lnTo>
                  <a:lnTo>
                    <a:pt x="41784" y="54611"/>
                  </a:lnTo>
                  <a:close/>
                </a:path>
              </a:pathLst>
            </a:custGeom>
            <a:solidFill>
              <a:srgbClr val="F2BF49"/>
            </a:solidFill>
            <a:ln w="0" cap="flat" cmpd="sng" algn="ctr">
              <a:solidFill>
                <a:srgbClr val="F2BF4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9" name="Freeform 798"/>
            <p:cNvSpPr/>
            <p:nvPr/>
          </p:nvSpPr>
          <p:spPr>
            <a:xfrm>
              <a:off x="9252911" y="2931428"/>
              <a:ext cx="40547" cy="13733"/>
            </a:xfrm>
            <a:custGeom>
              <a:avLst/>
              <a:gdLst/>
              <a:ahLst/>
              <a:cxnLst/>
              <a:rect l="0" t="0" r="0" b="0"/>
              <a:pathLst>
                <a:path w="40132" h="12320">
                  <a:moveTo>
                    <a:pt x="0" y="4191"/>
                  </a:moveTo>
                  <a:lnTo>
                    <a:pt x="635" y="2541"/>
                  </a:lnTo>
                  <a:lnTo>
                    <a:pt x="1651" y="1271"/>
                  </a:lnTo>
                  <a:lnTo>
                    <a:pt x="2920" y="254"/>
                  </a:lnTo>
                  <a:lnTo>
                    <a:pt x="4826" y="0"/>
                  </a:lnTo>
                  <a:lnTo>
                    <a:pt x="21081" y="1271"/>
                  </a:lnTo>
                  <a:lnTo>
                    <a:pt x="36576" y="3175"/>
                  </a:lnTo>
                  <a:lnTo>
                    <a:pt x="38227" y="3810"/>
                  </a:lnTo>
                  <a:lnTo>
                    <a:pt x="39497" y="5081"/>
                  </a:lnTo>
                  <a:lnTo>
                    <a:pt x="40131" y="6731"/>
                  </a:lnTo>
                  <a:lnTo>
                    <a:pt x="40131" y="8382"/>
                  </a:lnTo>
                  <a:lnTo>
                    <a:pt x="39497" y="10034"/>
                  </a:lnTo>
                  <a:lnTo>
                    <a:pt x="38480" y="11303"/>
                  </a:lnTo>
                  <a:lnTo>
                    <a:pt x="36956" y="12319"/>
                  </a:lnTo>
                  <a:lnTo>
                    <a:pt x="30099" y="11557"/>
                  </a:lnTo>
                  <a:lnTo>
                    <a:pt x="11049" y="9399"/>
                  </a:lnTo>
                  <a:lnTo>
                    <a:pt x="4190" y="9018"/>
                  </a:lnTo>
                  <a:lnTo>
                    <a:pt x="2540" y="8382"/>
                  </a:lnTo>
                  <a:lnTo>
                    <a:pt x="1269" y="7366"/>
                  </a:lnTo>
                  <a:lnTo>
                    <a:pt x="380" y="6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0" name="Freeform 799"/>
            <p:cNvSpPr/>
            <p:nvPr/>
          </p:nvSpPr>
          <p:spPr>
            <a:xfrm>
              <a:off x="9328718" y="3035403"/>
              <a:ext cx="107541" cy="143210"/>
            </a:xfrm>
            <a:custGeom>
              <a:avLst/>
              <a:gdLst/>
              <a:ahLst/>
              <a:cxnLst/>
              <a:rect l="0" t="0" r="0" b="0"/>
              <a:pathLst>
                <a:path w="108206" h="144146">
                  <a:moveTo>
                    <a:pt x="18161" y="9398"/>
                  </a:moveTo>
                  <a:lnTo>
                    <a:pt x="20701" y="0"/>
                  </a:lnTo>
                  <a:lnTo>
                    <a:pt x="35307" y="19811"/>
                  </a:lnTo>
                  <a:lnTo>
                    <a:pt x="53721" y="38989"/>
                  </a:lnTo>
                  <a:lnTo>
                    <a:pt x="72898" y="54482"/>
                  </a:lnTo>
                  <a:lnTo>
                    <a:pt x="87758" y="63626"/>
                  </a:lnTo>
                  <a:lnTo>
                    <a:pt x="103886" y="70739"/>
                  </a:lnTo>
                  <a:lnTo>
                    <a:pt x="108205" y="72389"/>
                  </a:lnTo>
                  <a:lnTo>
                    <a:pt x="100711" y="92582"/>
                  </a:lnTo>
                  <a:lnTo>
                    <a:pt x="92964" y="108839"/>
                  </a:lnTo>
                  <a:lnTo>
                    <a:pt x="83821" y="125095"/>
                  </a:lnTo>
                  <a:lnTo>
                    <a:pt x="70867" y="144145"/>
                  </a:lnTo>
                  <a:lnTo>
                    <a:pt x="54357" y="133223"/>
                  </a:lnTo>
                  <a:lnTo>
                    <a:pt x="37973" y="119507"/>
                  </a:lnTo>
                  <a:lnTo>
                    <a:pt x="21336" y="103632"/>
                  </a:lnTo>
                  <a:lnTo>
                    <a:pt x="5208" y="85089"/>
                  </a:lnTo>
                  <a:lnTo>
                    <a:pt x="0" y="782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1" name="Freeform 800"/>
            <p:cNvSpPr/>
            <p:nvPr/>
          </p:nvSpPr>
          <p:spPr>
            <a:xfrm>
              <a:off x="9337533" y="3055021"/>
              <a:ext cx="86384" cy="111821"/>
            </a:xfrm>
            <a:custGeom>
              <a:avLst/>
              <a:gdLst/>
              <a:ahLst/>
              <a:cxnLst/>
              <a:rect l="0" t="0" r="0" b="0"/>
              <a:pathLst>
                <a:path w="86995" h="111380">
                  <a:moveTo>
                    <a:pt x="14858" y="0"/>
                  </a:moveTo>
                  <a:lnTo>
                    <a:pt x="17144" y="2920"/>
                  </a:lnTo>
                  <a:lnTo>
                    <a:pt x="33274" y="20447"/>
                  </a:lnTo>
                  <a:lnTo>
                    <a:pt x="51689" y="36703"/>
                  </a:lnTo>
                  <a:lnTo>
                    <a:pt x="68326" y="47751"/>
                  </a:lnTo>
                  <a:lnTo>
                    <a:pt x="86994" y="57150"/>
                  </a:lnTo>
                  <a:lnTo>
                    <a:pt x="84454" y="64007"/>
                  </a:lnTo>
                  <a:lnTo>
                    <a:pt x="78358" y="77597"/>
                  </a:lnTo>
                  <a:lnTo>
                    <a:pt x="71501" y="91313"/>
                  </a:lnTo>
                  <a:lnTo>
                    <a:pt x="58928" y="111379"/>
                  </a:lnTo>
                  <a:lnTo>
                    <a:pt x="51434" y="106172"/>
                  </a:lnTo>
                  <a:lnTo>
                    <a:pt x="32639" y="90932"/>
                  </a:lnTo>
                  <a:lnTo>
                    <a:pt x="14224" y="72770"/>
                  </a:lnTo>
                  <a:lnTo>
                    <a:pt x="0" y="55879"/>
                  </a:lnTo>
                  <a:lnTo>
                    <a:pt x="2286" y="47370"/>
                  </a:lnTo>
                  <a:lnTo>
                    <a:pt x="6477" y="31242"/>
                  </a:lnTo>
                  <a:lnTo>
                    <a:pt x="11303" y="13716"/>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2" name="Freeform 801"/>
            <p:cNvSpPr/>
            <p:nvPr/>
          </p:nvSpPr>
          <p:spPr>
            <a:xfrm>
              <a:off x="9390422" y="3056983"/>
              <a:ext cx="208029" cy="143211"/>
            </a:xfrm>
            <a:custGeom>
              <a:avLst/>
              <a:gdLst/>
              <a:ahLst/>
              <a:cxnLst/>
              <a:rect l="0" t="0" r="0" b="0"/>
              <a:pathLst>
                <a:path w="207900" h="144273">
                  <a:moveTo>
                    <a:pt x="151891" y="4191"/>
                  </a:moveTo>
                  <a:lnTo>
                    <a:pt x="155066" y="0"/>
                  </a:lnTo>
                  <a:lnTo>
                    <a:pt x="166751" y="13716"/>
                  </a:lnTo>
                  <a:lnTo>
                    <a:pt x="174498" y="23113"/>
                  </a:lnTo>
                  <a:lnTo>
                    <a:pt x="183261" y="35051"/>
                  </a:lnTo>
                  <a:lnTo>
                    <a:pt x="191642" y="48768"/>
                  </a:lnTo>
                  <a:lnTo>
                    <a:pt x="199389" y="63372"/>
                  </a:lnTo>
                  <a:lnTo>
                    <a:pt x="205231" y="78232"/>
                  </a:lnTo>
                  <a:lnTo>
                    <a:pt x="207899" y="92582"/>
                  </a:lnTo>
                  <a:lnTo>
                    <a:pt x="207899" y="93598"/>
                  </a:lnTo>
                  <a:lnTo>
                    <a:pt x="207517" y="94488"/>
                  </a:lnTo>
                  <a:lnTo>
                    <a:pt x="206501" y="96519"/>
                  </a:lnTo>
                  <a:lnTo>
                    <a:pt x="202691" y="100965"/>
                  </a:lnTo>
                  <a:lnTo>
                    <a:pt x="201040" y="102362"/>
                  </a:lnTo>
                  <a:lnTo>
                    <a:pt x="198754" y="103632"/>
                  </a:lnTo>
                  <a:lnTo>
                    <a:pt x="196596" y="104266"/>
                  </a:lnTo>
                  <a:lnTo>
                    <a:pt x="194944" y="104266"/>
                  </a:lnTo>
                  <a:lnTo>
                    <a:pt x="192913" y="104013"/>
                  </a:lnTo>
                  <a:lnTo>
                    <a:pt x="188722" y="101726"/>
                  </a:lnTo>
                  <a:lnTo>
                    <a:pt x="173481" y="113665"/>
                  </a:lnTo>
                  <a:lnTo>
                    <a:pt x="156972" y="124078"/>
                  </a:lnTo>
                  <a:lnTo>
                    <a:pt x="146939" y="129032"/>
                  </a:lnTo>
                  <a:lnTo>
                    <a:pt x="136271" y="133857"/>
                  </a:lnTo>
                  <a:lnTo>
                    <a:pt x="124333" y="138048"/>
                  </a:lnTo>
                  <a:lnTo>
                    <a:pt x="111760" y="141350"/>
                  </a:lnTo>
                  <a:lnTo>
                    <a:pt x="98171" y="143637"/>
                  </a:lnTo>
                  <a:lnTo>
                    <a:pt x="83819" y="144272"/>
                  </a:lnTo>
                  <a:lnTo>
                    <a:pt x="68961" y="143891"/>
                  </a:lnTo>
                  <a:lnTo>
                    <a:pt x="53721" y="141350"/>
                  </a:lnTo>
                  <a:lnTo>
                    <a:pt x="37591" y="136778"/>
                  </a:lnTo>
                  <a:lnTo>
                    <a:pt x="21081" y="130301"/>
                  </a:lnTo>
                  <a:lnTo>
                    <a:pt x="4190" y="120903"/>
                  </a:lnTo>
                  <a:lnTo>
                    <a:pt x="0" y="118618"/>
                  </a:lnTo>
                  <a:lnTo>
                    <a:pt x="12953" y="99060"/>
                  </a:lnTo>
                  <a:lnTo>
                    <a:pt x="22098" y="83819"/>
                  </a:lnTo>
                  <a:lnTo>
                    <a:pt x="29210" y="68198"/>
                  </a:lnTo>
                  <a:lnTo>
                    <a:pt x="36576" y="48387"/>
                  </a:lnTo>
                  <a:lnTo>
                    <a:pt x="55752" y="53594"/>
                  </a:lnTo>
                  <a:lnTo>
                    <a:pt x="70612" y="54863"/>
                  </a:lnTo>
                  <a:lnTo>
                    <a:pt x="84836" y="53340"/>
                  </a:lnTo>
                  <a:lnTo>
                    <a:pt x="99060" y="49022"/>
                  </a:lnTo>
                  <a:lnTo>
                    <a:pt x="112649" y="41910"/>
                  </a:lnTo>
                  <a:lnTo>
                    <a:pt x="126238" y="32131"/>
                  </a:lnTo>
                  <a:lnTo>
                    <a:pt x="145668" y="1231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3" name="Freeform 802"/>
            <p:cNvSpPr/>
            <p:nvPr/>
          </p:nvSpPr>
          <p:spPr>
            <a:xfrm>
              <a:off x="9404525" y="3070716"/>
              <a:ext cx="185110" cy="121631"/>
            </a:xfrm>
            <a:custGeom>
              <a:avLst/>
              <a:gdLst/>
              <a:ahLst/>
              <a:cxnLst/>
              <a:rect l="0" t="0" r="0" b="0"/>
              <a:pathLst>
                <a:path w="185802" h="121541">
                  <a:moveTo>
                    <a:pt x="142495" y="0"/>
                  </a:moveTo>
                  <a:lnTo>
                    <a:pt x="153162" y="12954"/>
                  </a:lnTo>
                  <a:lnTo>
                    <a:pt x="167006" y="32766"/>
                  </a:lnTo>
                  <a:lnTo>
                    <a:pt x="173863" y="43816"/>
                  </a:lnTo>
                  <a:lnTo>
                    <a:pt x="179324" y="55246"/>
                  </a:lnTo>
                  <a:lnTo>
                    <a:pt x="183643" y="66929"/>
                  </a:lnTo>
                  <a:lnTo>
                    <a:pt x="185801" y="77597"/>
                  </a:lnTo>
                  <a:lnTo>
                    <a:pt x="185166" y="78994"/>
                  </a:lnTo>
                  <a:lnTo>
                    <a:pt x="184277" y="80265"/>
                  </a:lnTo>
                  <a:lnTo>
                    <a:pt x="182626" y="81153"/>
                  </a:lnTo>
                  <a:lnTo>
                    <a:pt x="182246" y="81153"/>
                  </a:lnTo>
                  <a:lnTo>
                    <a:pt x="181611" y="80519"/>
                  </a:lnTo>
                  <a:lnTo>
                    <a:pt x="180595" y="79884"/>
                  </a:lnTo>
                  <a:lnTo>
                    <a:pt x="179324" y="78613"/>
                  </a:lnTo>
                  <a:lnTo>
                    <a:pt x="176403" y="74422"/>
                  </a:lnTo>
                  <a:lnTo>
                    <a:pt x="168275" y="82550"/>
                  </a:lnTo>
                  <a:lnTo>
                    <a:pt x="150241" y="96140"/>
                  </a:lnTo>
                  <a:lnTo>
                    <a:pt x="131446" y="106934"/>
                  </a:lnTo>
                  <a:lnTo>
                    <a:pt x="120397" y="111760"/>
                  </a:lnTo>
                  <a:lnTo>
                    <a:pt x="108205" y="115951"/>
                  </a:lnTo>
                  <a:lnTo>
                    <a:pt x="95250" y="119253"/>
                  </a:lnTo>
                  <a:lnTo>
                    <a:pt x="80899" y="121159"/>
                  </a:lnTo>
                  <a:lnTo>
                    <a:pt x="66040" y="121540"/>
                  </a:lnTo>
                  <a:lnTo>
                    <a:pt x="50547" y="120143"/>
                  </a:lnTo>
                  <a:lnTo>
                    <a:pt x="34290" y="116587"/>
                  </a:lnTo>
                  <a:lnTo>
                    <a:pt x="17526" y="110491"/>
                  </a:lnTo>
                  <a:lnTo>
                    <a:pt x="0" y="101728"/>
                  </a:lnTo>
                  <a:lnTo>
                    <a:pt x="9145" y="87757"/>
                  </a:lnTo>
                  <a:lnTo>
                    <a:pt x="16891" y="73788"/>
                  </a:lnTo>
                  <a:lnTo>
                    <a:pt x="23623" y="59437"/>
                  </a:lnTo>
                  <a:lnTo>
                    <a:pt x="29211" y="45466"/>
                  </a:lnTo>
                  <a:lnTo>
                    <a:pt x="34925" y="47118"/>
                  </a:lnTo>
                  <a:lnTo>
                    <a:pt x="53468" y="49657"/>
                  </a:lnTo>
                  <a:lnTo>
                    <a:pt x="67057" y="49022"/>
                  </a:lnTo>
                  <a:lnTo>
                    <a:pt x="81281" y="45847"/>
                  </a:lnTo>
                  <a:lnTo>
                    <a:pt x="96139" y="40006"/>
                  </a:lnTo>
                  <a:lnTo>
                    <a:pt x="111380" y="30607"/>
                  </a:lnTo>
                  <a:lnTo>
                    <a:pt x="126873" y="17526"/>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4" name="Freeform 803"/>
            <p:cNvSpPr/>
            <p:nvPr/>
          </p:nvSpPr>
          <p:spPr>
            <a:xfrm>
              <a:off x="9110111" y="2860804"/>
              <a:ext cx="158666" cy="109860"/>
            </a:xfrm>
            <a:custGeom>
              <a:avLst/>
              <a:gdLst/>
              <a:ahLst/>
              <a:cxnLst/>
              <a:rect l="0" t="0" r="0" b="0"/>
              <a:pathLst>
                <a:path w="158242" h="109729">
                  <a:moveTo>
                    <a:pt x="60578" y="7494"/>
                  </a:moveTo>
                  <a:lnTo>
                    <a:pt x="62738" y="6478"/>
                  </a:lnTo>
                  <a:lnTo>
                    <a:pt x="80263" y="1906"/>
                  </a:lnTo>
                  <a:lnTo>
                    <a:pt x="96138" y="0"/>
                  </a:lnTo>
                  <a:lnTo>
                    <a:pt x="107823" y="0"/>
                  </a:lnTo>
                  <a:lnTo>
                    <a:pt x="119761" y="1651"/>
                  </a:lnTo>
                  <a:lnTo>
                    <a:pt x="131063" y="5462"/>
                  </a:lnTo>
                  <a:lnTo>
                    <a:pt x="140080" y="11050"/>
                  </a:lnTo>
                  <a:lnTo>
                    <a:pt x="147574" y="17907"/>
                  </a:lnTo>
                  <a:lnTo>
                    <a:pt x="153415" y="26290"/>
                  </a:lnTo>
                  <a:lnTo>
                    <a:pt x="157988" y="36322"/>
                  </a:lnTo>
                  <a:lnTo>
                    <a:pt x="157988" y="36703"/>
                  </a:lnTo>
                  <a:lnTo>
                    <a:pt x="158241" y="36957"/>
                  </a:lnTo>
                  <a:lnTo>
                    <a:pt x="157607" y="45847"/>
                  </a:lnTo>
                  <a:lnTo>
                    <a:pt x="155321" y="59691"/>
                  </a:lnTo>
                  <a:lnTo>
                    <a:pt x="153035" y="66929"/>
                  </a:lnTo>
                  <a:lnTo>
                    <a:pt x="149860" y="73407"/>
                  </a:lnTo>
                  <a:lnTo>
                    <a:pt x="145288" y="78613"/>
                  </a:lnTo>
                  <a:lnTo>
                    <a:pt x="139446" y="81535"/>
                  </a:lnTo>
                  <a:lnTo>
                    <a:pt x="29083" y="109475"/>
                  </a:lnTo>
                  <a:lnTo>
                    <a:pt x="28448" y="109728"/>
                  </a:lnTo>
                  <a:lnTo>
                    <a:pt x="27813" y="109728"/>
                  </a:lnTo>
                  <a:lnTo>
                    <a:pt x="26542" y="109094"/>
                  </a:lnTo>
                  <a:lnTo>
                    <a:pt x="23622" y="107823"/>
                  </a:lnTo>
                  <a:lnTo>
                    <a:pt x="13208" y="100966"/>
                  </a:lnTo>
                  <a:lnTo>
                    <a:pt x="5841" y="92203"/>
                  </a:lnTo>
                  <a:lnTo>
                    <a:pt x="2539" y="86741"/>
                  </a:lnTo>
                  <a:lnTo>
                    <a:pt x="635" y="80900"/>
                  </a:lnTo>
                  <a:lnTo>
                    <a:pt x="0" y="73660"/>
                  </a:lnTo>
                  <a:lnTo>
                    <a:pt x="635" y="64897"/>
                  </a:lnTo>
                  <a:lnTo>
                    <a:pt x="5461" y="50293"/>
                  </a:lnTo>
                  <a:lnTo>
                    <a:pt x="9016" y="44450"/>
                  </a:lnTo>
                  <a:lnTo>
                    <a:pt x="16510" y="35053"/>
                  </a:lnTo>
                  <a:lnTo>
                    <a:pt x="31368" y="22353"/>
                  </a:lnTo>
                  <a:lnTo>
                    <a:pt x="47243" y="133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5" name="Freeform 804"/>
            <p:cNvSpPr/>
            <p:nvPr/>
          </p:nvSpPr>
          <p:spPr>
            <a:xfrm>
              <a:off x="9118926" y="2870613"/>
              <a:ext cx="141037" cy="90242"/>
            </a:xfrm>
            <a:custGeom>
              <a:avLst/>
              <a:gdLst/>
              <a:ahLst/>
              <a:cxnLst/>
              <a:rect l="0" t="0" r="0" b="0"/>
              <a:pathLst>
                <a:path w="140463" h="91569">
                  <a:moveTo>
                    <a:pt x="1650" y="73660"/>
                  </a:moveTo>
                  <a:lnTo>
                    <a:pt x="253" y="70231"/>
                  </a:lnTo>
                  <a:lnTo>
                    <a:pt x="0" y="61469"/>
                  </a:lnTo>
                  <a:lnTo>
                    <a:pt x="1270" y="54230"/>
                  </a:lnTo>
                  <a:lnTo>
                    <a:pt x="2539" y="50293"/>
                  </a:lnTo>
                  <a:lnTo>
                    <a:pt x="6096" y="43181"/>
                  </a:lnTo>
                  <a:lnTo>
                    <a:pt x="14859" y="32131"/>
                  </a:lnTo>
                  <a:lnTo>
                    <a:pt x="24511" y="23750"/>
                  </a:lnTo>
                  <a:lnTo>
                    <a:pt x="37846" y="15240"/>
                  </a:lnTo>
                  <a:lnTo>
                    <a:pt x="54990" y="7112"/>
                  </a:lnTo>
                  <a:lnTo>
                    <a:pt x="55245" y="6859"/>
                  </a:lnTo>
                  <a:lnTo>
                    <a:pt x="64770" y="3937"/>
                  </a:lnTo>
                  <a:lnTo>
                    <a:pt x="82169" y="635"/>
                  </a:lnTo>
                  <a:lnTo>
                    <a:pt x="97662" y="0"/>
                  </a:lnTo>
                  <a:lnTo>
                    <a:pt x="113537" y="2922"/>
                  </a:lnTo>
                  <a:lnTo>
                    <a:pt x="122682" y="6859"/>
                  </a:lnTo>
                  <a:lnTo>
                    <a:pt x="129159" y="11684"/>
                  </a:lnTo>
                  <a:lnTo>
                    <a:pt x="132079" y="14987"/>
                  </a:lnTo>
                  <a:lnTo>
                    <a:pt x="136905" y="21718"/>
                  </a:lnTo>
                  <a:lnTo>
                    <a:pt x="140462" y="29846"/>
                  </a:lnTo>
                  <a:lnTo>
                    <a:pt x="140080" y="34418"/>
                  </a:lnTo>
                  <a:lnTo>
                    <a:pt x="137540" y="50293"/>
                  </a:lnTo>
                  <a:lnTo>
                    <a:pt x="133985" y="59437"/>
                  </a:lnTo>
                  <a:lnTo>
                    <a:pt x="131317" y="62357"/>
                  </a:lnTo>
                  <a:lnTo>
                    <a:pt x="128524" y="64009"/>
                  </a:lnTo>
                  <a:lnTo>
                    <a:pt x="119379" y="66294"/>
                  </a:lnTo>
                  <a:lnTo>
                    <a:pt x="88391" y="74041"/>
                  </a:lnTo>
                  <a:lnTo>
                    <a:pt x="59816" y="81534"/>
                  </a:lnTo>
                  <a:lnTo>
                    <a:pt x="34544" y="87757"/>
                  </a:lnTo>
                  <a:lnTo>
                    <a:pt x="19685" y="91568"/>
                  </a:lnTo>
                  <a:lnTo>
                    <a:pt x="18034" y="90932"/>
                  </a:lnTo>
                  <a:lnTo>
                    <a:pt x="9016" y="83821"/>
                  </a:lnTo>
                  <a:lnTo>
                    <a:pt x="3810" y="775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6" name="Freeform 805"/>
            <p:cNvSpPr/>
            <p:nvPr/>
          </p:nvSpPr>
          <p:spPr>
            <a:xfrm>
              <a:off x="9152422" y="2962817"/>
              <a:ext cx="132222" cy="113784"/>
            </a:xfrm>
            <a:custGeom>
              <a:avLst/>
              <a:gdLst/>
              <a:ahLst/>
              <a:cxnLst/>
              <a:rect l="0" t="0" r="0" b="0"/>
              <a:pathLst>
                <a:path w="131827" h="114301">
                  <a:moveTo>
                    <a:pt x="121157" y="254"/>
                  </a:moveTo>
                  <a:lnTo>
                    <a:pt x="123063" y="0"/>
                  </a:lnTo>
                  <a:lnTo>
                    <a:pt x="124714" y="635"/>
                  </a:lnTo>
                  <a:lnTo>
                    <a:pt x="125983" y="1651"/>
                  </a:lnTo>
                  <a:lnTo>
                    <a:pt x="127635" y="6476"/>
                  </a:lnTo>
                  <a:lnTo>
                    <a:pt x="130810" y="25019"/>
                  </a:lnTo>
                  <a:lnTo>
                    <a:pt x="131826" y="38354"/>
                  </a:lnTo>
                  <a:lnTo>
                    <a:pt x="131191" y="52958"/>
                  </a:lnTo>
                  <a:lnTo>
                    <a:pt x="128269" y="67817"/>
                  </a:lnTo>
                  <a:lnTo>
                    <a:pt x="122428" y="82423"/>
                  </a:lnTo>
                  <a:lnTo>
                    <a:pt x="113029" y="95504"/>
                  </a:lnTo>
                  <a:lnTo>
                    <a:pt x="104266" y="102616"/>
                  </a:lnTo>
                  <a:lnTo>
                    <a:pt x="88773" y="109728"/>
                  </a:lnTo>
                  <a:lnTo>
                    <a:pt x="76453" y="112648"/>
                  </a:lnTo>
                  <a:lnTo>
                    <a:pt x="62483" y="114300"/>
                  </a:lnTo>
                  <a:lnTo>
                    <a:pt x="47243" y="114045"/>
                  </a:lnTo>
                  <a:lnTo>
                    <a:pt x="30861" y="111760"/>
                  </a:lnTo>
                  <a:lnTo>
                    <a:pt x="12700" y="108204"/>
                  </a:lnTo>
                  <a:lnTo>
                    <a:pt x="2920" y="105917"/>
                  </a:lnTo>
                  <a:lnTo>
                    <a:pt x="1269" y="105156"/>
                  </a:lnTo>
                  <a:lnTo>
                    <a:pt x="380" y="103885"/>
                  </a:lnTo>
                  <a:lnTo>
                    <a:pt x="0" y="102235"/>
                  </a:lnTo>
                  <a:lnTo>
                    <a:pt x="0" y="100329"/>
                  </a:lnTo>
                  <a:lnTo>
                    <a:pt x="635" y="98679"/>
                  </a:lnTo>
                  <a:lnTo>
                    <a:pt x="2031" y="97789"/>
                  </a:lnTo>
                  <a:lnTo>
                    <a:pt x="3555" y="97408"/>
                  </a:lnTo>
                  <a:lnTo>
                    <a:pt x="5588" y="97408"/>
                  </a:lnTo>
                  <a:lnTo>
                    <a:pt x="22987" y="101600"/>
                  </a:lnTo>
                  <a:lnTo>
                    <a:pt x="39242" y="104266"/>
                  </a:lnTo>
                  <a:lnTo>
                    <a:pt x="54102" y="105536"/>
                  </a:lnTo>
                  <a:lnTo>
                    <a:pt x="73532" y="104520"/>
                  </a:lnTo>
                  <a:lnTo>
                    <a:pt x="84836" y="101981"/>
                  </a:lnTo>
                  <a:lnTo>
                    <a:pt x="94615" y="97789"/>
                  </a:lnTo>
                  <a:lnTo>
                    <a:pt x="102996" y="92201"/>
                  </a:lnTo>
                  <a:lnTo>
                    <a:pt x="106553" y="89026"/>
                  </a:lnTo>
                  <a:lnTo>
                    <a:pt x="114935" y="77597"/>
                  </a:lnTo>
                  <a:lnTo>
                    <a:pt x="119761" y="64261"/>
                  </a:lnTo>
                  <a:lnTo>
                    <a:pt x="122046" y="50673"/>
                  </a:lnTo>
                  <a:lnTo>
                    <a:pt x="122681" y="36957"/>
                  </a:lnTo>
                  <a:lnTo>
                    <a:pt x="121792" y="25019"/>
                  </a:lnTo>
                  <a:lnTo>
                    <a:pt x="118237" y="5841"/>
                  </a:lnTo>
                  <a:lnTo>
                    <a:pt x="118237" y="3810"/>
                  </a:lnTo>
                  <a:lnTo>
                    <a:pt x="118491" y="2285"/>
                  </a:lnTo>
                  <a:lnTo>
                    <a:pt x="119506" y="101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7" name="Freeform 806"/>
            <p:cNvSpPr/>
            <p:nvPr/>
          </p:nvSpPr>
          <p:spPr>
            <a:xfrm>
              <a:off x="9261725" y="2917696"/>
              <a:ext cx="155140" cy="153020"/>
            </a:xfrm>
            <a:custGeom>
              <a:avLst/>
              <a:gdLst/>
              <a:ahLst/>
              <a:cxnLst/>
              <a:rect l="0" t="0" r="0" b="0"/>
              <a:pathLst>
                <a:path w="155068" h="153289">
                  <a:moveTo>
                    <a:pt x="42038" y="5460"/>
                  </a:moveTo>
                  <a:lnTo>
                    <a:pt x="52071" y="1904"/>
                  </a:lnTo>
                  <a:lnTo>
                    <a:pt x="64643" y="0"/>
                  </a:lnTo>
                  <a:lnTo>
                    <a:pt x="84075" y="254"/>
                  </a:lnTo>
                  <a:lnTo>
                    <a:pt x="97028" y="1269"/>
                  </a:lnTo>
                  <a:lnTo>
                    <a:pt x="104522" y="2285"/>
                  </a:lnTo>
                  <a:lnTo>
                    <a:pt x="105538" y="2539"/>
                  </a:lnTo>
                  <a:lnTo>
                    <a:pt x="106173" y="2920"/>
                  </a:lnTo>
                  <a:lnTo>
                    <a:pt x="107442" y="4191"/>
                  </a:lnTo>
                  <a:lnTo>
                    <a:pt x="107442" y="4572"/>
                  </a:lnTo>
                  <a:lnTo>
                    <a:pt x="107697" y="4826"/>
                  </a:lnTo>
                  <a:lnTo>
                    <a:pt x="107697" y="7112"/>
                  </a:lnTo>
                  <a:lnTo>
                    <a:pt x="107442" y="7492"/>
                  </a:lnTo>
                  <a:lnTo>
                    <a:pt x="99950" y="25019"/>
                  </a:lnTo>
                  <a:lnTo>
                    <a:pt x="97663" y="30226"/>
                  </a:lnTo>
                  <a:lnTo>
                    <a:pt x="106173" y="36322"/>
                  </a:lnTo>
                  <a:lnTo>
                    <a:pt x="118746" y="50291"/>
                  </a:lnTo>
                  <a:lnTo>
                    <a:pt x="126874" y="65278"/>
                  </a:lnTo>
                  <a:lnTo>
                    <a:pt x="132715" y="80898"/>
                  </a:lnTo>
                  <a:lnTo>
                    <a:pt x="137541" y="97154"/>
                  </a:lnTo>
                  <a:lnTo>
                    <a:pt x="143638" y="113664"/>
                  </a:lnTo>
                  <a:lnTo>
                    <a:pt x="147828" y="121792"/>
                  </a:lnTo>
                  <a:lnTo>
                    <a:pt x="147828" y="122809"/>
                  </a:lnTo>
                  <a:lnTo>
                    <a:pt x="148210" y="122809"/>
                  </a:lnTo>
                  <a:lnTo>
                    <a:pt x="152147" y="128269"/>
                  </a:lnTo>
                  <a:lnTo>
                    <a:pt x="154051" y="133095"/>
                  </a:lnTo>
                  <a:lnTo>
                    <a:pt x="155067" y="139064"/>
                  </a:lnTo>
                  <a:lnTo>
                    <a:pt x="155067" y="140335"/>
                  </a:lnTo>
                  <a:lnTo>
                    <a:pt x="154687" y="141604"/>
                  </a:lnTo>
                  <a:lnTo>
                    <a:pt x="154687" y="142875"/>
                  </a:lnTo>
                  <a:lnTo>
                    <a:pt x="154051" y="145541"/>
                  </a:lnTo>
                  <a:lnTo>
                    <a:pt x="153416" y="146176"/>
                  </a:lnTo>
                  <a:lnTo>
                    <a:pt x="152400" y="146812"/>
                  </a:lnTo>
                  <a:lnTo>
                    <a:pt x="151130" y="147066"/>
                  </a:lnTo>
                  <a:lnTo>
                    <a:pt x="64009" y="153288"/>
                  </a:lnTo>
                  <a:lnTo>
                    <a:pt x="63120" y="153288"/>
                  </a:lnTo>
                  <a:lnTo>
                    <a:pt x="62103" y="153035"/>
                  </a:lnTo>
                  <a:lnTo>
                    <a:pt x="61088" y="152400"/>
                  </a:lnTo>
                  <a:lnTo>
                    <a:pt x="60452" y="151384"/>
                  </a:lnTo>
                  <a:lnTo>
                    <a:pt x="60199" y="150367"/>
                  </a:lnTo>
                  <a:lnTo>
                    <a:pt x="60199" y="149097"/>
                  </a:lnTo>
                  <a:lnTo>
                    <a:pt x="60452" y="148082"/>
                  </a:lnTo>
                  <a:lnTo>
                    <a:pt x="74041" y="128904"/>
                  </a:lnTo>
                  <a:lnTo>
                    <a:pt x="75058" y="126619"/>
                  </a:lnTo>
                  <a:lnTo>
                    <a:pt x="74423" y="117856"/>
                  </a:lnTo>
                  <a:lnTo>
                    <a:pt x="75058" y="112648"/>
                  </a:lnTo>
                  <a:lnTo>
                    <a:pt x="73788" y="104266"/>
                  </a:lnTo>
                  <a:lnTo>
                    <a:pt x="72517" y="99694"/>
                  </a:lnTo>
                  <a:lnTo>
                    <a:pt x="68200" y="91313"/>
                  </a:lnTo>
                  <a:lnTo>
                    <a:pt x="65660" y="87376"/>
                  </a:lnTo>
                  <a:lnTo>
                    <a:pt x="61468" y="83185"/>
                  </a:lnTo>
                  <a:lnTo>
                    <a:pt x="59817" y="82169"/>
                  </a:lnTo>
                  <a:lnTo>
                    <a:pt x="58548" y="81788"/>
                  </a:lnTo>
                  <a:lnTo>
                    <a:pt x="56897" y="81788"/>
                  </a:lnTo>
                  <a:lnTo>
                    <a:pt x="56262" y="82169"/>
                  </a:lnTo>
                  <a:lnTo>
                    <a:pt x="45848" y="85089"/>
                  </a:lnTo>
                  <a:lnTo>
                    <a:pt x="40767" y="85725"/>
                  </a:lnTo>
                  <a:lnTo>
                    <a:pt x="35561" y="85470"/>
                  </a:lnTo>
                  <a:lnTo>
                    <a:pt x="30735" y="83438"/>
                  </a:lnTo>
                  <a:lnTo>
                    <a:pt x="26163" y="79882"/>
                  </a:lnTo>
                  <a:lnTo>
                    <a:pt x="21590" y="74041"/>
                  </a:lnTo>
                  <a:lnTo>
                    <a:pt x="17780" y="65532"/>
                  </a:lnTo>
                  <a:lnTo>
                    <a:pt x="15875" y="62991"/>
                  </a:lnTo>
                  <a:lnTo>
                    <a:pt x="1271" y="50672"/>
                  </a:lnTo>
                  <a:lnTo>
                    <a:pt x="889" y="50038"/>
                  </a:lnTo>
                  <a:lnTo>
                    <a:pt x="254" y="49403"/>
                  </a:lnTo>
                  <a:lnTo>
                    <a:pt x="0" y="48641"/>
                  </a:lnTo>
                  <a:lnTo>
                    <a:pt x="0" y="47370"/>
                  </a:lnTo>
                  <a:lnTo>
                    <a:pt x="636" y="45847"/>
                  </a:lnTo>
                  <a:lnTo>
                    <a:pt x="889" y="45085"/>
                  </a:lnTo>
                  <a:lnTo>
                    <a:pt x="37465" y="7492"/>
                  </a:lnTo>
                  <a:lnTo>
                    <a:pt x="37847" y="7112"/>
                  </a:lnTo>
                  <a:lnTo>
                    <a:pt x="38100" y="7112"/>
                  </a:lnTo>
                  <a:lnTo>
                    <a:pt x="38482" y="6857"/>
                  </a:lnTo>
                  <a:lnTo>
                    <a:pt x="38736" y="68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8" name="Freeform 807"/>
            <p:cNvSpPr/>
            <p:nvPr/>
          </p:nvSpPr>
          <p:spPr>
            <a:xfrm>
              <a:off x="9270541" y="2923581"/>
              <a:ext cx="137511" cy="139288"/>
            </a:xfrm>
            <a:custGeom>
              <a:avLst/>
              <a:gdLst/>
              <a:ahLst/>
              <a:cxnLst/>
              <a:rect l="0" t="0" r="0" b="0"/>
              <a:pathLst>
                <a:path w="138559" h="138430">
                  <a:moveTo>
                    <a:pt x="35942" y="5207"/>
                  </a:moveTo>
                  <a:lnTo>
                    <a:pt x="40768" y="3301"/>
                  </a:lnTo>
                  <a:lnTo>
                    <a:pt x="49531" y="1016"/>
                  </a:lnTo>
                  <a:lnTo>
                    <a:pt x="59183" y="0"/>
                  </a:lnTo>
                  <a:lnTo>
                    <a:pt x="72518" y="380"/>
                  </a:lnTo>
                  <a:lnTo>
                    <a:pt x="90044" y="1904"/>
                  </a:lnTo>
                  <a:lnTo>
                    <a:pt x="80646" y="23114"/>
                  </a:lnTo>
                  <a:lnTo>
                    <a:pt x="80646" y="23748"/>
                  </a:lnTo>
                  <a:lnTo>
                    <a:pt x="80265" y="24002"/>
                  </a:lnTo>
                  <a:lnTo>
                    <a:pt x="80265" y="25400"/>
                  </a:lnTo>
                  <a:lnTo>
                    <a:pt x="81281" y="26923"/>
                  </a:lnTo>
                  <a:lnTo>
                    <a:pt x="90679" y="33527"/>
                  </a:lnTo>
                  <a:lnTo>
                    <a:pt x="102997" y="46101"/>
                  </a:lnTo>
                  <a:lnTo>
                    <a:pt x="110998" y="60451"/>
                  </a:lnTo>
                  <a:lnTo>
                    <a:pt x="116586" y="75692"/>
                  </a:lnTo>
                  <a:lnTo>
                    <a:pt x="124333" y="101092"/>
                  </a:lnTo>
                  <a:lnTo>
                    <a:pt x="132334" y="118617"/>
                  </a:lnTo>
                  <a:lnTo>
                    <a:pt x="132334" y="118236"/>
                  </a:lnTo>
                  <a:lnTo>
                    <a:pt x="132081" y="117601"/>
                  </a:lnTo>
                  <a:lnTo>
                    <a:pt x="132081" y="117220"/>
                  </a:lnTo>
                  <a:lnTo>
                    <a:pt x="131699" y="116967"/>
                  </a:lnTo>
                  <a:lnTo>
                    <a:pt x="136653" y="124714"/>
                  </a:lnTo>
                  <a:lnTo>
                    <a:pt x="137922" y="128270"/>
                  </a:lnTo>
                  <a:lnTo>
                    <a:pt x="138558" y="132207"/>
                  </a:lnTo>
                  <a:lnTo>
                    <a:pt x="138558" y="132842"/>
                  </a:lnTo>
                  <a:lnTo>
                    <a:pt x="121667" y="134111"/>
                  </a:lnTo>
                  <a:lnTo>
                    <a:pt x="104268" y="135508"/>
                  </a:lnTo>
                  <a:lnTo>
                    <a:pt x="80265" y="137160"/>
                  </a:lnTo>
                  <a:lnTo>
                    <a:pt x="63500" y="138429"/>
                  </a:lnTo>
                  <a:lnTo>
                    <a:pt x="67946" y="132207"/>
                  </a:lnTo>
                  <a:lnTo>
                    <a:pt x="69596" y="129285"/>
                  </a:lnTo>
                  <a:lnTo>
                    <a:pt x="72518" y="122427"/>
                  </a:lnTo>
                  <a:lnTo>
                    <a:pt x="73153" y="121157"/>
                  </a:lnTo>
                  <a:lnTo>
                    <a:pt x="73153" y="117601"/>
                  </a:lnTo>
                  <a:lnTo>
                    <a:pt x="72771" y="115951"/>
                  </a:lnTo>
                  <a:lnTo>
                    <a:pt x="72771" y="110489"/>
                  </a:lnTo>
                  <a:lnTo>
                    <a:pt x="73153" y="109473"/>
                  </a:lnTo>
                  <a:lnTo>
                    <a:pt x="73153" y="108204"/>
                  </a:lnTo>
                  <a:lnTo>
                    <a:pt x="73533" y="106933"/>
                  </a:lnTo>
                  <a:lnTo>
                    <a:pt x="73153" y="101345"/>
                  </a:lnTo>
                  <a:lnTo>
                    <a:pt x="69216" y="87757"/>
                  </a:lnTo>
                  <a:lnTo>
                    <a:pt x="64771" y="78994"/>
                  </a:lnTo>
                  <a:lnTo>
                    <a:pt x="61849" y="75057"/>
                  </a:lnTo>
                  <a:lnTo>
                    <a:pt x="57023" y="70230"/>
                  </a:lnTo>
                  <a:lnTo>
                    <a:pt x="53086" y="67945"/>
                  </a:lnTo>
                  <a:lnTo>
                    <a:pt x="49531" y="67310"/>
                  </a:lnTo>
                  <a:lnTo>
                    <a:pt x="48260" y="67310"/>
                  </a:lnTo>
                  <a:lnTo>
                    <a:pt x="45594" y="67945"/>
                  </a:lnTo>
                  <a:lnTo>
                    <a:pt x="44958" y="67945"/>
                  </a:lnTo>
                  <a:lnTo>
                    <a:pt x="39879" y="69595"/>
                  </a:lnTo>
                  <a:lnTo>
                    <a:pt x="31116" y="71501"/>
                  </a:lnTo>
                  <a:lnTo>
                    <a:pt x="27559" y="71120"/>
                  </a:lnTo>
                  <a:lnTo>
                    <a:pt x="24258" y="69595"/>
                  </a:lnTo>
                  <a:lnTo>
                    <a:pt x="21336" y="66548"/>
                  </a:lnTo>
                  <a:lnTo>
                    <a:pt x="13335" y="51942"/>
                  </a:lnTo>
                  <a:lnTo>
                    <a:pt x="9398" y="48132"/>
                  </a:lnTo>
                  <a:lnTo>
                    <a:pt x="0" y="40258"/>
                  </a:lnTo>
                  <a:lnTo>
                    <a:pt x="12320" y="27558"/>
                  </a:lnTo>
                  <a:lnTo>
                    <a:pt x="33021" y="6223"/>
                  </a:lnTo>
                  <a:lnTo>
                    <a:pt x="34925" y="5588"/>
                  </a:lnTo>
                  <a:lnTo>
                    <a:pt x="35560" y="5207"/>
                  </a:lnTo>
                  <a:close/>
                </a:path>
              </a:pathLst>
            </a:custGeom>
            <a:solidFill>
              <a:srgbClr val="0A3AFF"/>
            </a:solidFill>
            <a:ln w="0" cap="flat" cmpd="sng" algn="ctr">
              <a:solidFill>
                <a:srgbClr val="0A3A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09" name="Freeform 808"/>
            <p:cNvSpPr/>
            <p:nvPr/>
          </p:nvSpPr>
          <p:spPr>
            <a:xfrm>
              <a:off x="9284644" y="3055021"/>
              <a:ext cx="123407" cy="115745"/>
            </a:xfrm>
            <a:custGeom>
              <a:avLst/>
              <a:gdLst/>
              <a:ahLst/>
              <a:cxnLst/>
              <a:rect l="0" t="0" r="0" b="0"/>
              <a:pathLst>
                <a:path w="123318" h="114301">
                  <a:moveTo>
                    <a:pt x="116840" y="635"/>
                  </a:moveTo>
                  <a:lnTo>
                    <a:pt x="123317" y="0"/>
                  </a:lnTo>
                  <a:lnTo>
                    <a:pt x="120015" y="13335"/>
                  </a:lnTo>
                  <a:lnTo>
                    <a:pt x="114554" y="30226"/>
                  </a:lnTo>
                  <a:lnTo>
                    <a:pt x="106426" y="49403"/>
                  </a:lnTo>
                  <a:lnTo>
                    <a:pt x="100965" y="59817"/>
                  </a:lnTo>
                  <a:lnTo>
                    <a:pt x="94868" y="70104"/>
                  </a:lnTo>
                  <a:lnTo>
                    <a:pt x="83184" y="87629"/>
                  </a:lnTo>
                  <a:lnTo>
                    <a:pt x="70866" y="107188"/>
                  </a:lnTo>
                  <a:lnTo>
                    <a:pt x="66675" y="114300"/>
                  </a:lnTo>
                  <a:lnTo>
                    <a:pt x="50165" y="111760"/>
                  </a:lnTo>
                  <a:lnTo>
                    <a:pt x="33655" y="105917"/>
                  </a:lnTo>
                  <a:lnTo>
                    <a:pt x="15493" y="95504"/>
                  </a:lnTo>
                  <a:lnTo>
                    <a:pt x="0" y="84073"/>
                  </a:lnTo>
                  <a:lnTo>
                    <a:pt x="8763" y="72135"/>
                  </a:lnTo>
                  <a:lnTo>
                    <a:pt x="9397" y="71501"/>
                  </a:lnTo>
                  <a:lnTo>
                    <a:pt x="21590" y="54863"/>
                  </a:lnTo>
                  <a:lnTo>
                    <a:pt x="22352" y="54229"/>
                  </a:lnTo>
                  <a:lnTo>
                    <a:pt x="33655" y="36067"/>
                  </a:lnTo>
                  <a:lnTo>
                    <a:pt x="41020" y="20192"/>
                  </a:lnTo>
                  <a:lnTo>
                    <a:pt x="45339" y="914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0" name="Freeform 809"/>
            <p:cNvSpPr/>
            <p:nvPr/>
          </p:nvSpPr>
          <p:spPr>
            <a:xfrm>
              <a:off x="9298748" y="3066792"/>
              <a:ext cx="98726" cy="94166"/>
            </a:xfrm>
            <a:custGeom>
              <a:avLst/>
              <a:gdLst/>
              <a:ahLst/>
              <a:cxnLst/>
              <a:rect l="0" t="0" r="0" b="0"/>
              <a:pathLst>
                <a:path w="98808" h="94489">
                  <a:moveTo>
                    <a:pt x="98807" y="0"/>
                  </a:moveTo>
                  <a:lnTo>
                    <a:pt x="96774" y="6478"/>
                  </a:lnTo>
                  <a:lnTo>
                    <a:pt x="91568" y="21463"/>
                  </a:lnTo>
                  <a:lnTo>
                    <a:pt x="84202" y="38354"/>
                  </a:lnTo>
                  <a:lnTo>
                    <a:pt x="73787" y="56135"/>
                  </a:lnTo>
                  <a:lnTo>
                    <a:pt x="61595" y="75057"/>
                  </a:lnTo>
                  <a:lnTo>
                    <a:pt x="49277" y="94488"/>
                  </a:lnTo>
                  <a:lnTo>
                    <a:pt x="41783" y="93219"/>
                  </a:lnTo>
                  <a:lnTo>
                    <a:pt x="28195" y="89028"/>
                  </a:lnTo>
                  <a:lnTo>
                    <a:pt x="15875" y="82804"/>
                  </a:lnTo>
                  <a:lnTo>
                    <a:pt x="0" y="72137"/>
                  </a:lnTo>
                  <a:lnTo>
                    <a:pt x="2921" y="67565"/>
                  </a:lnTo>
                  <a:lnTo>
                    <a:pt x="3303" y="67184"/>
                  </a:lnTo>
                  <a:lnTo>
                    <a:pt x="16892" y="49022"/>
                  </a:lnTo>
                  <a:lnTo>
                    <a:pt x="23622" y="38990"/>
                  </a:lnTo>
                  <a:lnTo>
                    <a:pt x="32385" y="22988"/>
                  </a:lnTo>
                  <a:lnTo>
                    <a:pt x="39244" y="6478"/>
                  </a:lnTo>
                  <a:lnTo>
                    <a:pt x="40513" y="6478"/>
                  </a:lnTo>
                  <a:lnTo>
                    <a:pt x="42419" y="6097"/>
                  </a:lnTo>
                  <a:lnTo>
                    <a:pt x="61849" y="3938"/>
                  </a:lnTo>
                  <a:lnTo>
                    <a:pt x="81281" y="1906"/>
                  </a:lnTo>
                  <a:close/>
                </a:path>
              </a:pathLst>
            </a:custGeom>
            <a:solidFill>
              <a:srgbClr val="AAFF2D"/>
            </a:solidFill>
            <a:ln w="0" cap="flat" cmpd="sng" algn="ctr">
              <a:solidFill>
                <a:srgbClr val="AAFF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1" name="Freeform 810"/>
            <p:cNvSpPr/>
            <p:nvPr/>
          </p:nvSpPr>
          <p:spPr>
            <a:xfrm>
              <a:off x="9224704" y="3131531"/>
              <a:ext cx="132221" cy="194218"/>
            </a:xfrm>
            <a:custGeom>
              <a:avLst/>
              <a:gdLst/>
              <a:ahLst/>
              <a:cxnLst/>
              <a:rect l="0" t="0" r="0" b="0"/>
              <a:pathLst>
                <a:path w="132082" h="193804">
                  <a:moveTo>
                    <a:pt x="63120" y="3810"/>
                  </a:moveTo>
                  <a:lnTo>
                    <a:pt x="66040" y="0"/>
                  </a:lnTo>
                  <a:lnTo>
                    <a:pt x="83821" y="13335"/>
                  </a:lnTo>
                  <a:lnTo>
                    <a:pt x="90297" y="17526"/>
                  </a:lnTo>
                  <a:lnTo>
                    <a:pt x="108839" y="25273"/>
                  </a:lnTo>
                  <a:lnTo>
                    <a:pt x="116840" y="27560"/>
                  </a:lnTo>
                  <a:lnTo>
                    <a:pt x="132081" y="28829"/>
                  </a:lnTo>
                  <a:lnTo>
                    <a:pt x="118492" y="54865"/>
                  </a:lnTo>
                  <a:lnTo>
                    <a:pt x="110745" y="74296"/>
                  </a:lnTo>
                  <a:lnTo>
                    <a:pt x="105284" y="93853"/>
                  </a:lnTo>
                  <a:lnTo>
                    <a:pt x="101982" y="112650"/>
                  </a:lnTo>
                  <a:lnTo>
                    <a:pt x="100965" y="131446"/>
                  </a:lnTo>
                  <a:lnTo>
                    <a:pt x="102617" y="149987"/>
                  </a:lnTo>
                  <a:lnTo>
                    <a:pt x="106554" y="168275"/>
                  </a:lnTo>
                  <a:lnTo>
                    <a:pt x="112649" y="186436"/>
                  </a:lnTo>
                  <a:lnTo>
                    <a:pt x="115571" y="193803"/>
                  </a:lnTo>
                  <a:lnTo>
                    <a:pt x="1651" y="175387"/>
                  </a:lnTo>
                  <a:lnTo>
                    <a:pt x="382" y="171705"/>
                  </a:lnTo>
                  <a:lnTo>
                    <a:pt x="382" y="170816"/>
                  </a:lnTo>
                  <a:lnTo>
                    <a:pt x="0" y="169799"/>
                  </a:lnTo>
                  <a:lnTo>
                    <a:pt x="0" y="168911"/>
                  </a:lnTo>
                  <a:lnTo>
                    <a:pt x="635" y="165228"/>
                  </a:lnTo>
                  <a:lnTo>
                    <a:pt x="2033" y="162053"/>
                  </a:lnTo>
                  <a:lnTo>
                    <a:pt x="5208" y="157099"/>
                  </a:lnTo>
                  <a:lnTo>
                    <a:pt x="5461" y="156846"/>
                  </a:lnTo>
                  <a:lnTo>
                    <a:pt x="5843" y="156211"/>
                  </a:lnTo>
                  <a:lnTo>
                    <a:pt x="6859" y="155194"/>
                  </a:lnTo>
                  <a:lnTo>
                    <a:pt x="6097" y="143256"/>
                  </a:lnTo>
                  <a:lnTo>
                    <a:pt x="6477" y="132461"/>
                  </a:lnTo>
                  <a:lnTo>
                    <a:pt x="7494" y="122048"/>
                  </a:lnTo>
                  <a:lnTo>
                    <a:pt x="11049" y="102235"/>
                  </a:lnTo>
                  <a:lnTo>
                    <a:pt x="16510" y="83821"/>
                  </a:lnTo>
                  <a:lnTo>
                    <a:pt x="24004" y="66168"/>
                  </a:lnTo>
                  <a:lnTo>
                    <a:pt x="32385" y="49657"/>
                  </a:lnTo>
                  <a:lnTo>
                    <a:pt x="42164" y="33656"/>
                  </a:lnTo>
                  <a:lnTo>
                    <a:pt x="52451" y="1841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2" name="Freeform 811"/>
            <p:cNvSpPr/>
            <p:nvPr/>
          </p:nvSpPr>
          <p:spPr>
            <a:xfrm>
              <a:off x="9233518" y="3145264"/>
              <a:ext cx="109303" cy="168714"/>
            </a:xfrm>
            <a:custGeom>
              <a:avLst/>
              <a:gdLst/>
              <a:ahLst/>
              <a:cxnLst/>
              <a:rect l="0" t="0" r="0" b="0"/>
              <a:pathLst>
                <a:path w="108713" h="169546">
                  <a:moveTo>
                    <a:pt x="2922" y="149733"/>
                  </a:moveTo>
                  <a:lnTo>
                    <a:pt x="5208" y="146558"/>
                  </a:lnTo>
                  <a:lnTo>
                    <a:pt x="5842" y="144907"/>
                  </a:lnTo>
                  <a:lnTo>
                    <a:pt x="6224" y="142876"/>
                  </a:lnTo>
                  <a:lnTo>
                    <a:pt x="5842" y="130302"/>
                  </a:lnTo>
                  <a:lnTo>
                    <a:pt x="7112" y="110745"/>
                  </a:lnTo>
                  <a:lnTo>
                    <a:pt x="10414" y="92202"/>
                  </a:lnTo>
                  <a:lnTo>
                    <a:pt x="15240" y="75058"/>
                  </a:lnTo>
                  <a:lnTo>
                    <a:pt x="21972" y="58802"/>
                  </a:lnTo>
                  <a:lnTo>
                    <a:pt x="29846" y="43181"/>
                  </a:lnTo>
                  <a:lnTo>
                    <a:pt x="38482" y="28194"/>
                  </a:lnTo>
                  <a:lnTo>
                    <a:pt x="48261" y="13971"/>
                  </a:lnTo>
                  <a:lnTo>
                    <a:pt x="58294" y="0"/>
                  </a:lnTo>
                  <a:lnTo>
                    <a:pt x="74423" y="11049"/>
                  </a:lnTo>
                  <a:lnTo>
                    <a:pt x="93853" y="20067"/>
                  </a:lnTo>
                  <a:lnTo>
                    <a:pt x="108712" y="23749"/>
                  </a:lnTo>
                  <a:lnTo>
                    <a:pt x="102616" y="35687"/>
                  </a:lnTo>
                  <a:lnTo>
                    <a:pt x="97410" y="47371"/>
                  </a:lnTo>
                  <a:lnTo>
                    <a:pt x="92964" y="59056"/>
                  </a:lnTo>
                  <a:lnTo>
                    <a:pt x="89409" y="70486"/>
                  </a:lnTo>
                  <a:lnTo>
                    <a:pt x="86487" y="82169"/>
                  </a:lnTo>
                  <a:lnTo>
                    <a:pt x="84201" y="93599"/>
                  </a:lnTo>
                  <a:lnTo>
                    <a:pt x="82932" y="104521"/>
                  </a:lnTo>
                  <a:lnTo>
                    <a:pt x="82550" y="115951"/>
                  </a:lnTo>
                  <a:lnTo>
                    <a:pt x="83186" y="129540"/>
                  </a:lnTo>
                  <a:lnTo>
                    <a:pt x="86487" y="149733"/>
                  </a:lnTo>
                  <a:lnTo>
                    <a:pt x="92202" y="169545"/>
                  </a:lnTo>
                  <a:lnTo>
                    <a:pt x="73534" y="166625"/>
                  </a:lnTo>
                  <a:lnTo>
                    <a:pt x="59183" y="164338"/>
                  </a:lnTo>
                  <a:lnTo>
                    <a:pt x="0" y="154306"/>
                  </a:lnTo>
                  <a:lnTo>
                    <a:pt x="1271" y="152020"/>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3" name="Freeform 812"/>
            <p:cNvSpPr/>
            <p:nvPr/>
          </p:nvSpPr>
          <p:spPr>
            <a:xfrm>
              <a:off x="9356925" y="2919657"/>
              <a:ext cx="186873" cy="92205"/>
            </a:xfrm>
            <a:custGeom>
              <a:avLst/>
              <a:gdLst/>
              <a:ahLst/>
              <a:cxnLst/>
              <a:rect l="0" t="0" r="0" b="0"/>
              <a:pathLst>
                <a:path w="186819" h="92838">
                  <a:moveTo>
                    <a:pt x="0" y="4190"/>
                  </a:moveTo>
                  <a:lnTo>
                    <a:pt x="382" y="2159"/>
                  </a:lnTo>
                  <a:lnTo>
                    <a:pt x="1270" y="888"/>
                  </a:lnTo>
                  <a:lnTo>
                    <a:pt x="2668" y="0"/>
                  </a:lnTo>
                  <a:lnTo>
                    <a:pt x="22353" y="1524"/>
                  </a:lnTo>
                  <a:lnTo>
                    <a:pt x="40768" y="5206"/>
                  </a:lnTo>
                  <a:lnTo>
                    <a:pt x="52197" y="8128"/>
                  </a:lnTo>
                  <a:lnTo>
                    <a:pt x="64390" y="11684"/>
                  </a:lnTo>
                  <a:lnTo>
                    <a:pt x="77724" y="16128"/>
                  </a:lnTo>
                  <a:lnTo>
                    <a:pt x="91695" y="21716"/>
                  </a:lnTo>
                  <a:lnTo>
                    <a:pt x="106554" y="28828"/>
                  </a:lnTo>
                  <a:lnTo>
                    <a:pt x="121794" y="36956"/>
                  </a:lnTo>
                  <a:lnTo>
                    <a:pt x="137542" y="46736"/>
                  </a:lnTo>
                  <a:lnTo>
                    <a:pt x="153417" y="57784"/>
                  </a:lnTo>
                  <a:lnTo>
                    <a:pt x="169672" y="70484"/>
                  </a:lnTo>
                  <a:lnTo>
                    <a:pt x="185547" y="85090"/>
                  </a:lnTo>
                  <a:lnTo>
                    <a:pt x="186436" y="86359"/>
                  </a:lnTo>
                  <a:lnTo>
                    <a:pt x="186818" y="88011"/>
                  </a:lnTo>
                  <a:lnTo>
                    <a:pt x="186436" y="89915"/>
                  </a:lnTo>
                  <a:lnTo>
                    <a:pt x="185547" y="91186"/>
                  </a:lnTo>
                  <a:lnTo>
                    <a:pt x="184150" y="92202"/>
                  </a:lnTo>
                  <a:lnTo>
                    <a:pt x="182627" y="92837"/>
                  </a:lnTo>
                  <a:lnTo>
                    <a:pt x="180595" y="92583"/>
                  </a:lnTo>
                  <a:lnTo>
                    <a:pt x="163831" y="77596"/>
                  </a:lnTo>
                  <a:lnTo>
                    <a:pt x="148336" y="64896"/>
                  </a:lnTo>
                  <a:lnTo>
                    <a:pt x="132716" y="54228"/>
                  </a:lnTo>
                  <a:lnTo>
                    <a:pt x="117221" y="44831"/>
                  </a:lnTo>
                  <a:lnTo>
                    <a:pt x="102362" y="36956"/>
                  </a:lnTo>
                  <a:lnTo>
                    <a:pt x="88011" y="30225"/>
                  </a:lnTo>
                  <a:lnTo>
                    <a:pt x="74169" y="24637"/>
                  </a:lnTo>
                  <a:lnTo>
                    <a:pt x="61215" y="20065"/>
                  </a:lnTo>
                  <a:lnTo>
                    <a:pt x="49277" y="16509"/>
                  </a:lnTo>
                  <a:lnTo>
                    <a:pt x="38228" y="13969"/>
                  </a:lnTo>
                  <a:lnTo>
                    <a:pt x="20447" y="10287"/>
                  </a:lnTo>
                  <a:lnTo>
                    <a:pt x="2668" y="8381"/>
                  </a:lnTo>
                  <a:lnTo>
                    <a:pt x="1270" y="7365"/>
                  </a:lnTo>
                  <a:lnTo>
                    <a:pt x="382" y="60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4" name="Freeform 813"/>
            <p:cNvSpPr/>
            <p:nvPr/>
          </p:nvSpPr>
          <p:spPr>
            <a:xfrm>
              <a:off x="9124215" y="2886307"/>
              <a:ext cx="165718" cy="105937"/>
            </a:xfrm>
            <a:custGeom>
              <a:avLst/>
              <a:gdLst/>
              <a:ahLst/>
              <a:cxnLst/>
              <a:rect l="0" t="0" r="0" b="0"/>
              <a:pathLst>
                <a:path w="167132" h="105919">
                  <a:moveTo>
                    <a:pt x="144399" y="1906"/>
                  </a:moveTo>
                  <a:lnTo>
                    <a:pt x="146050" y="1016"/>
                  </a:lnTo>
                  <a:lnTo>
                    <a:pt x="147955" y="381"/>
                  </a:lnTo>
                  <a:lnTo>
                    <a:pt x="150241" y="0"/>
                  </a:lnTo>
                  <a:lnTo>
                    <a:pt x="155447" y="1016"/>
                  </a:lnTo>
                  <a:lnTo>
                    <a:pt x="160908" y="4191"/>
                  </a:lnTo>
                  <a:lnTo>
                    <a:pt x="165100" y="9780"/>
                  </a:lnTo>
                  <a:lnTo>
                    <a:pt x="166496" y="12319"/>
                  </a:lnTo>
                  <a:lnTo>
                    <a:pt x="167131" y="16256"/>
                  </a:lnTo>
                  <a:lnTo>
                    <a:pt x="167131" y="17527"/>
                  </a:lnTo>
                  <a:lnTo>
                    <a:pt x="166751" y="18162"/>
                  </a:lnTo>
                  <a:lnTo>
                    <a:pt x="166751" y="18796"/>
                  </a:lnTo>
                  <a:lnTo>
                    <a:pt x="165100" y="22480"/>
                  </a:lnTo>
                  <a:lnTo>
                    <a:pt x="163194" y="25019"/>
                  </a:lnTo>
                  <a:lnTo>
                    <a:pt x="144780" y="36449"/>
                  </a:lnTo>
                  <a:lnTo>
                    <a:pt x="140207" y="38990"/>
                  </a:lnTo>
                  <a:lnTo>
                    <a:pt x="137032" y="53975"/>
                  </a:lnTo>
                  <a:lnTo>
                    <a:pt x="131191" y="66294"/>
                  </a:lnTo>
                  <a:lnTo>
                    <a:pt x="124079" y="76328"/>
                  </a:lnTo>
                  <a:lnTo>
                    <a:pt x="107822" y="90043"/>
                  </a:lnTo>
                  <a:lnTo>
                    <a:pt x="96139" y="96521"/>
                  </a:lnTo>
                  <a:lnTo>
                    <a:pt x="81915" y="101600"/>
                  </a:lnTo>
                  <a:lnTo>
                    <a:pt x="70992" y="104649"/>
                  </a:lnTo>
                  <a:lnTo>
                    <a:pt x="51562" y="105918"/>
                  </a:lnTo>
                  <a:lnTo>
                    <a:pt x="35687" y="103252"/>
                  </a:lnTo>
                  <a:lnTo>
                    <a:pt x="22987" y="98171"/>
                  </a:lnTo>
                  <a:lnTo>
                    <a:pt x="9397" y="88012"/>
                  </a:lnTo>
                  <a:lnTo>
                    <a:pt x="2667" y="79884"/>
                  </a:lnTo>
                  <a:lnTo>
                    <a:pt x="1396" y="77597"/>
                  </a:lnTo>
                  <a:lnTo>
                    <a:pt x="0" y="70866"/>
                  </a:lnTo>
                  <a:lnTo>
                    <a:pt x="1016" y="67311"/>
                  </a:lnTo>
                  <a:lnTo>
                    <a:pt x="2031" y="65278"/>
                  </a:lnTo>
                  <a:lnTo>
                    <a:pt x="3555" y="63374"/>
                  </a:lnTo>
                  <a:lnTo>
                    <a:pt x="9779" y="59437"/>
                  </a:lnTo>
                  <a:lnTo>
                    <a:pt x="26542" y="54865"/>
                  </a:lnTo>
                  <a:lnTo>
                    <a:pt x="51562" y="46737"/>
                  </a:lnTo>
                  <a:lnTo>
                    <a:pt x="69342" y="38609"/>
                  </a:lnTo>
                  <a:lnTo>
                    <a:pt x="81660" y="30862"/>
                  </a:lnTo>
                  <a:lnTo>
                    <a:pt x="91058" y="23749"/>
                  </a:lnTo>
                  <a:lnTo>
                    <a:pt x="96519" y="20828"/>
                  </a:lnTo>
                  <a:lnTo>
                    <a:pt x="101980" y="19812"/>
                  </a:lnTo>
                  <a:lnTo>
                    <a:pt x="104902" y="19812"/>
                  </a:lnTo>
                  <a:lnTo>
                    <a:pt x="109855" y="21083"/>
                  </a:lnTo>
                  <a:lnTo>
                    <a:pt x="113665" y="23368"/>
                  </a:lnTo>
                  <a:lnTo>
                    <a:pt x="118237" y="27940"/>
                  </a:lnTo>
                  <a:lnTo>
                    <a:pt x="120142" y="30862"/>
                  </a:lnTo>
                  <a:lnTo>
                    <a:pt x="120395" y="30481"/>
                  </a:lnTo>
                  <a:lnTo>
                    <a:pt x="121157" y="30481"/>
                  </a:lnTo>
                  <a:lnTo>
                    <a:pt x="121412" y="30227"/>
                  </a:lnTo>
                  <a:lnTo>
                    <a:pt x="117855" y="19178"/>
                  </a:lnTo>
                  <a:lnTo>
                    <a:pt x="140842" y="4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5" name="Freeform 814"/>
            <p:cNvSpPr/>
            <p:nvPr/>
          </p:nvSpPr>
          <p:spPr>
            <a:xfrm>
              <a:off x="9133030" y="2909849"/>
              <a:ext cx="121643" cy="74548"/>
            </a:xfrm>
            <a:custGeom>
              <a:avLst/>
              <a:gdLst/>
              <a:ahLst/>
              <a:cxnLst/>
              <a:rect l="0" t="0" r="0" b="0"/>
              <a:pathLst>
                <a:path w="122938" h="74295">
                  <a:moveTo>
                    <a:pt x="254" y="50926"/>
                  </a:moveTo>
                  <a:lnTo>
                    <a:pt x="254" y="50545"/>
                  </a:lnTo>
                  <a:lnTo>
                    <a:pt x="0" y="49910"/>
                  </a:lnTo>
                  <a:lnTo>
                    <a:pt x="0" y="48386"/>
                  </a:lnTo>
                  <a:lnTo>
                    <a:pt x="254" y="48006"/>
                  </a:lnTo>
                  <a:lnTo>
                    <a:pt x="636" y="47370"/>
                  </a:lnTo>
                  <a:lnTo>
                    <a:pt x="1651" y="46735"/>
                  </a:lnTo>
                  <a:lnTo>
                    <a:pt x="2287" y="46101"/>
                  </a:lnTo>
                  <a:lnTo>
                    <a:pt x="3557" y="45466"/>
                  </a:lnTo>
                  <a:lnTo>
                    <a:pt x="3811" y="45466"/>
                  </a:lnTo>
                  <a:lnTo>
                    <a:pt x="5208" y="45085"/>
                  </a:lnTo>
                  <a:lnTo>
                    <a:pt x="6477" y="44450"/>
                  </a:lnTo>
                  <a:lnTo>
                    <a:pt x="10287" y="43814"/>
                  </a:lnTo>
                  <a:lnTo>
                    <a:pt x="11685" y="43179"/>
                  </a:lnTo>
                  <a:lnTo>
                    <a:pt x="12954" y="42798"/>
                  </a:lnTo>
                  <a:lnTo>
                    <a:pt x="13209" y="42798"/>
                  </a:lnTo>
                  <a:lnTo>
                    <a:pt x="32386" y="37338"/>
                  </a:lnTo>
                  <a:lnTo>
                    <a:pt x="50800" y="30479"/>
                  </a:lnTo>
                  <a:lnTo>
                    <a:pt x="69215" y="21335"/>
                  </a:lnTo>
                  <a:lnTo>
                    <a:pt x="85725" y="9016"/>
                  </a:lnTo>
                  <a:lnTo>
                    <a:pt x="89282" y="7111"/>
                  </a:lnTo>
                  <a:lnTo>
                    <a:pt x="92837" y="6476"/>
                  </a:lnTo>
                  <a:lnTo>
                    <a:pt x="94235" y="6476"/>
                  </a:lnTo>
                  <a:lnTo>
                    <a:pt x="97663" y="7111"/>
                  </a:lnTo>
                  <a:lnTo>
                    <a:pt x="99061" y="7111"/>
                  </a:lnTo>
                  <a:lnTo>
                    <a:pt x="103506" y="6095"/>
                  </a:lnTo>
                  <a:lnTo>
                    <a:pt x="104775" y="5460"/>
                  </a:lnTo>
                  <a:lnTo>
                    <a:pt x="108712" y="4826"/>
                  </a:lnTo>
                  <a:lnTo>
                    <a:pt x="111252" y="2794"/>
                  </a:lnTo>
                  <a:lnTo>
                    <a:pt x="120015" y="0"/>
                  </a:lnTo>
                  <a:lnTo>
                    <a:pt x="120397" y="1523"/>
                  </a:lnTo>
                  <a:lnTo>
                    <a:pt x="122937" y="10667"/>
                  </a:lnTo>
                  <a:lnTo>
                    <a:pt x="122937" y="12319"/>
                  </a:lnTo>
                  <a:lnTo>
                    <a:pt x="122683" y="13207"/>
                  </a:lnTo>
                  <a:lnTo>
                    <a:pt x="122683" y="13588"/>
                  </a:lnTo>
                  <a:lnTo>
                    <a:pt x="120015" y="26923"/>
                  </a:lnTo>
                  <a:lnTo>
                    <a:pt x="115189" y="38226"/>
                  </a:lnTo>
                  <a:lnTo>
                    <a:pt x="108712" y="47370"/>
                  </a:lnTo>
                  <a:lnTo>
                    <a:pt x="101600" y="54482"/>
                  </a:lnTo>
                  <a:lnTo>
                    <a:pt x="88392" y="63626"/>
                  </a:lnTo>
                  <a:lnTo>
                    <a:pt x="70866" y="70357"/>
                  </a:lnTo>
                  <a:lnTo>
                    <a:pt x="52451" y="74294"/>
                  </a:lnTo>
                  <a:lnTo>
                    <a:pt x="36831" y="74041"/>
                  </a:lnTo>
                  <a:lnTo>
                    <a:pt x="24638" y="70738"/>
                  </a:lnTo>
                  <a:lnTo>
                    <a:pt x="14860" y="65913"/>
                  </a:lnTo>
                  <a:lnTo>
                    <a:pt x="7748" y="60325"/>
                  </a:lnTo>
                  <a:lnTo>
                    <a:pt x="1651" y="53213"/>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6" name="Freeform 815"/>
            <p:cNvSpPr/>
            <p:nvPr/>
          </p:nvSpPr>
          <p:spPr>
            <a:xfrm>
              <a:off x="9251148" y="2896116"/>
              <a:ext cx="29971" cy="25504"/>
            </a:xfrm>
            <a:custGeom>
              <a:avLst/>
              <a:gdLst/>
              <a:ahLst/>
              <a:cxnLst/>
              <a:rect l="0" t="0" r="0" b="0"/>
              <a:pathLst>
                <a:path w="29720" h="24894">
                  <a:moveTo>
                    <a:pt x="20956" y="255"/>
                  </a:moveTo>
                  <a:lnTo>
                    <a:pt x="21972" y="0"/>
                  </a:lnTo>
                  <a:lnTo>
                    <a:pt x="23623" y="0"/>
                  </a:lnTo>
                  <a:lnTo>
                    <a:pt x="25527" y="890"/>
                  </a:lnTo>
                  <a:lnTo>
                    <a:pt x="28830" y="4192"/>
                  </a:lnTo>
                  <a:lnTo>
                    <a:pt x="29464" y="5208"/>
                  </a:lnTo>
                  <a:lnTo>
                    <a:pt x="29719" y="6096"/>
                  </a:lnTo>
                  <a:lnTo>
                    <a:pt x="29719" y="7747"/>
                  </a:lnTo>
                  <a:lnTo>
                    <a:pt x="29464" y="8383"/>
                  </a:lnTo>
                  <a:lnTo>
                    <a:pt x="28068" y="9652"/>
                  </a:lnTo>
                  <a:lnTo>
                    <a:pt x="20321" y="14224"/>
                  </a:lnTo>
                  <a:lnTo>
                    <a:pt x="3557" y="24639"/>
                  </a:lnTo>
                  <a:lnTo>
                    <a:pt x="3557" y="24893"/>
                  </a:lnTo>
                  <a:lnTo>
                    <a:pt x="0" y="13971"/>
                  </a:lnTo>
                  <a:lnTo>
                    <a:pt x="2286" y="12574"/>
                  </a:lnTo>
                  <a:lnTo>
                    <a:pt x="20321" y="636"/>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7" name="Freeform 816"/>
            <p:cNvSpPr/>
            <p:nvPr/>
          </p:nvSpPr>
          <p:spPr>
            <a:xfrm>
              <a:off x="9088955" y="2833338"/>
              <a:ext cx="185111" cy="105937"/>
            </a:xfrm>
            <a:custGeom>
              <a:avLst/>
              <a:gdLst/>
              <a:ahLst/>
              <a:cxnLst/>
              <a:rect l="0" t="0" r="0" b="0"/>
              <a:pathLst>
                <a:path w="185420" h="105538">
                  <a:moveTo>
                    <a:pt x="62738" y="8763"/>
                  </a:moveTo>
                  <a:lnTo>
                    <a:pt x="79883" y="2794"/>
                  </a:lnTo>
                  <a:lnTo>
                    <a:pt x="94234" y="254"/>
                  </a:lnTo>
                  <a:lnTo>
                    <a:pt x="111633" y="0"/>
                  </a:lnTo>
                  <a:lnTo>
                    <a:pt x="131444" y="3175"/>
                  </a:lnTo>
                  <a:lnTo>
                    <a:pt x="141731" y="6478"/>
                  </a:lnTo>
                  <a:lnTo>
                    <a:pt x="152146" y="11303"/>
                  </a:lnTo>
                  <a:lnTo>
                    <a:pt x="163067" y="17781"/>
                  </a:lnTo>
                  <a:lnTo>
                    <a:pt x="173736" y="25909"/>
                  </a:lnTo>
                  <a:lnTo>
                    <a:pt x="185165" y="36703"/>
                  </a:lnTo>
                  <a:lnTo>
                    <a:pt x="185419" y="37338"/>
                  </a:lnTo>
                  <a:lnTo>
                    <a:pt x="185419" y="39244"/>
                  </a:lnTo>
                  <a:lnTo>
                    <a:pt x="184785" y="40513"/>
                  </a:lnTo>
                  <a:lnTo>
                    <a:pt x="183514" y="41784"/>
                  </a:lnTo>
                  <a:lnTo>
                    <a:pt x="170561" y="47372"/>
                  </a:lnTo>
                  <a:lnTo>
                    <a:pt x="152780" y="55119"/>
                  </a:lnTo>
                  <a:lnTo>
                    <a:pt x="141731" y="60072"/>
                  </a:lnTo>
                  <a:lnTo>
                    <a:pt x="129413" y="65278"/>
                  </a:lnTo>
                  <a:lnTo>
                    <a:pt x="102615" y="75947"/>
                  </a:lnTo>
                  <a:lnTo>
                    <a:pt x="74167" y="86360"/>
                  </a:lnTo>
                  <a:lnTo>
                    <a:pt x="45592" y="95759"/>
                  </a:lnTo>
                  <a:lnTo>
                    <a:pt x="31750" y="99696"/>
                  </a:lnTo>
                  <a:lnTo>
                    <a:pt x="18796" y="102871"/>
                  </a:lnTo>
                  <a:lnTo>
                    <a:pt x="6730" y="105537"/>
                  </a:lnTo>
                  <a:lnTo>
                    <a:pt x="5461" y="105537"/>
                  </a:lnTo>
                  <a:lnTo>
                    <a:pt x="4190" y="105156"/>
                  </a:lnTo>
                  <a:lnTo>
                    <a:pt x="3175" y="104268"/>
                  </a:lnTo>
                  <a:lnTo>
                    <a:pt x="2286" y="102616"/>
                  </a:lnTo>
                  <a:lnTo>
                    <a:pt x="253" y="93219"/>
                  </a:lnTo>
                  <a:lnTo>
                    <a:pt x="0" y="82424"/>
                  </a:lnTo>
                  <a:lnTo>
                    <a:pt x="1904" y="69088"/>
                  </a:lnTo>
                  <a:lnTo>
                    <a:pt x="7747" y="53849"/>
                  </a:lnTo>
                  <a:lnTo>
                    <a:pt x="18796" y="38228"/>
                  </a:lnTo>
                  <a:lnTo>
                    <a:pt x="36829" y="22987"/>
                  </a:lnTo>
                  <a:lnTo>
                    <a:pt x="48514" y="154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8" name="Freeform 817"/>
            <p:cNvSpPr/>
            <p:nvPr/>
          </p:nvSpPr>
          <p:spPr>
            <a:xfrm>
              <a:off x="9096007" y="2841186"/>
              <a:ext cx="169244" cy="90242"/>
            </a:xfrm>
            <a:custGeom>
              <a:avLst/>
              <a:gdLst/>
              <a:ahLst/>
              <a:cxnLst/>
              <a:rect l="0" t="0" r="0" b="0"/>
              <a:pathLst>
                <a:path w="168276" h="90680">
                  <a:moveTo>
                    <a:pt x="0" y="77979"/>
                  </a:moveTo>
                  <a:lnTo>
                    <a:pt x="253" y="70740"/>
                  </a:lnTo>
                  <a:lnTo>
                    <a:pt x="3555" y="58166"/>
                  </a:lnTo>
                  <a:lnTo>
                    <a:pt x="10667" y="44450"/>
                  </a:lnTo>
                  <a:lnTo>
                    <a:pt x="22987" y="30481"/>
                  </a:lnTo>
                  <a:lnTo>
                    <a:pt x="42037" y="16891"/>
                  </a:lnTo>
                  <a:lnTo>
                    <a:pt x="58927" y="8382"/>
                  </a:lnTo>
                  <a:lnTo>
                    <a:pt x="59816" y="7747"/>
                  </a:lnTo>
                  <a:lnTo>
                    <a:pt x="65404" y="5462"/>
                  </a:lnTo>
                  <a:lnTo>
                    <a:pt x="80899" y="1651"/>
                  </a:lnTo>
                  <a:lnTo>
                    <a:pt x="95123" y="0"/>
                  </a:lnTo>
                  <a:lnTo>
                    <a:pt x="111632" y="890"/>
                  </a:lnTo>
                  <a:lnTo>
                    <a:pt x="129793" y="5462"/>
                  </a:lnTo>
                  <a:lnTo>
                    <a:pt x="148843" y="14606"/>
                  </a:lnTo>
                  <a:lnTo>
                    <a:pt x="168275" y="30226"/>
                  </a:lnTo>
                  <a:lnTo>
                    <a:pt x="149225" y="38609"/>
                  </a:lnTo>
                  <a:lnTo>
                    <a:pt x="130810" y="46482"/>
                  </a:lnTo>
                  <a:lnTo>
                    <a:pt x="120014" y="50928"/>
                  </a:lnTo>
                  <a:lnTo>
                    <a:pt x="96774" y="60453"/>
                  </a:lnTo>
                  <a:lnTo>
                    <a:pt x="72136" y="69469"/>
                  </a:lnTo>
                  <a:lnTo>
                    <a:pt x="47243" y="78232"/>
                  </a:lnTo>
                  <a:lnTo>
                    <a:pt x="34925" y="82169"/>
                  </a:lnTo>
                  <a:lnTo>
                    <a:pt x="23240" y="85344"/>
                  </a:lnTo>
                  <a:lnTo>
                    <a:pt x="11938" y="88266"/>
                  </a:lnTo>
                  <a:lnTo>
                    <a:pt x="1524" y="90679"/>
                  </a:lnTo>
                  <a:lnTo>
                    <a:pt x="889" y="88012"/>
                  </a:lnTo>
                  <a:close/>
                </a:path>
              </a:pathLst>
            </a:custGeom>
            <a:solidFill>
              <a:srgbClr val="0A3AFF"/>
            </a:solidFill>
            <a:ln w="0" cap="flat" cmpd="sng" algn="ctr">
              <a:solidFill>
                <a:srgbClr val="0A3A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9" name="Freeform 818"/>
            <p:cNvSpPr/>
            <p:nvPr/>
          </p:nvSpPr>
          <p:spPr>
            <a:xfrm>
              <a:off x="9256437" y="2900039"/>
              <a:ext cx="15866" cy="11771"/>
            </a:xfrm>
            <a:custGeom>
              <a:avLst/>
              <a:gdLst/>
              <a:ahLst/>
              <a:cxnLst/>
              <a:rect l="0" t="0" r="0" b="0"/>
              <a:pathLst>
                <a:path w="16131" h="11049">
                  <a:moveTo>
                    <a:pt x="13208" y="381"/>
                  </a:moveTo>
                  <a:lnTo>
                    <a:pt x="13844" y="0"/>
                  </a:lnTo>
                  <a:lnTo>
                    <a:pt x="14606" y="0"/>
                  </a:lnTo>
                  <a:lnTo>
                    <a:pt x="15241" y="381"/>
                  </a:lnTo>
                  <a:lnTo>
                    <a:pt x="16130" y="1269"/>
                  </a:lnTo>
                  <a:lnTo>
                    <a:pt x="16130" y="1904"/>
                  </a:lnTo>
                  <a:lnTo>
                    <a:pt x="15875" y="2540"/>
                  </a:lnTo>
                  <a:lnTo>
                    <a:pt x="15241" y="3175"/>
                  </a:lnTo>
                  <a:lnTo>
                    <a:pt x="8129" y="7493"/>
                  </a:lnTo>
                  <a:lnTo>
                    <a:pt x="11049" y="7493"/>
                  </a:lnTo>
                  <a:lnTo>
                    <a:pt x="12320" y="8128"/>
                  </a:lnTo>
                  <a:lnTo>
                    <a:pt x="12573" y="8763"/>
                  </a:lnTo>
                  <a:lnTo>
                    <a:pt x="12573" y="10032"/>
                  </a:lnTo>
                  <a:lnTo>
                    <a:pt x="12320" y="10668"/>
                  </a:lnTo>
                  <a:lnTo>
                    <a:pt x="11684" y="11048"/>
                  </a:lnTo>
                  <a:lnTo>
                    <a:pt x="1270" y="11048"/>
                  </a:lnTo>
                  <a:lnTo>
                    <a:pt x="635" y="10668"/>
                  </a:lnTo>
                  <a:lnTo>
                    <a:pt x="255" y="10032"/>
                  </a:lnTo>
                  <a:lnTo>
                    <a:pt x="0" y="9778"/>
                  </a:lnTo>
                  <a:lnTo>
                    <a:pt x="0" y="9144"/>
                  </a:lnTo>
                  <a:lnTo>
                    <a:pt x="255" y="8763"/>
                  </a:lnTo>
                  <a:lnTo>
                    <a:pt x="635" y="8128"/>
                  </a:lnTo>
                  <a:lnTo>
                    <a:pt x="890" y="774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0" name="Freeform 819"/>
            <p:cNvSpPr/>
            <p:nvPr/>
          </p:nvSpPr>
          <p:spPr>
            <a:xfrm>
              <a:off x="9131266" y="3035403"/>
              <a:ext cx="35259" cy="37273"/>
            </a:xfrm>
            <a:custGeom>
              <a:avLst/>
              <a:gdLst/>
              <a:ahLst/>
              <a:cxnLst/>
              <a:rect l="0" t="0" r="0" b="0"/>
              <a:pathLst>
                <a:path w="35561" h="37720">
                  <a:moveTo>
                    <a:pt x="6477" y="3047"/>
                  </a:moveTo>
                  <a:lnTo>
                    <a:pt x="9398" y="1397"/>
                  </a:lnTo>
                  <a:lnTo>
                    <a:pt x="12700" y="381"/>
                  </a:lnTo>
                  <a:lnTo>
                    <a:pt x="16255" y="0"/>
                  </a:lnTo>
                  <a:lnTo>
                    <a:pt x="19430" y="635"/>
                  </a:lnTo>
                  <a:lnTo>
                    <a:pt x="26289" y="3682"/>
                  </a:lnTo>
                  <a:lnTo>
                    <a:pt x="31750" y="9144"/>
                  </a:lnTo>
                  <a:lnTo>
                    <a:pt x="34925" y="16256"/>
                  </a:lnTo>
                  <a:lnTo>
                    <a:pt x="35560" y="23368"/>
                  </a:lnTo>
                  <a:lnTo>
                    <a:pt x="33654" y="29972"/>
                  </a:lnTo>
                  <a:lnTo>
                    <a:pt x="29464" y="35178"/>
                  </a:lnTo>
                  <a:lnTo>
                    <a:pt x="26542" y="36703"/>
                  </a:lnTo>
                  <a:lnTo>
                    <a:pt x="19812" y="37719"/>
                  </a:lnTo>
                  <a:lnTo>
                    <a:pt x="12953" y="36068"/>
                  </a:lnTo>
                  <a:lnTo>
                    <a:pt x="6857" y="31876"/>
                  </a:lnTo>
                  <a:lnTo>
                    <a:pt x="4190" y="28956"/>
                  </a:lnTo>
                  <a:lnTo>
                    <a:pt x="635" y="21844"/>
                  </a:lnTo>
                  <a:lnTo>
                    <a:pt x="0" y="14604"/>
                  </a:lnTo>
                  <a:lnTo>
                    <a:pt x="1904" y="812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1" name="Freeform 820"/>
            <p:cNvSpPr/>
            <p:nvPr/>
          </p:nvSpPr>
          <p:spPr>
            <a:xfrm>
              <a:off x="9140082" y="3045212"/>
              <a:ext cx="17630" cy="19618"/>
            </a:xfrm>
            <a:custGeom>
              <a:avLst/>
              <a:gdLst/>
              <a:ahLst/>
              <a:cxnLst/>
              <a:rect l="0" t="0" r="0" b="0"/>
              <a:pathLst>
                <a:path w="18162" h="19813">
                  <a:moveTo>
                    <a:pt x="2539" y="14604"/>
                  </a:moveTo>
                  <a:lnTo>
                    <a:pt x="635" y="10668"/>
                  </a:lnTo>
                  <a:lnTo>
                    <a:pt x="0" y="6857"/>
                  </a:lnTo>
                  <a:lnTo>
                    <a:pt x="1015" y="3556"/>
                  </a:lnTo>
                  <a:lnTo>
                    <a:pt x="2921" y="1016"/>
                  </a:lnTo>
                  <a:lnTo>
                    <a:pt x="4190" y="381"/>
                  </a:lnTo>
                  <a:lnTo>
                    <a:pt x="5841" y="0"/>
                  </a:lnTo>
                  <a:lnTo>
                    <a:pt x="7747" y="0"/>
                  </a:lnTo>
                  <a:lnTo>
                    <a:pt x="9398" y="381"/>
                  </a:lnTo>
                  <a:lnTo>
                    <a:pt x="11049" y="1016"/>
                  </a:lnTo>
                  <a:lnTo>
                    <a:pt x="14224" y="3556"/>
                  </a:lnTo>
                  <a:lnTo>
                    <a:pt x="15493" y="5206"/>
                  </a:lnTo>
                  <a:lnTo>
                    <a:pt x="17526" y="9144"/>
                  </a:lnTo>
                  <a:lnTo>
                    <a:pt x="18161" y="12700"/>
                  </a:lnTo>
                  <a:lnTo>
                    <a:pt x="17526" y="16256"/>
                  </a:lnTo>
                  <a:lnTo>
                    <a:pt x="15493" y="18796"/>
                  </a:lnTo>
                  <a:lnTo>
                    <a:pt x="14224" y="19431"/>
                  </a:lnTo>
                  <a:lnTo>
                    <a:pt x="12573" y="19812"/>
                  </a:lnTo>
                  <a:lnTo>
                    <a:pt x="10667" y="19812"/>
                  </a:lnTo>
                  <a:lnTo>
                    <a:pt x="9016" y="19431"/>
                  </a:lnTo>
                  <a:lnTo>
                    <a:pt x="7492" y="18796"/>
                  </a:lnTo>
                  <a:lnTo>
                    <a:pt x="3937" y="16256"/>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2" name="Freeform 821"/>
            <p:cNvSpPr/>
            <p:nvPr/>
          </p:nvSpPr>
          <p:spPr>
            <a:xfrm>
              <a:off x="9526169" y="2994205"/>
              <a:ext cx="33497" cy="43159"/>
            </a:xfrm>
            <a:custGeom>
              <a:avLst/>
              <a:gdLst/>
              <a:ahLst/>
              <a:cxnLst/>
              <a:rect l="0" t="0" r="0" b="0"/>
              <a:pathLst>
                <a:path w="32386" h="42545">
                  <a:moveTo>
                    <a:pt x="0" y="21082"/>
                  </a:moveTo>
                  <a:lnTo>
                    <a:pt x="380" y="16891"/>
                  </a:lnTo>
                  <a:lnTo>
                    <a:pt x="2666" y="9397"/>
                  </a:lnTo>
                  <a:lnTo>
                    <a:pt x="7112" y="3556"/>
                  </a:lnTo>
                  <a:lnTo>
                    <a:pt x="9778" y="1650"/>
                  </a:lnTo>
                  <a:lnTo>
                    <a:pt x="12953" y="381"/>
                  </a:lnTo>
                  <a:lnTo>
                    <a:pt x="16255" y="0"/>
                  </a:lnTo>
                  <a:lnTo>
                    <a:pt x="19430" y="381"/>
                  </a:lnTo>
                  <a:lnTo>
                    <a:pt x="22732" y="1650"/>
                  </a:lnTo>
                  <a:lnTo>
                    <a:pt x="25273" y="3556"/>
                  </a:lnTo>
                  <a:lnTo>
                    <a:pt x="27813" y="6222"/>
                  </a:lnTo>
                  <a:lnTo>
                    <a:pt x="29844" y="9397"/>
                  </a:lnTo>
                  <a:lnTo>
                    <a:pt x="32130" y="16891"/>
                  </a:lnTo>
                  <a:lnTo>
                    <a:pt x="32385" y="21082"/>
                  </a:lnTo>
                  <a:lnTo>
                    <a:pt x="32130" y="25400"/>
                  </a:lnTo>
                  <a:lnTo>
                    <a:pt x="29844" y="33147"/>
                  </a:lnTo>
                  <a:lnTo>
                    <a:pt x="27813" y="36448"/>
                  </a:lnTo>
                  <a:lnTo>
                    <a:pt x="25273" y="38988"/>
                  </a:lnTo>
                  <a:lnTo>
                    <a:pt x="22732" y="40894"/>
                  </a:lnTo>
                  <a:lnTo>
                    <a:pt x="19430" y="42291"/>
                  </a:lnTo>
                  <a:lnTo>
                    <a:pt x="16255" y="42544"/>
                  </a:lnTo>
                  <a:lnTo>
                    <a:pt x="12953" y="42291"/>
                  </a:lnTo>
                  <a:lnTo>
                    <a:pt x="9778" y="40894"/>
                  </a:lnTo>
                  <a:lnTo>
                    <a:pt x="7112" y="38988"/>
                  </a:lnTo>
                  <a:lnTo>
                    <a:pt x="2666" y="33147"/>
                  </a:lnTo>
                  <a:lnTo>
                    <a:pt x="380" y="2540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3" name="Freeform 822"/>
            <p:cNvSpPr/>
            <p:nvPr/>
          </p:nvSpPr>
          <p:spPr>
            <a:xfrm>
              <a:off x="9536747" y="3004015"/>
              <a:ext cx="14104" cy="23541"/>
            </a:xfrm>
            <a:custGeom>
              <a:avLst/>
              <a:gdLst/>
              <a:ahLst/>
              <a:cxnLst/>
              <a:rect l="0" t="0" r="0" b="0"/>
              <a:pathLst>
                <a:path w="14225" h="24257">
                  <a:moveTo>
                    <a:pt x="0" y="11938"/>
                  </a:moveTo>
                  <a:lnTo>
                    <a:pt x="635" y="7112"/>
                  </a:lnTo>
                  <a:lnTo>
                    <a:pt x="2160" y="3175"/>
                  </a:lnTo>
                  <a:lnTo>
                    <a:pt x="4446" y="888"/>
                  </a:lnTo>
                  <a:lnTo>
                    <a:pt x="7112" y="0"/>
                  </a:lnTo>
                  <a:lnTo>
                    <a:pt x="9652" y="888"/>
                  </a:lnTo>
                  <a:lnTo>
                    <a:pt x="11938" y="3175"/>
                  </a:lnTo>
                  <a:lnTo>
                    <a:pt x="13589" y="7112"/>
                  </a:lnTo>
                  <a:lnTo>
                    <a:pt x="14224" y="11938"/>
                  </a:lnTo>
                  <a:lnTo>
                    <a:pt x="13589" y="17144"/>
                  </a:lnTo>
                  <a:lnTo>
                    <a:pt x="11938" y="21081"/>
                  </a:lnTo>
                  <a:lnTo>
                    <a:pt x="9652" y="23368"/>
                  </a:lnTo>
                  <a:lnTo>
                    <a:pt x="7112" y="24256"/>
                  </a:lnTo>
                  <a:lnTo>
                    <a:pt x="4446" y="23368"/>
                  </a:lnTo>
                  <a:lnTo>
                    <a:pt x="2160" y="21081"/>
                  </a:lnTo>
                  <a:lnTo>
                    <a:pt x="635" y="17144"/>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4" name="Freeform 823"/>
            <p:cNvSpPr/>
            <p:nvPr/>
          </p:nvSpPr>
          <p:spPr>
            <a:xfrm>
              <a:off x="9184155" y="3249238"/>
              <a:ext cx="160430" cy="109860"/>
            </a:xfrm>
            <a:custGeom>
              <a:avLst/>
              <a:gdLst/>
              <a:ahLst/>
              <a:cxnLst/>
              <a:rect l="0" t="0" r="0" b="0"/>
              <a:pathLst>
                <a:path w="161800" h="111125">
                  <a:moveTo>
                    <a:pt x="39116" y="8128"/>
                  </a:moveTo>
                  <a:lnTo>
                    <a:pt x="42037" y="4318"/>
                  </a:lnTo>
                  <a:lnTo>
                    <a:pt x="44070" y="2667"/>
                  </a:lnTo>
                  <a:lnTo>
                    <a:pt x="46228" y="1269"/>
                  </a:lnTo>
                  <a:lnTo>
                    <a:pt x="48896" y="381"/>
                  </a:lnTo>
                  <a:lnTo>
                    <a:pt x="51816" y="0"/>
                  </a:lnTo>
                  <a:lnTo>
                    <a:pt x="54737" y="381"/>
                  </a:lnTo>
                  <a:lnTo>
                    <a:pt x="64136" y="4318"/>
                  </a:lnTo>
                  <a:lnTo>
                    <a:pt x="65406" y="5206"/>
                  </a:lnTo>
                  <a:lnTo>
                    <a:pt x="66675" y="5587"/>
                  </a:lnTo>
                  <a:lnTo>
                    <a:pt x="69597" y="6857"/>
                  </a:lnTo>
                  <a:lnTo>
                    <a:pt x="88647" y="2920"/>
                  </a:lnTo>
                  <a:lnTo>
                    <a:pt x="108077" y="635"/>
                  </a:lnTo>
                  <a:lnTo>
                    <a:pt x="122683" y="381"/>
                  </a:lnTo>
                  <a:lnTo>
                    <a:pt x="131446" y="1650"/>
                  </a:lnTo>
                  <a:lnTo>
                    <a:pt x="135001" y="2920"/>
                  </a:lnTo>
                  <a:lnTo>
                    <a:pt x="142749" y="9143"/>
                  </a:lnTo>
                  <a:lnTo>
                    <a:pt x="149225" y="19811"/>
                  </a:lnTo>
                  <a:lnTo>
                    <a:pt x="154433" y="34162"/>
                  </a:lnTo>
                  <a:lnTo>
                    <a:pt x="158242" y="50418"/>
                  </a:lnTo>
                  <a:lnTo>
                    <a:pt x="160528" y="67310"/>
                  </a:lnTo>
                  <a:lnTo>
                    <a:pt x="161799" y="83566"/>
                  </a:lnTo>
                  <a:lnTo>
                    <a:pt x="161163" y="97536"/>
                  </a:lnTo>
                  <a:lnTo>
                    <a:pt x="159259" y="107823"/>
                  </a:lnTo>
                  <a:lnTo>
                    <a:pt x="158624" y="109219"/>
                  </a:lnTo>
                  <a:lnTo>
                    <a:pt x="157608" y="110109"/>
                  </a:lnTo>
                  <a:lnTo>
                    <a:pt x="156337" y="110743"/>
                  </a:lnTo>
                  <a:lnTo>
                    <a:pt x="155067" y="111124"/>
                  </a:lnTo>
                  <a:lnTo>
                    <a:pt x="5208" y="111124"/>
                  </a:lnTo>
                  <a:lnTo>
                    <a:pt x="3557" y="110743"/>
                  </a:lnTo>
                  <a:lnTo>
                    <a:pt x="2287" y="110109"/>
                  </a:lnTo>
                  <a:lnTo>
                    <a:pt x="1271" y="108838"/>
                  </a:lnTo>
                  <a:lnTo>
                    <a:pt x="382" y="100711"/>
                  </a:lnTo>
                  <a:lnTo>
                    <a:pt x="0" y="82168"/>
                  </a:lnTo>
                  <a:lnTo>
                    <a:pt x="1271" y="67944"/>
                  </a:lnTo>
                  <a:lnTo>
                    <a:pt x="3175" y="62356"/>
                  </a:lnTo>
                  <a:lnTo>
                    <a:pt x="6477" y="57911"/>
                  </a:lnTo>
                  <a:lnTo>
                    <a:pt x="11303" y="53593"/>
                  </a:lnTo>
                  <a:lnTo>
                    <a:pt x="27178" y="47498"/>
                  </a:lnTo>
                  <a:lnTo>
                    <a:pt x="38862" y="44576"/>
                  </a:lnTo>
                  <a:lnTo>
                    <a:pt x="38862" y="85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5" name="Freeform 824"/>
            <p:cNvSpPr/>
            <p:nvPr/>
          </p:nvSpPr>
          <p:spPr>
            <a:xfrm>
              <a:off x="9192971" y="3257085"/>
              <a:ext cx="142799" cy="94166"/>
            </a:xfrm>
            <a:custGeom>
              <a:avLst/>
              <a:gdLst/>
              <a:ahLst/>
              <a:cxnLst/>
              <a:rect l="0" t="0" r="0" b="0"/>
              <a:pathLst>
                <a:path w="144400" h="92838">
                  <a:moveTo>
                    <a:pt x="45594" y="636"/>
                  </a:moveTo>
                  <a:lnTo>
                    <a:pt x="55626" y="5207"/>
                  </a:lnTo>
                  <a:lnTo>
                    <a:pt x="58166" y="6477"/>
                  </a:lnTo>
                  <a:lnTo>
                    <a:pt x="58928" y="6477"/>
                  </a:lnTo>
                  <a:lnTo>
                    <a:pt x="59183" y="6858"/>
                  </a:lnTo>
                  <a:lnTo>
                    <a:pt x="61849" y="6858"/>
                  </a:lnTo>
                  <a:lnTo>
                    <a:pt x="74423" y="3937"/>
                  </a:lnTo>
                  <a:lnTo>
                    <a:pt x="95759" y="636"/>
                  </a:lnTo>
                  <a:lnTo>
                    <a:pt x="112903" y="255"/>
                  </a:lnTo>
                  <a:lnTo>
                    <a:pt x="120015" y="1270"/>
                  </a:lnTo>
                  <a:lnTo>
                    <a:pt x="122936" y="2287"/>
                  </a:lnTo>
                  <a:lnTo>
                    <a:pt x="127127" y="5462"/>
                  </a:lnTo>
                  <a:lnTo>
                    <a:pt x="131446" y="12066"/>
                  </a:lnTo>
                  <a:lnTo>
                    <a:pt x="138176" y="30862"/>
                  </a:lnTo>
                  <a:lnTo>
                    <a:pt x="140716" y="42164"/>
                  </a:lnTo>
                  <a:lnTo>
                    <a:pt x="142749" y="54230"/>
                  </a:lnTo>
                  <a:lnTo>
                    <a:pt x="144019" y="66294"/>
                  </a:lnTo>
                  <a:lnTo>
                    <a:pt x="144399" y="81788"/>
                  </a:lnTo>
                  <a:lnTo>
                    <a:pt x="142749" y="92837"/>
                  </a:lnTo>
                  <a:lnTo>
                    <a:pt x="636" y="92837"/>
                  </a:lnTo>
                  <a:lnTo>
                    <a:pt x="636" y="91949"/>
                  </a:lnTo>
                  <a:lnTo>
                    <a:pt x="254" y="91568"/>
                  </a:lnTo>
                  <a:lnTo>
                    <a:pt x="254" y="75693"/>
                  </a:lnTo>
                  <a:lnTo>
                    <a:pt x="0" y="73787"/>
                  </a:lnTo>
                  <a:lnTo>
                    <a:pt x="889" y="60706"/>
                  </a:lnTo>
                  <a:lnTo>
                    <a:pt x="2922" y="56516"/>
                  </a:lnTo>
                  <a:lnTo>
                    <a:pt x="5843" y="53213"/>
                  </a:lnTo>
                  <a:lnTo>
                    <a:pt x="10287" y="50293"/>
                  </a:lnTo>
                  <a:lnTo>
                    <a:pt x="16511" y="47752"/>
                  </a:lnTo>
                  <a:lnTo>
                    <a:pt x="35307" y="43181"/>
                  </a:lnTo>
                  <a:lnTo>
                    <a:pt x="36831" y="42545"/>
                  </a:lnTo>
                  <a:lnTo>
                    <a:pt x="37847" y="41530"/>
                  </a:lnTo>
                  <a:lnTo>
                    <a:pt x="38482" y="40260"/>
                  </a:lnTo>
                  <a:lnTo>
                    <a:pt x="38736" y="38989"/>
                  </a:lnTo>
                  <a:lnTo>
                    <a:pt x="38736" y="2287"/>
                  </a:lnTo>
                  <a:lnTo>
                    <a:pt x="39751" y="889"/>
                  </a:lnTo>
                  <a:lnTo>
                    <a:pt x="41402" y="0"/>
                  </a:lnTo>
                  <a:lnTo>
                    <a:pt x="43308" y="0"/>
                  </a:lnTo>
                  <a:close/>
                </a:path>
              </a:pathLst>
            </a:custGeom>
            <a:solidFill>
              <a:srgbClr val="3F3F3F"/>
            </a:solidFill>
            <a:ln w="0" cap="flat" cmpd="sng" algn="ctr">
              <a:solidFill>
                <a:srgbClr val="3F3F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6" name="Freeform 825"/>
            <p:cNvSpPr/>
            <p:nvPr/>
          </p:nvSpPr>
          <p:spPr>
            <a:xfrm>
              <a:off x="9207074" y="3347328"/>
              <a:ext cx="116355" cy="27465"/>
            </a:xfrm>
            <a:custGeom>
              <a:avLst/>
              <a:gdLst/>
              <a:ahLst/>
              <a:cxnLst/>
              <a:rect l="0" t="0" r="0" b="0"/>
              <a:pathLst>
                <a:path w="115952" h="28195">
                  <a:moveTo>
                    <a:pt x="4572" y="0"/>
                  </a:moveTo>
                  <a:lnTo>
                    <a:pt x="111378" y="0"/>
                  </a:lnTo>
                  <a:lnTo>
                    <a:pt x="113284" y="255"/>
                  </a:lnTo>
                  <a:lnTo>
                    <a:pt x="114553" y="1270"/>
                  </a:lnTo>
                  <a:lnTo>
                    <a:pt x="115569" y="2540"/>
                  </a:lnTo>
                  <a:lnTo>
                    <a:pt x="115951" y="4573"/>
                  </a:lnTo>
                  <a:lnTo>
                    <a:pt x="115951" y="23623"/>
                  </a:lnTo>
                  <a:lnTo>
                    <a:pt x="115569" y="25655"/>
                  </a:lnTo>
                  <a:lnTo>
                    <a:pt x="114553" y="26925"/>
                  </a:lnTo>
                  <a:lnTo>
                    <a:pt x="113284" y="27940"/>
                  </a:lnTo>
                  <a:lnTo>
                    <a:pt x="111378" y="28194"/>
                  </a:lnTo>
                  <a:lnTo>
                    <a:pt x="4572" y="28194"/>
                  </a:lnTo>
                  <a:lnTo>
                    <a:pt x="2921" y="27940"/>
                  </a:lnTo>
                  <a:lnTo>
                    <a:pt x="1269" y="26925"/>
                  </a:lnTo>
                  <a:lnTo>
                    <a:pt x="380" y="25655"/>
                  </a:lnTo>
                  <a:lnTo>
                    <a:pt x="0" y="23623"/>
                  </a:lnTo>
                  <a:lnTo>
                    <a:pt x="0" y="4573"/>
                  </a:lnTo>
                  <a:lnTo>
                    <a:pt x="380" y="2540"/>
                  </a:lnTo>
                  <a:lnTo>
                    <a:pt x="1269" y="1270"/>
                  </a:lnTo>
                  <a:lnTo>
                    <a:pt x="2921" y="25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7" name="Freeform 826"/>
            <p:cNvSpPr/>
            <p:nvPr/>
          </p:nvSpPr>
          <p:spPr>
            <a:xfrm>
              <a:off x="9215888" y="3357137"/>
              <a:ext cx="98726" cy="9808"/>
            </a:xfrm>
            <a:custGeom>
              <a:avLst/>
              <a:gdLst/>
              <a:ahLst/>
              <a:cxnLst/>
              <a:rect l="0" t="0" r="0" b="0"/>
              <a:pathLst>
                <a:path w="98173" h="10669">
                  <a:moveTo>
                    <a:pt x="98172" y="0"/>
                  </a:moveTo>
                  <a:lnTo>
                    <a:pt x="98172" y="10668"/>
                  </a:lnTo>
                  <a:lnTo>
                    <a:pt x="0" y="10668"/>
                  </a:lnTo>
                  <a:lnTo>
                    <a:pt x="0" y="0"/>
                  </a:lnTo>
                  <a:close/>
                </a:path>
              </a:pathLst>
            </a:custGeom>
            <a:solidFill>
              <a:srgbClr val="3F3F3F"/>
            </a:solidFill>
            <a:ln w="0" cap="flat" cmpd="sng" algn="ctr">
              <a:solidFill>
                <a:srgbClr val="3F3F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8" name="Freeform 827"/>
            <p:cNvSpPr/>
            <p:nvPr/>
          </p:nvSpPr>
          <p:spPr>
            <a:xfrm>
              <a:off x="9184155" y="3335557"/>
              <a:ext cx="162192" cy="23541"/>
            </a:xfrm>
            <a:custGeom>
              <a:avLst/>
              <a:gdLst/>
              <a:ahLst/>
              <a:cxnLst/>
              <a:rect l="0" t="0" r="0" b="0"/>
              <a:pathLst>
                <a:path w="161798" h="25020">
                  <a:moveTo>
                    <a:pt x="5715" y="0"/>
                  </a:moveTo>
                  <a:lnTo>
                    <a:pt x="158242" y="0"/>
                  </a:lnTo>
                  <a:lnTo>
                    <a:pt x="158877" y="255"/>
                  </a:lnTo>
                  <a:lnTo>
                    <a:pt x="159892" y="1017"/>
                  </a:lnTo>
                  <a:lnTo>
                    <a:pt x="161163" y="2287"/>
                  </a:lnTo>
                  <a:lnTo>
                    <a:pt x="161797" y="3938"/>
                  </a:lnTo>
                  <a:lnTo>
                    <a:pt x="161163" y="13336"/>
                  </a:lnTo>
                  <a:lnTo>
                    <a:pt x="158877" y="21718"/>
                  </a:lnTo>
                  <a:lnTo>
                    <a:pt x="158242" y="23114"/>
                  </a:lnTo>
                  <a:lnTo>
                    <a:pt x="157226" y="24004"/>
                  </a:lnTo>
                  <a:lnTo>
                    <a:pt x="155955" y="24638"/>
                  </a:lnTo>
                  <a:lnTo>
                    <a:pt x="154685" y="25019"/>
                  </a:lnTo>
                  <a:lnTo>
                    <a:pt x="4826" y="25019"/>
                  </a:lnTo>
                  <a:lnTo>
                    <a:pt x="3175" y="24638"/>
                  </a:lnTo>
                  <a:lnTo>
                    <a:pt x="1905" y="24004"/>
                  </a:lnTo>
                  <a:lnTo>
                    <a:pt x="889" y="22733"/>
                  </a:lnTo>
                  <a:lnTo>
                    <a:pt x="0" y="14606"/>
                  </a:lnTo>
                  <a:lnTo>
                    <a:pt x="254" y="8763"/>
                  </a:lnTo>
                  <a:lnTo>
                    <a:pt x="1524" y="3302"/>
                  </a:lnTo>
                  <a:lnTo>
                    <a:pt x="2158" y="1906"/>
                  </a:lnTo>
                  <a:lnTo>
                    <a:pt x="3175" y="1017"/>
                  </a:lnTo>
                  <a:lnTo>
                    <a:pt x="4444" y="25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9" name="Freeform 828"/>
            <p:cNvSpPr/>
            <p:nvPr/>
          </p:nvSpPr>
          <p:spPr>
            <a:xfrm>
              <a:off x="9192971" y="3343404"/>
              <a:ext cx="142799" cy="7847"/>
            </a:xfrm>
            <a:custGeom>
              <a:avLst/>
              <a:gdLst/>
              <a:ahLst/>
              <a:cxnLst/>
              <a:rect l="0" t="0" r="0" b="0"/>
              <a:pathLst>
                <a:path w="143384" h="6732">
                  <a:moveTo>
                    <a:pt x="143383" y="0"/>
                  </a:moveTo>
                  <a:lnTo>
                    <a:pt x="143130" y="1651"/>
                  </a:lnTo>
                  <a:lnTo>
                    <a:pt x="143130" y="3175"/>
                  </a:lnTo>
                  <a:lnTo>
                    <a:pt x="142495" y="6731"/>
                  </a:lnTo>
                  <a:lnTo>
                    <a:pt x="382" y="6731"/>
                  </a:lnTo>
                  <a:lnTo>
                    <a:pt x="382" y="5843"/>
                  </a:lnTo>
                  <a:lnTo>
                    <a:pt x="0" y="5462"/>
                  </a:lnTo>
                  <a:lnTo>
                    <a:pt x="0" y="4192"/>
                  </a:lnTo>
                  <a:lnTo>
                    <a:pt x="1017" y="0"/>
                  </a:lnTo>
                  <a:close/>
                </a:path>
              </a:pathLst>
            </a:custGeom>
            <a:solidFill>
              <a:srgbClr val="6B6B6B"/>
            </a:solidFill>
            <a:ln w="0" cap="flat" cmpd="sng" algn="ctr">
              <a:solidFill>
                <a:srgbClr val="6B6B6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0" name="Freeform 829"/>
            <p:cNvSpPr/>
            <p:nvPr/>
          </p:nvSpPr>
          <p:spPr>
            <a:xfrm>
              <a:off x="9215888" y="3255124"/>
              <a:ext cx="40549" cy="45121"/>
            </a:xfrm>
            <a:custGeom>
              <a:avLst/>
              <a:gdLst/>
              <a:ahLst/>
              <a:cxnLst/>
              <a:rect l="0" t="0" r="0" b="0"/>
              <a:pathLst>
                <a:path w="40767" h="45087">
                  <a:moveTo>
                    <a:pt x="31750" y="4446"/>
                  </a:moveTo>
                  <a:lnTo>
                    <a:pt x="32003" y="2541"/>
                  </a:lnTo>
                  <a:lnTo>
                    <a:pt x="33019" y="1271"/>
                  </a:lnTo>
                  <a:lnTo>
                    <a:pt x="34670" y="255"/>
                  </a:lnTo>
                  <a:lnTo>
                    <a:pt x="36194" y="0"/>
                  </a:lnTo>
                  <a:lnTo>
                    <a:pt x="38227" y="255"/>
                  </a:lnTo>
                  <a:lnTo>
                    <a:pt x="39496" y="1271"/>
                  </a:lnTo>
                  <a:lnTo>
                    <a:pt x="40386" y="2541"/>
                  </a:lnTo>
                  <a:lnTo>
                    <a:pt x="40766" y="4446"/>
                  </a:lnTo>
                  <a:lnTo>
                    <a:pt x="40766" y="40260"/>
                  </a:lnTo>
                  <a:lnTo>
                    <a:pt x="40386" y="41148"/>
                  </a:lnTo>
                  <a:lnTo>
                    <a:pt x="39751" y="41784"/>
                  </a:lnTo>
                  <a:lnTo>
                    <a:pt x="39496" y="42546"/>
                  </a:lnTo>
                  <a:lnTo>
                    <a:pt x="38862" y="43180"/>
                  </a:lnTo>
                  <a:lnTo>
                    <a:pt x="36956" y="43816"/>
                  </a:lnTo>
                  <a:lnTo>
                    <a:pt x="34925" y="43816"/>
                  </a:lnTo>
                  <a:lnTo>
                    <a:pt x="33019" y="43435"/>
                  </a:lnTo>
                  <a:lnTo>
                    <a:pt x="15240" y="43816"/>
                  </a:lnTo>
                  <a:lnTo>
                    <a:pt x="3555" y="45086"/>
                  </a:lnTo>
                  <a:lnTo>
                    <a:pt x="1904" y="44450"/>
                  </a:lnTo>
                  <a:lnTo>
                    <a:pt x="635" y="43435"/>
                  </a:lnTo>
                  <a:lnTo>
                    <a:pt x="0" y="41784"/>
                  </a:lnTo>
                  <a:lnTo>
                    <a:pt x="0" y="39879"/>
                  </a:lnTo>
                  <a:lnTo>
                    <a:pt x="635" y="38228"/>
                  </a:lnTo>
                  <a:lnTo>
                    <a:pt x="1904" y="36957"/>
                  </a:lnTo>
                  <a:lnTo>
                    <a:pt x="3555" y="36323"/>
                  </a:lnTo>
                  <a:lnTo>
                    <a:pt x="18795" y="34672"/>
                  </a:lnTo>
                  <a:lnTo>
                    <a:pt x="31750" y="346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1" name="Freeform 830"/>
            <p:cNvSpPr/>
            <p:nvPr/>
          </p:nvSpPr>
          <p:spPr>
            <a:xfrm>
              <a:off x="9282881" y="3272780"/>
              <a:ext cx="40549" cy="41198"/>
            </a:xfrm>
            <a:custGeom>
              <a:avLst/>
              <a:gdLst/>
              <a:ahLst/>
              <a:cxnLst/>
              <a:rect l="0" t="0" r="0" b="0"/>
              <a:pathLst>
                <a:path w="40767" h="40895">
                  <a:moveTo>
                    <a:pt x="0" y="20446"/>
                  </a:moveTo>
                  <a:lnTo>
                    <a:pt x="380" y="16128"/>
                  </a:lnTo>
                  <a:lnTo>
                    <a:pt x="1651" y="12319"/>
                  </a:lnTo>
                  <a:lnTo>
                    <a:pt x="6095" y="5841"/>
                  </a:lnTo>
                  <a:lnTo>
                    <a:pt x="9016" y="3555"/>
                  </a:lnTo>
                  <a:lnTo>
                    <a:pt x="12573" y="1523"/>
                  </a:lnTo>
                  <a:lnTo>
                    <a:pt x="16510" y="253"/>
                  </a:lnTo>
                  <a:lnTo>
                    <a:pt x="20446" y="0"/>
                  </a:lnTo>
                  <a:lnTo>
                    <a:pt x="24638" y="253"/>
                  </a:lnTo>
                  <a:lnTo>
                    <a:pt x="28448" y="1523"/>
                  </a:lnTo>
                  <a:lnTo>
                    <a:pt x="34925" y="5841"/>
                  </a:lnTo>
                  <a:lnTo>
                    <a:pt x="39116" y="12319"/>
                  </a:lnTo>
                  <a:lnTo>
                    <a:pt x="40513" y="16128"/>
                  </a:lnTo>
                  <a:lnTo>
                    <a:pt x="40766" y="20446"/>
                  </a:lnTo>
                  <a:lnTo>
                    <a:pt x="40513" y="24638"/>
                  </a:lnTo>
                  <a:lnTo>
                    <a:pt x="39116" y="28575"/>
                  </a:lnTo>
                  <a:lnTo>
                    <a:pt x="34925" y="35052"/>
                  </a:lnTo>
                  <a:lnTo>
                    <a:pt x="28448" y="39242"/>
                  </a:lnTo>
                  <a:lnTo>
                    <a:pt x="24638" y="40513"/>
                  </a:lnTo>
                  <a:lnTo>
                    <a:pt x="20446" y="40894"/>
                  </a:lnTo>
                  <a:lnTo>
                    <a:pt x="16510" y="40513"/>
                  </a:lnTo>
                  <a:lnTo>
                    <a:pt x="12573" y="39242"/>
                  </a:lnTo>
                  <a:lnTo>
                    <a:pt x="9016" y="37338"/>
                  </a:lnTo>
                  <a:lnTo>
                    <a:pt x="6095" y="35052"/>
                  </a:lnTo>
                  <a:lnTo>
                    <a:pt x="1651" y="28575"/>
                  </a:lnTo>
                  <a:lnTo>
                    <a:pt x="380" y="2463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2" name="Freeform 831"/>
            <p:cNvSpPr/>
            <p:nvPr/>
          </p:nvSpPr>
          <p:spPr>
            <a:xfrm>
              <a:off x="9291696" y="3282589"/>
              <a:ext cx="22918" cy="23541"/>
            </a:xfrm>
            <a:custGeom>
              <a:avLst/>
              <a:gdLst/>
              <a:ahLst/>
              <a:cxnLst/>
              <a:rect l="0" t="0" r="0" b="0"/>
              <a:pathLst>
                <a:path w="22988" h="22988">
                  <a:moveTo>
                    <a:pt x="0" y="11683"/>
                  </a:moveTo>
                  <a:lnTo>
                    <a:pt x="382" y="9397"/>
                  </a:lnTo>
                  <a:lnTo>
                    <a:pt x="1016" y="7112"/>
                  </a:lnTo>
                  <a:lnTo>
                    <a:pt x="2033" y="5207"/>
                  </a:lnTo>
                  <a:lnTo>
                    <a:pt x="3302" y="3175"/>
                  </a:lnTo>
                  <a:lnTo>
                    <a:pt x="5208" y="1904"/>
                  </a:lnTo>
                  <a:lnTo>
                    <a:pt x="9145" y="253"/>
                  </a:lnTo>
                  <a:lnTo>
                    <a:pt x="11430" y="0"/>
                  </a:lnTo>
                  <a:lnTo>
                    <a:pt x="15875" y="889"/>
                  </a:lnTo>
                  <a:lnTo>
                    <a:pt x="19812" y="3175"/>
                  </a:lnTo>
                  <a:lnTo>
                    <a:pt x="22099" y="7112"/>
                  </a:lnTo>
                  <a:lnTo>
                    <a:pt x="22987" y="11683"/>
                  </a:lnTo>
                  <a:lnTo>
                    <a:pt x="22734" y="13970"/>
                  </a:lnTo>
                  <a:lnTo>
                    <a:pt x="22099" y="15875"/>
                  </a:lnTo>
                  <a:lnTo>
                    <a:pt x="19812" y="19812"/>
                  </a:lnTo>
                  <a:lnTo>
                    <a:pt x="17908" y="21082"/>
                  </a:lnTo>
                  <a:lnTo>
                    <a:pt x="15875" y="21971"/>
                  </a:lnTo>
                  <a:lnTo>
                    <a:pt x="13589" y="22733"/>
                  </a:lnTo>
                  <a:lnTo>
                    <a:pt x="11430" y="22987"/>
                  </a:lnTo>
                  <a:lnTo>
                    <a:pt x="9145" y="22733"/>
                  </a:lnTo>
                  <a:lnTo>
                    <a:pt x="5208" y="21082"/>
                  </a:lnTo>
                  <a:lnTo>
                    <a:pt x="3302" y="19812"/>
                  </a:lnTo>
                  <a:lnTo>
                    <a:pt x="2033" y="17779"/>
                  </a:lnTo>
                  <a:lnTo>
                    <a:pt x="382" y="1397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3" name="Freeform 832"/>
            <p:cNvSpPr/>
            <p:nvPr/>
          </p:nvSpPr>
          <p:spPr>
            <a:xfrm>
              <a:off x="9217652" y="3262971"/>
              <a:ext cx="58177" cy="21579"/>
            </a:xfrm>
            <a:custGeom>
              <a:avLst/>
              <a:gdLst/>
              <a:ahLst/>
              <a:cxnLst/>
              <a:rect l="0" t="0" r="0" b="0"/>
              <a:pathLst>
                <a:path w="58295" h="22100">
                  <a:moveTo>
                    <a:pt x="4572" y="0"/>
                  </a:moveTo>
                  <a:lnTo>
                    <a:pt x="54102" y="0"/>
                  </a:lnTo>
                  <a:lnTo>
                    <a:pt x="55626" y="255"/>
                  </a:lnTo>
                  <a:lnTo>
                    <a:pt x="57023" y="1270"/>
                  </a:lnTo>
                  <a:lnTo>
                    <a:pt x="57912" y="2541"/>
                  </a:lnTo>
                  <a:lnTo>
                    <a:pt x="58294" y="4573"/>
                  </a:lnTo>
                  <a:lnTo>
                    <a:pt x="58294" y="17526"/>
                  </a:lnTo>
                  <a:lnTo>
                    <a:pt x="57912" y="19431"/>
                  </a:lnTo>
                  <a:lnTo>
                    <a:pt x="57023" y="20829"/>
                  </a:lnTo>
                  <a:lnTo>
                    <a:pt x="55626" y="21718"/>
                  </a:lnTo>
                  <a:lnTo>
                    <a:pt x="54102" y="22099"/>
                  </a:lnTo>
                  <a:lnTo>
                    <a:pt x="4572" y="22099"/>
                  </a:lnTo>
                  <a:lnTo>
                    <a:pt x="2668" y="21718"/>
                  </a:lnTo>
                  <a:lnTo>
                    <a:pt x="1271" y="20829"/>
                  </a:lnTo>
                  <a:lnTo>
                    <a:pt x="382" y="19431"/>
                  </a:lnTo>
                  <a:lnTo>
                    <a:pt x="0" y="17526"/>
                  </a:lnTo>
                  <a:lnTo>
                    <a:pt x="0" y="4573"/>
                  </a:lnTo>
                  <a:lnTo>
                    <a:pt x="382" y="2541"/>
                  </a:lnTo>
                  <a:lnTo>
                    <a:pt x="1271" y="1270"/>
                  </a:lnTo>
                  <a:lnTo>
                    <a:pt x="2668" y="25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4" name="Freeform 833"/>
            <p:cNvSpPr/>
            <p:nvPr/>
          </p:nvSpPr>
          <p:spPr>
            <a:xfrm>
              <a:off x="9226466" y="3272780"/>
              <a:ext cx="40549" cy="3924"/>
            </a:xfrm>
            <a:custGeom>
              <a:avLst/>
              <a:gdLst/>
              <a:ahLst/>
              <a:cxnLst/>
              <a:rect l="0" t="0" r="0" b="0"/>
              <a:pathLst>
                <a:path w="40387" h="4319">
                  <a:moveTo>
                    <a:pt x="40386" y="0"/>
                  </a:moveTo>
                  <a:lnTo>
                    <a:pt x="40386" y="4318"/>
                  </a:lnTo>
                  <a:lnTo>
                    <a:pt x="0" y="4318"/>
                  </a:lnTo>
                  <a:lnTo>
                    <a:pt x="0" y="0"/>
                  </a:lnTo>
                  <a:close/>
                </a:path>
              </a:pathLst>
            </a:custGeom>
            <a:solidFill>
              <a:srgbClr val="6B6B6B"/>
            </a:solidFill>
            <a:ln w="0" cap="flat" cmpd="sng" algn="ctr">
              <a:solidFill>
                <a:srgbClr val="6B6B6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5" name="Freeform 834"/>
            <p:cNvSpPr/>
            <p:nvPr/>
          </p:nvSpPr>
          <p:spPr>
            <a:xfrm>
              <a:off x="9173577" y="3366945"/>
              <a:ext cx="51126" cy="51007"/>
            </a:xfrm>
            <a:custGeom>
              <a:avLst/>
              <a:gdLst/>
              <a:ahLst/>
              <a:cxnLst/>
              <a:rect l="0" t="0" r="0" b="0"/>
              <a:pathLst>
                <a:path w="51181" h="51310">
                  <a:moveTo>
                    <a:pt x="0" y="25654"/>
                  </a:moveTo>
                  <a:lnTo>
                    <a:pt x="2031" y="15494"/>
                  </a:lnTo>
                  <a:lnTo>
                    <a:pt x="7492" y="7367"/>
                  </a:lnTo>
                  <a:lnTo>
                    <a:pt x="11429" y="4192"/>
                  </a:lnTo>
                  <a:lnTo>
                    <a:pt x="15875" y="1905"/>
                  </a:lnTo>
                  <a:lnTo>
                    <a:pt x="20447" y="636"/>
                  </a:lnTo>
                  <a:lnTo>
                    <a:pt x="25653" y="0"/>
                  </a:lnTo>
                  <a:lnTo>
                    <a:pt x="35687" y="1905"/>
                  </a:lnTo>
                  <a:lnTo>
                    <a:pt x="39877" y="4192"/>
                  </a:lnTo>
                  <a:lnTo>
                    <a:pt x="43688" y="7367"/>
                  </a:lnTo>
                  <a:lnTo>
                    <a:pt x="46990" y="11304"/>
                  </a:lnTo>
                  <a:lnTo>
                    <a:pt x="49276" y="15494"/>
                  </a:lnTo>
                  <a:lnTo>
                    <a:pt x="51180" y="25654"/>
                  </a:lnTo>
                  <a:lnTo>
                    <a:pt x="50545" y="30861"/>
                  </a:lnTo>
                  <a:lnTo>
                    <a:pt x="49276" y="35306"/>
                  </a:lnTo>
                  <a:lnTo>
                    <a:pt x="46990" y="39879"/>
                  </a:lnTo>
                  <a:lnTo>
                    <a:pt x="43688" y="43816"/>
                  </a:lnTo>
                  <a:lnTo>
                    <a:pt x="35687" y="49404"/>
                  </a:lnTo>
                  <a:lnTo>
                    <a:pt x="25653" y="51309"/>
                  </a:lnTo>
                  <a:lnTo>
                    <a:pt x="20447" y="50673"/>
                  </a:lnTo>
                  <a:lnTo>
                    <a:pt x="15875" y="49404"/>
                  </a:lnTo>
                  <a:lnTo>
                    <a:pt x="7492" y="43816"/>
                  </a:lnTo>
                  <a:lnTo>
                    <a:pt x="2031" y="35306"/>
                  </a:lnTo>
                  <a:lnTo>
                    <a:pt x="635" y="308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6" name="Freeform 835"/>
            <p:cNvSpPr/>
            <p:nvPr/>
          </p:nvSpPr>
          <p:spPr>
            <a:xfrm>
              <a:off x="9182393" y="3374793"/>
              <a:ext cx="33496" cy="33351"/>
            </a:xfrm>
            <a:custGeom>
              <a:avLst/>
              <a:gdLst/>
              <a:ahLst/>
              <a:cxnLst/>
              <a:rect l="0" t="0" r="0" b="0"/>
              <a:pathLst>
                <a:path w="33275" h="33403">
                  <a:moveTo>
                    <a:pt x="0" y="16891"/>
                  </a:moveTo>
                  <a:lnTo>
                    <a:pt x="255" y="13209"/>
                  </a:lnTo>
                  <a:lnTo>
                    <a:pt x="1271" y="10415"/>
                  </a:lnTo>
                  <a:lnTo>
                    <a:pt x="4826" y="4827"/>
                  </a:lnTo>
                  <a:lnTo>
                    <a:pt x="10034" y="1271"/>
                  </a:lnTo>
                  <a:lnTo>
                    <a:pt x="13209" y="254"/>
                  </a:lnTo>
                  <a:lnTo>
                    <a:pt x="16510" y="0"/>
                  </a:lnTo>
                  <a:lnTo>
                    <a:pt x="20067" y="254"/>
                  </a:lnTo>
                  <a:lnTo>
                    <a:pt x="22987" y="1271"/>
                  </a:lnTo>
                  <a:lnTo>
                    <a:pt x="28448" y="4827"/>
                  </a:lnTo>
                  <a:lnTo>
                    <a:pt x="32005" y="10415"/>
                  </a:lnTo>
                  <a:lnTo>
                    <a:pt x="33021" y="13209"/>
                  </a:lnTo>
                  <a:lnTo>
                    <a:pt x="33274" y="16891"/>
                  </a:lnTo>
                  <a:lnTo>
                    <a:pt x="33021" y="20066"/>
                  </a:lnTo>
                  <a:lnTo>
                    <a:pt x="32005" y="23368"/>
                  </a:lnTo>
                  <a:lnTo>
                    <a:pt x="28448" y="28575"/>
                  </a:lnTo>
                  <a:lnTo>
                    <a:pt x="22987" y="32131"/>
                  </a:lnTo>
                  <a:lnTo>
                    <a:pt x="20067" y="33148"/>
                  </a:lnTo>
                  <a:lnTo>
                    <a:pt x="16510" y="33402"/>
                  </a:lnTo>
                  <a:lnTo>
                    <a:pt x="13209" y="33148"/>
                  </a:lnTo>
                  <a:lnTo>
                    <a:pt x="10034" y="32131"/>
                  </a:lnTo>
                  <a:lnTo>
                    <a:pt x="4826" y="28575"/>
                  </a:lnTo>
                  <a:lnTo>
                    <a:pt x="1271" y="23368"/>
                  </a:lnTo>
                  <a:lnTo>
                    <a:pt x="255" y="20066"/>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7" name="Freeform 836"/>
            <p:cNvSpPr/>
            <p:nvPr/>
          </p:nvSpPr>
          <p:spPr>
            <a:xfrm>
              <a:off x="9224704" y="3366945"/>
              <a:ext cx="51125" cy="51007"/>
            </a:xfrm>
            <a:custGeom>
              <a:avLst/>
              <a:gdLst/>
              <a:ahLst/>
              <a:cxnLst/>
              <a:rect l="0" t="0" r="0" b="0"/>
              <a:pathLst>
                <a:path w="51054" h="51310">
                  <a:moveTo>
                    <a:pt x="0" y="25654"/>
                  </a:moveTo>
                  <a:lnTo>
                    <a:pt x="1904" y="15494"/>
                  </a:lnTo>
                  <a:lnTo>
                    <a:pt x="7365" y="7367"/>
                  </a:lnTo>
                  <a:lnTo>
                    <a:pt x="11302" y="4192"/>
                  </a:lnTo>
                  <a:lnTo>
                    <a:pt x="15875" y="1905"/>
                  </a:lnTo>
                  <a:lnTo>
                    <a:pt x="20320" y="636"/>
                  </a:lnTo>
                  <a:lnTo>
                    <a:pt x="25526" y="0"/>
                  </a:lnTo>
                  <a:lnTo>
                    <a:pt x="35560" y="1905"/>
                  </a:lnTo>
                  <a:lnTo>
                    <a:pt x="39750" y="4192"/>
                  </a:lnTo>
                  <a:lnTo>
                    <a:pt x="43688" y="7367"/>
                  </a:lnTo>
                  <a:lnTo>
                    <a:pt x="46863" y="11304"/>
                  </a:lnTo>
                  <a:lnTo>
                    <a:pt x="49149" y="15494"/>
                  </a:lnTo>
                  <a:lnTo>
                    <a:pt x="51053" y="25654"/>
                  </a:lnTo>
                  <a:lnTo>
                    <a:pt x="50418" y="30861"/>
                  </a:lnTo>
                  <a:lnTo>
                    <a:pt x="49149" y="35306"/>
                  </a:lnTo>
                  <a:lnTo>
                    <a:pt x="46863" y="39879"/>
                  </a:lnTo>
                  <a:lnTo>
                    <a:pt x="43688" y="43816"/>
                  </a:lnTo>
                  <a:lnTo>
                    <a:pt x="35560" y="49404"/>
                  </a:lnTo>
                  <a:lnTo>
                    <a:pt x="25526" y="51309"/>
                  </a:lnTo>
                  <a:lnTo>
                    <a:pt x="20320" y="50673"/>
                  </a:lnTo>
                  <a:lnTo>
                    <a:pt x="15875" y="49404"/>
                  </a:lnTo>
                  <a:lnTo>
                    <a:pt x="7365" y="43816"/>
                  </a:lnTo>
                  <a:lnTo>
                    <a:pt x="1904" y="353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8" name="Freeform 837"/>
            <p:cNvSpPr/>
            <p:nvPr/>
          </p:nvSpPr>
          <p:spPr>
            <a:xfrm>
              <a:off x="9233518" y="3374793"/>
              <a:ext cx="33497" cy="33351"/>
            </a:xfrm>
            <a:custGeom>
              <a:avLst/>
              <a:gdLst/>
              <a:ahLst/>
              <a:cxnLst/>
              <a:rect l="0" t="0" r="0" b="0"/>
              <a:pathLst>
                <a:path w="33402" h="33403">
                  <a:moveTo>
                    <a:pt x="0" y="16891"/>
                  </a:moveTo>
                  <a:lnTo>
                    <a:pt x="382" y="13209"/>
                  </a:lnTo>
                  <a:lnTo>
                    <a:pt x="1271" y="10415"/>
                  </a:lnTo>
                  <a:lnTo>
                    <a:pt x="4826" y="4827"/>
                  </a:lnTo>
                  <a:lnTo>
                    <a:pt x="10034" y="1271"/>
                  </a:lnTo>
                  <a:lnTo>
                    <a:pt x="13335" y="254"/>
                  </a:lnTo>
                  <a:lnTo>
                    <a:pt x="16510" y="0"/>
                  </a:lnTo>
                  <a:lnTo>
                    <a:pt x="20067" y="254"/>
                  </a:lnTo>
                  <a:lnTo>
                    <a:pt x="22987" y="1271"/>
                  </a:lnTo>
                  <a:lnTo>
                    <a:pt x="28448" y="4827"/>
                  </a:lnTo>
                  <a:lnTo>
                    <a:pt x="32005" y="10415"/>
                  </a:lnTo>
                  <a:lnTo>
                    <a:pt x="33021" y="13209"/>
                  </a:lnTo>
                  <a:lnTo>
                    <a:pt x="33401" y="16891"/>
                  </a:lnTo>
                  <a:lnTo>
                    <a:pt x="33021" y="20066"/>
                  </a:lnTo>
                  <a:lnTo>
                    <a:pt x="32005" y="23368"/>
                  </a:lnTo>
                  <a:lnTo>
                    <a:pt x="28448" y="28575"/>
                  </a:lnTo>
                  <a:lnTo>
                    <a:pt x="22987" y="32131"/>
                  </a:lnTo>
                  <a:lnTo>
                    <a:pt x="20067" y="33148"/>
                  </a:lnTo>
                  <a:lnTo>
                    <a:pt x="16510" y="33402"/>
                  </a:lnTo>
                  <a:lnTo>
                    <a:pt x="13335" y="33148"/>
                  </a:lnTo>
                  <a:lnTo>
                    <a:pt x="10034" y="32131"/>
                  </a:lnTo>
                  <a:lnTo>
                    <a:pt x="4826" y="28575"/>
                  </a:lnTo>
                  <a:lnTo>
                    <a:pt x="1271" y="23368"/>
                  </a:lnTo>
                  <a:lnTo>
                    <a:pt x="382" y="20066"/>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39" name="Freeform 838"/>
            <p:cNvSpPr/>
            <p:nvPr/>
          </p:nvSpPr>
          <p:spPr>
            <a:xfrm>
              <a:off x="9275829" y="3366945"/>
              <a:ext cx="51126" cy="51007"/>
            </a:xfrm>
            <a:custGeom>
              <a:avLst/>
              <a:gdLst/>
              <a:ahLst/>
              <a:cxnLst/>
              <a:rect l="0" t="0" r="0" b="0"/>
              <a:pathLst>
                <a:path w="51054" h="51310">
                  <a:moveTo>
                    <a:pt x="0" y="25654"/>
                  </a:moveTo>
                  <a:lnTo>
                    <a:pt x="1904" y="15494"/>
                  </a:lnTo>
                  <a:lnTo>
                    <a:pt x="7365" y="7367"/>
                  </a:lnTo>
                  <a:lnTo>
                    <a:pt x="11302" y="4192"/>
                  </a:lnTo>
                  <a:lnTo>
                    <a:pt x="15875" y="1905"/>
                  </a:lnTo>
                  <a:lnTo>
                    <a:pt x="20320" y="636"/>
                  </a:lnTo>
                  <a:lnTo>
                    <a:pt x="25526" y="0"/>
                  </a:lnTo>
                  <a:lnTo>
                    <a:pt x="35560" y="1905"/>
                  </a:lnTo>
                  <a:lnTo>
                    <a:pt x="39750" y="4192"/>
                  </a:lnTo>
                  <a:lnTo>
                    <a:pt x="43688" y="7367"/>
                  </a:lnTo>
                  <a:lnTo>
                    <a:pt x="46863" y="11304"/>
                  </a:lnTo>
                  <a:lnTo>
                    <a:pt x="49149" y="15494"/>
                  </a:lnTo>
                  <a:lnTo>
                    <a:pt x="51053" y="25654"/>
                  </a:lnTo>
                  <a:lnTo>
                    <a:pt x="50418" y="30861"/>
                  </a:lnTo>
                  <a:lnTo>
                    <a:pt x="49149" y="35306"/>
                  </a:lnTo>
                  <a:lnTo>
                    <a:pt x="46863" y="39879"/>
                  </a:lnTo>
                  <a:lnTo>
                    <a:pt x="43688" y="43816"/>
                  </a:lnTo>
                  <a:lnTo>
                    <a:pt x="35560" y="49404"/>
                  </a:lnTo>
                  <a:lnTo>
                    <a:pt x="25526" y="51309"/>
                  </a:lnTo>
                  <a:lnTo>
                    <a:pt x="20320" y="50673"/>
                  </a:lnTo>
                  <a:lnTo>
                    <a:pt x="15875" y="49404"/>
                  </a:lnTo>
                  <a:lnTo>
                    <a:pt x="7365" y="43816"/>
                  </a:lnTo>
                  <a:lnTo>
                    <a:pt x="1904" y="35306"/>
                  </a:lnTo>
                  <a:lnTo>
                    <a:pt x="635" y="308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0" name="Freeform 839"/>
            <p:cNvSpPr/>
            <p:nvPr/>
          </p:nvSpPr>
          <p:spPr>
            <a:xfrm>
              <a:off x="9284644" y="3374793"/>
              <a:ext cx="33496" cy="33351"/>
            </a:xfrm>
            <a:custGeom>
              <a:avLst/>
              <a:gdLst/>
              <a:ahLst/>
              <a:cxnLst/>
              <a:rect l="0" t="0" r="0" b="0"/>
              <a:pathLst>
                <a:path w="33402" h="33403">
                  <a:moveTo>
                    <a:pt x="0" y="16891"/>
                  </a:moveTo>
                  <a:lnTo>
                    <a:pt x="382" y="13209"/>
                  </a:lnTo>
                  <a:lnTo>
                    <a:pt x="1271" y="10415"/>
                  </a:lnTo>
                  <a:lnTo>
                    <a:pt x="4826" y="4827"/>
                  </a:lnTo>
                  <a:lnTo>
                    <a:pt x="10034" y="1271"/>
                  </a:lnTo>
                  <a:lnTo>
                    <a:pt x="13335" y="254"/>
                  </a:lnTo>
                  <a:lnTo>
                    <a:pt x="16510" y="0"/>
                  </a:lnTo>
                  <a:lnTo>
                    <a:pt x="20067" y="254"/>
                  </a:lnTo>
                  <a:lnTo>
                    <a:pt x="22987" y="1271"/>
                  </a:lnTo>
                  <a:lnTo>
                    <a:pt x="28448" y="4827"/>
                  </a:lnTo>
                  <a:lnTo>
                    <a:pt x="32132" y="10415"/>
                  </a:lnTo>
                  <a:lnTo>
                    <a:pt x="33021" y="13209"/>
                  </a:lnTo>
                  <a:lnTo>
                    <a:pt x="33401" y="16891"/>
                  </a:lnTo>
                  <a:lnTo>
                    <a:pt x="33021" y="20066"/>
                  </a:lnTo>
                  <a:lnTo>
                    <a:pt x="32132" y="23368"/>
                  </a:lnTo>
                  <a:lnTo>
                    <a:pt x="28448" y="28575"/>
                  </a:lnTo>
                  <a:lnTo>
                    <a:pt x="22987" y="32131"/>
                  </a:lnTo>
                  <a:lnTo>
                    <a:pt x="20067" y="33148"/>
                  </a:lnTo>
                  <a:lnTo>
                    <a:pt x="16510" y="33402"/>
                  </a:lnTo>
                  <a:lnTo>
                    <a:pt x="13335" y="33148"/>
                  </a:lnTo>
                  <a:lnTo>
                    <a:pt x="10034" y="32131"/>
                  </a:lnTo>
                  <a:lnTo>
                    <a:pt x="4826" y="28575"/>
                  </a:lnTo>
                  <a:lnTo>
                    <a:pt x="1271" y="23368"/>
                  </a:lnTo>
                  <a:lnTo>
                    <a:pt x="382" y="20066"/>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1" name="Freeform 840"/>
            <p:cNvSpPr/>
            <p:nvPr/>
          </p:nvSpPr>
          <p:spPr>
            <a:xfrm>
              <a:off x="9326955" y="3366945"/>
              <a:ext cx="49363" cy="51007"/>
            </a:xfrm>
            <a:custGeom>
              <a:avLst/>
              <a:gdLst/>
              <a:ahLst/>
              <a:cxnLst/>
              <a:rect l="0" t="0" r="0" b="0"/>
              <a:pathLst>
                <a:path w="50801" h="51310">
                  <a:moveTo>
                    <a:pt x="0" y="25654"/>
                  </a:moveTo>
                  <a:lnTo>
                    <a:pt x="1904" y="15494"/>
                  </a:lnTo>
                  <a:lnTo>
                    <a:pt x="7492" y="7367"/>
                  </a:lnTo>
                  <a:lnTo>
                    <a:pt x="11302" y="4192"/>
                  </a:lnTo>
                  <a:lnTo>
                    <a:pt x="15875" y="1905"/>
                  </a:lnTo>
                  <a:lnTo>
                    <a:pt x="20447" y="636"/>
                  </a:lnTo>
                  <a:lnTo>
                    <a:pt x="25526" y="0"/>
                  </a:lnTo>
                  <a:lnTo>
                    <a:pt x="30734" y="636"/>
                  </a:lnTo>
                  <a:lnTo>
                    <a:pt x="35305" y="1905"/>
                  </a:lnTo>
                  <a:lnTo>
                    <a:pt x="39877" y="4192"/>
                  </a:lnTo>
                  <a:lnTo>
                    <a:pt x="46609" y="11304"/>
                  </a:lnTo>
                  <a:lnTo>
                    <a:pt x="48895" y="15494"/>
                  </a:lnTo>
                  <a:lnTo>
                    <a:pt x="50800" y="25654"/>
                  </a:lnTo>
                  <a:lnTo>
                    <a:pt x="50164" y="30861"/>
                  </a:lnTo>
                  <a:lnTo>
                    <a:pt x="48895" y="35306"/>
                  </a:lnTo>
                  <a:lnTo>
                    <a:pt x="46609" y="39879"/>
                  </a:lnTo>
                  <a:lnTo>
                    <a:pt x="43307" y="43816"/>
                  </a:lnTo>
                  <a:lnTo>
                    <a:pt x="39877" y="46736"/>
                  </a:lnTo>
                  <a:lnTo>
                    <a:pt x="35305" y="49404"/>
                  </a:lnTo>
                  <a:lnTo>
                    <a:pt x="30734" y="50673"/>
                  </a:lnTo>
                  <a:lnTo>
                    <a:pt x="25526" y="51309"/>
                  </a:lnTo>
                  <a:lnTo>
                    <a:pt x="20447" y="50673"/>
                  </a:lnTo>
                  <a:lnTo>
                    <a:pt x="15875" y="49404"/>
                  </a:lnTo>
                  <a:lnTo>
                    <a:pt x="7492" y="43816"/>
                  </a:lnTo>
                  <a:lnTo>
                    <a:pt x="1904" y="35306"/>
                  </a:lnTo>
                  <a:lnTo>
                    <a:pt x="635" y="308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2" name="Freeform 841"/>
            <p:cNvSpPr/>
            <p:nvPr/>
          </p:nvSpPr>
          <p:spPr>
            <a:xfrm>
              <a:off x="9335769" y="3374793"/>
              <a:ext cx="31733" cy="33351"/>
            </a:xfrm>
            <a:custGeom>
              <a:avLst/>
              <a:gdLst/>
              <a:ahLst/>
              <a:cxnLst/>
              <a:rect l="0" t="0" r="0" b="0"/>
              <a:pathLst>
                <a:path w="33022" h="33403">
                  <a:moveTo>
                    <a:pt x="0" y="16891"/>
                  </a:moveTo>
                  <a:lnTo>
                    <a:pt x="382" y="13209"/>
                  </a:lnTo>
                  <a:lnTo>
                    <a:pt x="1397" y="10415"/>
                  </a:lnTo>
                  <a:lnTo>
                    <a:pt x="4954" y="4827"/>
                  </a:lnTo>
                  <a:lnTo>
                    <a:pt x="10034" y="1271"/>
                  </a:lnTo>
                  <a:lnTo>
                    <a:pt x="13335" y="254"/>
                  </a:lnTo>
                  <a:lnTo>
                    <a:pt x="16510" y="0"/>
                  </a:lnTo>
                  <a:lnTo>
                    <a:pt x="20067" y="254"/>
                  </a:lnTo>
                  <a:lnTo>
                    <a:pt x="22987" y="1271"/>
                  </a:lnTo>
                  <a:lnTo>
                    <a:pt x="25909" y="2922"/>
                  </a:lnTo>
                  <a:lnTo>
                    <a:pt x="30481" y="7493"/>
                  </a:lnTo>
                  <a:lnTo>
                    <a:pt x="32767" y="13209"/>
                  </a:lnTo>
                  <a:lnTo>
                    <a:pt x="33021" y="16891"/>
                  </a:lnTo>
                  <a:lnTo>
                    <a:pt x="32767" y="20066"/>
                  </a:lnTo>
                  <a:lnTo>
                    <a:pt x="31750" y="23368"/>
                  </a:lnTo>
                  <a:lnTo>
                    <a:pt x="30481" y="25909"/>
                  </a:lnTo>
                  <a:lnTo>
                    <a:pt x="28195" y="28575"/>
                  </a:lnTo>
                  <a:lnTo>
                    <a:pt x="25909" y="30480"/>
                  </a:lnTo>
                  <a:lnTo>
                    <a:pt x="22987" y="32131"/>
                  </a:lnTo>
                  <a:lnTo>
                    <a:pt x="20067" y="33148"/>
                  </a:lnTo>
                  <a:lnTo>
                    <a:pt x="16510" y="33402"/>
                  </a:lnTo>
                  <a:lnTo>
                    <a:pt x="13335" y="33148"/>
                  </a:lnTo>
                  <a:lnTo>
                    <a:pt x="10034" y="32131"/>
                  </a:lnTo>
                  <a:lnTo>
                    <a:pt x="4954" y="28575"/>
                  </a:lnTo>
                  <a:lnTo>
                    <a:pt x="1397" y="23368"/>
                  </a:lnTo>
                  <a:lnTo>
                    <a:pt x="382" y="20066"/>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3" name="Freeform 842"/>
            <p:cNvSpPr/>
            <p:nvPr/>
          </p:nvSpPr>
          <p:spPr>
            <a:xfrm>
              <a:off x="9168289" y="3364984"/>
              <a:ext cx="211555" cy="25503"/>
            </a:xfrm>
            <a:custGeom>
              <a:avLst/>
              <a:gdLst/>
              <a:ahLst/>
              <a:cxnLst/>
              <a:rect l="0" t="0" r="0" b="0"/>
              <a:pathLst>
                <a:path w="212726" h="26035">
                  <a:moveTo>
                    <a:pt x="4573" y="0"/>
                  </a:moveTo>
                  <a:lnTo>
                    <a:pt x="208153" y="0"/>
                  </a:lnTo>
                  <a:lnTo>
                    <a:pt x="210059" y="381"/>
                  </a:lnTo>
                  <a:lnTo>
                    <a:pt x="211456" y="1396"/>
                  </a:lnTo>
                  <a:lnTo>
                    <a:pt x="212345" y="2667"/>
                  </a:lnTo>
                  <a:lnTo>
                    <a:pt x="212725" y="4571"/>
                  </a:lnTo>
                  <a:lnTo>
                    <a:pt x="212725" y="21463"/>
                  </a:lnTo>
                  <a:lnTo>
                    <a:pt x="212345" y="23368"/>
                  </a:lnTo>
                  <a:lnTo>
                    <a:pt x="211456" y="24764"/>
                  </a:lnTo>
                  <a:lnTo>
                    <a:pt x="210059" y="25781"/>
                  </a:lnTo>
                  <a:lnTo>
                    <a:pt x="208153" y="26034"/>
                  </a:lnTo>
                  <a:lnTo>
                    <a:pt x="4573" y="26034"/>
                  </a:lnTo>
                  <a:lnTo>
                    <a:pt x="2667" y="25781"/>
                  </a:lnTo>
                  <a:lnTo>
                    <a:pt x="1271" y="24764"/>
                  </a:lnTo>
                  <a:lnTo>
                    <a:pt x="254" y="23368"/>
                  </a:lnTo>
                  <a:lnTo>
                    <a:pt x="0" y="21463"/>
                  </a:lnTo>
                  <a:lnTo>
                    <a:pt x="0" y="4571"/>
                  </a:lnTo>
                  <a:lnTo>
                    <a:pt x="254" y="2667"/>
                  </a:lnTo>
                  <a:lnTo>
                    <a:pt x="1271" y="1396"/>
                  </a:lnTo>
                  <a:lnTo>
                    <a:pt x="2667" y="3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4" name="Freeform 843"/>
            <p:cNvSpPr/>
            <p:nvPr/>
          </p:nvSpPr>
          <p:spPr>
            <a:xfrm>
              <a:off x="9177103" y="3374793"/>
              <a:ext cx="193925" cy="7847"/>
            </a:xfrm>
            <a:custGeom>
              <a:avLst/>
              <a:gdLst/>
              <a:ahLst/>
              <a:cxnLst/>
              <a:rect l="0" t="0" r="0" b="0"/>
              <a:pathLst>
                <a:path w="194818" h="8128">
                  <a:moveTo>
                    <a:pt x="194817" y="0"/>
                  </a:moveTo>
                  <a:lnTo>
                    <a:pt x="194817" y="8127"/>
                  </a:lnTo>
                  <a:lnTo>
                    <a:pt x="0" y="8127"/>
                  </a:lnTo>
                  <a:lnTo>
                    <a:pt x="0" y="0"/>
                  </a:lnTo>
                  <a:close/>
                </a:path>
              </a:pathLst>
            </a:custGeom>
            <a:solidFill>
              <a:srgbClr val="A3A3A3"/>
            </a:solidFill>
            <a:ln w="0" cap="flat" cmpd="sng" algn="ctr">
              <a:solidFill>
                <a:srgbClr val="A3A3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5" name="Freeform 844"/>
            <p:cNvSpPr/>
            <p:nvPr/>
          </p:nvSpPr>
          <p:spPr>
            <a:xfrm>
              <a:off x="9513829" y="3035403"/>
              <a:ext cx="141037" cy="160867"/>
            </a:xfrm>
            <a:custGeom>
              <a:avLst/>
              <a:gdLst/>
              <a:ahLst/>
              <a:cxnLst/>
              <a:rect l="0" t="0" r="0" b="0"/>
              <a:pathLst>
                <a:path w="141098" h="161799">
                  <a:moveTo>
                    <a:pt x="253" y="54229"/>
                  </a:moveTo>
                  <a:lnTo>
                    <a:pt x="1270" y="49783"/>
                  </a:lnTo>
                  <a:lnTo>
                    <a:pt x="3555" y="45211"/>
                  </a:lnTo>
                  <a:lnTo>
                    <a:pt x="11938" y="35813"/>
                  </a:lnTo>
                  <a:lnTo>
                    <a:pt x="30734" y="22479"/>
                  </a:lnTo>
                  <a:lnTo>
                    <a:pt x="45592" y="14351"/>
                  </a:lnTo>
                  <a:lnTo>
                    <a:pt x="60833" y="7873"/>
                  </a:lnTo>
                  <a:lnTo>
                    <a:pt x="75056" y="2920"/>
                  </a:lnTo>
                  <a:lnTo>
                    <a:pt x="87122" y="381"/>
                  </a:lnTo>
                  <a:lnTo>
                    <a:pt x="91948" y="0"/>
                  </a:lnTo>
                  <a:lnTo>
                    <a:pt x="93217" y="381"/>
                  </a:lnTo>
                  <a:lnTo>
                    <a:pt x="94488" y="1016"/>
                  </a:lnTo>
                  <a:lnTo>
                    <a:pt x="95503" y="2032"/>
                  </a:lnTo>
                  <a:lnTo>
                    <a:pt x="96138" y="3301"/>
                  </a:lnTo>
                  <a:lnTo>
                    <a:pt x="140715" y="145288"/>
                  </a:lnTo>
                  <a:lnTo>
                    <a:pt x="141097" y="146811"/>
                  </a:lnTo>
                  <a:lnTo>
                    <a:pt x="140715" y="148463"/>
                  </a:lnTo>
                  <a:lnTo>
                    <a:pt x="139826" y="149732"/>
                  </a:lnTo>
                  <a:lnTo>
                    <a:pt x="121665" y="156591"/>
                  </a:lnTo>
                  <a:lnTo>
                    <a:pt x="105155" y="161416"/>
                  </a:lnTo>
                  <a:lnTo>
                    <a:pt x="98425" y="161798"/>
                  </a:lnTo>
                  <a:lnTo>
                    <a:pt x="92201" y="160782"/>
                  </a:lnTo>
                  <a:lnTo>
                    <a:pt x="89280" y="159511"/>
                  </a:lnTo>
                  <a:lnTo>
                    <a:pt x="83438" y="155320"/>
                  </a:lnTo>
                  <a:lnTo>
                    <a:pt x="74802" y="144272"/>
                  </a:lnTo>
                  <a:lnTo>
                    <a:pt x="67945" y="133223"/>
                  </a:lnTo>
                  <a:lnTo>
                    <a:pt x="49784" y="139064"/>
                  </a:lnTo>
                  <a:lnTo>
                    <a:pt x="35560" y="143636"/>
                  </a:lnTo>
                  <a:lnTo>
                    <a:pt x="33274" y="143636"/>
                  </a:lnTo>
                  <a:lnTo>
                    <a:pt x="29717" y="142620"/>
                  </a:lnTo>
                  <a:lnTo>
                    <a:pt x="25273" y="139319"/>
                  </a:lnTo>
                  <a:lnTo>
                    <a:pt x="23876" y="137795"/>
                  </a:lnTo>
                  <a:lnTo>
                    <a:pt x="22351" y="134492"/>
                  </a:lnTo>
                  <a:lnTo>
                    <a:pt x="21716" y="129920"/>
                  </a:lnTo>
                  <a:lnTo>
                    <a:pt x="21716" y="128016"/>
                  </a:lnTo>
                  <a:lnTo>
                    <a:pt x="21971" y="127381"/>
                  </a:lnTo>
                  <a:lnTo>
                    <a:pt x="23240" y="115061"/>
                  </a:lnTo>
                  <a:lnTo>
                    <a:pt x="14224" y="99060"/>
                  </a:lnTo>
                  <a:lnTo>
                    <a:pt x="6476" y="81914"/>
                  </a:lnTo>
                  <a:lnTo>
                    <a:pt x="888" y="64007"/>
                  </a:lnTo>
                  <a:lnTo>
                    <a:pt x="0" y="5461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6" name="Freeform 845"/>
            <p:cNvSpPr/>
            <p:nvPr/>
          </p:nvSpPr>
          <p:spPr>
            <a:xfrm>
              <a:off x="9522643" y="3043251"/>
              <a:ext cx="123407" cy="145172"/>
            </a:xfrm>
            <a:custGeom>
              <a:avLst/>
              <a:gdLst/>
              <a:ahLst/>
              <a:cxnLst/>
              <a:rect l="0" t="0" r="0" b="0"/>
              <a:pathLst>
                <a:path w="122048" h="143892">
                  <a:moveTo>
                    <a:pt x="21718" y="120776"/>
                  </a:moveTo>
                  <a:lnTo>
                    <a:pt x="21718" y="119507"/>
                  </a:lnTo>
                  <a:lnTo>
                    <a:pt x="22734" y="113029"/>
                  </a:lnTo>
                  <a:lnTo>
                    <a:pt x="23369" y="104266"/>
                  </a:lnTo>
                  <a:lnTo>
                    <a:pt x="22987" y="103632"/>
                  </a:lnTo>
                  <a:lnTo>
                    <a:pt x="22987" y="103251"/>
                  </a:lnTo>
                  <a:lnTo>
                    <a:pt x="12700" y="84454"/>
                  </a:lnTo>
                  <a:lnTo>
                    <a:pt x="5461" y="68834"/>
                  </a:lnTo>
                  <a:lnTo>
                    <a:pt x="635" y="53594"/>
                  </a:lnTo>
                  <a:lnTo>
                    <a:pt x="0" y="45719"/>
                  </a:lnTo>
                  <a:lnTo>
                    <a:pt x="635" y="42926"/>
                  </a:lnTo>
                  <a:lnTo>
                    <a:pt x="5461" y="36067"/>
                  </a:lnTo>
                  <a:lnTo>
                    <a:pt x="9398" y="32512"/>
                  </a:lnTo>
                  <a:lnTo>
                    <a:pt x="24893" y="21463"/>
                  </a:lnTo>
                  <a:lnTo>
                    <a:pt x="44070" y="11303"/>
                  </a:lnTo>
                  <a:lnTo>
                    <a:pt x="63120" y="3556"/>
                  </a:lnTo>
                  <a:lnTo>
                    <a:pt x="79630" y="0"/>
                  </a:lnTo>
                  <a:lnTo>
                    <a:pt x="114682" y="111760"/>
                  </a:lnTo>
                  <a:lnTo>
                    <a:pt x="119761" y="127381"/>
                  </a:lnTo>
                  <a:lnTo>
                    <a:pt x="122047" y="134747"/>
                  </a:lnTo>
                  <a:lnTo>
                    <a:pt x="121794" y="135128"/>
                  </a:lnTo>
                  <a:lnTo>
                    <a:pt x="121159" y="135128"/>
                  </a:lnTo>
                  <a:lnTo>
                    <a:pt x="120777" y="135382"/>
                  </a:lnTo>
                  <a:lnTo>
                    <a:pt x="120397" y="135382"/>
                  </a:lnTo>
                  <a:lnTo>
                    <a:pt x="119126" y="136144"/>
                  </a:lnTo>
                  <a:lnTo>
                    <a:pt x="117222" y="136397"/>
                  </a:lnTo>
                  <a:lnTo>
                    <a:pt x="113285" y="138048"/>
                  </a:lnTo>
                  <a:lnTo>
                    <a:pt x="111380" y="138303"/>
                  </a:lnTo>
                  <a:lnTo>
                    <a:pt x="110110" y="139064"/>
                  </a:lnTo>
                  <a:lnTo>
                    <a:pt x="109729" y="139064"/>
                  </a:lnTo>
                  <a:lnTo>
                    <a:pt x="101982" y="141604"/>
                  </a:lnTo>
                  <a:lnTo>
                    <a:pt x="90044" y="143891"/>
                  </a:lnTo>
                  <a:lnTo>
                    <a:pt x="85218" y="142620"/>
                  </a:lnTo>
                  <a:lnTo>
                    <a:pt x="80646" y="139700"/>
                  </a:lnTo>
                  <a:lnTo>
                    <a:pt x="76073" y="134492"/>
                  </a:lnTo>
                  <a:lnTo>
                    <a:pt x="64135" y="115316"/>
                  </a:lnTo>
                  <a:lnTo>
                    <a:pt x="62865" y="114681"/>
                  </a:lnTo>
                  <a:lnTo>
                    <a:pt x="61214" y="114300"/>
                  </a:lnTo>
                  <a:lnTo>
                    <a:pt x="43435" y="119888"/>
                  </a:lnTo>
                  <a:lnTo>
                    <a:pt x="25273" y="125348"/>
                  </a:lnTo>
                  <a:lnTo>
                    <a:pt x="24004" y="125094"/>
                  </a:lnTo>
                  <a:lnTo>
                    <a:pt x="22098" y="122809"/>
                  </a:lnTo>
                  <a:close/>
                </a:path>
              </a:pathLst>
            </a:custGeom>
            <a:solidFill>
              <a:srgbClr val="3F3F3F"/>
            </a:solidFill>
            <a:ln w="0" cap="flat" cmpd="sng" algn="ctr">
              <a:solidFill>
                <a:srgbClr val="3F3F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7" name="Freeform 846"/>
            <p:cNvSpPr/>
            <p:nvPr/>
          </p:nvSpPr>
          <p:spPr>
            <a:xfrm>
              <a:off x="9603739" y="3049135"/>
              <a:ext cx="59941" cy="115746"/>
            </a:xfrm>
            <a:custGeom>
              <a:avLst/>
              <a:gdLst/>
              <a:ahLst/>
              <a:cxnLst/>
              <a:rect l="0" t="0" r="0" b="0"/>
              <a:pathLst>
                <a:path w="59311" h="115951">
                  <a:moveTo>
                    <a:pt x="21463" y="0"/>
                  </a:moveTo>
                  <a:lnTo>
                    <a:pt x="23369" y="0"/>
                  </a:lnTo>
                  <a:lnTo>
                    <a:pt x="25020" y="253"/>
                  </a:lnTo>
                  <a:lnTo>
                    <a:pt x="26289" y="1269"/>
                  </a:lnTo>
                  <a:lnTo>
                    <a:pt x="27306" y="2921"/>
                  </a:lnTo>
                  <a:lnTo>
                    <a:pt x="59310" y="104266"/>
                  </a:lnTo>
                  <a:lnTo>
                    <a:pt x="59310" y="105918"/>
                  </a:lnTo>
                  <a:lnTo>
                    <a:pt x="58928" y="107441"/>
                  </a:lnTo>
                  <a:lnTo>
                    <a:pt x="58039" y="108838"/>
                  </a:lnTo>
                  <a:lnTo>
                    <a:pt x="56388" y="109728"/>
                  </a:lnTo>
                  <a:lnTo>
                    <a:pt x="37847" y="115569"/>
                  </a:lnTo>
                  <a:lnTo>
                    <a:pt x="37211" y="115950"/>
                  </a:lnTo>
                  <a:lnTo>
                    <a:pt x="36323" y="115950"/>
                  </a:lnTo>
                  <a:lnTo>
                    <a:pt x="34672" y="115315"/>
                  </a:lnTo>
                  <a:lnTo>
                    <a:pt x="33783" y="114681"/>
                  </a:lnTo>
                  <a:lnTo>
                    <a:pt x="33021" y="114046"/>
                  </a:lnTo>
                  <a:lnTo>
                    <a:pt x="32386" y="112649"/>
                  </a:lnTo>
                  <a:lnTo>
                    <a:pt x="382" y="11303"/>
                  </a:lnTo>
                  <a:lnTo>
                    <a:pt x="0" y="10668"/>
                  </a:lnTo>
                  <a:lnTo>
                    <a:pt x="0" y="9652"/>
                  </a:lnTo>
                  <a:lnTo>
                    <a:pt x="636" y="8128"/>
                  </a:lnTo>
                  <a:lnTo>
                    <a:pt x="1398" y="7112"/>
                  </a:lnTo>
                  <a:lnTo>
                    <a:pt x="1651" y="64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8" name="Freeform 847"/>
            <p:cNvSpPr/>
            <p:nvPr/>
          </p:nvSpPr>
          <p:spPr>
            <a:xfrm>
              <a:off x="9614317" y="3058945"/>
              <a:ext cx="38785" cy="96127"/>
            </a:xfrm>
            <a:custGeom>
              <a:avLst/>
              <a:gdLst/>
              <a:ahLst/>
              <a:cxnLst/>
              <a:rect l="0" t="0" r="0" b="0"/>
              <a:pathLst>
                <a:path w="39243" h="95506">
                  <a:moveTo>
                    <a:pt x="10032" y="0"/>
                  </a:moveTo>
                  <a:lnTo>
                    <a:pt x="15239" y="16637"/>
                  </a:lnTo>
                  <a:lnTo>
                    <a:pt x="19812" y="30480"/>
                  </a:lnTo>
                  <a:lnTo>
                    <a:pt x="29464" y="62103"/>
                  </a:lnTo>
                  <a:lnTo>
                    <a:pt x="39242" y="92583"/>
                  </a:lnTo>
                  <a:lnTo>
                    <a:pt x="34289" y="93853"/>
                  </a:lnTo>
                  <a:lnTo>
                    <a:pt x="33019" y="94615"/>
                  </a:lnTo>
                  <a:lnTo>
                    <a:pt x="29464" y="95505"/>
                  </a:lnTo>
                  <a:lnTo>
                    <a:pt x="24384" y="78995"/>
                  </a:lnTo>
                  <a:lnTo>
                    <a:pt x="19812" y="65024"/>
                  </a:lnTo>
                  <a:lnTo>
                    <a:pt x="14986" y="49023"/>
                  </a:lnTo>
                  <a:lnTo>
                    <a:pt x="9778" y="33528"/>
                  </a:lnTo>
                  <a:lnTo>
                    <a:pt x="5588" y="19558"/>
                  </a:lnTo>
                  <a:lnTo>
                    <a:pt x="0" y="2921"/>
                  </a:lnTo>
                  <a:lnTo>
                    <a:pt x="3937" y="2033"/>
                  </a:lnTo>
                  <a:lnTo>
                    <a:pt x="5206" y="1271"/>
                  </a:lnTo>
                  <a:close/>
                </a:path>
              </a:pathLst>
            </a:custGeom>
            <a:solidFill>
              <a:srgbClr val="3F3F3F"/>
            </a:solidFill>
            <a:ln w="0" cap="flat" cmpd="sng" algn="ctr">
              <a:solidFill>
                <a:srgbClr val="3F3F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49" name="Freeform 848"/>
            <p:cNvSpPr/>
            <p:nvPr/>
          </p:nvSpPr>
          <p:spPr>
            <a:xfrm>
              <a:off x="9586109" y="3035403"/>
              <a:ext cx="68756" cy="154981"/>
            </a:xfrm>
            <a:custGeom>
              <a:avLst/>
              <a:gdLst/>
              <a:ahLst/>
              <a:cxnLst/>
              <a:rect l="0" t="0" r="0" b="0"/>
              <a:pathLst>
                <a:path w="69597" h="154940">
                  <a:moveTo>
                    <a:pt x="3301" y="2285"/>
                  </a:moveTo>
                  <a:lnTo>
                    <a:pt x="16255" y="0"/>
                  </a:lnTo>
                  <a:lnTo>
                    <a:pt x="20447" y="0"/>
                  </a:lnTo>
                  <a:lnTo>
                    <a:pt x="21716" y="381"/>
                  </a:lnTo>
                  <a:lnTo>
                    <a:pt x="22987" y="1016"/>
                  </a:lnTo>
                  <a:lnTo>
                    <a:pt x="24002" y="2032"/>
                  </a:lnTo>
                  <a:lnTo>
                    <a:pt x="24637" y="3301"/>
                  </a:lnTo>
                  <a:lnTo>
                    <a:pt x="69214" y="145288"/>
                  </a:lnTo>
                  <a:lnTo>
                    <a:pt x="69596" y="146811"/>
                  </a:lnTo>
                  <a:lnTo>
                    <a:pt x="69214" y="148463"/>
                  </a:lnTo>
                  <a:lnTo>
                    <a:pt x="68325" y="149732"/>
                  </a:lnTo>
                  <a:lnTo>
                    <a:pt x="67055" y="150495"/>
                  </a:lnTo>
                  <a:lnTo>
                    <a:pt x="66039" y="150748"/>
                  </a:lnTo>
                  <a:lnTo>
                    <a:pt x="60833" y="153035"/>
                  </a:lnTo>
                  <a:lnTo>
                    <a:pt x="55625" y="154304"/>
                  </a:lnTo>
                  <a:lnTo>
                    <a:pt x="54101" y="154304"/>
                  </a:lnTo>
                  <a:lnTo>
                    <a:pt x="51435" y="154939"/>
                  </a:lnTo>
                  <a:lnTo>
                    <a:pt x="50164" y="154939"/>
                  </a:lnTo>
                  <a:lnTo>
                    <a:pt x="48513" y="154685"/>
                  </a:lnTo>
                  <a:lnTo>
                    <a:pt x="47244" y="154051"/>
                  </a:lnTo>
                  <a:lnTo>
                    <a:pt x="46354" y="153035"/>
                  </a:lnTo>
                  <a:lnTo>
                    <a:pt x="45720" y="151764"/>
                  </a:lnTo>
                  <a:lnTo>
                    <a:pt x="380" y="8128"/>
                  </a:lnTo>
                  <a:lnTo>
                    <a:pt x="0" y="7238"/>
                  </a:lnTo>
                  <a:lnTo>
                    <a:pt x="0" y="6223"/>
                  </a:lnTo>
                  <a:lnTo>
                    <a:pt x="380" y="5588"/>
                  </a:lnTo>
                  <a:lnTo>
                    <a:pt x="635" y="4572"/>
                  </a:lnTo>
                  <a:lnTo>
                    <a:pt x="1015" y="3936"/>
                  </a:lnTo>
                  <a:lnTo>
                    <a:pt x="1650" y="3301"/>
                  </a:lnTo>
                  <a:lnTo>
                    <a:pt x="2666" y="29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0" name="Freeform 849"/>
            <p:cNvSpPr/>
            <p:nvPr/>
          </p:nvSpPr>
          <p:spPr>
            <a:xfrm>
              <a:off x="9596687" y="3043251"/>
              <a:ext cx="49363" cy="137325"/>
            </a:xfrm>
            <a:custGeom>
              <a:avLst/>
              <a:gdLst/>
              <a:ahLst/>
              <a:cxnLst/>
              <a:rect l="0" t="0" r="0" b="0"/>
              <a:pathLst>
                <a:path w="49150" h="136145">
                  <a:moveTo>
                    <a:pt x="6477" y="0"/>
                  </a:moveTo>
                  <a:lnTo>
                    <a:pt x="13589" y="22732"/>
                  </a:lnTo>
                  <a:lnTo>
                    <a:pt x="20321" y="43560"/>
                  </a:lnTo>
                  <a:lnTo>
                    <a:pt x="41784" y="111760"/>
                  </a:lnTo>
                  <a:lnTo>
                    <a:pt x="46863" y="127381"/>
                  </a:lnTo>
                  <a:lnTo>
                    <a:pt x="49149" y="134747"/>
                  </a:lnTo>
                  <a:lnTo>
                    <a:pt x="48896" y="135128"/>
                  </a:lnTo>
                  <a:lnTo>
                    <a:pt x="48261" y="135128"/>
                  </a:lnTo>
                  <a:lnTo>
                    <a:pt x="47879" y="135382"/>
                  </a:lnTo>
                  <a:lnTo>
                    <a:pt x="46610" y="135763"/>
                  </a:lnTo>
                  <a:lnTo>
                    <a:pt x="45212" y="135763"/>
                  </a:lnTo>
                  <a:lnTo>
                    <a:pt x="43942" y="136144"/>
                  </a:lnTo>
                  <a:lnTo>
                    <a:pt x="42673" y="136144"/>
                  </a:lnTo>
                  <a:lnTo>
                    <a:pt x="40387" y="128651"/>
                  </a:lnTo>
                  <a:lnTo>
                    <a:pt x="0" y="1016"/>
                  </a:lnTo>
                  <a:lnTo>
                    <a:pt x="3175" y="254"/>
                  </a:lnTo>
                  <a:lnTo>
                    <a:pt x="4826" y="254"/>
                  </a:lnTo>
                  <a:close/>
                </a:path>
              </a:pathLst>
            </a:custGeom>
            <a:solidFill>
              <a:srgbClr val="6B6B6B"/>
            </a:solidFill>
            <a:ln w="0" cap="flat" cmpd="sng" algn="ctr">
              <a:solidFill>
                <a:srgbClr val="6B6B6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1" name="Freeform 850"/>
            <p:cNvSpPr/>
            <p:nvPr/>
          </p:nvSpPr>
          <p:spPr>
            <a:xfrm>
              <a:off x="9538510" y="3133493"/>
              <a:ext cx="51125" cy="39236"/>
            </a:xfrm>
            <a:custGeom>
              <a:avLst/>
              <a:gdLst/>
              <a:ahLst/>
              <a:cxnLst/>
              <a:rect l="0" t="0" r="0" b="0"/>
              <a:pathLst>
                <a:path w="52452" h="38736">
                  <a:moveTo>
                    <a:pt x="35941" y="0"/>
                  </a:moveTo>
                  <a:lnTo>
                    <a:pt x="37591" y="0"/>
                  </a:lnTo>
                  <a:lnTo>
                    <a:pt x="39496" y="635"/>
                  </a:lnTo>
                  <a:lnTo>
                    <a:pt x="40766" y="2031"/>
                  </a:lnTo>
                  <a:lnTo>
                    <a:pt x="41782" y="4318"/>
                  </a:lnTo>
                  <a:lnTo>
                    <a:pt x="47879" y="23113"/>
                  </a:lnTo>
                  <a:lnTo>
                    <a:pt x="52069" y="32131"/>
                  </a:lnTo>
                  <a:lnTo>
                    <a:pt x="52451" y="33781"/>
                  </a:lnTo>
                  <a:lnTo>
                    <a:pt x="52451" y="35432"/>
                  </a:lnTo>
                  <a:lnTo>
                    <a:pt x="51816" y="37084"/>
                  </a:lnTo>
                  <a:lnTo>
                    <a:pt x="50545" y="38353"/>
                  </a:lnTo>
                  <a:lnTo>
                    <a:pt x="48894" y="38735"/>
                  </a:lnTo>
                  <a:lnTo>
                    <a:pt x="46863" y="38735"/>
                  </a:lnTo>
                  <a:lnTo>
                    <a:pt x="45592" y="38100"/>
                  </a:lnTo>
                  <a:lnTo>
                    <a:pt x="44323" y="36703"/>
                  </a:lnTo>
                  <a:lnTo>
                    <a:pt x="36956" y="19176"/>
                  </a:lnTo>
                  <a:lnTo>
                    <a:pt x="33908" y="10160"/>
                  </a:lnTo>
                  <a:lnTo>
                    <a:pt x="12954" y="16891"/>
                  </a:lnTo>
                  <a:lnTo>
                    <a:pt x="5461" y="19176"/>
                  </a:lnTo>
                  <a:lnTo>
                    <a:pt x="3809" y="19176"/>
                  </a:lnTo>
                  <a:lnTo>
                    <a:pt x="2286" y="18922"/>
                  </a:lnTo>
                  <a:lnTo>
                    <a:pt x="1016" y="17906"/>
                  </a:lnTo>
                  <a:lnTo>
                    <a:pt x="0" y="16256"/>
                  </a:lnTo>
                  <a:lnTo>
                    <a:pt x="0" y="14604"/>
                  </a:lnTo>
                  <a:lnTo>
                    <a:pt x="254" y="13081"/>
                  </a:lnTo>
                  <a:lnTo>
                    <a:pt x="1269" y="11810"/>
                  </a:lnTo>
                  <a:lnTo>
                    <a:pt x="2920" y="107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2" name="Freeform 851"/>
            <p:cNvSpPr/>
            <p:nvPr/>
          </p:nvSpPr>
          <p:spPr>
            <a:xfrm>
              <a:off x="9538510" y="3070716"/>
              <a:ext cx="40547" cy="41197"/>
            </a:xfrm>
            <a:custGeom>
              <a:avLst/>
              <a:gdLst/>
              <a:ahLst/>
              <a:cxnLst/>
              <a:rect l="0" t="0" r="0" b="0"/>
              <a:pathLst>
                <a:path w="40513" h="40261">
                  <a:moveTo>
                    <a:pt x="14350" y="635"/>
                  </a:moveTo>
                  <a:lnTo>
                    <a:pt x="18161" y="0"/>
                  </a:lnTo>
                  <a:lnTo>
                    <a:pt x="22098" y="0"/>
                  </a:lnTo>
                  <a:lnTo>
                    <a:pt x="25908" y="635"/>
                  </a:lnTo>
                  <a:lnTo>
                    <a:pt x="29845" y="1906"/>
                  </a:lnTo>
                  <a:lnTo>
                    <a:pt x="33020" y="3810"/>
                  </a:lnTo>
                  <a:lnTo>
                    <a:pt x="34671" y="5207"/>
                  </a:lnTo>
                  <a:lnTo>
                    <a:pt x="37337" y="8128"/>
                  </a:lnTo>
                  <a:lnTo>
                    <a:pt x="39877" y="13590"/>
                  </a:lnTo>
                  <a:lnTo>
                    <a:pt x="40512" y="17526"/>
                  </a:lnTo>
                  <a:lnTo>
                    <a:pt x="40512" y="21718"/>
                  </a:lnTo>
                  <a:lnTo>
                    <a:pt x="39877" y="25654"/>
                  </a:lnTo>
                  <a:lnTo>
                    <a:pt x="38608" y="29210"/>
                  </a:lnTo>
                  <a:lnTo>
                    <a:pt x="33654" y="35307"/>
                  </a:lnTo>
                  <a:lnTo>
                    <a:pt x="30479" y="37593"/>
                  </a:lnTo>
                  <a:lnTo>
                    <a:pt x="26542" y="39244"/>
                  </a:lnTo>
                  <a:lnTo>
                    <a:pt x="22733" y="40260"/>
                  </a:lnTo>
                  <a:lnTo>
                    <a:pt x="18541" y="40260"/>
                  </a:lnTo>
                  <a:lnTo>
                    <a:pt x="14604" y="39625"/>
                  </a:lnTo>
                  <a:lnTo>
                    <a:pt x="11049" y="37973"/>
                  </a:lnTo>
                  <a:lnTo>
                    <a:pt x="4952" y="33020"/>
                  </a:lnTo>
                  <a:lnTo>
                    <a:pt x="2666" y="29845"/>
                  </a:lnTo>
                  <a:lnTo>
                    <a:pt x="1015" y="25909"/>
                  </a:lnTo>
                  <a:lnTo>
                    <a:pt x="0" y="22098"/>
                  </a:lnTo>
                  <a:lnTo>
                    <a:pt x="0" y="18162"/>
                  </a:lnTo>
                  <a:lnTo>
                    <a:pt x="762" y="14225"/>
                  </a:lnTo>
                  <a:lnTo>
                    <a:pt x="2286" y="10288"/>
                  </a:lnTo>
                  <a:lnTo>
                    <a:pt x="4572" y="7113"/>
                  </a:lnTo>
                  <a:lnTo>
                    <a:pt x="8762" y="31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3" name="Freeform 852"/>
            <p:cNvSpPr/>
            <p:nvPr/>
          </p:nvSpPr>
          <p:spPr>
            <a:xfrm>
              <a:off x="9547324" y="3078563"/>
              <a:ext cx="22919" cy="23541"/>
            </a:xfrm>
            <a:custGeom>
              <a:avLst/>
              <a:gdLst/>
              <a:ahLst/>
              <a:cxnLst/>
              <a:rect l="0" t="0" r="0" b="0"/>
              <a:pathLst>
                <a:path w="22607" h="22735">
                  <a:moveTo>
                    <a:pt x="254" y="14987"/>
                  </a:moveTo>
                  <a:lnTo>
                    <a:pt x="0" y="12700"/>
                  </a:lnTo>
                  <a:lnTo>
                    <a:pt x="254" y="8128"/>
                  </a:lnTo>
                  <a:lnTo>
                    <a:pt x="2540" y="4191"/>
                  </a:lnTo>
                  <a:lnTo>
                    <a:pt x="3809" y="2921"/>
                  </a:lnTo>
                  <a:lnTo>
                    <a:pt x="7746" y="636"/>
                  </a:lnTo>
                  <a:lnTo>
                    <a:pt x="10032" y="0"/>
                  </a:lnTo>
                  <a:lnTo>
                    <a:pt x="12318" y="0"/>
                  </a:lnTo>
                  <a:lnTo>
                    <a:pt x="16509" y="1271"/>
                  </a:lnTo>
                  <a:lnTo>
                    <a:pt x="18415" y="2540"/>
                  </a:lnTo>
                  <a:lnTo>
                    <a:pt x="21081" y="5843"/>
                  </a:lnTo>
                  <a:lnTo>
                    <a:pt x="22352" y="8763"/>
                  </a:lnTo>
                  <a:lnTo>
                    <a:pt x="22352" y="9780"/>
                  </a:lnTo>
                  <a:lnTo>
                    <a:pt x="22606" y="10668"/>
                  </a:lnTo>
                  <a:lnTo>
                    <a:pt x="22606" y="11431"/>
                  </a:lnTo>
                  <a:lnTo>
                    <a:pt x="21970" y="14987"/>
                  </a:lnTo>
                  <a:lnTo>
                    <a:pt x="20319" y="18162"/>
                  </a:lnTo>
                  <a:lnTo>
                    <a:pt x="17780" y="20828"/>
                  </a:lnTo>
                  <a:lnTo>
                    <a:pt x="14605" y="22480"/>
                  </a:lnTo>
                  <a:lnTo>
                    <a:pt x="10032" y="22734"/>
                  </a:lnTo>
                  <a:lnTo>
                    <a:pt x="8128" y="22480"/>
                  </a:lnTo>
                  <a:lnTo>
                    <a:pt x="4191" y="20447"/>
                  </a:lnTo>
                  <a:lnTo>
                    <a:pt x="2540" y="1879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4" name="Freeform 853"/>
            <p:cNvSpPr/>
            <p:nvPr/>
          </p:nvSpPr>
          <p:spPr>
            <a:xfrm>
              <a:off x="9538510" y="3119760"/>
              <a:ext cx="37022" cy="60816"/>
            </a:xfrm>
            <a:custGeom>
              <a:avLst/>
              <a:gdLst/>
              <a:ahLst/>
              <a:cxnLst/>
              <a:rect l="0" t="0" r="0" b="0"/>
              <a:pathLst>
                <a:path w="35941" h="59819">
                  <a:moveTo>
                    <a:pt x="15493" y="255"/>
                  </a:moveTo>
                  <a:lnTo>
                    <a:pt x="17145" y="0"/>
                  </a:lnTo>
                  <a:lnTo>
                    <a:pt x="18668" y="255"/>
                  </a:lnTo>
                  <a:lnTo>
                    <a:pt x="19938" y="1652"/>
                  </a:lnTo>
                  <a:lnTo>
                    <a:pt x="20954" y="3303"/>
                  </a:lnTo>
                  <a:lnTo>
                    <a:pt x="35940" y="50038"/>
                  </a:lnTo>
                  <a:lnTo>
                    <a:pt x="35940" y="51690"/>
                  </a:lnTo>
                  <a:lnTo>
                    <a:pt x="35560" y="53213"/>
                  </a:lnTo>
                  <a:lnTo>
                    <a:pt x="34543" y="54611"/>
                  </a:lnTo>
                  <a:lnTo>
                    <a:pt x="32892" y="55500"/>
                  </a:lnTo>
                  <a:lnTo>
                    <a:pt x="19685" y="59818"/>
                  </a:lnTo>
                  <a:lnTo>
                    <a:pt x="18668" y="59818"/>
                  </a:lnTo>
                  <a:lnTo>
                    <a:pt x="17779" y="59437"/>
                  </a:lnTo>
                  <a:lnTo>
                    <a:pt x="16510" y="58802"/>
                  </a:lnTo>
                  <a:lnTo>
                    <a:pt x="15748" y="58166"/>
                  </a:lnTo>
                  <a:lnTo>
                    <a:pt x="14859" y="56515"/>
                  </a:lnTo>
                  <a:lnTo>
                    <a:pt x="253" y="9780"/>
                  </a:lnTo>
                  <a:lnTo>
                    <a:pt x="0" y="9144"/>
                  </a:lnTo>
                  <a:lnTo>
                    <a:pt x="0" y="8128"/>
                  </a:lnTo>
                  <a:lnTo>
                    <a:pt x="635" y="6224"/>
                  </a:lnTo>
                  <a:lnTo>
                    <a:pt x="888" y="5462"/>
                  </a:lnTo>
                  <a:lnTo>
                    <a:pt x="1524" y="4827"/>
                  </a:lnTo>
                  <a:lnTo>
                    <a:pt x="2159" y="45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5" name="Freeform 854"/>
            <p:cNvSpPr/>
            <p:nvPr/>
          </p:nvSpPr>
          <p:spPr>
            <a:xfrm>
              <a:off x="9549088" y="3129569"/>
              <a:ext cx="15866" cy="41197"/>
            </a:xfrm>
            <a:custGeom>
              <a:avLst/>
              <a:gdLst/>
              <a:ahLst/>
              <a:cxnLst/>
              <a:rect l="0" t="0" r="0" b="0"/>
              <a:pathLst>
                <a:path w="15748" h="39625">
                  <a:moveTo>
                    <a:pt x="3809" y="0"/>
                  </a:moveTo>
                  <a:lnTo>
                    <a:pt x="9905" y="19177"/>
                  </a:lnTo>
                  <a:lnTo>
                    <a:pt x="15747" y="38353"/>
                  </a:lnTo>
                  <a:lnTo>
                    <a:pt x="12192" y="39624"/>
                  </a:lnTo>
                  <a:lnTo>
                    <a:pt x="7746" y="26288"/>
                  </a:lnTo>
                  <a:lnTo>
                    <a:pt x="0" y="1397"/>
                  </a:lnTo>
                  <a:close/>
                </a:path>
              </a:pathLst>
            </a:custGeom>
            <a:solidFill>
              <a:srgbClr val="6B6B6B"/>
            </a:solidFill>
            <a:ln w="0" cap="flat" cmpd="sng" algn="ctr">
              <a:solidFill>
                <a:srgbClr val="6B6B6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6" name="Freeform 855"/>
            <p:cNvSpPr/>
            <p:nvPr/>
          </p:nvSpPr>
          <p:spPr>
            <a:xfrm>
              <a:off x="9656628" y="3135454"/>
              <a:ext cx="51126" cy="51007"/>
            </a:xfrm>
            <a:custGeom>
              <a:avLst/>
              <a:gdLst/>
              <a:ahLst/>
              <a:cxnLst/>
              <a:rect l="0" t="0" r="0" b="0"/>
              <a:pathLst>
                <a:path w="50548" h="51054">
                  <a:moveTo>
                    <a:pt x="17526" y="1396"/>
                  </a:moveTo>
                  <a:lnTo>
                    <a:pt x="22352" y="0"/>
                  </a:lnTo>
                  <a:lnTo>
                    <a:pt x="29846" y="381"/>
                  </a:lnTo>
                  <a:lnTo>
                    <a:pt x="36958" y="3047"/>
                  </a:lnTo>
                  <a:lnTo>
                    <a:pt x="39244" y="4318"/>
                  </a:lnTo>
                  <a:lnTo>
                    <a:pt x="44704" y="9143"/>
                  </a:lnTo>
                  <a:lnTo>
                    <a:pt x="47245" y="13334"/>
                  </a:lnTo>
                  <a:lnTo>
                    <a:pt x="49912" y="19938"/>
                  </a:lnTo>
                  <a:lnTo>
                    <a:pt x="50547" y="23749"/>
                  </a:lnTo>
                  <a:lnTo>
                    <a:pt x="50292" y="29590"/>
                  </a:lnTo>
                  <a:lnTo>
                    <a:pt x="48007" y="37084"/>
                  </a:lnTo>
                  <a:lnTo>
                    <a:pt x="43053" y="43561"/>
                  </a:lnTo>
                  <a:lnTo>
                    <a:pt x="40133" y="46228"/>
                  </a:lnTo>
                  <a:lnTo>
                    <a:pt x="32766" y="49784"/>
                  </a:lnTo>
                  <a:lnTo>
                    <a:pt x="25274" y="51053"/>
                  </a:lnTo>
                  <a:lnTo>
                    <a:pt x="18162" y="50037"/>
                  </a:lnTo>
                  <a:lnTo>
                    <a:pt x="13336" y="48133"/>
                  </a:lnTo>
                  <a:lnTo>
                    <a:pt x="11050" y="46862"/>
                  </a:lnTo>
                  <a:lnTo>
                    <a:pt x="5842" y="42037"/>
                  </a:lnTo>
                  <a:lnTo>
                    <a:pt x="4191" y="40005"/>
                  </a:lnTo>
                  <a:lnTo>
                    <a:pt x="1016" y="33146"/>
                  </a:lnTo>
                  <a:lnTo>
                    <a:pt x="0" y="28321"/>
                  </a:lnTo>
                  <a:lnTo>
                    <a:pt x="0" y="23113"/>
                  </a:lnTo>
                  <a:lnTo>
                    <a:pt x="1016" y="18287"/>
                  </a:lnTo>
                  <a:lnTo>
                    <a:pt x="2667" y="13715"/>
                  </a:lnTo>
                  <a:lnTo>
                    <a:pt x="5208" y="9778"/>
                  </a:lnTo>
                  <a:lnTo>
                    <a:pt x="8763" y="6222"/>
                  </a:lnTo>
                  <a:lnTo>
                    <a:pt x="12954" y="33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7" name="Freeform 856"/>
            <p:cNvSpPr/>
            <p:nvPr/>
          </p:nvSpPr>
          <p:spPr>
            <a:xfrm>
              <a:off x="9665443" y="3143301"/>
              <a:ext cx="33496" cy="33351"/>
            </a:xfrm>
            <a:custGeom>
              <a:avLst/>
              <a:gdLst/>
              <a:ahLst/>
              <a:cxnLst/>
              <a:rect l="0" t="0" r="0" b="0"/>
              <a:pathLst>
                <a:path w="32767" h="32895">
                  <a:moveTo>
                    <a:pt x="8763" y="31243"/>
                  </a:moveTo>
                  <a:lnTo>
                    <a:pt x="6224" y="29210"/>
                  </a:lnTo>
                  <a:lnTo>
                    <a:pt x="1906" y="24385"/>
                  </a:lnTo>
                  <a:lnTo>
                    <a:pt x="636" y="21463"/>
                  </a:lnTo>
                  <a:lnTo>
                    <a:pt x="0" y="18162"/>
                  </a:lnTo>
                  <a:lnTo>
                    <a:pt x="0" y="14987"/>
                  </a:lnTo>
                  <a:lnTo>
                    <a:pt x="636" y="11685"/>
                  </a:lnTo>
                  <a:lnTo>
                    <a:pt x="3557" y="6223"/>
                  </a:lnTo>
                  <a:lnTo>
                    <a:pt x="8383" y="2032"/>
                  </a:lnTo>
                  <a:lnTo>
                    <a:pt x="11303" y="635"/>
                  </a:lnTo>
                  <a:lnTo>
                    <a:pt x="14606" y="0"/>
                  </a:lnTo>
                  <a:lnTo>
                    <a:pt x="19432" y="0"/>
                  </a:lnTo>
                  <a:lnTo>
                    <a:pt x="21083" y="382"/>
                  </a:lnTo>
                  <a:lnTo>
                    <a:pt x="24003" y="1651"/>
                  </a:lnTo>
                  <a:lnTo>
                    <a:pt x="29211" y="5843"/>
                  </a:lnTo>
                  <a:lnTo>
                    <a:pt x="32004" y="11431"/>
                  </a:lnTo>
                  <a:lnTo>
                    <a:pt x="32766" y="14606"/>
                  </a:lnTo>
                  <a:lnTo>
                    <a:pt x="32766" y="17907"/>
                  </a:lnTo>
                  <a:lnTo>
                    <a:pt x="31115" y="24003"/>
                  </a:lnTo>
                  <a:lnTo>
                    <a:pt x="27178" y="28957"/>
                  </a:lnTo>
                  <a:lnTo>
                    <a:pt x="24258" y="30862"/>
                  </a:lnTo>
                  <a:lnTo>
                    <a:pt x="21337" y="32132"/>
                  </a:lnTo>
                  <a:lnTo>
                    <a:pt x="18162" y="32894"/>
                  </a:lnTo>
                  <a:lnTo>
                    <a:pt x="13336" y="32894"/>
                  </a:lnTo>
                  <a:lnTo>
                    <a:pt x="11685" y="32513"/>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8" name="Freeform 857"/>
            <p:cNvSpPr/>
            <p:nvPr/>
          </p:nvSpPr>
          <p:spPr>
            <a:xfrm>
              <a:off x="9642524" y="3086410"/>
              <a:ext cx="49363" cy="51007"/>
            </a:xfrm>
            <a:custGeom>
              <a:avLst/>
              <a:gdLst/>
              <a:ahLst/>
              <a:cxnLst/>
              <a:rect l="0" t="0" r="0" b="0"/>
              <a:pathLst>
                <a:path w="50547" h="50674">
                  <a:moveTo>
                    <a:pt x="17526" y="1016"/>
                  </a:moveTo>
                  <a:lnTo>
                    <a:pt x="22478" y="0"/>
                  </a:lnTo>
                  <a:lnTo>
                    <a:pt x="27559" y="0"/>
                  </a:lnTo>
                  <a:lnTo>
                    <a:pt x="36956" y="2541"/>
                  </a:lnTo>
                  <a:lnTo>
                    <a:pt x="40893" y="5207"/>
                  </a:lnTo>
                  <a:lnTo>
                    <a:pt x="44450" y="8763"/>
                  </a:lnTo>
                  <a:lnTo>
                    <a:pt x="47371" y="12954"/>
                  </a:lnTo>
                  <a:lnTo>
                    <a:pt x="49911" y="19432"/>
                  </a:lnTo>
                  <a:lnTo>
                    <a:pt x="50546" y="23369"/>
                  </a:lnTo>
                  <a:lnTo>
                    <a:pt x="50291" y="29210"/>
                  </a:lnTo>
                  <a:lnTo>
                    <a:pt x="48005" y="36703"/>
                  </a:lnTo>
                  <a:lnTo>
                    <a:pt x="45719" y="40260"/>
                  </a:lnTo>
                  <a:lnTo>
                    <a:pt x="40259" y="45847"/>
                  </a:lnTo>
                  <a:lnTo>
                    <a:pt x="36702" y="48007"/>
                  </a:lnTo>
                  <a:lnTo>
                    <a:pt x="30479" y="50293"/>
                  </a:lnTo>
                  <a:lnTo>
                    <a:pt x="23114" y="50673"/>
                  </a:lnTo>
                  <a:lnTo>
                    <a:pt x="16001" y="49022"/>
                  </a:lnTo>
                  <a:lnTo>
                    <a:pt x="11429" y="46737"/>
                  </a:lnTo>
                  <a:lnTo>
                    <a:pt x="5841" y="41910"/>
                  </a:lnTo>
                  <a:lnTo>
                    <a:pt x="4317" y="40006"/>
                  </a:lnTo>
                  <a:lnTo>
                    <a:pt x="1015" y="33147"/>
                  </a:lnTo>
                  <a:lnTo>
                    <a:pt x="0" y="27941"/>
                  </a:lnTo>
                  <a:lnTo>
                    <a:pt x="0" y="23115"/>
                  </a:lnTo>
                  <a:lnTo>
                    <a:pt x="2666" y="13590"/>
                  </a:lnTo>
                  <a:lnTo>
                    <a:pt x="5206" y="9398"/>
                  </a:lnTo>
                  <a:lnTo>
                    <a:pt x="8889" y="5843"/>
                  </a:lnTo>
                  <a:lnTo>
                    <a:pt x="12953" y="29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59" name="Freeform 858"/>
            <p:cNvSpPr/>
            <p:nvPr/>
          </p:nvSpPr>
          <p:spPr>
            <a:xfrm>
              <a:off x="9651339" y="3096218"/>
              <a:ext cx="31733" cy="31389"/>
            </a:xfrm>
            <a:custGeom>
              <a:avLst/>
              <a:gdLst/>
              <a:ahLst/>
              <a:cxnLst/>
              <a:rect l="0" t="0" r="0" b="0"/>
              <a:pathLst>
                <a:path w="32640" h="32386">
                  <a:moveTo>
                    <a:pt x="8637" y="30862"/>
                  </a:moveTo>
                  <a:lnTo>
                    <a:pt x="6097" y="29210"/>
                  </a:lnTo>
                  <a:lnTo>
                    <a:pt x="3811" y="26925"/>
                  </a:lnTo>
                  <a:lnTo>
                    <a:pt x="1905" y="24003"/>
                  </a:lnTo>
                  <a:lnTo>
                    <a:pt x="636" y="21082"/>
                  </a:lnTo>
                  <a:lnTo>
                    <a:pt x="0" y="17781"/>
                  </a:lnTo>
                  <a:lnTo>
                    <a:pt x="0" y="14606"/>
                  </a:lnTo>
                  <a:lnTo>
                    <a:pt x="636" y="11684"/>
                  </a:lnTo>
                  <a:lnTo>
                    <a:pt x="1905" y="8763"/>
                  </a:lnTo>
                  <a:lnTo>
                    <a:pt x="3429" y="6097"/>
                  </a:lnTo>
                  <a:lnTo>
                    <a:pt x="5715" y="3810"/>
                  </a:lnTo>
                  <a:lnTo>
                    <a:pt x="8383" y="1906"/>
                  </a:lnTo>
                  <a:lnTo>
                    <a:pt x="11303" y="635"/>
                  </a:lnTo>
                  <a:lnTo>
                    <a:pt x="14478" y="0"/>
                  </a:lnTo>
                  <a:lnTo>
                    <a:pt x="20955" y="254"/>
                  </a:lnTo>
                  <a:lnTo>
                    <a:pt x="26416" y="3175"/>
                  </a:lnTo>
                  <a:lnTo>
                    <a:pt x="30735" y="8001"/>
                  </a:lnTo>
                  <a:lnTo>
                    <a:pt x="32004" y="11303"/>
                  </a:lnTo>
                  <a:lnTo>
                    <a:pt x="32639" y="14606"/>
                  </a:lnTo>
                  <a:lnTo>
                    <a:pt x="32259" y="20701"/>
                  </a:lnTo>
                  <a:lnTo>
                    <a:pt x="29337" y="26290"/>
                  </a:lnTo>
                  <a:lnTo>
                    <a:pt x="24512" y="30481"/>
                  </a:lnTo>
                  <a:lnTo>
                    <a:pt x="21337" y="31750"/>
                  </a:lnTo>
                  <a:lnTo>
                    <a:pt x="18035" y="32385"/>
                  </a:lnTo>
                  <a:lnTo>
                    <a:pt x="13209" y="32385"/>
                  </a:lnTo>
                  <a:lnTo>
                    <a:pt x="11558" y="32131"/>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0" name="Freeform 859"/>
            <p:cNvSpPr/>
            <p:nvPr/>
          </p:nvSpPr>
          <p:spPr>
            <a:xfrm>
              <a:off x="9626658" y="3039327"/>
              <a:ext cx="51125" cy="49044"/>
            </a:xfrm>
            <a:custGeom>
              <a:avLst/>
              <a:gdLst/>
              <a:ahLst/>
              <a:cxnLst/>
              <a:rect l="0" t="0" r="0" b="0"/>
              <a:pathLst>
                <a:path w="50165" h="50040">
                  <a:moveTo>
                    <a:pt x="17526" y="1017"/>
                  </a:moveTo>
                  <a:lnTo>
                    <a:pt x="22352" y="0"/>
                  </a:lnTo>
                  <a:lnTo>
                    <a:pt x="27431" y="0"/>
                  </a:lnTo>
                  <a:lnTo>
                    <a:pt x="36829" y="2540"/>
                  </a:lnTo>
                  <a:lnTo>
                    <a:pt x="40766" y="5208"/>
                  </a:lnTo>
                  <a:lnTo>
                    <a:pt x="44323" y="8764"/>
                  </a:lnTo>
                  <a:lnTo>
                    <a:pt x="47243" y="12955"/>
                  </a:lnTo>
                  <a:lnTo>
                    <a:pt x="49149" y="17527"/>
                  </a:lnTo>
                  <a:lnTo>
                    <a:pt x="50164" y="22480"/>
                  </a:lnTo>
                  <a:lnTo>
                    <a:pt x="49529" y="32131"/>
                  </a:lnTo>
                  <a:lnTo>
                    <a:pt x="47498" y="36703"/>
                  </a:lnTo>
                  <a:lnTo>
                    <a:pt x="44957" y="40640"/>
                  </a:lnTo>
                  <a:lnTo>
                    <a:pt x="41782" y="44196"/>
                  </a:lnTo>
                  <a:lnTo>
                    <a:pt x="37591" y="47118"/>
                  </a:lnTo>
                  <a:lnTo>
                    <a:pt x="32639" y="49022"/>
                  </a:lnTo>
                  <a:lnTo>
                    <a:pt x="27813" y="50039"/>
                  </a:lnTo>
                  <a:lnTo>
                    <a:pt x="22605" y="50039"/>
                  </a:lnTo>
                  <a:lnTo>
                    <a:pt x="17779" y="49022"/>
                  </a:lnTo>
                  <a:lnTo>
                    <a:pt x="13589" y="47371"/>
                  </a:lnTo>
                  <a:lnTo>
                    <a:pt x="9398" y="44831"/>
                  </a:lnTo>
                  <a:lnTo>
                    <a:pt x="5841" y="41275"/>
                  </a:lnTo>
                  <a:lnTo>
                    <a:pt x="2921" y="37084"/>
                  </a:lnTo>
                  <a:lnTo>
                    <a:pt x="889" y="32512"/>
                  </a:lnTo>
                  <a:lnTo>
                    <a:pt x="0" y="27559"/>
                  </a:lnTo>
                  <a:lnTo>
                    <a:pt x="0" y="22734"/>
                  </a:lnTo>
                  <a:lnTo>
                    <a:pt x="2539" y="13336"/>
                  </a:lnTo>
                  <a:lnTo>
                    <a:pt x="3810" y="11049"/>
                  </a:lnTo>
                  <a:lnTo>
                    <a:pt x="8763" y="5462"/>
                  </a:lnTo>
                  <a:lnTo>
                    <a:pt x="12953" y="29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1" name="Freeform 860"/>
            <p:cNvSpPr/>
            <p:nvPr/>
          </p:nvSpPr>
          <p:spPr>
            <a:xfrm>
              <a:off x="9635472" y="3047174"/>
              <a:ext cx="33497" cy="33350"/>
            </a:xfrm>
            <a:custGeom>
              <a:avLst/>
              <a:gdLst/>
              <a:ahLst/>
              <a:cxnLst/>
              <a:rect l="0" t="0" r="0" b="0"/>
              <a:pathLst>
                <a:path w="32640" h="32512">
                  <a:moveTo>
                    <a:pt x="635" y="21463"/>
                  </a:moveTo>
                  <a:lnTo>
                    <a:pt x="0" y="18160"/>
                  </a:lnTo>
                  <a:lnTo>
                    <a:pt x="0" y="14985"/>
                  </a:lnTo>
                  <a:lnTo>
                    <a:pt x="635" y="11683"/>
                  </a:lnTo>
                  <a:lnTo>
                    <a:pt x="3555" y="6223"/>
                  </a:lnTo>
                  <a:lnTo>
                    <a:pt x="5714" y="3556"/>
                  </a:lnTo>
                  <a:lnTo>
                    <a:pt x="11302" y="635"/>
                  </a:lnTo>
                  <a:lnTo>
                    <a:pt x="14477" y="0"/>
                  </a:lnTo>
                  <a:lnTo>
                    <a:pt x="17779" y="0"/>
                  </a:lnTo>
                  <a:lnTo>
                    <a:pt x="23876" y="1651"/>
                  </a:lnTo>
                  <a:lnTo>
                    <a:pt x="28828" y="5588"/>
                  </a:lnTo>
                  <a:lnTo>
                    <a:pt x="30734" y="8508"/>
                  </a:lnTo>
                  <a:lnTo>
                    <a:pt x="32639" y="13716"/>
                  </a:lnTo>
                  <a:lnTo>
                    <a:pt x="32003" y="21463"/>
                  </a:lnTo>
                  <a:lnTo>
                    <a:pt x="29717" y="26035"/>
                  </a:lnTo>
                  <a:lnTo>
                    <a:pt x="28066" y="27939"/>
                  </a:lnTo>
                  <a:lnTo>
                    <a:pt x="26162" y="29591"/>
                  </a:lnTo>
                  <a:lnTo>
                    <a:pt x="23876" y="30860"/>
                  </a:lnTo>
                  <a:lnTo>
                    <a:pt x="21336" y="31876"/>
                  </a:lnTo>
                  <a:lnTo>
                    <a:pt x="18034" y="32511"/>
                  </a:lnTo>
                  <a:lnTo>
                    <a:pt x="14859" y="32511"/>
                  </a:lnTo>
                  <a:lnTo>
                    <a:pt x="11556" y="31876"/>
                  </a:lnTo>
                  <a:lnTo>
                    <a:pt x="6096" y="28956"/>
                  </a:lnTo>
                  <a:lnTo>
                    <a:pt x="3810" y="26923"/>
                  </a:lnTo>
                  <a:lnTo>
                    <a:pt x="1904" y="24383"/>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2" name="Freeform 861"/>
            <p:cNvSpPr/>
            <p:nvPr/>
          </p:nvSpPr>
          <p:spPr>
            <a:xfrm>
              <a:off x="9610791" y="2990282"/>
              <a:ext cx="51126" cy="51007"/>
            </a:xfrm>
            <a:custGeom>
              <a:avLst/>
              <a:gdLst/>
              <a:ahLst/>
              <a:cxnLst/>
              <a:rect l="0" t="0" r="0" b="0"/>
              <a:pathLst>
                <a:path w="50546" h="50292">
                  <a:moveTo>
                    <a:pt x="17526" y="1016"/>
                  </a:moveTo>
                  <a:lnTo>
                    <a:pt x="22352" y="0"/>
                  </a:lnTo>
                  <a:lnTo>
                    <a:pt x="27558" y="0"/>
                  </a:lnTo>
                  <a:lnTo>
                    <a:pt x="36829" y="2539"/>
                  </a:lnTo>
                  <a:lnTo>
                    <a:pt x="40767" y="5207"/>
                  </a:lnTo>
                  <a:lnTo>
                    <a:pt x="44322" y="8763"/>
                  </a:lnTo>
                  <a:lnTo>
                    <a:pt x="47243" y="12954"/>
                  </a:lnTo>
                  <a:lnTo>
                    <a:pt x="49783" y="19431"/>
                  </a:lnTo>
                  <a:lnTo>
                    <a:pt x="50545" y="23367"/>
                  </a:lnTo>
                  <a:lnTo>
                    <a:pt x="49783" y="31114"/>
                  </a:lnTo>
                  <a:lnTo>
                    <a:pt x="47625" y="36957"/>
                  </a:lnTo>
                  <a:lnTo>
                    <a:pt x="46354" y="39242"/>
                  </a:lnTo>
                  <a:lnTo>
                    <a:pt x="41402" y="44831"/>
                  </a:lnTo>
                  <a:lnTo>
                    <a:pt x="37211" y="47370"/>
                  </a:lnTo>
                  <a:lnTo>
                    <a:pt x="32766" y="49403"/>
                  </a:lnTo>
                  <a:lnTo>
                    <a:pt x="27813" y="50291"/>
                  </a:lnTo>
                  <a:lnTo>
                    <a:pt x="22605" y="50291"/>
                  </a:lnTo>
                  <a:lnTo>
                    <a:pt x="17779" y="49403"/>
                  </a:lnTo>
                  <a:lnTo>
                    <a:pt x="13589" y="47751"/>
                  </a:lnTo>
                  <a:lnTo>
                    <a:pt x="9397" y="45085"/>
                  </a:lnTo>
                  <a:lnTo>
                    <a:pt x="5842" y="41529"/>
                  </a:lnTo>
                  <a:lnTo>
                    <a:pt x="2920" y="37338"/>
                  </a:lnTo>
                  <a:lnTo>
                    <a:pt x="1016" y="32766"/>
                  </a:lnTo>
                  <a:lnTo>
                    <a:pt x="0" y="27939"/>
                  </a:lnTo>
                  <a:lnTo>
                    <a:pt x="0" y="22732"/>
                  </a:lnTo>
                  <a:lnTo>
                    <a:pt x="2540" y="13335"/>
                  </a:lnTo>
                  <a:lnTo>
                    <a:pt x="5206" y="9398"/>
                  </a:lnTo>
                  <a:lnTo>
                    <a:pt x="8763" y="5841"/>
                  </a:lnTo>
                  <a:lnTo>
                    <a:pt x="12954" y="29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3" name="Freeform 862"/>
            <p:cNvSpPr/>
            <p:nvPr/>
          </p:nvSpPr>
          <p:spPr>
            <a:xfrm>
              <a:off x="9619606" y="3000091"/>
              <a:ext cx="33496" cy="31389"/>
            </a:xfrm>
            <a:custGeom>
              <a:avLst/>
              <a:gdLst/>
              <a:ahLst/>
              <a:cxnLst/>
              <a:rect l="0" t="0" r="0" b="0"/>
              <a:pathLst>
                <a:path w="32640" h="32767">
                  <a:moveTo>
                    <a:pt x="634" y="21463"/>
                  </a:moveTo>
                  <a:lnTo>
                    <a:pt x="0" y="18160"/>
                  </a:lnTo>
                  <a:lnTo>
                    <a:pt x="0" y="14985"/>
                  </a:lnTo>
                  <a:lnTo>
                    <a:pt x="634" y="11684"/>
                  </a:lnTo>
                  <a:lnTo>
                    <a:pt x="3555" y="6095"/>
                  </a:lnTo>
                  <a:lnTo>
                    <a:pt x="5841" y="3937"/>
                  </a:lnTo>
                  <a:lnTo>
                    <a:pt x="8381" y="1904"/>
                  </a:lnTo>
                  <a:lnTo>
                    <a:pt x="11303" y="635"/>
                  </a:lnTo>
                  <a:lnTo>
                    <a:pt x="14478" y="0"/>
                  </a:lnTo>
                  <a:lnTo>
                    <a:pt x="17779" y="0"/>
                  </a:lnTo>
                  <a:lnTo>
                    <a:pt x="20954" y="635"/>
                  </a:lnTo>
                  <a:lnTo>
                    <a:pt x="26542" y="3556"/>
                  </a:lnTo>
                  <a:lnTo>
                    <a:pt x="28829" y="5841"/>
                  </a:lnTo>
                  <a:lnTo>
                    <a:pt x="30733" y="8509"/>
                  </a:lnTo>
                  <a:lnTo>
                    <a:pt x="32004" y="11303"/>
                  </a:lnTo>
                  <a:lnTo>
                    <a:pt x="32639" y="14604"/>
                  </a:lnTo>
                  <a:lnTo>
                    <a:pt x="32384" y="21082"/>
                  </a:lnTo>
                  <a:lnTo>
                    <a:pt x="31115" y="24003"/>
                  </a:lnTo>
                  <a:lnTo>
                    <a:pt x="28066" y="27940"/>
                  </a:lnTo>
                  <a:lnTo>
                    <a:pt x="24256" y="30860"/>
                  </a:lnTo>
                  <a:lnTo>
                    <a:pt x="21336" y="32131"/>
                  </a:lnTo>
                  <a:lnTo>
                    <a:pt x="18161" y="32766"/>
                  </a:lnTo>
                  <a:lnTo>
                    <a:pt x="11683" y="32512"/>
                  </a:lnTo>
                  <a:lnTo>
                    <a:pt x="8763" y="31241"/>
                  </a:lnTo>
                  <a:lnTo>
                    <a:pt x="6095" y="29591"/>
                  </a:lnTo>
                  <a:lnTo>
                    <a:pt x="1904" y="24638"/>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4" name="Freeform 863"/>
            <p:cNvSpPr/>
            <p:nvPr/>
          </p:nvSpPr>
          <p:spPr>
            <a:xfrm>
              <a:off x="9603739" y="2990282"/>
              <a:ext cx="86385" cy="205989"/>
            </a:xfrm>
            <a:custGeom>
              <a:avLst/>
              <a:gdLst/>
              <a:ahLst/>
              <a:cxnLst/>
              <a:rect l="0" t="0" r="0" b="0"/>
              <a:pathLst>
                <a:path w="85853" h="207138">
                  <a:moveTo>
                    <a:pt x="19177" y="0"/>
                  </a:moveTo>
                  <a:lnTo>
                    <a:pt x="20828" y="0"/>
                  </a:lnTo>
                  <a:lnTo>
                    <a:pt x="22352" y="255"/>
                  </a:lnTo>
                  <a:lnTo>
                    <a:pt x="23623" y="1271"/>
                  </a:lnTo>
                  <a:lnTo>
                    <a:pt x="24638" y="2921"/>
                  </a:lnTo>
                  <a:lnTo>
                    <a:pt x="85852" y="196469"/>
                  </a:lnTo>
                  <a:lnTo>
                    <a:pt x="85852" y="199137"/>
                  </a:lnTo>
                  <a:lnTo>
                    <a:pt x="85472" y="199771"/>
                  </a:lnTo>
                  <a:lnTo>
                    <a:pt x="84201" y="201422"/>
                  </a:lnTo>
                  <a:lnTo>
                    <a:pt x="66675" y="207137"/>
                  </a:lnTo>
                  <a:lnTo>
                    <a:pt x="65151" y="207137"/>
                  </a:lnTo>
                  <a:lnTo>
                    <a:pt x="63500" y="206884"/>
                  </a:lnTo>
                  <a:lnTo>
                    <a:pt x="62231" y="205868"/>
                  </a:lnTo>
                  <a:lnTo>
                    <a:pt x="61214" y="204343"/>
                  </a:lnTo>
                  <a:lnTo>
                    <a:pt x="0" y="10668"/>
                  </a:lnTo>
                  <a:lnTo>
                    <a:pt x="0" y="9018"/>
                  </a:lnTo>
                  <a:lnTo>
                    <a:pt x="382" y="7367"/>
                  </a:lnTo>
                  <a:lnTo>
                    <a:pt x="1398" y="6096"/>
                  </a:lnTo>
                  <a:lnTo>
                    <a:pt x="2922" y="520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5" name="Freeform 864"/>
            <p:cNvSpPr/>
            <p:nvPr/>
          </p:nvSpPr>
          <p:spPr>
            <a:xfrm>
              <a:off x="9614317" y="3000091"/>
              <a:ext cx="65230" cy="186369"/>
            </a:xfrm>
            <a:custGeom>
              <a:avLst/>
              <a:gdLst/>
              <a:ahLst/>
              <a:cxnLst/>
              <a:rect l="0" t="0" r="0" b="0"/>
              <a:pathLst>
                <a:path w="66041" h="187453">
                  <a:moveTo>
                    <a:pt x="7746" y="0"/>
                  </a:moveTo>
                  <a:lnTo>
                    <a:pt x="11048" y="9778"/>
                  </a:lnTo>
                  <a:lnTo>
                    <a:pt x="17526" y="31241"/>
                  </a:lnTo>
                  <a:lnTo>
                    <a:pt x="21970" y="44831"/>
                  </a:lnTo>
                  <a:lnTo>
                    <a:pt x="26543" y="59816"/>
                  </a:lnTo>
                  <a:lnTo>
                    <a:pt x="47243" y="124713"/>
                  </a:lnTo>
                  <a:lnTo>
                    <a:pt x="51816" y="139953"/>
                  </a:lnTo>
                  <a:lnTo>
                    <a:pt x="56260" y="153669"/>
                  </a:lnTo>
                  <a:lnTo>
                    <a:pt x="66040" y="184784"/>
                  </a:lnTo>
                  <a:lnTo>
                    <a:pt x="58546" y="187452"/>
                  </a:lnTo>
                  <a:lnTo>
                    <a:pt x="52451" y="167893"/>
                  </a:lnTo>
                  <a:lnTo>
                    <a:pt x="48514" y="156209"/>
                  </a:lnTo>
                  <a:lnTo>
                    <a:pt x="29464" y="94868"/>
                  </a:lnTo>
                  <a:lnTo>
                    <a:pt x="24003" y="78359"/>
                  </a:lnTo>
                  <a:lnTo>
                    <a:pt x="10032" y="33528"/>
                  </a:lnTo>
                  <a:lnTo>
                    <a:pt x="6095" y="21716"/>
                  </a:lnTo>
                  <a:lnTo>
                    <a:pt x="0" y="2285"/>
                  </a:lnTo>
                  <a:close/>
                </a:path>
              </a:pathLst>
            </a:custGeom>
            <a:solidFill>
              <a:srgbClr val="A3A3A3"/>
            </a:solidFill>
            <a:ln w="0" cap="flat" cmpd="sng" algn="ctr">
              <a:solidFill>
                <a:srgbClr val="A3A3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6" name="Freeform 865"/>
            <p:cNvSpPr/>
            <p:nvPr/>
          </p:nvSpPr>
          <p:spPr>
            <a:xfrm>
              <a:off x="9215888" y="2890231"/>
              <a:ext cx="31733" cy="72586"/>
            </a:xfrm>
            <a:custGeom>
              <a:avLst/>
              <a:gdLst/>
              <a:ahLst/>
              <a:cxnLst/>
              <a:rect l="0" t="0" r="0" b="0"/>
              <a:pathLst>
                <a:path w="30863" h="72138">
                  <a:moveTo>
                    <a:pt x="2033" y="1017"/>
                  </a:moveTo>
                  <a:lnTo>
                    <a:pt x="3684" y="381"/>
                  </a:lnTo>
                  <a:lnTo>
                    <a:pt x="5208" y="0"/>
                  </a:lnTo>
                  <a:lnTo>
                    <a:pt x="6859" y="636"/>
                  </a:lnTo>
                  <a:lnTo>
                    <a:pt x="8128" y="2033"/>
                  </a:lnTo>
                  <a:lnTo>
                    <a:pt x="16257" y="16002"/>
                  </a:lnTo>
                  <a:lnTo>
                    <a:pt x="24638" y="35052"/>
                  </a:lnTo>
                  <a:lnTo>
                    <a:pt x="28195" y="45848"/>
                  </a:lnTo>
                  <a:lnTo>
                    <a:pt x="30480" y="57150"/>
                  </a:lnTo>
                  <a:lnTo>
                    <a:pt x="30862" y="67946"/>
                  </a:lnTo>
                  <a:lnTo>
                    <a:pt x="30480" y="69850"/>
                  </a:lnTo>
                  <a:lnTo>
                    <a:pt x="29591" y="71121"/>
                  </a:lnTo>
                  <a:lnTo>
                    <a:pt x="27940" y="72137"/>
                  </a:lnTo>
                  <a:lnTo>
                    <a:pt x="26289" y="72137"/>
                  </a:lnTo>
                  <a:lnTo>
                    <a:pt x="24385" y="71883"/>
                  </a:lnTo>
                  <a:lnTo>
                    <a:pt x="23114" y="70867"/>
                  </a:lnTo>
                  <a:lnTo>
                    <a:pt x="22099" y="69215"/>
                  </a:lnTo>
                  <a:lnTo>
                    <a:pt x="21717" y="57531"/>
                  </a:lnTo>
                  <a:lnTo>
                    <a:pt x="15875" y="37339"/>
                  </a:lnTo>
                  <a:lnTo>
                    <a:pt x="7875" y="19558"/>
                  </a:lnTo>
                  <a:lnTo>
                    <a:pt x="0" y="5589"/>
                  </a:lnTo>
                  <a:lnTo>
                    <a:pt x="0" y="3556"/>
                  </a:lnTo>
                  <a:lnTo>
                    <a:pt x="636" y="2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7" name="Freeform 866"/>
            <p:cNvSpPr/>
            <p:nvPr/>
          </p:nvSpPr>
          <p:spPr>
            <a:xfrm>
              <a:off x="9436259" y="3166843"/>
              <a:ext cx="81096" cy="45122"/>
            </a:xfrm>
            <a:custGeom>
              <a:avLst/>
              <a:gdLst/>
              <a:ahLst/>
              <a:cxnLst/>
              <a:rect l="0" t="0" r="0" b="0"/>
              <a:pathLst>
                <a:path w="80011" h="44832">
                  <a:moveTo>
                    <a:pt x="0" y="22351"/>
                  </a:moveTo>
                  <a:lnTo>
                    <a:pt x="635" y="17907"/>
                  </a:lnTo>
                  <a:lnTo>
                    <a:pt x="3175" y="13588"/>
                  </a:lnTo>
                  <a:lnTo>
                    <a:pt x="6858" y="9778"/>
                  </a:lnTo>
                  <a:lnTo>
                    <a:pt x="11684" y="6476"/>
                  </a:lnTo>
                  <a:lnTo>
                    <a:pt x="24257" y="1650"/>
                  </a:lnTo>
                  <a:lnTo>
                    <a:pt x="39877" y="0"/>
                  </a:lnTo>
                  <a:lnTo>
                    <a:pt x="55752" y="1650"/>
                  </a:lnTo>
                  <a:lnTo>
                    <a:pt x="68325" y="6476"/>
                  </a:lnTo>
                  <a:lnTo>
                    <a:pt x="73151" y="9778"/>
                  </a:lnTo>
                  <a:lnTo>
                    <a:pt x="76708" y="13588"/>
                  </a:lnTo>
                  <a:lnTo>
                    <a:pt x="79248" y="17907"/>
                  </a:lnTo>
                  <a:lnTo>
                    <a:pt x="80010" y="22351"/>
                  </a:lnTo>
                  <a:lnTo>
                    <a:pt x="79248" y="26923"/>
                  </a:lnTo>
                  <a:lnTo>
                    <a:pt x="76708" y="31115"/>
                  </a:lnTo>
                  <a:lnTo>
                    <a:pt x="73151" y="35051"/>
                  </a:lnTo>
                  <a:lnTo>
                    <a:pt x="68325" y="38353"/>
                  </a:lnTo>
                  <a:lnTo>
                    <a:pt x="55752" y="43179"/>
                  </a:lnTo>
                  <a:lnTo>
                    <a:pt x="39877" y="44831"/>
                  </a:lnTo>
                  <a:lnTo>
                    <a:pt x="24257" y="43179"/>
                  </a:lnTo>
                  <a:lnTo>
                    <a:pt x="11684" y="38353"/>
                  </a:lnTo>
                  <a:lnTo>
                    <a:pt x="6858" y="35051"/>
                  </a:lnTo>
                  <a:lnTo>
                    <a:pt x="3175" y="31115"/>
                  </a:lnTo>
                  <a:lnTo>
                    <a:pt x="635" y="2692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8" name="Freeform 867"/>
            <p:cNvSpPr/>
            <p:nvPr/>
          </p:nvSpPr>
          <p:spPr>
            <a:xfrm>
              <a:off x="9443310" y="3174690"/>
              <a:ext cx="65229" cy="29427"/>
            </a:xfrm>
            <a:custGeom>
              <a:avLst/>
              <a:gdLst/>
              <a:ahLst/>
              <a:cxnLst/>
              <a:rect l="0" t="0" r="0" b="0"/>
              <a:pathLst>
                <a:path w="65405" h="29592">
                  <a:moveTo>
                    <a:pt x="0" y="14604"/>
                  </a:moveTo>
                  <a:lnTo>
                    <a:pt x="635" y="12065"/>
                  </a:lnTo>
                  <a:lnTo>
                    <a:pt x="2286" y="9397"/>
                  </a:lnTo>
                  <a:lnTo>
                    <a:pt x="5207" y="6857"/>
                  </a:lnTo>
                  <a:lnTo>
                    <a:pt x="13970" y="2666"/>
                  </a:lnTo>
                  <a:lnTo>
                    <a:pt x="25908" y="0"/>
                  </a:lnTo>
                  <a:lnTo>
                    <a:pt x="39877" y="0"/>
                  </a:lnTo>
                  <a:lnTo>
                    <a:pt x="51435" y="2666"/>
                  </a:lnTo>
                  <a:lnTo>
                    <a:pt x="60198" y="6857"/>
                  </a:lnTo>
                  <a:lnTo>
                    <a:pt x="63118" y="9397"/>
                  </a:lnTo>
                  <a:lnTo>
                    <a:pt x="64770" y="12065"/>
                  </a:lnTo>
                  <a:lnTo>
                    <a:pt x="65404" y="14604"/>
                  </a:lnTo>
                  <a:lnTo>
                    <a:pt x="64770" y="17272"/>
                  </a:lnTo>
                  <a:lnTo>
                    <a:pt x="63118" y="19812"/>
                  </a:lnTo>
                  <a:lnTo>
                    <a:pt x="60198" y="22478"/>
                  </a:lnTo>
                  <a:lnTo>
                    <a:pt x="56388" y="24765"/>
                  </a:lnTo>
                  <a:lnTo>
                    <a:pt x="45974" y="28321"/>
                  </a:lnTo>
                  <a:lnTo>
                    <a:pt x="32765" y="29591"/>
                  </a:lnTo>
                  <a:lnTo>
                    <a:pt x="19430" y="28321"/>
                  </a:lnTo>
                  <a:lnTo>
                    <a:pt x="9016" y="24765"/>
                  </a:lnTo>
                  <a:lnTo>
                    <a:pt x="5207" y="22478"/>
                  </a:lnTo>
                  <a:lnTo>
                    <a:pt x="2286" y="19812"/>
                  </a:lnTo>
                  <a:lnTo>
                    <a:pt x="635" y="17272"/>
                  </a:lnTo>
                  <a:close/>
                </a:path>
              </a:pathLst>
            </a:custGeom>
            <a:solidFill>
              <a:srgbClr val="0A3AFF"/>
            </a:solidFill>
            <a:ln w="0" cap="flat" cmpd="sng" algn="ctr">
              <a:solidFill>
                <a:srgbClr val="0A3A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9" name="Freeform 868"/>
            <p:cNvSpPr/>
            <p:nvPr/>
          </p:nvSpPr>
          <p:spPr>
            <a:xfrm>
              <a:off x="9233518" y="3147225"/>
              <a:ext cx="47600" cy="78472"/>
            </a:xfrm>
            <a:custGeom>
              <a:avLst/>
              <a:gdLst/>
              <a:ahLst/>
              <a:cxnLst/>
              <a:rect l="0" t="0" r="0" b="0"/>
              <a:pathLst>
                <a:path w="46610" h="78994">
                  <a:moveTo>
                    <a:pt x="19430" y="2921"/>
                  </a:moveTo>
                  <a:lnTo>
                    <a:pt x="20954" y="2031"/>
                  </a:lnTo>
                  <a:lnTo>
                    <a:pt x="23876" y="634"/>
                  </a:lnTo>
                  <a:lnTo>
                    <a:pt x="26797" y="0"/>
                  </a:lnTo>
                  <a:lnTo>
                    <a:pt x="29717" y="0"/>
                  </a:lnTo>
                  <a:lnTo>
                    <a:pt x="32639" y="634"/>
                  </a:lnTo>
                  <a:lnTo>
                    <a:pt x="36829" y="2666"/>
                  </a:lnTo>
                  <a:lnTo>
                    <a:pt x="41020" y="7493"/>
                  </a:lnTo>
                  <a:lnTo>
                    <a:pt x="45212" y="17271"/>
                  </a:lnTo>
                  <a:lnTo>
                    <a:pt x="46609" y="29590"/>
                  </a:lnTo>
                  <a:lnTo>
                    <a:pt x="46227" y="36703"/>
                  </a:lnTo>
                  <a:lnTo>
                    <a:pt x="42672" y="52069"/>
                  </a:lnTo>
                  <a:lnTo>
                    <a:pt x="36576" y="65659"/>
                  </a:lnTo>
                  <a:lnTo>
                    <a:pt x="28448" y="75056"/>
                  </a:lnTo>
                  <a:lnTo>
                    <a:pt x="23876" y="77724"/>
                  </a:lnTo>
                  <a:lnTo>
                    <a:pt x="19430" y="78993"/>
                  </a:lnTo>
                  <a:lnTo>
                    <a:pt x="14859" y="78993"/>
                  </a:lnTo>
                  <a:lnTo>
                    <a:pt x="10667" y="77343"/>
                  </a:lnTo>
                  <a:lnTo>
                    <a:pt x="6730" y="74040"/>
                  </a:lnTo>
                  <a:lnTo>
                    <a:pt x="3810" y="69850"/>
                  </a:lnTo>
                  <a:lnTo>
                    <a:pt x="253" y="57784"/>
                  </a:lnTo>
                  <a:lnTo>
                    <a:pt x="0" y="43180"/>
                  </a:lnTo>
                  <a:lnTo>
                    <a:pt x="2540" y="29590"/>
                  </a:lnTo>
                  <a:lnTo>
                    <a:pt x="6095" y="19812"/>
                  </a:lnTo>
                  <a:lnTo>
                    <a:pt x="10922" y="11430"/>
                  </a:lnTo>
                  <a:lnTo>
                    <a:pt x="16382" y="5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0" name="Freeform 869"/>
            <p:cNvSpPr/>
            <p:nvPr/>
          </p:nvSpPr>
          <p:spPr>
            <a:xfrm>
              <a:off x="9240570" y="3155072"/>
              <a:ext cx="31733" cy="64740"/>
            </a:xfrm>
            <a:custGeom>
              <a:avLst/>
              <a:gdLst/>
              <a:ahLst/>
              <a:cxnLst/>
              <a:rect l="0" t="0" r="0" b="0"/>
              <a:pathLst>
                <a:path w="31371" h="64263">
                  <a:moveTo>
                    <a:pt x="8763" y="64262"/>
                  </a:moveTo>
                  <a:lnTo>
                    <a:pt x="6224" y="62991"/>
                  </a:lnTo>
                  <a:lnTo>
                    <a:pt x="4191" y="60706"/>
                  </a:lnTo>
                  <a:lnTo>
                    <a:pt x="2287" y="57531"/>
                  </a:lnTo>
                  <a:lnTo>
                    <a:pt x="0" y="48132"/>
                  </a:lnTo>
                  <a:lnTo>
                    <a:pt x="0" y="35687"/>
                  </a:lnTo>
                  <a:lnTo>
                    <a:pt x="1905" y="24384"/>
                  </a:lnTo>
                  <a:lnTo>
                    <a:pt x="9017" y="8763"/>
                  </a:lnTo>
                  <a:lnTo>
                    <a:pt x="11303" y="5841"/>
                  </a:lnTo>
                  <a:lnTo>
                    <a:pt x="16257" y="1650"/>
                  </a:lnTo>
                  <a:lnTo>
                    <a:pt x="17780" y="635"/>
                  </a:lnTo>
                  <a:lnTo>
                    <a:pt x="20701" y="0"/>
                  </a:lnTo>
                  <a:lnTo>
                    <a:pt x="22352" y="0"/>
                  </a:lnTo>
                  <a:lnTo>
                    <a:pt x="23623" y="381"/>
                  </a:lnTo>
                  <a:lnTo>
                    <a:pt x="24892" y="1269"/>
                  </a:lnTo>
                  <a:lnTo>
                    <a:pt x="27560" y="4191"/>
                  </a:lnTo>
                  <a:lnTo>
                    <a:pt x="30100" y="10032"/>
                  </a:lnTo>
                  <a:lnTo>
                    <a:pt x="31370" y="17525"/>
                  </a:lnTo>
                  <a:lnTo>
                    <a:pt x="30100" y="35432"/>
                  </a:lnTo>
                  <a:lnTo>
                    <a:pt x="26289" y="48132"/>
                  </a:lnTo>
                  <a:lnTo>
                    <a:pt x="20701" y="57531"/>
                  </a:lnTo>
                  <a:lnTo>
                    <a:pt x="14605" y="62991"/>
                  </a:lnTo>
                  <a:lnTo>
                    <a:pt x="11685" y="64262"/>
                  </a:lnTo>
                  <a:close/>
                </a:path>
              </a:pathLst>
            </a:custGeom>
            <a:solidFill>
              <a:srgbClr val="0A3AFF"/>
            </a:solidFill>
            <a:ln w="0" cap="flat" cmpd="sng" algn="ctr">
              <a:solidFill>
                <a:srgbClr val="0A3A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1" name="Freeform 870"/>
            <p:cNvSpPr/>
            <p:nvPr/>
          </p:nvSpPr>
          <p:spPr>
            <a:xfrm>
              <a:off x="9469754" y="3109952"/>
              <a:ext cx="10578" cy="66701"/>
            </a:xfrm>
            <a:custGeom>
              <a:avLst/>
              <a:gdLst/>
              <a:ahLst/>
              <a:cxnLst/>
              <a:rect l="0" t="0" r="0" b="0"/>
              <a:pathLst>
                <a:path w="10924" h="65533">
                  <a:moveTo>
                    <a:pt x="4191" y="0"/>
                  </a:moveTo>
                  <a:lnTo>
                    <a:pt x="6097" y="0"/>
                  </a:lnTo>
                  <a:lnTo>
                    <a:pt x="7366" y="888"/>
                  </a:lnTo>
                  <a:lnTo>
                    <a:pt x="8383" y="2159"/>
                  </a:lnTo>
                  <a:lnTo>
                    <a:pt x="8637" y="4191"/>
                  </a:lnTo>
                  <a:lnTo>
                    <a:pt x="10923" y="60706"/>
                  </a:lnTo>
                  <a:lnTo>
                    <a:pt x="10669" y="62610"/>
                  </a:lnTo>
                  <a:lnTo>
                    <a:pt x="9652" y="63881"/>
                  </a:lnTo>
                  <a:lnTo>
                    <a:pt x="8383" y="64897"/>
                  </a:lnTo>
                  <a:lnTo>
                    <a:pt x="6732" y="65532"/>
                  </a:lnTo>
                  <a:lnTo>
                    <a:pt x="4826" y="65278"/>
                  </a:lnTo>
                  <a:lnTo>
                    <a:pt x="3557" y="64262"/>
                  </a:lnTo>
                  <a:lnTo>
                    <a:pt x="2540" y="62991"/>
                  </a:lnTo>
                  <a:lnTo>
                    <a:pt x="2160" y="61087"/>
                  </a:lnTo>
                  <a:lnTo>
                    <a:pt x="0" y="4572"/>
                  </a:lnTo>
                  <a:lnTo>
                    <a:pt x="0" y="2540"/>
                  </a:lnTo>
                  <a:lnTo>
                    <a:pt x="889" y="1269"/>
                  </a:lnTo>
                  <a:lnTo>
                    <a:pt x="2160" y="25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2" name="Freeform 871"/>
            <p:cNvSpPr/>
            <p:nvPr/>
          </p:nvSpPr>
          <p:spPr>
            <a:xfrm>
              <a:off x="9270541" y="3186461"/>
              <a:ext cx="63466" cy="21580"/>
            </a:xfrm>
            <a:custGeom>
              <a:avLst/>
              <a:gdLst/>
              <a:ahLst/>
              <a:cxnLst/>
              <a:rect l="0" t="0" r="0" b="0"/>
              <a:pathLst>
                <a:path w="64137" h="20829">
                  <a:moveTo>
                    <a:pt x="382" y="2668"/>
                  </a:moveTo>
                  <a:lnTo>
                    <a:pt x="1271" y="1271"/>
                  </a:lnTo>
                  <a:lnTo>
                    <a:pt x="2922" y="381"/>
                  </a:lnTo>
                  <a:lnTo>
                    <a:pt x="4573" y="0"/>
                  </a:lnTo>
                  <a:lnTo>
                    <a:pt x="6223" y="381"/>
                  </a:lnTo>
                  <a:lnTo>
                    <a:pt x="6477" y="636"/>
                  </a:lnTo>
                  <a:lnTo>
                    <a:pt x="7748" y="1017"/>
                  </a:lnTo>
                  <a:lnTo>
                    <a:pt x="20701" y="6224"/>
                  </a:lnTo>
                  <a:lnTo>
                    <a:pt x="37211" y="10415"/>
                  </a:lnTo>
                  <a:lnTo>
                    <a:pt x="50547" y="12065"/>
                  </a:lnTo>
                  <a:lnTo>
                    <a:pt x="59310" y="11684"/>
                  </a:lnTo>
                  <a:lnTo>
                    <a:pt x="60834" y="12065"/>
                  </a:lnTo>
                  <a:lnTo>
                    <a:pt x="62485" y="12700"/>
                  </a:lnTo>
                  <a:lnTo>
                    <a:pt x="63500" y="13971"/>
                  </a:lnTo>
                  <a:lnTo>
                    <a:pt x="64136" y="15621"/>
                  </a:lnTo>
                  <a:lnTo>
                    <a:pt x="64136" y="17527"/>
                  </a:lnTo>
                  <a:lnTo>
                    <a:pt x="63120" y="19177"/>
                  </a:lnTo>
                  <a:lnTo>
                    <a:pt x="61849" y="20193"/>
                  </a:lnTo>
                  <a:lnTo>
                    <a:pt x="60198" y="20828"/>
                  </a:lnTo>
                  <a:lnTo>
                    <a:pt x="45974" y="20828"/>
                  </a:lnTo>
                  <a:lnTo>
                    <a:pt x="26924" y="17273"/>
                  </a:lnTo>
                  <a:lnTo>
                    <a:pt x="8763" y="11049"/>
                  </a:lnTo>
                  <a:lnTo>
                    <a:pt x="2540" y="8509"/>
                  </a:lnTo>
                  <a:lnTo>
                    <a:pt x="1271" y="7493"/>
                  </a:lnTo>
                  <a:lnTo>
                    <a:pt x="382" y="5843"/>
                  </a:lnTo>
                  <a:lnTo>
                    <a:pt x="0" y="419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3" name="Freeform 872"/>
            <p:cNvSpPr/>
            <p:nvPr/>
          </p:nvSpPr>
          <p:spPr>
            <a:xfrm>
              <a:off x="9108349" y="2896116"/>
              <a:ext cx="125169" cy="78472"/>
            </a:xfrm>
            <a:custGeom>
              <a:avLst/>
              <a:gdLst/>
              <a:ahLst/>
              <a:cxnLst/>
              <a:rect l="0" t="0" r="0" b="0"/>
              <a:pathLst>
                <a:path w="123954" h="79250">
                  <a:moveTo>
                    <a:pt x="109983" y="636"/>
                  </a:moveTo>
                  <a:lnTo>
                    <a:pt x="112269" y="0"/>
                  </a:lnTo>
                  <a:lnTo>
                    <a:pt x="119381" y="6477"/>
                  </a:lnTo>
                  <a:lnTo>
                    <a:pt x="122683" y="11049"/>
                  </a:lnTo>
                  <a:lnTo>
                    <a:pt x="123571" y="13590"/>
                  </a:lnTo>
                  <a:lnTo>
                    <a:pt x="123953" y="16130"/>
                  </a:lnTo>
                  <a:lnTo>
                    <a:pt x="123571" y="18796"/>
                  </a:lnTo>
                  <a:lnTo>
                    <a:pt x="122301" y="21083"/>
                  </a:lnTo>
                  <a:lnTo>
                    <a:pt x="116841" y="26924"/>
                  </a:lnTo>
                  <a:lnTo>
                    <a:pt x="98680" y="41149"/>
                  </a:lnTo>
                  <a:lnTo>
                    <a:pt x="90551" y="46737"/>
                  </a:lnTo>
                  <a:lnTo>
                    <a:pt x="84709" y="40895"/>
                  </a:lnTo>
                  <a:lnTo>
                    <a:pt x="84709" y="47371"/>
                  </a:lnTo>
                  <a:lnTo>
                    <a:pt x="81916" y="50039"/>
                  </a:lnTo>
                  <a:lnTo>
                    <a:pt x="67310" y="57405"/>
                  </a:lnTo>
                  <a:lnTo>
                    <a:pt x="40386" y="68199"/>
                  </a:lnTo>
                  <a:lnTo>
                    <a:pt x="24511" y="73661"/>
                  </a:lnTo>
                  <a:lnTo>
                    <a:pt x="9653" y="79249"/>
                  </a:lnTo>
                  <a:lnTo>
                    <a:pt x="4192" y="69470"/>
                  </a:lnTo>
                  <a:lnTo>
                    <a:pt x="635" y="56515"/>
                  </a:lnTo>
                  <a:lnTo>
                    <a:pt x="0" y="46355"/>
                  </a:lnTo>
                  <a:lnTo>
                    <a:pt x="889" y="40514"/>
                  </a:lnTo>
                  <a:lnTo>
                    <a:pt x="1906" y="3733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4" name="Freeform 873"/>
            <p:cNvSpPr/>
            <p:nvPr/>
          </p:nvSpPr>
          <p:spPr>
            <a:xfrm>
              <a:off x="9117163" y="2917696"/>
              <a:ext cx="66992" cy="47083"/>
            </a:xfrm>
            <a:custGeom>
              <a:avLst/>
              <a:gdLst/>
              <a:ahLst/>
              <a:cxnLst/>
              <a:rect l="0" t="0" r="0" b="0"/>
              <a:pathLst>
                <a:path w="67058" h="46482">
                  <a:moveTo>
                    <a:pt x="67057" y="0"/>
                  </a:moveTo>
                  <a:lnTo>
                    <a:pt x="67057" y="21462"/>
                  </a:lnTo>
                  <a:lnTo>
                    <a:pt x="65786" y="22478"/>
                  </a:lnTo>
                  <a:lnTo>
                    <a:pt x="48260" y="30225"/>
                  </a:lnTo>
                  <a:lnTo>
                    <a:pt x="25655" y="38988"/>
                  </a:lnTo>
                  <a:lnTo>
                    <a:pt x="5208" y="46481"/>
                  </a:lnTo>
                  <a:lnTo>
                    <a:pt x="2668" y="41275"/>
                  </a:lnTo>
                  <a:lnTo>
                    <a:pt x="382" y="31877"/>
                  </a:lnTo>
                  <a:lnTo>
                    <a:pt x="0" y="26288"/>
                  </a:lnTo>
                  <a:lnTo>
                    <a:pt x="382" y="24637"/>
                  </a:lnTo>
                  <a:lnTo>
                    <a:pt x="382" y="23749"/>
                  </a:lnTo>
                  <a:lnTo>
                    <a:pt x="762" y="22732"/>
                  </a:lnTo>
                  <a:lnTo>
                    <a:pt x="14986" y="17906"/>
                  </a:lnTo>
                  <a:lnTo>
                    <a:pt x="33783" y="11303"/>
                  </a:lnTo>
                  <a:lnTo>
                    <a:pt x="49911" y="5841"/>
                  </a:lnTo>
                  <a:close/>
                </a:path>
              </a:pathLst>
            </a:custGeom>
            <a:solidFill>
              <a:srgbClr val="F2BF49"/>
            </a:solidFill>
            <a:ln w="0" cap="flat" cmpd="sng" algn="ctr">
              <a:solidFill>
                <a:srgbClr val="F2BF4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5" name="Freeform 874"/>
            <p:cNvSpPr/>
            <p:nvPr/>
          </p:nvSpPr>
          <p:spPr>
            <a:xfrm>
              <a:off x="9185919" y="2905925"/>
              <a:ext cx="37022" cy="25503"/>
            </a:xfrm>
            <a:custGeom>
              <a:avLst/>
              <a:gdLst/>
              <a:ahLst/>
              <a:cxnLst/>
              <a:rect l="0" t="0" r="0" b="0"/>
              <a:pathLst>
                <a:path w="37213" h="25019">
                  <a:moveTo>
                    <a:pt x="32766" y="0"/>
                  </a:moveTo>
                  <a:lnTo>
                    <a:pt x="34417" y="1650"/>
                  </a:lnTo>
                  <a:lnTo>
                    <a:pt x="37212" y="5841"/>
                  </a:lnTo>
                  <a:lnTo>
                    <a:pt x="34417" y="9143"/>
                  </a:lnTo>
                  <a:lnTo>
                    <a:pt x="31750" y="11303"/>
                  </a:lnTo>
                  <a:lnTo>
                    <a:pt x="13971" y="25018"/>
                  </a:lnTo>
                  <a:lnTo>
                    <a:pt x="0" y="11049"/>
                  </a:lnTo>
                  <a:lnTo>
                    <a:pt x="16511" y="5461"/>
                  </a:lnTo>
                  <a:lnTo>
                    <a:pt x="31497" y="253"/>
                  </a:lnTo>
                  <a:close/>
                </a:path>
              </a:pathLst>
            </a:custGeom>
            <a:solidFill>
              <a:srgbClr val="F2BF49"/>
            </a:solidFill>
            <a:ln w="0" cap="flat" cmpd="sng" algn="ctr">
              <a:solidFill>
                <a:srgbClr val="F2BF4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6" name="Freeform 875"/>
            <p:cNvSpPr/>
            <p:nvPr/>
          </p:nvSpPr>
          <p:spPr>
            <a:xfrm>
              <a:off x="9238807" y="2888269"/>
              <a:ext cx="19392" cy="17657"/>
            </a:xfrm>
            <a:custGeom>
              <a:avLst/>
              <a:gdLst/>
              <a:ahLst/>
              <a:cxnLst/>
              <a:rect l="0" t="0" r="0" b="0"/>
              <a:pathLst>
                <a:path w="18798" h="16510">
                  <a:moveTo>
                    <a:pt x="0" y="8381"/>
                  </a:moveTo>
                  <a:lnTo>
                    <a:pt x="17526" y="0"/>
                  </a:lnTo>
                  <a:lnTo>
                    <a:pt x="18797" y="5460"/>
                  </a:lnTo>
                  <a:lnTo>
                    <a:pt x="4826" y="16509"/>
                  </a:lnTo>
                  <a:close/>
                </a:path>
              </a:pathLst>
            </a:custGeom>
            <a:solidFill>
              <a:srgbClr val="F2BF49"/>
            </a:solidFill>
            <a:ln w="0" cap="flat" cmpd="sng" algn="ctr">
              <a:solidFill>
                <a:srgbClr val="F2BF4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7" name="Freeform 876"/>
            <p:cNvSpPr/>
            <p:nvPr/>
          </p:nvSpPr>
          <p:spPr>
            <a:xfrm>
              <a:off x="9170052" y="2962817"/>
              <a:ext cx="12341" cy="11771"/>
            </a:xfrm>
            <a:custGeom>
              <a:avLst/>
              <a:gdLst/>
              <a:ahLst/>
              <a:cxnLst/>
              <a:rect l="0" t="0" r="0" b="0"/>
              <a:pathLst>
                <a:path w="11940" h="12701">
                  <a:moveTo>
                    <a:pt x="0" y="2285"/>
                  </a:moveTo>
                  <a:lnTo>
                    <a:pt x="255" y="1269"/>
                  </a:lnTo>
                  <a:lnTo>
                    <a:pt x="635" y="635"/>
                  </a:lnTo>
                  <a:lnTo>
                    <a:pt x="2159" y="0"/>
                  </a:lnTo>
                  <a:lnTo>
                    <a:pt x="3810" y="635"/>
                  </a:lnTo>
                  <a:lnTo>
                    <a:pt x="4445" y="2285"/>
                  </a:lnTo>
                  <a:lnTo>
                    <a:pt x="4445" y="7747"/>
                  </a:lnTo>
                  <a:lnTo>
                    <a:pt x="9653" y="7747"/>
                  </a:lnTo>
                  <a:lnTo>
                    <a:pt x="10542" y="8128"/>
                  </a:lnTo>
                  <a:lnTo>
                    <a:pt x="11304" y="8381"/>
                  </a:lnTo>
                  <a:lnTo>
                    <a:pt x="11939" y="9778"/>
                  </a:lnTo>
                  <a:lnTo>
                    <a:pt x="11304" y="11303"/>
                  </a:lnTo>
                  <a:lnTo>
                    <a:pt x="10542" y="11938"/>
                  </a:lnTo>
                  <a:lnTo>
                    <a:pt x="9653" y="12319"/>
                  </a:lnTo>
                  <a:lnTo>
                    <a:pt x="1906" y="12700"/>
                  </a:lnTo>
                  <a:lnTo>
                    <a:pt x="1270" y="12319"/>
                  </a:lnTo>
                  <a:lnTo>
                    <a:pt x="890" y="12319"/>
                  </a:lnTo>
                  <a:lnTo>
                    <a:pt x="255" y="11684"/>
                  </a:lnTo>
                  <a:lnTo>
                    <a:pt x="255" y="11048"/>
                  </a:lnTo>
                  <a:lnTo>
                    <a:pt x="0" y="106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8" name="Freeform 877"/>
            <p:cNvSpPr/>
            <p:nvPr/>
          </p:nvSpPr>
          <p:spPr>
            <a:xfrm>
              <a:off x="9189445" y="2951046"/>
              <a:ext cx="7052" cy="7847"/>
            </a:xfrm>
            <a:custGeom>
              <a:avLst/>
              <a:gdLst/>
              <a:ahLst/>
              <a:cxnLst/>
              <a:rect l="0" t="0" r="0" b="0"/>
              <a:pathLst>
                <a:path w="7367" h="7494">
                  <a:moveTo>
                    <a:pt x="7366" y="3937"/>
                  </a:moveTo>
                  <a:lnTo>
                    <a:pt x="7112" y="5208"/>
                  </a:lnTo>
                  <a:lnTo>
                    <a:pt x="6477" y="6605"/>
                  </a:lnTo>
                  <a:lnTo>
                    <a:pt x="5079" y="7240"/>
                  </a:lnTo>
                  <a:lnTo>
                    <a:pt x="3555" y="7493"/>
                  </a:lnTo>
                  <a:lnTo>
                    <a:pt x="2286" y="7240"/>
                  </a:lnTo>
                  <a:lnTo>
                    <a:pt x="889" y="6605"/>
                  </a:lnTo>
                  <a:lnTo>
                    <a:pt x="254" y="5208"/>
                  </a:lnTo>
                  <a:lnTo>
                    <a:pt x="0" y="3937"/>
                  </a:lnTo>
                  <a:lnTo>
                    <a:pt x="254" y="2414"/>
                  </a:lnTo>
                  <a:lnTo>
                    <a:pt x="889" y="1017"/>
                  </a:lnTo>
                  <a:lnTo>
                    <a:pt x="2286" y="381"/>
                  </a:lnTo>
                  <a:lnTo>
                    <a:pt x="3555" y="0"/>
                  </a:lnTo>
                  <a:lnTo>
                    <a:pt x="5079" y="381"/>
                  </a:lnTo>
                  <a:lnTo>
                    <a:pt x="6477" y="1017"/>
                  </a:lnTo>
                  <a:lnTo>
                    <a:pt x="7112" y="241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9" name="Freeform 878"/>
            <p:cNvSpPr/>
            <p:nvPr/>
          </p:nvSpPr>
          <p:spPr>
            <a:xfrm>
              <a:off x="9150660" y="2964779"/>
              <a:ext cx="8814" cy="7847"/>
            </a:xfrm>
            <a:custGeom>
              <a:avLst/>
              <a:gdLst/>
              <a:ahLst/>
              <a:cxnLst/>
              <a:rect l="0" t="0" r="0" b="0"/>
              <a:pathLst>
                <a:path w="7748" h="7493">
                  <a:moveTo>
                    <a:pt x="7747" y="3936"/>
                  </a:moveTo>
                  <a:lnTo>
                    <a:pt x="7365" y="5207"/>
                  </a:lnTo>
                  <a:lnTo>
                    <a:pt x="6730" y="6476"/>
                  </a:lnTo>
                  <a:lnTo>
                    <a:pt x="5461" y="7111"/>
                  </a:lnTo>
                  <a:lnTo>
                    <a:pt x="3810" y="7492"/>
                  </a:lnTo>
                  <a:lnTo>
                    <a:pt x="2540" y="7111"/>
                  </a:lnTo>
                  <a:lnTo>
                    <a:pt x="1269" y="6476"/>
                  </a:lnTo>
                  <a:lnTo>
                    <a:pt x="253" y="5207"/>
                  </a:lnTo>
                  <a:lnTo>
                    <a:pt x="0" y="3936"/>
                  </a:lnTo>
                  <a:lnTo>
                    <a:pt x="253" y="2285"/>
                  </a:lnTo>
                  <a:lnTo>
                    <a:pt x="1269" y="1016"/>
                  </a:lnTo>
                  <a:lnTo>
                    <a:pt x="2540" y="254"/>
                  </a:lnTo>
                  <a:lnTo>
                    <a:pt x="3810" y="0"/>
                  </a:lnTo>
                  <a:lnTo>
                    <a:pt x="5461" y="254"/>
                  </a:lnTo>
                  <a:lnTo>
                    <a:pt x="6730" y="1016"/>
                  </a:lnTo>
                  <a:lnTo>
                    <a:pt x="7365" y="228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260" name="Group 951"/>
          <p:cNvGrpSpPr>
            <a:grpSpLocks/>
          </p:cNvGrpSpPr>
          <p:nvPr/>
        </p:nvGrpSpPr>
        <p:grpSpPr bwMode="auto">
          <a:xfrm>
            <a:off x="250825" y="5589588"/>
            <a:ext cx="561975" cy="577850"/>
            <a:chOff x="495300" y="1779270"/>
            <a:chExt cx="623698" cy="715138"/>
          </a:xfrm>
        </p:grpSpPr>
        <p:sp>
          <p:nvSpPr>
            <p:cNvPr id="881" name="Freeform 880"/>
            <p:cNvSpPr/>
            <p:nvPr/>
          </p:nvSpPr>
          <p:spPr>
            <a:xfrm>
              <a:off x="528776" y="1895185"/>
              <a:ext cx="556747" cy="573682"/>
            </a:xfrm>
            <a:custGeom>
              <a:avLst/>
              <a:gdLst/>
              <a:ahLst/>
              <a:cxnLst/>
              <a:rect l="0" t="0" r="0" b="0"/>
              <a:pathLst>
                <a:path w="557024" h="574169">
                  <a:moveTo>
                    <a:pt x="557023" y="286893"/>
                  </a:moveTo>
                  <a:lnTo>
                    <a:pt x="556642" y="301625"/>
                  </a:lnTo>
                  <a:lnTo>
                    <a:pt x="555625" y="316231"/>
                  </a:lnTo>
                  <a:lnTo>
                    <a:pt x="553975" y="330581"/>
                  </a:lnTo>
                  <a:lnTo>
                    <a:pt x="551434" y="344806"/>
                  </a:lnTo>
                  <a:lnTo>
                    <a:pt x="548387" y="358775"/>
                  </a:lnTo>
                  <a:lnTo>
                    <a:pt x="544576" y="372365"/>
                  </a:lnTo>
                  <a:lnTo>
                    <a:pt x="540004" y="385699"/>
                  </a:lnTo>
                  <a:lnTo>
                    <a:pt x="535178" y="398908"/>
                  </a:lnTo>
                  <a:lnTo>
                    <a:pt x="529590" y="411353"/>
                  </a:lnTo>
                  <a:lnTo>
                    <a:pt x="523367" y="423927"/>
                  </a:lnTo>
                  <a:lnTo>
                    <a:pt x="516764" y="436118"/>
                  </a:lnTo>
                  <a:lnTo>
                    <a:pt x="509525" y="447549"/>
                  </a:lnTo>
                  <a:lnTo>
                    <a:pt x="501523" y="458978"/>
                  </a:lnTo>
                  <a:lnTo>
                    <a:pt x="484506" y="480061"/>
                  </a:lnTo>
                  <a:lnTo>
                    <a:pt x="465837" y="499746"/>
                  </a:lnTo>
                  <a:lnTo>
                    <a:pt x="455803" y="508762"/>
                  </a:lnTo>
                  <a:lnTo>
                    <a:pt x="445009" y="517271"/>
                  </a:lnTo>
                  <a:lnTo>
                    <a:pt x="434214" y="525146"/>
                  </a:lnTo>
                  <a:lnTo>
                    <a:pt x="422784" y="532639"/>
                  </a:lnTo>
                  <a:lnTo>
                    <a:pt x="411353" y="539496"/>
                  </a:lnTo>
                  <a:lnTo>
                    <a:pt x="399162" y="545846"/>
                  </a:lnTo>
                  <a:lnTo>
                    <a:pt x="386715" y="551689"/>
                  </a:lnTo>
                  <a:lnTo>
                    <a:pt x="374270" y="556642"/>
                  </a:lnTo>
                  <a:lnTo>
                    <a:pt x="361442" y="561340"/>
                  </a:lnTo>
                  <a:lnTo>
                    <a:pt x="348234" y="565277"/>
                  </a:lnTo>
                  <a:lnTo>
                    <a:pt x="334645" y="568452"/>
                  </a:lnTo>
                  <a:lnTo>
                    <a:pt x="320803" y="570993"/>
                  </a:lnTo>
                  <a:lnTo>
                    <a:pt x="306959" y="572771"/>
                  </a:lnTo>
                  <a:lnTo>
                    <a:pt x="292736" y="573787"/>
                  </a:lnTo>
                  <a:lnTo>
                    <a:pt x="278512" y="574168"/>
                  </a:lnTo>
                  <a:lnTo>
                    <a:pt x="264288" y="573787"/>
                  </a:lnTo>
                  <a:lnTo>
                    <a:pt x="250063" y="572771"/>
                  </a:lnTo>
                  <a:lnTo>
                    <a:pt x="236220" y="570993"/>
                  </a:lnTo>
                  <a:lnTo>
                    <a:pt x="222250" y="568452"/>
                  </a:lnTo>
                  <a:lnTo>
                    <a:pt x="208788" y="565277"/>
                  </a:lnTo>
                  <a:lnTo>
                    <a:pt x="195581" y="561340"/>
                  </a:lnTo>
                  <a:lnTo>
                    <a:pt x="182753" y="556642"/>
                  </a:lnTo>
                  <a:lnTo>
                    <a:pt x="170307" y="551689"/>
                  </a:lnTo>
                  <a:lnTo>
                    <a:pt x="157735" y="545846"/>
                  </a:lnTo>
                  <a:lnTo>
                    <a:pt x="145670" y="539496"/>
                  </a:lnTo>
                  <a:lnTo>
                    <a:pt x="134239" y="532639"/>
                  </a:lnTo>
                  <a:lnTo>
                    <a:pt x="122810" y="525146"/>
                  </a:lnTo>
                  <a:lnTo>
                    <a:pt x="112014" y="517271"/>
                  </a:lnTo>
                  <a:lnTo>
                    <a:pt x="101220" y="508762"/>
                  </a:lnTo>
                  <a:lnTo>
                    <a:pt x="91187" y="499746"/>
                  </a:lnTo>
                  <a:lnTo>
                    <a:pt x="81407" y="490093"/>
                  </a:lnTo>
                  <a:lnTo>
                    <a:pt x="63755" y="469774"/>
                  </a:lnTo>
                  <a:lnTo>
                    <a:pt x="47499" y="447549"/>
                  </a:lnTo>
                  <a:lnTo>
                    <a:pt x="40260" y="436118"/>
                  </a:lnTo>
                  <a:lnTo>
                    <a:pt x="33656" y="423927"/>
                  </a:lnTo>
                  <a:lnTo>
                    <a:pt x="27432" y="411353"/>
                  </a:lnTo>
                  <a:lnTo>
                    <a:pt x="21845" y="398908"/>
                  </a:lnTo>
                  <a:lnTo>
                    <a:pt x="17018" y="385699"/>
                  </a:lnTo>
                  <a:lnTo>
                    <a:pt x="12446" y="372365"/>
                  </a:lnTo>
                  <a:lnTo>
                    <a:pt x="8637" y="358775"/>
                  </a:lnTo>
                  <a:lnTo>
                    <a:pt x="5462" y="344806"/>
                  </a:lnTo>
                  <a:lnTo>
                    <a:pt x="3049" y="330581"/>
                  </a:lnTo>
                  <a:lnTo>
                    <a:pt x="1398" y="316231"/>
                  </a:lnTo>
                  <a:lnTo>
                    <a:pt x="255" y="301625"/>
                  </a:lnTo>
                  <a:lnTo>
                    <a:pt x="0" y="286893"/>
                  </a:lnTo>
                  <a:lnTo>
                    <a:pt x="255" y="272289"/>
                  </a:lnTo>
                  <a:lnTo>
                    <a:pt x="1398" y="257556"/>
                  </a:lnTo>
                  <a:lnTo>
                    <a:pt x="3049" y="243333"/>
                  </a:lnTo>
                  <a:lnTo>
                    <a:pt x="5462" y="228981"/>
                  </a:lnTo>
                  <a:lnTo>
                    <a:pt x="8637" y="215393"/>
                  </a:lnTo>
                  <a:lnTo>
                    <a:pt x="12446" y="201422"/>
                  </a:lnTo>
                  <a:lnTo>
                    <a:pt x="17018" y="188215"/>
                  </a:lnTo>
                  <a:lnTo>
                    <a:pt x="21845" y="175261"/>
                  </a:lnTo>
                  <a:lnTo>
                    <a:pt x="27432" y="162434"/>
                  </a:lnTo>
                  <a:lnTo>
                    <a:pt x="33656" y="150242"/>
                  </a:lnTo>
                  <a:lnTo>
                    <a:pt x="40260" y="138049"/>
                  </a:lnTo>
                  <a:lnTo>
                    <a:pt x="47499" y="126619"/>
                  </a:lnTo>
                  <a:lnTo>
                    <a:pt x="55499" y="115190"/>
                  </a:lnTo>
                  <a:lnTo>
                    <a:pt x="72517" y="94108"/>
                  </a:lnTo>
                  <a:lnTo>
                    <a:pt x="91187" y="74422"/>
                  </a:lnTo>
                  <a:lnTo>
                    <a:pt x="101220" y="65533"/>
                  </a:lnTo>
                  <a:lnTo>
                    <a:pt x="112014" y="56896"/>
                  </a:lnTo>
                  <a:lnTo>
                    <a:pt x="122810" y="49022"/>
                  </a:lnTo>
                  <a:lnTo>
                    <a:pt x="134239" y="41530"/>
                  </a:lnTo>
                  <a:lnTo>
                    <a:pt x="145670" y="34671"/>
                  </a:lnTo>
                  <a:lnTo>
                    <a:pt x="157735" y="28194"/>
                  </a:lnTo>
                  <a:lnTo>
                    <a:pt x="170307" y="22606"/>
                  </a:lnTo>
                  <a:lnTo>
                    <a:pt x="182753" y="17527"/>
                  </a:lnTo>
                  <a:lnTo>
                    <a:pt x="195581" y="12827"/>
                  </a:lnTo>
                  <a:lnTo>
                    <a:pt x="208788" y="8890"/>
                  </a:lnTo>
                  <a:lnTo>
                    <a:pt x="222250" y="5715"/>
                  </a:lnTo>
                  <a:lnTo>
                    <a:pt x="236220" y="3175"/>
                  </a:lnTo>
                  <a:lnTo>
                    <a:pt x="250063" y="1397"/>
                  </a:lnTo>
                  <a:lnTo>
                    <a:pt x="264288" y="381"/>
                  </a:lnTo>
                  <a:lnTo>
                    <a:pt x="278512" y="0"/>
                  </a:lnTo>
                  <a:lnTo>
                    <a:pt x="292736" y="381"/>
                  </a:lnTo>
                  <a:lnTo>
                    <a:pt x="306959" y="1397"/>
                  </a:lnTo>
                  <a:lnTo>
                    <a:pt x="320803" y="3175"/>
                  </a:lnTo>
                  <a:lnTo>
                    <a:pt x="334645" y="5715"/>
                  </a:lnTo>
                  <a:lnTo>
                    <a:pt x="348234" y="8890"/>
                  </a:lnTo>
                  <a:lnTo>
                    <a:pt x="361442" y="12827"/>
                  </a:lnTo>
                  <a:lnTo>
                    <a:pt x="374270" y="17527"/>
                  </a:lnTo>
                  <a:lnTo>
                    <a:pt x="386715" y="22606"/>
                  </a:lnTo>
                  <a:lnTo>
                    <a:pt x="399162" y="28194"/>
                  </a:lnTo>
                  <a:lnTo>
                    <a:pt x="411353" y="34671"/>
                  </a:lnTo>
                  <a:lnTo>
                    <a:pt x="422784" y="41530"/>
                  </a:lnTo>
                  <a:lnTo>
                    <a:pt x="434214" y="49022"/>
                  </a:lnTo>
                  <a:lnTo>
                    <a:pt x="445009" y="56896"/>
                  </a:lnTo>
                  <a:lnTo>
                    <a:pt x="455803" y="65533"/>
                  </a:lnTo>
                  <a:lnTo>
                    <a:pt x="465837" y="74422"/>
                  </a:lnTo>
                  <a:lnTo>
                    <a:pt x="475489" y="84074"/>
                  </a:lnTo>
                  <a:lnTo>
                    <a:pt x="493269" y="104394"/>
                  </a:lnTo>
                  <a:lnTo>
                    <a:pt x="509525" y="126619"/>
                  </a:lnTo>
                  <a:lnTo>
                    <a:pt x="516764" y="138049"/>
                  </a:lnTo>
                  <a:lnTo>
                    <a:pt x="523367" y="150242"/>
                  </a:lnTo>
                  <a:lnTo>
                    <a:pt x="529590" y="162434"/>
                  </a:lnTo>
                  <a:lnTo>
                    <a:pt x="535178" y="175261"/>
                  </a:lnTo>
                  <a:lnTo>
                    <a:pt x="540004" y="188215"/>
                  </a:lnTo>
                  <a:lnTo>
                    <a:pt x="544576" y="201422"/>
                  </a:lnTo>
                  <a:lnTo>
                    <a:pt x="548387" y="215393"/>
                  </a:lnTo>
                  <a:lnTo>
                    <a:pt x="551434" y="228981"/>
                  </a:lnTo>
                  <a:lnTo>
                    <a:pt x="553975" y="243333"/>
                  </a:lnTo>
                  <a:lnTo>
                    <a:pt x="555625" y="257556"/>
                  </a:lnTo>
                  <a:lnTo>
                    <a:pt x="556642" y="272289"/>
                  </a:lnTo>
                  <a:close/>
                </a:path>
              </a:pathLst>
            </a:custGeom>
            <a:solidFill>
              <a:srgbClr val="9BFFFF"/>
            </a:solidFill>
            <a:ln w="0" cap="flat" cmpd="sng" algn="ctr">
              <a:solidFill>
                <a:srgbClr val="9B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2" name="Freeform 881"/>
            <p:cNvSpPr/>
            <p:nvPr/>
          </p:nvSpPr>
          <p:spPr>
            <a:xfrm>
              <a:off x="807150" y="2333305"/>
              <a:ext cx="311848" cy="157173"/>
            </a:xfrm>
            <a:custGeom>
              <a:avLst/>
              <a:gdLst/>
              <a:ahLst/>
              <a:cxnLst/>
              <a:rect l="0" t="0" r="0" b="0"/>
              <a:pathLst>
                <a:path w="311532" h="157101">
                  <a:moveTo>
                    <a:pt x="42291" y="12828"/>
                  </a:moveTo>
                  <a:lnTo>
                    <a:pt x="58673" y="5081"/>
                  </a:lnTo>
                  <a:lnTo>
                    <a:pt x="70739" y="1397"/>
                  </a:lnTo>
                  <a:lnTo>
                    <a:pt x="83311" y="0"/>
                  </a:lnTo>
                  <a:lnTo>
                    <a:pt x="95758" y="763"/>
                  </a:lnTo>
                  <a:lnTo>
                    <a:pt x="108203" y="3175"/>
                  </a:lnTo>
                  <a:lnTo>
                    <a:pt x="140461" y="11812"/>
                  </a:lnTo>
                  <a:lnTo>
                    <a:pt x="153034" y="14732"/>
                  </a:lnTo>
                  <a:lnTo>
                    <a:pt x="166116" y="17907"/>
                  </a:lnTo>
                  <a:lnTo>
                    <a:pt x="193547" y="24384"/>
                  </a:lnTo>
                  <a:lnTo>
                    <a:pt x="220980" y="30100"/>
                  </a:lnTo>
                  <a:lnTo>
                    <a:pt x="257428" y="38354"/>
                  </a:lnTo>
                  <a:lnTo>
                    <a:pt x="276859" y="42165"/>
                  </a:lnTo>
                  <a:lnTo>
                    <a:pt x="289686" y="45085"/>
                  </a:lnTo>
                  <a:lnTo>
                    <a:pt x="294131" y="31116"/>
                  </a:lnTo>
                  <a:lnTo>
                    <a:pt x="294894" y="29719"/>
                  </a:lnTo>
                  <a:lnTo>
                    <a:pt x="295909" y="28322"/>
                  </a:lnTo>
                  <a:lnTo>
                    <a:pt x="298322" y="26925"/>
                  </a:lnTo>
                  <a:lnTo>
                    <a:pt x="301117" y="26925"/>
                  </a:lnTo>
                  <a:lnTo>
                    <a:pt x="302514" y="27178"/>
                  </a:lnTo>
                  <a:lnTo>
                    <a:pt x="303911" y="27941"/>
                  </a:lnTo>
                  <a:lnTo>
                    <a:pt x="305561" y="29338"/>
                  </a:lnTo>
                  <a:lnTo>
                    <a:pt x="308736" y="33656"/>
                  </a:lnTo>
                  <a:lnTo>
                    <a:pt x="311150" y="39371"/>
                  </a:lnTo>
                  <a:lnTo>
                    <a:pt x="311531" y="42546"/>
                  </a:lnTo>
                  <a:lnTo>
                    <a:pt x="311150" y="45847"/>
                  </a:lnTo>
                  <a:lnTo>
                    <a:pt x="305942" y="64009"/>
                  </a:lnTo>
                  <a:lnTo>
                    <a:pt x="296545" y="100203"/>
                  </a:lnTo>
                  <a:lnTo>
                    <a:pt x="292100" y="114809"/>
                  </a:lnTo>
                  <a:lnTo>
                    <a:pt x="287528" y="127381"/>
                  </a:lnTo>
                  <a:lnTo>
                    <a:pt x="278892" y="145924"/>
                  </a:lnTo>
                  <a:lnTo>
                    <a:pt x="274447" y="151384"/>
                  </a:lnTo>
                  <a:lnTo>
                    <a:pt x="269494" y="154559"/>
                  </a:lnTo>
                  <a:lnTo>
                    <a:pt x="256667" y="156338"/>
                  </a:lnTo>
                  <a:lnTo>
                    <a:pt x="232791" y="157100"/>
                  </a:lnTo>
                  <a:lnTo>
                    <a:pt x="218186" y="157100"/>
                  </a:lnTo>
                  <a:lnTo>
                    <a:pt x="201930" y="156719"/>
                  </a:lnTo>
                  <a:lnTo>
                    <a:pt x="166878" y="155322"/>
                  </a:lnTo>
                  <a:lnTo>
                    <a:pt x="148844" y="154178"/>
                  </a:lnTo>
                  <a:lnTo>
                    <a:pt x="114045" y="151384"/>
                  </a:lnTo>
                  <a:lnTo>
                    <a:pt x="84328" y="147701"/>
                  </a:lnTo>
                  <a:lnTo>
                    <a:pt x="71755" y="145669"/>
                  </a:lnTo>
                  <a:lnTo>
                    <a:pt x="55117" y="140590"/>
                  </a:lnTo>
                  <a:lnTo>
                    <a:pt x="44450" y="134240"/>
                  </a:lnTo>
                  <a:lnTo>
                    <a:pt x="29083" y="120269"/>
                  </a:lnTo>
                  <a:lnTo>
                    <a:pt x="15239" y="102997"/>
                  </a:lnTo>
                  <a:lnTo>
                    <a:pt x="5207" y="85472"/>
                  </a:lnTo>
                  <a:lnTo>
                    <a:pt x="1015" y="74422"/>
                  </a:lnTo>
                  <a:lnTo>
                    <a:pt x="0" y="69088"/>
                  </a:lnTo>
                  <a:lnTo>
                    <a:pt x="381" y="60453"/>
                  </a:lnTo>
                  <a:lnTo>
                    <a:pt x="1778" y="55881"/>
                  </a:lnTo>
                  <a:lnTo>
                    <a:pt x="8255" y="44704"/>
                  </a:lnTo>
                  <a:lnTo>
                    <a:pt x="18669" y="31497"/>
                  </a:lnTo>
                  <a:lnTo>
                    <a:pt x="33655" y="1866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3" name="Freeform 882"/>
            <p:cNvSpPr/>
            <p:nvPr/>
          </p:nvSpPr>
          <p:spPr>
            <a:xfrm>
              <a:off x="819482" y="2347058"/>
              <a:ext cx="283660" cy="131633"/>
            </a:xfrm>
            <a:custGeom>
              <a:avLst/>
              <a:gdLst/>
              <a:ahLst/>
              <a:cxnLst/>
              <a:rect l="0" t="0" r="0" b="0"/>
              <a:pathLst>
                <a:path w="282956" h="131953">
                  <a:moveTo>
                    <a:pt x="48133" y="116967"/>
                  </a:moveTo>
                  <a:lnTo>
                    <a:pt x="38734" y="111251"/>
                  </a:lnTo>
                  <a:lnTo>
                    <a:pt x="21081" y="93979"/>
                  </a:lnTo>
                  <a:lnTo>
                    <a:pt x="7239" y="74041"/>
                  </a:lnTo>
                  <a:lnTo>
                    <a:pt x="0" y="56895"/>
                  </a:lnTo>
                  <a:lnTo>
                    <a:pt x="0" y="50800"/>
                  </a:lnTo>
                  <a:lnTo>
                    <a:pt x="1016" y="47498"/>
                  </a:lnTo>
                  <a:lnTo>
                    <a:pt x="6477" y="38226"/>
                  </a:lnTo>
                  <a:lnTo>
                    <a:pt x="22097" y="21463"/>
                  </a:lnTo>
                  <a:lnTo>
                    <a:pt x="36322" y="11048"/>
                  </a:lnTo>
                  <a:lnTo>
                    <a:pt x="50292" y="4317"/>
                  </a:lnTo>
                  <a:lnTo>
                    <a:pt x="64134" y="635"/>
                  </a:lnTo>
                  <a:lnTo>
                    <a:pt x="80136" y="0"/>
                  </a:lnTo>
                  <a:lnTo>
                    <a:pt x="84200" y="635"/>
                  </a:lnTo>
                  <a:lnTo>
                    <a:pt x="103631" y="5714"/>
                  </a:lnTo>
                  <a:lnTo>
                    <a:pt x="144525" y="15748"/>
                  </a:lnTo>
                  <a:lnTo>
                    <a:pt x="220853" y="33273"/>
                  </a:lnTo>
                  <a:lnTo>
                    <a:pt x="247269" y="38607"/>
                  </a:lnTo>
                  <a:lnTo>
                    <a:pt x="258064" y="41148"/>
                  </a:lnTo>
                  <a:lnTo>
                    <a:pt x="280542" y="45720"/>
                  </a:lnTo>
                  <a:lnTo>
                    <a:pt x="282320" y="45720"/>
                  </a:lnTo>
                  <a:lnTo>
                    <a:pt x="282955" y="45466"/>
                  </a:lnTo>
                  <a:lnTo>
                    <a:pt x="282702" y="46101"/>
                  </a:lnTo>
                  <a:lnTo>
                    <a:pt x="282702" y="46863"/>
                  </a:lnTo>
                  <a:lnTo>
                    <a:pt x="282320" y="47498"/>
                  </a:lnTo>
                  <a:lnTo>
                    <a:pt x="282320" y="48260"/>
                  </a:lnTo>
                  <a:lnTo>
                    <a:pt x="277494" y="66548"/>
                  </a:lnTo>
                  <a:lnTo>
                    <a:pt x="272922" y="82550"/>
                  </a:lnTo>
                  <a:lnTo>
                    <a:pt x="265303" y="107695"/>
                  </a:lnTo>
                  <a:lnTo>
                    <a:pt x="258317" y="123698"/>
                  </a:lnTo>
                  <a:lnTo>
                    <a:pt x="255524" y="128016"/>
                  </a:lnTo>
                  <a:lnTo>
                    <a:pt x="253111" y="130175"/>
                  </a:lnTo>
                  <a:lnTo>
                    <a:pt x="249047" y="130936"/>
                  </a:lnTo>
                  <a:lnTo>
                    <a:pt x="231267" y="131952"/>
                  </a:lnTo>
                  <a:lnTo>
                    <a:pt x="204597" y="131952"/>
                  </a:lnTo>
                  <a:lnTo>
                    <a:pt x="188975" y="131572"/>
                  </a:lnTo>
                  <a:lnTo>
                    <a:pt x="155320" y="130175"/>
                  </a:lnTo>
                  <a:lnTo>
                    <a:pt x="120650" y="128016"/>
                  </a:lnTo>
                  <a:lnTo>
                    <a:pt x="89027" y="125222"/>
                  </a:lnTo>
                  <a:lnTo>
                    <a:pt x="75564" y="123444"/>
                  </a:lnTo>
                  <a:lnTo>
                    <a:pt x="63753" y="121285"/>
                  </a:lnTo>
                  <a:close/>
                </a:path>
              </a:pathLst>
            </a:custGeom>
            <a:solidFill>
              <a:srgbClr val="F26BB2"/>
            </a:solidFill>
            <a:ln w="0" cap="flat" cmpd="sng" algn="ctr">
              <a:solidFill>
                <a:srgbClr val="F26B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4" name="Freeform 883"/>
            <p:cNvSpPr/>
            <p:nvPr/>
          </p:nvSpPr>
          <p:spPr>
            <a:xfrm>
              <a:off x="914622" y="2354916"/>
              <a:ext cx="49332" cy="39293"/>
            </a:xfrm>
            <a:custGeom>
              <a:avLst/>
              <a:gdLst/>
              <a:ahLst/>
              <a:cxnLst/>
              <a:rect l="0" t="0" r="0" b="0"/>
              <a:pathLst>
                <a:path w="48515" h="39372">
                  <a:moveTo>
                    <a:pt x="4445" y="0"/>
                  </a:moveTo>
                  <a:lnTo>
                    <a:pt x="48514" y="6858"/>
                  </a:lnTo>
                  <a:lnTo>
                    <a:pt x="43942" y="35815"/>
                  </a:lnTo>
                  <a:lnTo>
                    <a:pt x="43306" y="36958"/>
                  </a:lnTo>
                  <a:lnTo>
                    <a:pt x="41528" y="37974"/>
                  </a:lnTo>
                  <a:lnTo>
                    <a:pt x="36703" y="39371"/>
                  </a:lnTo>
                  <a:lnTo>
                    <a:pt x="25272" y="39371"/>
                  </a:lnTo>
                  <a:lnTo>
                    <a:pt x="9270" y="35815"/>
                  </a:lnTo>
                  <a:lnTo>
                    <a:pt x="3428" y="33021"/>
                  </a:lnTo>
                  <a:lnTo>
                    <a:pt x="253" y="30480"/>
                  </a:lnTo>
                  <a:lnTo>
                    <a:pt x="0" y="29083"/>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5" name="Freeform 884"/>
            <p:cNvSpPr/>
            <p:nvPr/>
          </p:nvSpPr>
          <p:spPr>
            <a:xfrm>
              <a:off x="909337" y="2349023"/>
              <a:ext cx="59903" cy="51081"/>
            </a:xfrm>
            <a:custGeom>
              <a:avLst/>
              <a:gdLst/>
              <a:ahLst/>
              <a:cxnLst/>
              <a:rect l="0" t="0" r="0" b="0"/>
              <a:pathLst>
                <a:path w="60326" h="52199">
                  <a:moveTo>
                    <a:pt x="4444" y="5334"/>
                  </a:moveTo>
                  <a:lnTo>
                    <a:pt x="5206" y="2795"/>
                  </a:lnTo>
                  <a:lnTo>
                    <a:pt x="6985" y="1017"/>
                  </a:lnTo>
                  <a:lnTo>
                    <a:pt x="9016" y="381"/>
                  </a:lnTo>
                  <a:lnTo>
                    <a:pt x="11430" y="0"/>
                  </a:lnTo>
                  <a:lnTo>
                    <a:pt x="55117" y="7112"/>
                  </a:lnTo>
                  <a:lnTo>
                    <a:pt x="57530" y="7874"/>
                  </a:lnTo>
                  <a:lnTo>
                    <a:pt x="58674" y="8509"/>
                  </a:lnTo>
                  <a:lnTo>
                    <a:pt x="59308" y="9652"/>
                  </a:lnTo>
                  <a:lnTo>
                    <a:pt x="59689" y="10668"/>
                  </a:lnTo>
                  <a:lnTo>
                    <a:pt x="60325" y="11812"/>
                  </a:lnTo>
                  <a:lnTo>
                    <a:pt x="60325" y="14352"/>
                  </a:lnTo>
                  <a:lnTo>
                    <a:pt x="55880" y="43308"/>
                  </a:lnTo>
                  <a:lnTo>
                    <a:pt x="55880" y="43943"/>
                  </a:lnTo>
                  <a:lnTo>
                    <a:pt x="54102" y="47245"/>
                  </a:lnTo>
                  <a:lnTo>
                    <a:pt x="51053" y="49658"/>
                  </a:lnTo>
                  <a:lnTo>
                    <a:pt x="47116" y="51181"/>
                  </a:lnTo>
                  <a:lnTo>
                    <a:pt x="38100" y="52198"/>
                  </a:lnTo>
                  <a:lnTo>
                    <a:pt x="33655" y="52198"/>
                  </a:lnTo>
                  <a:lnTo>
                    <a:pt x="18414" y="49658"/>
                  </a:lnTo>
                  <a:lnTo>
                    <a:pt x="5969" y="44705"/>
                  </a:lnTo>
                  <a:lnTo>
                    <a:pt x="2794" y="41783"/>
                  </a:lnTo>
                  <a:lnTo>
                    <a:pt x="761" y="38608"/>
                  </a:lnTo>
                  <a:lnTo>
                    <a:pt x="0" y="35052"/>
                  </a:lnTo>
                  <a:lnTo>
                    <a:pt x="0" y="3429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6" name="Freeform 885"/>
            <p:cNvSpPr/>
            <p:nvPr/>
          </p:nvSpPr>
          <p:spPr>
            <a:xfrm>
              <a:off x="921670" y="2360811"/>
              <a:ext cx="35237" cy="27505"/>
            </a:xfrm>
            <a:custGeom>
              <a:avLst/>
              <a:gdLst/>
              <a:ahLst/>
              <a:cxnLst/>
              <a:rect l="0" t="0" r="0" b="0"/>
              <a:pathLst>
                <a:path w="35053" h="26035">
                  <a:moveTo>
                    <a:pt x="3175" y="0"/>
                  </a:moveTo>
                  <a:lnTo>
                    <a:pt x="19177" y="2540"/>
                  </a:lnTo>
                  <a:lnTo>
                    <a:pt x="35052" y="4953"/>
                  </a:lnTo>
                  <a:lnTo>
                    <a:pt x="32005" y="25400"/>
                  </a:lnTo>
                  <a:lnTo>
                    <a:pt x="30861" y="25781"/>
                  </a:lnTo>
                  <a:lnTo>
                    <a:pt x="29465" y="25781"/>
                  </a:lnTo>
                  <a:lnTo>
                    <a:pt x="27813" y="26034"/>
                  </a:lnTo>
                  <a:lnTo>
                    <a:pt x="10033" y="24256"/>
                  </a:lnTo>
                  <a:lnTo>
                    <a:pt x="2160" y="21462"/>
                  </a:lnTo>
                  <a:lnTo>
                    <a:pt x="1144" y="20700"/>
                  </a:lnTo>
                  <a:lnTo>
                    <a:pt x="0" y="20447"/>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7" name="Freeform 886"/>
            <p:cNvSpPr/>
            <p:nvPr/>
          </p:nvSpPr>
          <p:spPr>
            <a:xfrm>
              <a:off x="919909" y="2350987"/>
              <a:ext cx="44046" cy="13753"/>
            </a:xfrm>
            <a:custGeom>
              <a:avLst/>
              <a:gdLst/>
              <a:ahLst/>
              <a:cxnLst/>
              <a:rect l="0" t="0" r="0" b="0"/>
              <a:pathLst>
                <a:path w="43689" h="14733">
                  <a:moveTo>
                    <a:pt x="0" y="3936"/>
                  </a:moveTo>
                  <a:lnTo>
                    <a:pt x="761" y="2920"/>
                  </a:lnTo>
                  <a:lnTo>
                    <a:pt x="2031" y="1778"/>
                  </a:lnTo>
                  <a:lnTo>
                    <a:pt x="4191" y="761"/>
                  </a:lnTo>
                  <a:lnTo>
                    <a:pt x="14224" y="0"/>
                  </a:lnTo>
                  <a:lnTo>
                    <a:pt x="27431" y="1778"/>
                  </a:lnTo>
                  <a:lnTo>
                    <a:pt x="38100" y="5333"/>
                  </a:lnTo>
                  <a:lnTo>
                    <a:pt x="40639" y="6857"/>
                  </a:lnTo>
                  <a:lnTo>
                    <a:pt x="43306" y="9398"/>
                  </a:lnTo>
                  <a:lnTo>
                    <a:pt x="43688" y="10795"/>
                  </a:lnTo>
                  <a:lnTo>
                    <a:pt x="43052" y="11810"/>
                  </a:lnTo>
                  <a:lnTo>
                    <a:pt x="41655" y="12954"/>
                  </a:lnTo>
                  <a:lnTo>
                    <a:pt x="39497" y="13970"/>
                  </a:lnTo>
                  <a:lnTo>
                    <a:pt x="29464" y="14732"/>
                  </a:lnTo>
                  <a:lnTo>
                    <a:pt x="16255" y="12954"/>
                  </a:lnTo>
                  <a:lnTo>
                    <a:pt x="8636" y="10795"/>
                  </a:lnTo>
                  <a:lnTo>
                    <a:pt x="3175" y="8254"/>
                  </a:lnTo>
                  <a:lnTo>
                    <a:pt x="1397" y="6857"/>
                  </a:lnTo>
                  <a:lnTo>
                    <a:pt x="380" y="5333"/>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8" name="Freeform 887"/>
            <p:cNvSpPr/>
            <p:nvPr/>
          </p:nvSpPr>
          <p:spPr>
            <a:xfrm>
              <a:off x="914622" y="2345093"/>
              <a:ext cx="54618" cy="27505"/>
            </a:xfrm>
            <a:custGeom>
              <a:avLst/>
              <a:gdLst/>
              <a:ahLst/>
              <a:cxnLst/>
              <a:rect l="0" t="0" r="0" b="0"/>
              <a:pathLst>
                <a:path w="55882" h="27559">
                  <a:moveTo>
                    <a:pt x="0" y="9270"/>
                  </a:moveTo>
                  <a:lnTo>
                    <a:pt x="1525" y="5333"/>
                  </a:lnTo>
                  <a:lnTo>
                    <a:pt x="4572" y="2794"/>
                  </a:lnTo>
                  <a:lnTo>
                    <a:pt x="8383" y="1016"/>
                  </a:lnTo>
                  <a:lnTo>
                    <a:pt x="18034" y="0"/>
                  </a:lnTo>
                  <a:lnTo>
                    <a:pt x="29845" y="1016"/>
                  </a:lnTo>
                  <a:lnTo>
                    <a:pt x="46228" y="5714"/>
                  </a:lnTo>
                  <a:lnTo>
                    <a:pt x="50039" y="7873"/>
                  </a:lnTo>
                  <a:lnTo>
                    <a:pt x="53467" y="10667"/>
                  </a:lnTo>
                  <a:lnTo>
                    <a:pt x="55500" y="14223"/>
                  </a:lnTo>
                  <a:lnTo>
                    <a:pt x="55881" y="18160"/>
                  </a:lnTo>
                  <a:lnTo>
                    <a:pt x="54230" y="22098"/>
                  </a:lnTo>
                  <a:lnTo>
                    <a:pt x="51436" y="24638"/>
                  </a:lnTo>
                  <a:lnTo>
                    <a:pt x="47245" y="26416"/>
                  </a:lnTo>
                  <a:lnTo>
                    <a:pt x="37847" y="27558"/>
                  </a:lnTo>
                  <a:lnTo>
                    <a:pt x="24003" y="26035"/>
                  </a:lnTo>
                  <a:lnTo>
                    <a:pt x="10414" y="22098"/>
                  </a:lnTo>
                  <a:lnTo>
                    <a:pt x="3937" y="18160"/>
                  </a:lnTo>
                  <a:lnTo>
                    <a:pt x="1525" y="15748"/>
                  </a:lnTo>
                  <a:lnTo>
                    <a:pt x="1144" y="14604"/>
                  </a:lnTo>
                  <a:lnTo>
                    <a:pt x="381" y="1028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9" name="Freeform 888"/>
            <p:cNvSpPr/>
            <p:nvPr/>
          </p:nvSpPr>
          <p:spPr>
            <a:xfrm>
              <a:off x="937527" y="2356881"/>
              <a:ext cx="7047" cy="1964"/>
            </a:xfrm>
            <a:custGeom>
              <a:avLst/>
              <a:gdLst/>
              <a:ahLst/>
              <a:cxnLst/>
              <a:rect l="0" t="0" r="0" b="0"/>
              <a:pathLst>
                <a:path w="6859" h="1017">
                  <a:moveTo>
                    <a:pt x="3430" y="763"/>
                  </a:moveTo>
                  <a:lnTo>
                    <a:pt x="2413" y="763"/>
                  </a:lnTo>
                  <a:lnTo>
                    <a:pt x="1652" y="381"/>
                  </a:lnTo>
                  <a:lnTo>
                    <a:pt x="636" y="381"/>
                  </a:lnTo>
                  <a:lnTo>
                    <a:pt x="0" y="0"/>
                  </a:lnTo>
                  <a:lnTo>
                    <a:pt x="2413" y="0"/>
                  </a:lnTo>
                  <a:lnTo>
                    <a:pt x="4446" y="763"/>
                  </a:lnTo>
                  <a:lnTo>
                    <a:pt x="6224" y="763"/>
                  </a:lnTo>
                  <a:lnTo>
                    <a:pt x="6858" y="1016"/>
                  </a:lnTo>
                  <a:lnTo>
                    <a:pt x="4446" y="1016"/>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0" name="Freeform 889"/>
            <p:cNvSpPr/>
            <p:nvPr/>
          </p:nvSpPr>
          <p:spPr>
            <a:xfrm>
              <a:off x="1066142" y="2386351"/>
              <a:ext cx="42285" cy="33400"/>
            </a:xfrm>
            <a:custGeom>
              <a:avLst/>
              <a:gdLst/>
              <a:ahLst/>
              <a:cxnLst/>
              <a:rect l="0" t="0" r="0" b="0"/>
              <a:pathLst>
                <a:path w="42037" h="34672">
                  <a:moveTo>
                    <a:pt x="3809" y="0"/>
                  </a:moveTo>
                  <a:lnTo>
                    <a:pt x="42036" y="6350"/>
                  </a:lnTo>
                  <a:lnTo>
                    <a:pt x="38100" y="31369"/>
                  </a:lnTo>
                  <a:lnTo>
                    <a:pt x="37464" y="32512"/>
                  </a:lnTo>
                  <a:lnTo>
                    <a:pt x="36067" y="33528"/>
                  </a:lnTo>
                  <a:lnTo>
                    <a:pt x="31877" y="34671"/>
                  </a:lnTo>
                  <a:lnTo>
                    <a:pt x="21844" y="34671"/>
                  </a:lnTo>
                  <a:lnTo>
                    <a:pt x="8000" y="31369"/>
                  </a:lnTo>
                  <a:lnTo>
                    <a:pt x="2794" y="28956"/>
                  </a:lnTo>
                  <a:lnTo>
                    <a:pt x="1397" y="27812"/>
                  </a:lnTo>
                  <a:lnTo>
                    <a:pt x="381" y="26415"/>
                  </a:lnTo>
                  <a:lnTo>
                    <a:pt x="0" y="25400"/>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1" name="Freeform 890"/>
            <p:cNvSpPr/>
            <p:nvPr/>
          </p:nvSpPr>
          <p:spPr>
            <a:xfrm>
              <a:off x="1059095" y="2380457"/>
              <a:ext cx="54618" cy="45187"/>
            </a:xfrm>
            <a:custGeom>
              <a:avLst/>
              <a:gdLst/>
              <a:ahLst/>
              <a:cxnLst/>
              <a:rect l="0" t="0" r="0" b="0"/>
              <a:pathLst>
                <a:path w="54102" h="46864">
                  <a:moveTo>
                    <a:pt x="3809" y="5334"/>
                  </a:moveTo>
                  <a:lnTo>
                    <a:pt x="4826" y="2794"/>
                  </a:lnTo>
                  <a:lnTo>
                    <a:pt x="6223" y="1016"/>
                  </a:lnTo>
                  <a:lnTo>
                    <a:pt x="8254" y="381"/>
                  </a:lnTo>
                  <a:lnTo>
                    <a:pt x="10668" y="0"/>
                  </a:lnTo>
                  <a:lnTo>
                    <a:pt x="49276" y="6097"/>
                  </a:lnTo>
                  <a:lnTo>
                    <a:pt x="51307" y="7112"/>
                  </a:lnTo>
                  <a:lnTo>
                    <a:pt x="53085" y="8509"/>
                  </a:lnTo>
                  <a:lnTo>
                    <a:pt x="54101" y="10669"/>
                  </a:lnTo>
                  <a:lnTo>
                    <a:pt x="54101" y="13209"/>
                  </a:lnTo>
                  <a:lnTo>
                    <a:pt x="50292" y="38609"/>
                  </a:lnTo>
                  <a:lnTo>
                    <a:pt x="50292" y="39244"/>
                  </a:lnTo>
                  <a:lnTo>
                    <a:pt x="48514" y="42546"/>
                  </a:lnTo>
                  <a:lnTo>
                    <a:pt x="45720" y="44704"/>
                  </a:lnTo>
                  <a:lnTo>
                    <a:pt x="42290" y="46102"/>
                  </a:lnTo>
                  <a:lnTo>
                    <a:pt x="38481" y="46863"/>
                  </a:lnTo>
                  <a:lnTo>
                    <a:pt x="23495" y="46102"/>
                  </a:lnTo>
                  <a:lnTo>
                    <a:pt x="12826" y="43562"/>
                  </a:lnTo>
                  <a:lnTo>
                    <a:pt x="5587" y="40006"/>
                  </a:lnTo>
                  <a:lnTo>
                    <a:pt x="2412" y="37466"/>
                  </a:lnTo>
                  <a:lnTo>
                    <a:pt x="634" y="34672"/>
                  </a:lnTo>
                  <a:lnTo>
                    <a:pt x="0" y="31116"/>
                  </a:lnTo>
                  <a:lnTo>
                    <a:pt x="0" y="3035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2" name="Freeform 891"/>
            <p:cNvSpPr/>
            <p:nvPr/>
          </p:nvSpPr>
          <p:spPr>
            <a:xfrm>
              <a:off x="1071428" y="2392245"/>
              <a:ext cx="29951" cy="21611"/>
            </a:xfrm>
            <a:custGeom>
              <a:avLst/>
              <a:gdLst/>
              <a:ahLst/>
              <a:cxnLst/>
              <a:rect l="0" t="0" r="0" b="0"/>
              <a:pathLst>
                <a:path w="28831" h="21464">
                  <a:moveTo>
                    <a:pt x="2414" y="0"/>
                  </a:moveTo>
                  <a:lnTo>
                    <a:pt x="12192" y="1778"/>
                  </a:lnTo>
                  <a:lnTo>
                    <a:pt x="28830" y="4318"/>
                  </a:lnTo>
                  <a:lnTo>
                    <a:pt x="26417" y="20700"/>
                  </a:lnTo>
                  <a:lnTo>
                    <a:pt x="25400" y="21082"/>
                  </a:lnTo>
                  <a:lnTo>
                    <a:pt x="24258" y="21082"/>
                  </a:lnTo>
                  <a:lnTo>
                    <a:pt x="22987" y="21463"/>
                  </a:lnTo>
                  <a:lnTo>
                    <a:pt x="17781" y="21463"/>
                  </a:lnTo>
                  <a:lnTo>
                    <a:pt x="6605" y="19303"/>
                  </a:lnTo>
                  <a:lnTo>
                    <a:pt x="4953" y="18541"/>
                  </a:lnTo>
                  <a:lnTo>
                    <a:pt x="3175" y="18288"/>
                  </a:lnTo>
                  <a:lnTo>
                    <a:pt x="2159" y="17525"/>
                  </a:lnTo>
                  <a:lnTo>
                    <a:pt x="1017" y="17144"/>
                  </a:lnTo>
                  <a:lnTo>
                    <a:pt x="0" y="16382"/>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3" name="Freeform 892"/>
            <p:cNvSpPr/>
            <p:nvPr/>
          </p:nvSpPr>
          <p:spPr>
            <a:xfrm>
              <a:off x="1069666" y="2382421"/>
              <a:ext cx="38761" cy="13753"/>
            </a:xfrm>
            <a:custGeom>
              <a:avLst/>
              <a:gdLst/>
              <a:ahLst/>
              <a:cxnLst/>
              <a:rect l="0" t="0" r="0" b="0"/>
              <a:pathLst>
                <a:path w="38228" h="12829">
                  <a:moveTo>
                    <a:pt x="0" y="3175"/>
                  </a:moveTo>
                  <a:lnTo>
                    <a:pt x="636" y="2159"/>
                  </a:lnTo>
                  <a:lnTo>
                    <a:pt x="1778" y="1397"/>
                  </a:lnTo>
                  <a:lnTo>
                    <a:pt x="3811" y="762"/>
                  </a:lnTo>
                  <a:lnTo>
                    <a:pt x="9018" y="0"/>
                  </a:lnTo>
                  <a:lnTo>
                    <a:pt x="19813" y="762"/>
                  </a:lnTo>
                  <a:lnTo>
                    <a:pt x="30480" y="3556"/>
                  </a:lnTo>
                  <a:lnTo>
                    <a:pt x="35433" y="5716"/>
                  </a:lnTo>
                  <a:lnTo>
                    <a:pt x="37085" y="7112"/>
                  </a:lnTo>
                  <a:lnTo>
                    <a:pt x="38227" y="9653"/>
                  </a:lnTo>
                  <a:lnTo>
                    <a:pt x="37466" y="10796"/>
                  </a:lnTo>
                  <a:lnTo>
                    <a:pt x="36449" y="11431"/>
                  </a:lnTo>
                  <a:lnTo>
                    <a:pt x="34291" y="12193"/>
                  </a:lnTo>
                  <a:lnTo>
                    <a:pt x="29083" y="12828"/>
                  </a:lnTo>
                  <a:lnTo>
                    <a:pt x="18035" y="12193"/>
                  </a:lnTo>
                  <a:lnTo>
                    <a:pt x="7621" y="9272"/>
                  </a:lnTo>
                  <a:lnTo>
                    <a:pt x="2794" y="7112"/>
                  </a:lnTo>
                  <a:lnTo>
                    <a:pt x="1016" y="5716"/>
                  </a:lnTo>
                  <a:lnTo>
                    <a:pt x="0" y="4319"/>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4" name="Freeform 893"/>
            <p:cNvSpPr/>
            <p:nvPr/>
          </p:nvSpPr>
          <p:spPr>
            <a:xfrm>
              <a:off x="1062619" y="2376528"/>
              <a:ext cx="51094" cy="25540"/>
            </a:xfrm>
            <a:custGeom>
              <a:avLst/>
              <a:gdLst/>
              <a:ahLst/>
              <a:cxnLst/>
              <a:rect l="0" t="0" r="0" b="0"/>
              <a:pathLst>
                <a:path w="50293" h="25401">
                  <a:moveTo>
                    <a:pt x="3430" y="3301"/>
                  </a:moveTo>
                  <a:lnTo>
                    <a:pt x="9398" y="761"/>
                  </a:lnTo>
                  <a:lnTo>
                    <a:pt x="16003" y="0"/>
                  </a:lnTo>
                  <a:lnTo>
                    <a:pt x="28830" y="1523"/>
                  </a:lnTo>
                  <a:lnTo>
                    <a:pt x="37847" y="3682"/>
                  </a:lnTo>
                  <a:lnTo>
                    <a:pt x="44070" y="6476"/>
                  </a:lnTo>
                  <a:lnTo>
                    <a:pt x="46864" y="8635"/>
                  </a:lnTo>
                  <a:lnTo>
                    <a:pt x="48895" y="10795"/>
                  </a:lnTo>
                  <a:lnTo>
                    <a:pt x="50292" y="16891"/>
                  </a:lnTo>
                  <a:lnTo>
                    <a:pt x="48895" y="20447"/>
                  </a:lnTo>
                  <a:lnTo>
                    <a:pt x="46483" y="22986"/>
                  </a:lnTo>
                  <a:lnTo>
                    <a:pt x="43053" y="24383"/>
                  </a:lnTo>
                  <a:lnTo>
                    <a:pt x="35053" y="25400"/>
                  </a:lnTo>
                  <a:lnTo>
                    <a:pt x="23622" y="24764"/>
                  </a:lnTo>
                  <a:lnTo>
                    <a:pt x="16003" y="22986"/>
                  </a:lnTo>
                  <a:lnTo>
                    <a:pt x="9398" y="20828"/>
                  </a:lnTo>
                  <a:lnTo>
                    <a:pt x="6605" y="19304"/>
                  </a:lnTo>
                  <a:lnTo>
                    <a:pt x="3811" y="17272"/>
                  </a:lnTo>
                  <a:lnTo>
                    <a:pt x="1778" y="15113"/>
                  </a:lnTo>
                  <a:lnTo>
                    <a:pt x="0" y="9017"/>
                  </a:lnTo>
                  <a:lnTo>
                    <a:pt x="2795" y="393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5" name="Freeform 894"/>
            <p:cNvSpPr/>
            <p:nvPr/>
          </p:nvSpPr>
          <p:spPr>
            <a:xfrm>
              <a:off x="898766" y="2449220"/>
              <a:ext cx="49332" cy="39293"/>
            </a:xfrm>
            <a:custGeom>
              <a:avLst/>
              <a:gdLst/>
              <a:ahLst/>
              <a:cxnLst/>
              <a:rect l="0" t="0" r="0" b="0"/>
              <a:pathLst>
                <a:path w="48641" h="39625">
                  <a:moveTo>
                    <a:pt x="4572" y="0"/>
                  </a:moveTo>
                  <a:lnTo>
                    <a:pt x="48640" y="7112"/>
                  </a:lnTo>
                  <a:lnTo>
                    <a:pt x="44069" y="36068"/>
                  </a:lnTo>
                  <a:lnTo>
                    <a:pt x="43434" y="37212"/>
                  </a:lnTo>
                  <a:lnTo>
                    <a:pt x="41656" y="38227"/>
                  </a:lnTo>
                  <a:lnTo>
                    <a:pt x="36830" y="39624"/>
                  </a:lnTo>
                  <a:lnTo>
                    <a:pt x="25400" y="39624"/>
                  </a:lnTo>
                  <a:lnTo>
                    <a:pt x="12826" y="36830"/>
                  </a:lnTo>
                  <a:lnTo>
                    <a:pt x="3809" y="33147"/>
                  </a:lnTo>
                  <a:lnTo>
                    <a:pt x="1778" y="31750"/>
                  </a:lnTo>
                  <a:lnTo>
                    <a:pt x="761" y="30353"/>
                  </a:lnTo>
                  <a:lnTo>
                    <a:pt x="381" y="28956"/>
                  </a:lnTo>
                  <a:lnTo>
                    <a:pt x="0" y="28956"/>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6" name="Freeform 895"/>
            <p:cNvSpPr/>
            <p:nvPr/>
          </p:nvSpPr>
          <p:spPr>
            <a:xfrm>
              <a:off x="893480" y="2441361"/>
              <a:ext cx="59903" cy="53047"/>
            </a:xfrm>
            <a:custGeom>
              <a:avLst/>
              <a:gdLst/>
              <a:ahLst/>
              <a:cxnLst/>
              <a:rect l="0" t="0" r="0" b="0"/>
              <a:pathLst>
                <a:path w="60326" h="52198">
                  <a:moveTo>
                    <a:pt x="4445" y="5334"/>
                  </a:moveTo>
                  <a:lnTo>
                    <a:pt x="5206" y="2794"/>
                  </a:lnTo>
                  <a:lnTo>
                    <a:pt x="6984" y="1016"/>
                  </a:lnTo>
                  <a:lnTo>
                    <a:pt x="9017" y="0"/>
                  </a:lnTo>
                  <a:lnTo>
                    <a:pt x="11429" y="0"/>
                  </a:lnTo>
                  <a:lnTo>
                    <a:pt x="55117" y="7112"/>
                  </a:lnTo>
                  <a:lnTo>
                    <a:pt x="57531" y="7873"/>
                  </a:lnTo>
                  <a:lnTo>
                    <a:pt x="58547" y="8509"/>
                  </a:lnTo>
                  <a:lnTo>
                    <a:pt x="59943" y="10667"/>
                  </a:lnTo>
                  <a:lnTo>
                    <a:pt x="60325" y="11810"/>
                  </a:lnTo>
                  <a:lnTo>
                    <a:pt x="60325" y="14223"/>
                  </a:lnTo>
                  <a:lnTo>
                    <a:pt x="55879" y="43307"/>
                  </a:lnTo>
                  <a:lnTo>
                    <a:pt x="55879" y="43941"/>
                  </a:lnTo>
                  <a:lnTo>
                    <a:pt x="54101" y="47244"/>
                  </a:lnTo>
                  <a:lnTo>
                    <a:pt x="50926" y="49657"/>
                  </a:lnTo>
                  <a:lnTo>
                    <a:pt x="47117" y="51054"/>
                  </a:lnTo>
                  <a:lnTo>
                    <a:pt x="38100" y="52197"/>
                  </a:lnTo>
                  <a:lnTo>
                    <a:pt x="33654" y="52197"/>
                  </a:lnTo>
                  <a:lnTo>
                    <a:pt x="14223" y="48260"/>
                  </a:lnTo>
                  <a:lnTo>
                    <a:pt x="5842" y="44322"/>
                  </a:lnTo>
                  <a:lnTo>
                    <a:pt x="2793" y="41782"/>
                  </a:lnTo>
                  <a:lnTo>
                    <a:pt x="634" y="38607"/>
                  </a:lnTo>
                  <a:lnTo>
                    <a:pt x="0" y="35051"/>
                  </a:lnTo>
                  <a:lnTo>
                    <a:pt x="0" y="3429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7" name="Freeform 896"/>
            <p:cNvSpPr/>
            <p:nvPr/>
          </p:nvSpPr>
          <p:spPr>
            <a:xfrm>
              <a:off x="905814" y="2455115"/>
              <a:ext cx="35237" cy="27505"/>
            </a:xfrm>
            <a:custGeom>
              <a:avLst/>
              <a:gdLst/>
              <a:ahLst/>
              <a:cxnLst/>
              <a:rect l="0" t="0" r="0" b="0"/>
              <a:pathLst>
                <a:path w="35054" h="26417">
                  <a:moveTo>
                    <a:pt x="3175" y="0"/>
                  </a:moveTo>
                  <a:lnTo>
                    <a:pt x="23622" y="3556"/>
                  </a:lnTo>
                  <a:lnTo>
                    <a:pt x="31878" y="4572"/>
                  </a:lnTo>
                  <a:lnTo>
                    <a:pt x="35053" y="5334"/>
                  </a:lnTo>
                  <a:lnTo>
                    <a:pt x="31878" y="25781"/>
                  </a:lnTo>
                  <a:lnTo>
                    <a:pt x="30861" y="26035"/>
                  </a:lnTo>
                  <a:lnTo>
                    <a:pt x="29464" y="26035"/>
                  </a:lnTo>
                  <a:lnTo>
                    <a:pt x="27814" y="26416"/>
                  </a:lnTo>
                  <a:lnTo>
                    <a:pt x="12573" y="25019"/>
                  </a:lnTo>
                  <a:lnTo>
                    <a:pt x="1017" y="21083"/>
                  </a:lnTo>
                  <a:lnTo>
                    <a:pt x="0" y="20447"/>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8" name="Freeform 897"/>
            <p:cNvSpPr/>
            <p:nvPr/>
          </p:nvSpPr>
          <p:spPr>
            <a:xfrm>
              <a:off x="904051" y="2445291"/>
              <a:ext cx="42285" cy="13753"/>
            </a:xfrm>
            <a:custGeom>
              <a:avLst/>
              <a:gdLst/>
              <a:ahLst/>
              <a:cxnLst/>
              <a:rect l="0" t="0" r="0" b="0"/>
              <a:pathLst>
                <a:path w="43688" h="14732">
                  <a:moveTo>
                    <a:pt x="0" y="3556"/>
                  </a:moveTo>
                  <a:lnTo>
                    <a:pt x="634" y="2540"/>
                  </a:lnTo>
                  <a:lnTo>
                    <a:pt x="2031" y="1523"/>
                  </a:lnTo>
                  <a:lnTo>
                    <a:pt x="7239" y="0"/>
                  </a:lnTo>
                  <a:lnTo>
                    <a:pt x="18287" y="0"/>
                  </a:lnTo>
                  <a:lnTo>
                    <a:pt x="31242" y="2540"/>
                  </a:lnTo>
                  <a:lnTo>
                    <a:pt x="38100" y="5079"/>
                  </a:lnTo>
                  <a:lnTo>
                    <a:pt x="40512" y="6476"/>
                  </a:lnTo>
                  <a:lnTo>
                    <a:pt x="42290" y="7873"/>
                  </a:lnTo>
                  <a:lnTo>
                    <a:pt x="43306" y="9397"/>
                  </a:lnTo>
                  <a:lnTo>
                    <a:pt x="43687" y="10794"/>
                  </a:lnTo>
                  <a:lnTo>
                    <a:pt x="43053" y="11810"/>
                  </a:lnTo>
                  <a:lnTo>
                    <a:pt x="41656" y="12953"/>
                  </a:lnTo>
                  <a:lnTo>
                    <a:pt x="39497" y="13969"/>
                  </a:lnTo>
                  <a:lnTo>
                    <a:pt x="29464" y="14731"/>
                  </a:lnTo>
                  <a:lnTo>
                    <a:pt x="16256" y="12953"/>
                  </a:lnTo>
                  <a:lnTo>
                    <a:pt x="5461" y="9397"/>
                  </a:lnTo>
                  <a:lnTo>
                    <a:pt x="1397" y="6476"/>
                  </a:lnTo>
                  <a:lnTo>
                    <a:pt x="381" y="5079"/>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9" name="Freeform 898"/>
            <p:cNvSpPr/>
            <p:nvPr/>
          </p:nvSpPr>
          <p:spPr>
            <a:xfrm>
              <a:off x="897004" y="2439397"/>
              <a:ext cx="56379" cy="27505"/>
            </a:xfrm>
            <a:custGeom>
              <a:avLst/>
              <a:gdLst/>
              <a:ahLst/>
              <a:cxnLst/>
              <a:rect l="0" t="0" r="0" b="0"/>
              <a:pathLst>
                <a:path w="55881" h="27688">
                  <a:moveTo>
                    <a:pt x="3556" y="3684"/>
                  </a:moveTo>
                  <a:lnTo>
                    <a:pt x="6350" y="1778"/>
                  </a:lnTo>
                  <a:lnTo>
                    <a:pt x="9778" y="763"/>
                  </a:lnTo>
                  <a:lnTo>
                    <a:pt x="21208" y="0"/>
                  </a:lnTo>
                  <a:lnTo>
                    <a:pt x="36830" y="2541"/>
                  </a:lnTo>
                  <a:lnTo>
                    <a:pt x="46228" y="5843"/>
                  </a:lnTo>
                  <a:lnTo>
                    <a:pt x="50037" y="8001"/>
                  </a:lnTo>
                  <a:lnTo>
                    <a:pt x="53467" y="10796"/>
                  </a:lnTo>
                  <a:lnTo>
                    <a:pt x="55498" y="14351"/>
                  </a:lnTo>
                  <a:lnTo>
                    <a:pt x="55880" y="18288"/>
                  </a:lnTo>
                  <a:lnTo>
                    <a:pt x="54483" y="22225"/>
                  </a:lnTo>
                  <a:lnTo>
                    <a:pt x="51434" y="24766"/>
                  </a:lnTo>
                  <a:lnTo>
                    <a:pt x="47625" y="26544"/>
                  </a:lnTo>
                  <a:lnTo>
                    <a:pt x="37845" y="27687"/>
                  </a:lnTo>
                  <a:lnTo>
                    <a:pt x="24003" y="26163"/>
                  </a:lnTo>
                  <a:lnTo>
                    <a:pt x="10414" y="21844"/>
                  </a:lnTo>
                  <a:lnTo>
                    <a:pt x="3809" y="18288"/>
                  </a:lnTo>
                  <a:lnTo>
                    <a:pt x="1397" y="15875"/>
                  </a:lnTo>
                  <a:lnTo>
                    <a:pt x="1142" y="14732"/>
                  </a:lnTo>
                  <a:lnTo>
                    <a:pt x="381" y="10415"/>
                  </a:lnTo>
                  <a:lnTo>
                    <a:pt x="0" y="9399"/>
                  </a:lnTo>
                  <a:lnTo>
                    <a:pt x="2794" y="431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0" name="Freeform 899"/>
            <p:cNvSpPr/>
            <p:nvPr/>
          </p:nvSpPr>
          <p:spPr>
            <a:xfrm>
              <a:off x="921670" y="2451185"/>
              <a:ext cx="7047" cy="1964"/>
            </a:xfrm>
            <a:custGeom>
              <a:avLst/>
              <a:gdLst/>
              <a:ahLst/>
              <a:cxnLst/>
              <a:rect l="0" t="0" r="0" b="0"/>
              <a:pathLst>
                <a:path w="7367" h="1017">
                  <a:moveTo>
                    <a:pt x="3556" y="636"/>
                  </a:moveTo>
                  <a:lnTo>
                    <a:pt x="2541" y="255"/>
                  </a:lnTo>
                  <a:lnTo>
                    <a:pt x="763" y="255"/>
                  </a:lnTo>
                  <a:lnTo>
                    <a:pt x="0" y="0"/>
                  </a:lnTo>
                  <a:lnTo>
                    <a:pt x="2541" y="0"/>
                  </a:lnTo>
                  <a:lnTo>
                    <a:pt x="3556" y="255"/>
                  </a:lnTo>
                  <a:lnTo>
                    <a:pt x="4572" y="255"/>
                  </a:lnTo>
                  <a:lnTo>
                    <a:pt x="5589" y="636"/>
                  </a:lnTo>
                  <a:lnTo>
                    <a:pt x="6350" y="636"/>
                  </a:lnTo>
                  <a:lnTo>
                    <a:pt x="7366" y="1016"/>
                  </a:lnTo>
                  <a:lnTo>
                    <a:pt x="6350" y="1016"/>
                  </a:lnTo>
                  <a:lnTo>
                    <a:pt x="5589" y="63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1" name="Freeform 900"/>
            <p:cNvSpPr/>
            <p:nvPr/>
          </p:nvSpPr>
          <p:spPr>
            <a:xfrm>
              <a:off x="1050286" y="2451185"/>
              <a:ext cx="42285" cy="33399"/>
            </a:xfrm>
            <a:custGeom>
              <a:avLst/>
              <a:gdLst/>
              <a:ahLst/>
              <a:cxnLst/>
              <a:rect l="0" t="0" r="0" b="0"/>
              <a:pathLst>
                <a:path w="42292" h="34417">
                  <a:moveTo>
                    <a:pt x="4191" y="0"/>
                  </a:moveTo>
                  <a:lnTo>
                    <a:pt x="42291" y="6095"/>
                  </a:lnTo>
                  <a:lnTo>
                    <a:pt x="38608" y="31495"/>
                  </a:lnTo>
                  <a:lnTo>
                    <a:pt x="37846" y="32638"/>
                  </a:lnTo>
                  <a:lnTo>
                    <a:pt x="34416" y="34035"/>
                  </a:lnTo>
                  <a:lnTo>
                    <a:pt x="22225" y="34416"/>
                  </a:lnTo>
                  <a:lnTo>
                    <a:pt x="8000" y="31114"/>
                  </a:lnTo>
                  <a:lnTo>
                    <a:pt x="1397" y="27559"/>
                  </a:lnTo>
                  <a:lnTo>
                    <a:pt x="761" y="26162"/>
                  </a:lnTo>
                  <a:lnTo>
                    <a:pt x="380" y="25145"/>
                  </a:lnTo>
                  <a:lnTo>
                    <a:pt x="0" y="25145"/>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2" name="Freeform 901"/>
            <p:cNvSpPr/>
            <p:nvPr/>
          </p:nvSpPr>
          <p:spPr>
            <a:xfrm>
              <a:off x="1045000" y="2443327"/>
              <a:ext cx="54618" cy="47152"/>
            </a:xfrm>
            <a:custGeom>
              <a:avLst/>
              <a:gdLst/>
              <a:ahLst/>
              <a:cxnLst/>
              <a:rect l="0" t="0" r="0" b="0"/>
              <a:pathLst>
                <a:path w="54103" h="47245">
                  <a:moveTo>
                    <a:pt x="6222" y="1016"/>
                  </a:moveTo>
                  <a:lnTo>
                    <a:pt x="9652" y="0"/>
                  </a:lnTo>
                  <a:lnTo>
                    <a:pt x="10794" y="0"/>
                  </a:lnTo>
                  <a:lnTo>
                    <a:pt x="49275" y="6350"/>
                  </a:lnTo>
                  <a:lnTo>
                    <a:pt x="51308" y="7112"/>
                  </a:lnTo>
                  <a:lnTo>
                    <a:pt x="52324" y="7873"/>
                  </a:lnTo>
                  <a:lnTo>
                    <a:pt x="53720" y="10032"/>
                  </a:lnTo>
                  <a:lnTo>
                    <a:pt x="54102" y="11048"/>
                  </a:lnTo>
                  <a:lnTo>
                    <a:pt x="54102" y="13588"/>
                  </a:lnTo>
                  <a:lnTo>
                    <a:pt x="50292" y="38607"/>
                  </a:lnTo>
                  <a:lnTo>
                    <a:pt x="50292" y="39242"/>
                  </a:lnTo>
                  <a:lnTo>
                    <a:pt x="48514" y="42544"/>
                  </a:lnTo>
                  <a:lnTo>
                    <a:pt x="45719" y="44704"/>
                  </a:lnTo>
                  <a:lnTo>
                    <a:pt x="42291" y="46101"/>
                  </a:lnTo>
                  <a:lnTo>
                    <a:pt x="34289" y="47244"/>
                  </a:lnTo>
                  <a:lnTo>
                    <a:pt x="30099" y="47244"/>
                  </a:lnTo>
                  <a:lnTo>
                    <a:pt x="12827" y="43688"/>
                  </a:lnTo>
                  <a:lnTo>
                    <a:pt x="9017" y="42163"/>
                  </a:lnTo>
                  <a:lnTo>
                    <a:pt x="2413" y="37845"/>
                  </a:lnTo>
                  <a:lnTo>
                    <a:pt x="634" y="35051"/>
                  </a:lnTo>
                  <a:lnTo>
                    <a:pt x="0" y="31495"/>
                  </a:lnTo>
                  <a:lnTo>
                    <a:pt x="0" y="30734"/>
                  </a:lnTo>
                  <a:lnTo>
                    <a:pt x="3809" y="5334"/>
                  </a:lnTo>
                  <a:lnTo>
                    <a:pt x="4444" y="2794"/>
                  </a:lnTo>
                  <a:lnTo>
                    <a:pt x="5206" y="177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3" name="Freeform 902"/>
            <p:cNvSpPr/>
            <p:nvPr/>
          </p:nvSpPr>
          <p:spPr>
            <a:xfrm>
              <a:off x="1057333" y="2457079"/>
              <a:ext cx="28190" cy="21612"/>
            </a:xfrm>
            <a:custGeom>
              <a:avLst/>
              <a:gdLst/>
              <a:ahLst/>
              <a:cxnLst/>
              <a:rect l="0" t="0" r="0" b="0"/>
              <a:pathLst>
                <a:path w="28831" h="21083">
                  <a:moveTo>
                    <a:pt x="2413" y="0"/>
                  </a:moveTo>
                  <a:lnTo>
                    <a:pt x="12193" y="1397"/>
                  </a:lnTo>
                  <a:lnTo>
                    <a:pt x="28830" y="3938"/>
                  </a:lnTo>
                  <a:lnTo>
                    <a:pt x="26416" y="20321"/>
                  </a:lnTo>
                  <a:lnTo>
                    <a:pt x="25274" y="20701"/>
                  </a:lnTo>
                  <a:lnTo>
                    <a:pt x="24385" y="20701"/>
                  </a:lnTo>
                  <a:lnTo>
                    <a:pt x="22860" y="21082"/>
                  </a:lnTo>
                  <a:lnTo>
                    <a:pt x="17654" y="21082"/>
                  </a:lnTo>
                  <a:lnTo>
                    <a:pt x="1779" y="17526"/>
                  </a:lnTo>
                  <a:lnTo>
                    <a:pt x="763" y="16765"/>
                  </a:lnTo>
                  <a:lnTo>
                    <a:pt x="0" y="16384"/>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4" name="Freeform 903"/>
            <p:cNvSpPr/>
            <p:nvPr/>
          </p:nvSpPr>
          <p:spPr>
            <a:xfrm>
              <a:off x="1055571" y="2447256"/>
              <a:ext cx="37000" cy="11788"/>
            </a:xfrm>
            <a:custGeom>
              <a:avLst/>
              <a:gdLst/>
              <a:ahLst/>
              <a:cxnLst/>
              <a:rect l="0" t="0" r="0" b="0"/>
              <a:pathLst>
                <a:path w="38482" h="12827">
                  <a:moveTo>
                    <a:pt x="0" y="3556"/>
                  </a:moveTo>
                  <a:lnTo>
                    <a:pt x="762" y="2539"/>
                  </a:lnTo>
                  <a:lnTo>
                    <a:pt x="2159" y="1397"/>
                  </a:lnTo>
                  <a:lnTo>
                    <a:pt x="3809" y="762"/>
                  </a:lnTo>
                  <a:lnTo>
                    <a:pt x="12826" y="0"/>
                  </a:lnTo>
                  <a:lnTo>
                    <a:pt x="24003" y="1397"/>
                  </a:lnTo>
                  <a:lnTo>
                    <a:pt x="35814" y="5714"/>
                  </a:lnTo>
                  <a:lnTo>
                    <a:pt x="38226" y="8635"/>
                  </a:lnTo>
                  <a:lnTo>
                    <a:pt x="38481" y="9651"/>
                  </a:lnTo>
                  <a:lnTo>
                    <a:pt x="37845" y="10794"/>
                  </a:lnTo>
                  <a:lnTo>
                    <a:pt x="34798" y="12191"/>
                  </a:lnTo>
                  <a:lnTo>
                    <a:pt x="29209" y="12826"/>
                  </a:lnTo>
                  <a:lnTo>
                    <a:pt x="18415" y="12191"/>
                  </a:lnTo>
                  <a:lnTo>
                    <a:pt x="11176" y="10413"/>
                  </a:lnTo>
                  <a:lnTo>
                    <a:pt x="2793" y="7238"/>
                  </a:lnTo>
                  <a:lnTo>
                    <a:pt x="381" y="4698"/>
                  </a:lnTo>
                  <a:close/>
                </a:path>
              </a:pathLst>
            </a:custGeom>
            <a:solidFill>
              <a:srgbClr val="875447"/>
            </a:solidFill>
            <a:ln w="0" cap="flat" cmpd="sng" algn="ctr">
              <a:solidFill>
                <a:srgbClr val="8754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5" name="Freeform 904"/>
            <p:cNvSpPr/>
            <p:nvPr/>
          </p:nvSpPr>
          <p:spPr>
            <a:xfrm>
              <a:off x="1048524" y="2441361"/>
              <a:ext cx="51094" cy="25541"/>
            </a:xfrm>
            <a:custGeom>
              <a:avLst/>
              <a:gdLst/>
              <a:ahLst/>
              <a:cxnLst/>
              <a:rect l="0" t="0" r="0" b="0"/>
              <a:pathLst>
                <a:path w="50294" h="25401">
                  <a:moveTo>
                    <a:pt x="0" y="8635"/>
                  </a:moveTo>
                  <a:lnTo>
                    <a:pt x="1397" y="5080"/>
                  </a:lnTo>
                  <a:lnTo>
                    <a:pt x="3810" y="2540"/>
                  </a:lnTo>
                  <a:lnTo>
                    <a:pt x="7240" y="1143"/>
                  </a:lnTo>
                  <a:lnTo>
                    <a:pt x="15621" y="0"/>
                  </a:lnTo>
                  <a:lnTo>
                    <a:pt x="27052" y="762"/>
                  </a:lnTo>
                  <a:lnTo>
                    <a:pt x="38100" y="3683"/>
                  </a:lnTo>
                  <a:lnTo>
                    <a:pt x="45847" y="7493"/>
                  </a:lnTo>
                  <a:lnTo>
                    <a:pt x="48515" y="10033"/>
                  </a:lnTo>
                  <a:lnTo>
                    <a:pt x="49911" y="13334"/>
                  </a:lnTo>
                  <a:lnTo>
                    <a:pt x="50293" y="16890"/>
                  </a:lnTo>
                  <a:lnTo>
                    <a:pt x="48896" y="20065"/>
                  </a:lnTo>
                  <a:lnTo>
                    <a:pt x="46483" y="22606"/>
                  </a:lnTo>
                  <a:lnTo>
                    <a:pt x="38863" y="25146"/>
                  </a:lnTo>
                  <a:lnTo>
                    <a:pt x="34671" y="25400"/>
                  </a:lnTo>
                  <a:lnTo>
                    <a:pt x="16257" y="22987"/>
                  </a:lnTo>
                  <a:lnTo>
                    <a:pt x="12193" y="21843"/>
                  </a:lnTo>
                  <a:lnTo>
                    <a:pt x="4446" y="17906"/>
                  </a:lnTo>
                  <a:lnTo>
                    <a:pt x="1779" y="15366"/>
                  </a:lnTo>
                  <a:lnTo>
                    <a:pt x="382" y="12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6" name="Freeform 905"/>
            <p:cNvSpPr/>
            <p:nvPr/>
          </p:nvSpPr>
          <p:spPr>
            <a:xfrm>
              <a:off x="884671" y="2366704"/>
              <a:ext cx="26427" cy="88411"/>
            </a:xfrm>
            <a:custGeom>
              <a:avLst/>
              <a:gdLst/>
              <a:ahLst/>
              <a:cxnLst/>
              <a:rect l="0" t="0" r="0" b="0"/>
              <a:pathLst>
                <a:path w="26418" h="88011">
                  <a:moveTo>
                    <a:pt x="14606" y="4953"/>
                  </a:moveTo>
                  <a:lnTo>
                    <a:pt x="15367" y="2540"/>
                  </a:lnTo>
                  <a:lnTo>
                    <a:pt x="17019" y="762"/>
                  </a:lnTo>
                  <a:lnTo>
                    <a:pt x="19178" y="0"/>
                  </a:lnTo>
                  <a:lnTo>
                    <a:pt x="21590" y="0"/>
                  </a:lnTo>
                  <a:lnTo>
                    <a:pt x="24003" y="1016"/>
                  </a:lnTo>
                  <a:lnTo>
                    <a:pt x="25781" y="2540"/>
                  </a:lnTo>
                  <a:lnTo>
                    <a:pt x="26417" y="4953"/>
                  </a:lnTo>
                  <a:lnTo>
                    <a:pt x="26417" y="7493"/>
                  </a:lnTo>
                  <a:lnTo>
                    <a:pt x="12192" y="82931"/>
                  </a:lnTo>
                  <a:lnTo>
                    <a:pt x="11176" y="85470"/>
                  </a:lnTo>
                  <a:lnTo>
                    <a:pt x="9780" y="86994"/>
                  </a:lnTo>
                  <a:lnTo>
                    <a:pt x="7367" y="88010"/>
                  </a:lnTo>
                  <a:lnTo>
                    <a:pt x="4953" y="88010"/>
                  </a:lnTo>
                  <a:lnTo>
                    <a:pt x="2795" y="86994"/>
                  </a:lnTo>
                  <a:lnTo>
                    <a:pt x="1144" y="85470"/>
                  </a:lnTo>
                  <a:lnTo>
                    <a:pt x="0" y="83312"/>
                  </a:lnTo>
                  <a:lnTo>
                    <a:pt x="0" y="8089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7" name="Freeform 906"/>
            <p:cNvSpPr/>
            <p:nvPr/>
          </p:nvSpPr>
          <p:spPr>
            <a:xfrm>
              <a:off x="895242" y="2407963"/>
              <a:ext cx="36998" cy="19647"/>
            </a:xfrm>
            <a:custGeom>
              <a:avLst/>
              <a:gdLst/>
              <a:ahLst/>
              <a:cxnLst/>
              <a:rect l="0" t="0" r="0" b="0"/>
              <a:pathLst>
                <a:path w="37338" h="20321">
                  <a:moveTo>
                    <a:pt x="253" y="4191"/>
                  </a:moveTo>
                  <a:lnTo>
                    <a:pt x="1270" y="2032"/>
                  </a:lnTo>
                  <a:lnTo>
                    <a:pt x="3048" y="635"/>
                  </a:lnTo>
                  <a:lnTo>
                    <a:pt x="5461" y="0"/>
                  </a:lnTo>
                  <a:lnTo>
                    <a:pt x="7873" y="254"/>
                  </a:lnTo>
                  <a:lnTo>
                    <a:pt x="32892" y="7875"/>
                  </a:lnTo>
                  <a:lnTo>
                    <a:pt x="34925" y="8891"/>
                  </a:lnTo>
                  <a:lnTo>
                    <a:pt x="36703" y="11050"/>
                  </a:lnTo>
                  <a:lnTo>
                    <a:pt x="37337" y="13209"/>
                  </a:lnTo>
                  <a:lnTo>
                    <a:pt x="37084" y="15748"/>
                  </a:lnTo>
                  <a:lnTo>
                    <a:pt x="36067" y="18162"/>
                  </a:lnTo>
                  <a:lnTo>
                    <a:pt x="33909" y="19685"/>
                  </a:lnTo>
                  <a:lnTo>
                    <a:pt x="31876" y="20320"/>
                  </a:lnTo>
                  <a:lnTo>
                    <a:pt x="29464" y="19940"/>
                  </a:lnTo>
                  <a:lnTo>
                    <a:pt x="4445" y="12066"/>
                  </a:lnTo>
                  <a:lnTo>
                    <a:pt x="2031" y="11050"/>
                  </a:lnTo>
                  <a:lnTo>
                    <a:pt x="634" y="8891"/>
                  </a:lnTo>
                  <a:lnTo>
                    <a:pt x="0" y="67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8" name="Freeform 907"/>
            <p:cNvSpPr/>
            <p:nvPr/>
          </p:nvSpPr>
          <p:spPr>
            <a:xfrm>
              <a:off x="919909" y="2388316"/>
              <a:ext cx="19380" cy="68763"/>
            </a:xfrm>
            <a:custGeom>
              <a:avLst/>
              <a:gdLst/>
              <a:ahLst/>
              <a:cxnLst/>
              <a:rect l="0" t="0" r="0" b="0"/>
              <a:pathLst>
                <a:path w="19812" h="69723">
                  <a:moveTo>
                    <a:pt x="8000" y="5334"/>
                  </a:moveTo>
                  <a:lnTo>
                    <a:pt x="8762" y="2794"/>
                  </a:lnTo>
                  <a:lnTo>
                    <a:pt x="10414" y="1016"/>
                  </a:lnTo>
                  <a:lnTo>
                    <a:pt x="12445" y="0"/>
                  </a:lnTo>
                  <a:lnTo>
                    <a:pt x="14986" y="0"/>
                  </a:lnTo>
                  <a:lnTo>
                    <a:pt x="17017" y="634"/>
                  </a:lnTo>
                  <a:lnTo>
                    <a:pt x="18795" y="2412"/>
                  </a:lnTo>
                  <a:lnTo>
                    <a:pt x="19811" y="4572"/>
                  </a:lnTo>
                  <a:lnTo>
                    <a:pt x="19811" y="7112"/>
                  </a:lnTo>
                  <a:lnTo>
                    <a:pt x="12192" y="64388"/>
                  </a:lnTo>
                  <a:lnTo>
                    <a:pt x="11430" y="66547"/>
                  </a:lnTo>
                  <a:lnTo>
                    <a:pt x="9778" y="68325"/>
                  </a:lnTo>
                  <a:lnTo>
                    <a:pt x="7620" y="69341"/>
                  </a:lnTo>
                  <a:lnTo>
                    <a:pt x="5206" y="69722"/>
                  </a:lnTo>
                  <a:lnTo>
                    <a:pt x="3175" y="68706"/>
                  </a:lnTo>
                  <a:lnTo>
                    <a:pt x="1397" y="67182"/>
                  </a:lnTo>
                  <a:lnTo>
                    <a:pt x="381" y="65024"/>
                  </a:lnTo>
                  <a:lnTo>
                    <a:pt x="0" y="6261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9" name="Freeform 908"/>
            <p:cNvSpPr/>
            <p:nvPr/>
          </p:nvSpPr>
          <p:spPr>
            <a:xfrm>
              <a:off x="1039715" y="2394209"/>
              <a:ext cx="22904" cy="66799"/>
            </a:xfrm>
            <a:custGeom>
              <a:avLst/>
              <a:gdLst/>
              <a:ahLst/>
              <a:cxnLst/>
              <a:rect l="0" t="0" r="0" b="0"/>
              <a:pathLst>
                <a:path w="22860" h="66802">
                  <a:moveTo>
                    <a:pt x="10668" y="4572"/>
                  </a:moveTo>
                  <a:lnTo>
                    <a:pt x="11810" y="2413"/>
                  </a:lnTo>
                  <a:lnTo>
                    <a:pt x="13462" y="635"/>
                  </a:lnTo>
                  <a:lnTo>
                    <a:pt x="15620" y="0"/>
                  </a:lnTo>
                  <a:lnTo>
                    <a:pt x="18034" y="0"/>
                  </a:lnTo>
                  <a:lnTo>
                    <a:pt x="20065" y="1016"/>
                  </a:lnTo>
                  <a:lnTo>
                    <a:pt x="21843" y="2413"/>
                  </a:lnTo>
                  <a:lnTo>
                    <a:pt x="22859" y="4572"/>
                  </a:lnTo>
                  <a:lnTo>
                    <a:pt x="22859" y="7111"/>
                  </a:lnTo>
                  <a:lnTo>
                    <a:pt x="12065" y="62229"/>
                  </a:lnTo>
                  <a:lnTo>
                    <a:pt x="11048" y="64388"/>
                  </a:lnTo>
                  <a:lnTo>
                    <a:pt x="9651" y="66166"/>
                  </a:lnTo>
                  <a:lnTo>
                    <a:pt x="7239" y="66801"/>
                  </a:lnTo>
                  <a:lnTo>
                    <a:pt x="4826" y="66801"/>
                  </a:lnTo>
                  <a:lnTo>
                    <a:pt x="2667" y="65785"/>
                  </a:lnTo>
                  <a:lnTo>
                    <a:pt x="1015" y="64388"/>
                  </a:lnTo>
                  <a:lnTo>
                    <a:pt x="254" y="62229"/>
                  </a:lnTo>
                  <a:lnTo>
                    <a:pt x="0" y="596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0" name="Freeform 909"/>
            <p:cNvSpPr/>
            <p:nvPr/>
          </p:nvSpPr>
          <p:spPr>
            <a:xfrm>
              <a:off x="1045000" y="2421715"/>
              <a:ext cx="33476" cy="19647"/>
            </a:xfrm>
            <a:custGeom>
              <a:avLst/>
              <a:gdLst/>
              <a:ahLst/>
              <a:cxnLst/>
              <a:rect l="0" t="0" r="0" b="0"/>
              <a:pathLst>
                <a:path w="32641" h="18924">
                  <a:moveTo>
                    <a:pt x="382" y="4317"/>
                  </a:moveTo>
                  <a:lnTo>
                    <a:pt x="1397" y="2158"/>
                  </a:lnTo>
                  <a:lnTo>
                    <a:pt x="3557" y="761"/>
                  </a:lnTo>
                  <a:lnTo>
                    <a:pt x="5588" y="0"/>
                  </a:lnTo>
                  <a:lnTo>
                    <a:pt x="8002" y="381"/>
                  </a:lnTo>
                  <a:lnTo>
                    <a:pt x="28449" y="6731"/>
                  </a:lnTo>
                  <a:lnTo>
                    <a:pt x="30608" y="7873"/>
                  </a:lnTo>
                  <a:lnTo>
                    <a:pt x="32005" y="9651"/>
                  </a:lnTo>
                  <a:lnTo>
                    <a:pt x="32640" y="12191"/>
                  </a:lnTo>
                  <a:lnTo>
                    <a:pt x="32640" y="14604"/>
                  </a:lnTo>
                  <a:lnTo>
                    <a:pt x="31624" y="16763"/>
                  </a:lnTo>
                  <a:lnTo>
                    <a:pt x="29465" y="18160"/>
                  </a:lnTo>
                  <a:lnTo>
                    <a:pt x="27433" y="18923"/>
                  </a:lnTo>
                  <a:lnTo>
                    <a:pt x="25019" y="18541"/>
                  </a:lnTo>
                  <a:lnTo>
                    <a:pt x="4572" y="12191"/>
                  </a:lnTo>
                  <a:lnTo>
                    <a:pt x="2160" y="11048"/>
                  </a:lnTo>
                  <a:lnTo>
                    <a:pt x="763" y="8889"/>
                  </a:lnTo>
                  <a:lnTo>
                    <a:pt x="0" y="673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1" name="Freeform 910"/>
            <p:cNvSpPr/>
            <p:nvPr/>
          </p:nvSpPr>
          <p:spPr>
            <a:xfrm>
              <a:off x="1067905" y="2413856"/>
              <a:ext cx="17619" cy="45188"/>
            </a:xfrm>
            <a:custGeom>
              <a:avLst/>
              <a:gdLst/>
              <a:ahLst/>
              <a:cxnLst/>
              <a:rect l="0" t="0" r="0" b="0"/>
              <a:pathLst>
                <a:path w="18417" h="45466">
                  <a:moveTo>
                    <a:pt x="6605" y="4572"/>
                  </a:moveTo>
                  <a:lnTo>
                    <a:pt x="7621" y="2540"/>
                  </a:lnTo>
                  <a:lnTo>
                    <a:pt x="9399" y="762"/>
                  </a:lnTo>
                  <a:lnTo>
                    <a:pt x="11430" y="0"/>
                  </a:lnTo>
                  <a:lnTo>
                    <a:pt x="13971" y="0"/>
                  </a:lnTo>
                  <a:lnTo>
                    <a:pt x="16002" y="762"/>
                  </a:lnTo>
                  <a:lnTo>
                    <a:pt x="17654" y="2540"/>
                  </a:lnTo>
                  <a:lnTo>
                    <a:pt x="18416" y="4572"/>
                  </a:lnTo>
                  <a:lnTo>
                    <a:pt x="18416" y="7112"/>
                  </a:lnTo>
                  <a:lnTo>
                    <a:pt x="12193" y="40766"/>
                  </a:lnTo>
                  <a:lnTo>
                    <a:pt x="11177" y="42925"/>
                  </a:lnTo>
                  <a:lnTo>
                    <a:pt x="9780" y="44703"/>
                  </a:lnTo>
                  <a:lnTo>
                    <a:pt x="7240" y="45465"/>
                  </a:lnTo>
                  <a:lnTo>
                    <a:pt x="4827" y="45465"/>
                  </a:lnTo>
                  <a:lnTo>
                    <a:pt x="2794" y="44322"/>
                  </a:lnTo>
                  <a:lnTo>
                    <a:pt x="1016" y="42925"/>
                  </a:lnTo>
                  <a:lnTo>
                    <a:pt x="0" y="40766"/>
                  </a:lnTo>
                  <a:lnTo>
                    <a:pt x="0" y="382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2" name="Freeform 911"/>
            <p:cNvSpPr/>
            <p:nvPr/>
          </p:nvSpPr>
          <p:spPr>
            <a:xfrm>
              <a:off x="544632" y="2068075"/>
              <a:ext cx="144472" cy="161103"/>
            </a:xfrm>
            <a:custGeom>
              <a:avLst/>
              <a:gdLst/>
              <a:ahLst/>
              <a:cxnLst/>
              <a:rect l="0" t="0" r="0" b="0"/>
              <a:pathLst>
                <a:path w="143638" h="162433">
                  <a:moveTo>
                    <a:pt x="136651" y="0"/>
                  </a:moveTo>
                  <a:lnTo>
                    <a:pt x="139065" y="0"/>
                  </a:lnTo>
                  <a:lnTo>
                    <a:pt x="141223" y="1142"/>
                  </a:lnTo>
                  <a:lnTo>
                    <a:pt x="143001" y="2920"/>
                  </a:lnTo>
                  <a:lnTo>
                    <a:pt x="143637" y="5079"/>
                  </a:lnTo>
                  <a:lnTo>
                    <a:pt x="143637" y="7619"/>
                  </a:lnTo>
                  <a:lnTo>
                    <a:pt x="142620" y="9651"/>
                  </a:lnTo>
                  <a:lnTo>
                    <a:pt x="140843" y="11429"/>
                  </a:lnTo>
                  <a:lnTo>
                    <a:pt x="138811" y="12572"/>
                  </a:lnTo>
                  <a:lnTo>
                    <a:pt x="137414" y="12954"/>
                  </a:lnTo>
                  <a:lnTo>
                    <a:pt x="129032" y="14350"/>
                  </a:lnTo>
                  <a:lnTo>
                    <a:pt x="114808" y="18288"/>
                  </a:lnTo>
                  <a:lnTo>
                    <a:pt x="96393" y="24003"/>
                  </a:lnTo>
                  <a:lnTo>
                    <a:pt x="86359" y="27940"/>
                  </a:lnTo>
                  <a:lnTo>
                    <a:pt x="75945" y="32257"/>
                  </a:lnTo>
                  <a:lnTo>
                    <a:pt x="65658" y="37591"/>
                  </a:lnTo>
                  <a:lnTo>
                    <a:pt x="46101" y="49784"/>
                  </a:lnTo>
                  <a:lnTo>
                    <a:pt x="29209" y="64769"/>
                  </a:lnTo>
                  <a:lnTo>
                    <a:pt x="22605" y="73406"/>
                  </a:lnTo>
                  <a:lnTo>
                    <a:pt x="17398" y="83057"/>
                  </a:lnTo>
                  <a:lnTo>
                    <a:pt x="12826" y="98806"/>
                  </a:lnTo>
                  <a:lnTo>
                    <a:pt x="12826" y="115950"/>
                  </a:lnTo>
                  <a:lnTo>
                    <a:pt x="17780" y="133857"/>
                  </a:lnTo>
                  <a:lnTo>
                    <a:pt x="27812" y="155320"/>
                  </a:lnTo>
                  <a:lnTo>
                    <a:pt x="27812" y="157860"/>
                  </a:lnTo>
                  <a:lnTo>
                    <a:pt x="26797" y="159892"/>
                  </a:lnTo>
                  <a:lnTo>
                    <a:pt x="25019" y="161670"/>
                  </a:lnTo>
                  <a:lnTo>
                    <a:pt x="22987" y="162432"/>
                  </a:lnTo>
                  <a:lnTo>
                    <a:pt x="20447" y="162432"/>
                  </a:lnTo>
                  <a:lnTo>
                    <a:pt x="18415" y="161416"/>
                  </a:lnTo>
                  <a:lnTo>
                    <a:pt x="16637" y="159638"/>
                  </a:lnTo>
                  <a:lnTo>
                    <a:pt x="5969" y="137413"/>
                  </a:lnTo>
                  <a:lnTo>
                    <a:pt x="762" y="116713"/>
                  </a:lnTo>
                  <a:lnTo>
                    <a:pt x="0" y="106298"/>
                  </a:lnTo>
                  <a:lnTo>
                    <a:pt x="762" y="96647"/>
                  </a:lnTo>
                  <a:lnTo>
                    <a:pt x="6222" y="77978"/>
                  </a:lnTo>
                  <a:lnTo>
                    <a:pt x="11811" y="67310"/>
                  </a:lnTo>
                  <a:lnTo>
                    <a:pt x="27812" y="49022"/>
                  </a:lnTo>
                  <a:lnTo>
                    <a:pt x="47244" y="34035"/>
                  </a:lnTo>
                  <a:lnTo>
                    <a:pt x="58039" y="27559"/>
                  </a:lnTo>
                  <a:lnTo>
                    <a:pt x="68707" y="21844"/>
                  </a:lnTo>
                  <a:lnTo>
                    <a:pt x="90169" y="12954"/>
                  </a:lnTo>
                  <a:lnTo>
                    <a:pt x="100583" y="9397"/>
                  </a:lnTo>
                  <a:lnTo>
                    <a:pt x="118364" y="431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3" name="Freeform 912"/>
            <p:cNvSpPr/>
            <p:nvPr/>
          </p:nvSpPr>
          <p:spPr>
            <a:xfrm>
              <a:off x="733151" y="1979666"/>
              <a:ext cx="181471" cy="78587"/>
            </a:xfrm>
            <a:custGeom>
              <a:avLst/>
              <a:gdLst/>
              <a:ahLst/>
              <a:cxnLst/>
              <a:rect l="0" t="0" r="0" b="0"/>
              <a:pathLst>
                <a:path w="180976" h="79504">
                  <a:moveTo>
                    <a:pt x="98425" y="762"/>
                  </a:moveTo>
                  <a:lnTo>
                    <a:pt x="114047" y="0"/>
                  </a:lnTo>
                  <a:lnTo>
                    <a:pt x="129667" y="2541"/>
                  </a:lnTo>
                  <a:lnTo>
                    <a:pt x="144653" y="7875"/>
                  </a:lnTo>
                  <a:lnTo>
                    <a:pt x="159512" y="15749"/>
                  </a:lnTo>
                  <a:lnTo>
                    <a:pt x="178944" y="31243"/>
                  </a:lnTo>
                  <a:lnTo>
                    <a:pt x="180722" y="33021"/>
                  </a:lnTo>
                  <a:lnTo>
                    <a:pt x="180975" y="35434"/>
                  </a:lnTo>
                  <a:lnTo>
                    <a:pt x="180722" y="37593"/>
                  </a:lnTo>
                  <a:lnTo>
                    <a:pt x="179706" y="39752"/>
                  </a:lnTo>
                  <a:lnTo>
                    <a:pt x="177547" y="41529"/>
                  </a:lnTo>
                  <a:lnTo>
                    <a:pt x="175514" y="41910"/>
                  </a:lnTo>
                  <a:lnTo>
                    <a:pt x="173101" y="41529"/>
                  </a:lnTo>
                  <a:lnTo>
                    <a:pt x="170942" y="40513"/>
                  </a:lnTo>
                  <a:lnTo>
                    <a:pt x="158116" y="29719"/>
                  </a:lnTo>
                  <a:lnTo>
                    <a:pt x="140844" y="19685"/>
                  </a:lnTo>
                  <a:lnTo>
                    <a:pt x="131826" y="16129"/>
                  </a:lnTo>
                  <a:lnTo>
                    <a:pt x="118237" y="13335"/>
                  </a:lnTo>
                  <a:lnTo>
                    <a:pt x="104395" y="12954"/>
                  </a:lnTo>
                  <a:lnTo>
                    <a:pt x="90551" y="15113"/>
                  </a:lnTo>
                  <a:lnTo>
                    <a:pt x="81534" y="17527"/>
                  </a:lnTo>
                  <a:lnTo>
                    <a:pt x="64517" y="25781"/>
                  </a:lnTo>
                  <a:lnTo>
                    <a:pt x="49531" y="35815"/>
                  </a:lnTo>
                  <a:lnTo>
                    <a:pt x="30861" y="52706"/>
                  </a:lnTo>
                  <a:lnTo>
                    <a:pt x="17653" y="67310"/>
                  </a:lnTo>
                  <a:lnTo>
                    <a:pt x="11050" y="75947"/>
                  </a:lnTo>
                  <a:lnTo>
                    <a:pt x="10796" y="76581"/>
                  </a:lnTo>
                  <a:lnTo>
                    <a:pt x="9017" y="78359"/>
                  </a:lnTo>
                  <a:lnTo>
                    <a:pt x="6859" y="79503"/>
                  </a:lnTo>
                  <a:lnTo>
                    <a:pt x="4446" y="79503"/>
                  </a:lnTo>
                  <a:lnTo>
                    <a:pt x="2414" y="78359"/>
                  </a:lnTo>
                  <a:lnTo>
                    <a:pt x="635" y="76581"/>
                  </a:lnTo>
                  <a:lnTo>
                    <a:pt x="0" y="74422"/>
                  </a:lnTo>
                  <a:lnTo>
                    <a:pt x="0" y="72009"/>
                  </a:lnTo>
                  <a:lnTo>
                    <a:pt x="635" y="69850"/>
                  </a:lnTo>
                  <a:lnTo>
                    <a:pt x="12828" y="54103"/>
                  </a:lnTo>
                  <a:lnTo>
                    <a:pt x="29084" y="36831"/>
                  </a:lnTo>
                  <a:lnTo>
                    <a:pt x="43307" y="25147"/>
                  </a:lnTo>
                  <a:lnTo>
                    <a:pt x="59690" y="13971"/>
                  </a:lnTo>
                  <a:lnTo>
                    <a:pt x="78360" y="5462"/>
                  </a:lnTo>
                  <a:lnTo>
                    <a:pt x="88011" y="254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4" name="Freeform 913"/>
            <p:cNvSpPr/>
            <p:nvPr/>
          </p:nvSpPr>
          <p:spPr>
            <a:xfrm>
              <a:off x="683819" y="1991454"/>
              <a:ext cx="26427" cy="64833"/>
            </a:xfrm>
            <a:custGeom>
              <a:avLst/>
              <a:gdLst/>
              <a:ahLst/>
              <a:cxnLst/>
              <a:rect l="0" t="0" r="0" b="0"/>
              <a:pathLst>
                <a:path w="26672" h="64771">
                  <a:moveTo>
                    <a:pt x="5207" y="3555"/>
                  </a:moveTo>
                  <a:lnTo>
                    <a:pt x="6478" y="1397"/>
                  </a:lnTo>
                  <a:lnTo>
                    <a:pt x="8636" y="380"/>
                  </a:lnTo>
                  <a:lnTo>
                    <a:pt x="11050" y="0"/>
                  </a:lnTo>
                  <a:lnTo>
                    <a:pt x="13463" y="635"/>
                  </a:lnTo>
                  <a:lnTo>
                    <a:pt x="16638" y="4191"/>
                  </a:lnTo>
                  <a:lnTo>
                    <a:pt x="16892" y="6730"/>
                  </a:lnTo>
                  <a:lnTo>
                    <a:pt x="16257" y="9270"/>
                  </a:lnTo>
                  <a:lnTo>
                    <a:pt x="14097" y="14223"/>
                  </a:lnTo>
                  <a:lnTo>
                    <a:pt x="12065" y="25400"/>
                  </a:lnTo>
                  <a:lnTo>
                    <a:pt x="12446" y="32130"/>
                  </a:lnTo>
                  <a:lnTo>
                    <a:pt x="14097" y="39623"/>
                  </a:lnTo>
                  <a:lnTo>
                    <a:pt x="18035" y="46863"/>
                  </a:lnTo>
                  <a:lnTo>
                    <a:pt x="26036" y="55372"/>
                  </a:lnTo>
                  <a:lnTo>
                    <a:pt x="26671" y="57911"/>
                  </a:lnTo>
                  <a:lnTo>
                    <a:pt x="26289" y="60451"/>
                  </a:lnTo>
                  <a:lnTo>
                    <a:pt x="25274" y="62610"/>
                  </a:lnTo>
                  <a:lnTo>
                    <a:pt x="23496" y="64007"/>
                  </a:lnTo>
                  <a:lnTo>
                    <a:pt x="21082" y="64770"/>
                  </a:lnTo>
                  <a:lnTo>
                    <a:pt x="18670" y="64389"/>
                  </a:lnTo>
                  <a:lnTo>
                    <a:pt x="16638" y="63245"/>
                  </a:lnTo>
                  <a:lnTo>
                    <a:pt x="9271" y="55752"/>
                  </a:lnTo>
                  <a:lnTo>
                    <a:pt x="4446" y="47879"/>
                  </a:lnTo>
                  <a:lnTo>
                    <a:pt x="1271" y="39623"/>
                  </a:lnTo>
                  <a:lnTo>
                    <a:pt x="0" y="31114"/>
                  </a:lnTo>
                  <a:lnTo>
                    <a:pt x="1271" y="157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5" name="Freeform 914"/>
            <p:cNvSpPr/>
            <p:nvPr/>
          </p:nvSpPr>
          <p:spPr>
            <a:xfrm>
              <a:off x="609821" y="2003242"/>
              <a:ext cx="241374" cy="196466"/>
            </a:xfrm>
            <a:custGeom>
              <a:avLst/>
              <a:gdLst/>
              <a:ahLst/>
              <a:cxnLst/>
              <a:rect l="0" t="0" r="0" b="0"/>
              <a:pathLst>
                <a:path w="242572" h="196470">
                  <a:moveTo>
                    <a:pt x="143638" y="1144"/>
                  </a:moveTo>
                  <a:lnTo>
                    <a:pt x="145796" y="381"/>
                  </a:lnTo>
                  <a:lnTo>
                    <a:pt x="147448" y="0"/>
                  </a:lnTo>
                  <a:lnTo>
                    <a:pt x="149606" y="763"/>
                  </a:lnTo>
                  <a:lnTo>
                    <a:pt x="151257" y="2159"/>
                  </a:lnTo>
                  <a:lnTo>
                    <a:pt x="174499" y="29719"/>
                  </a:lnTo>
                  <a:lnTo>
                    <a:pt x="175896" y="31878"/>
                  </a:lnTo>
                  <a:lnTo>
                    <a:pt x="176277" y="32894"/>
                  </a:lnTo>
                  <a:lnTo>
                    <a:pt x="176277" y="34672"/>
                  </a:lnTo>
                  <a:lnTo>
                    <a:pt x="175896" y="35053"/>
                  </a:lnTo>
                  <a:lnTo>
                    <a:pt x="175260" y="37593"/>
                  </a:lnTo>
                  <a:lnTo>
                    <a:pt x="174245" y="38609"/>
                  </a:lnTo>
                  <a:lnTo>
                    <a:pt x="157607" y="48641"/>
                  </a:lnTo>
                  <a:lnTo>
                    <a:pt x="150242" y="52959"/>
                  </a:lnTo>
                  <a:lnTo>
                    <a:pt x="152400" y="54356"/>
                  </a:lnTo>
                  <a:lnTo>
                    <a:pt x="155830" y="57659"/>
                  </a:lnTo>
                  <a:lnTo>
                    <a:pt x="158242" y="58294"/>
                  </a:lnTo>
                  <a:lnTo>
                    <a:pt x="164466" y="61976"/>
                  </a:lnTo>
                  <a:lnTo>
                    <a:pt x="172085" y="69469"/>
                  </a:lnTo>
                  <a:lnTo>
                    <a:pt x="178309" y="81281"/>
                  </a:lnTo>
                  <a:lnTo>
                    <a:pt x="180721" y="90171"/>
                  </a:lnTo>
                  <a:lnTo>
                    <a:pt x="183261" y="93726"/>
                  </a:lnTo>
                  <a:lnTo>
                    <a:pt x="187071" y="98044"/>
                  </a:lnTo>
                  <a:lnTo>
                    <a:pt x="199899" y="108078"/>
                  </a:lnTo>
                  <a:lnTo>
                    <a:pt x="218949" y="117349"/>
                  </a:lnTo>
                  <a:lnTo>
                    <a:pt x="238380" y="122047"/>
                  </a:lnTo>
                  <a:lnTo>
                    <a:pt x="239777" y="122682"/>
                  </a:lnTo>
                  <a:lnTo>
                    <a:pt x="241808" y="124841"/>
                  </a:lnTo>
                  <a:lnTo>
                    <a:pt x="242190" y="125603"/>
                  </a:lnTo>
                  <a:lnTo>
                    <a:pt x="242190" y="126366"/>
                  </a:lnTo>
                  <a:lnTo>
                    <a:pt x="242571" y="127000"/>
                  </a:lnTo>
                  <a:lnTo>
                    <a:pt x="242571" y="128397"/>
                  </a:lnTo>
                  <a:lnTo>
                    <a:pt x="242190" y="129159"/>
                  </a:lnTo>
                  <a:lnTo>
                    <a:pt x="242190" y="130175"/>
                  </a:lnTo>
                  <a:lnTo>
                    <a:pt x="241808" y="130938"/>
                  </a:lnTo>
                  <a:lnTo>
                    <a:pt x="209551" y="193168"/>
                  </a:lnTo>
                  <a:lnTo>
                    <a:pt x="207518" y="195707"/>
                  </a:lnTo>
                  <a:lnTo>
                    <a:pt x="203963" y="196469"/>
                  </a:lnTo>
                  <a:lnTo>
                    <a:pt x="184659" y="193168"/>
                  </a:lnTo>
                  <a:lnTo>
                    <a:pt x="166243" y="187072"/>
                  </a:lnTo>
                  <a:lnTo>
                    <a:pt x="148463" y="177800"/>
                  </a:lnTo>
                  <a:lnTo>
                    <a:pt x="131827" y="165609"/>
                  </a:lnTo>
                  <a:lnTo>
                    <a:pt x="115952" y="150241"/>
                  </a:lnTo>
                  <a:lnTo>
                    <a:pt x="100966" y="131953"/>
                  </a:lnTo>
                  <a:lnTo>
                    <a:pt x="87503" y="111253"/>
                  </a:lnTo>
                  <a:lnTo>
                    <a:pt x="80899" y="99441"/>
                  </a:lnTo>
                  <a:lnTo>
                    <a:pt x="74677" y="87250"/>
                  </a:lnTo>
                  <a:lnTo>
                    <a:pt x="45467" y="98679"/>
                  </a:lnTo>
                  <a:lnTo>
                    <a:pt x="29210" y="104903"/>
                  </a:lnTo>
                  <a:lnTo>
                    <a:pt x="22225" y="107697"/>
                  </a:lnTo>
                  <a:lnTo>
                    <a:pt x="20193" y="108078"/>
                  </a:lnTo>
                  <a:lnTo>
                    <a:pt x="18161" y="107697"/>
                  </a:lnTo>
                  <a:lnTo>
                    <a:pt x="16003" y="106300"/>
                  </a:lnTo>
                  <a:lnTo>
                    <a:pt x="14606" y="104522"/>
                  </a:lnTo>
                  <a:lnTo>
                    <a:pt x="763" y="75438"/>
                  </a:lnTo>
                  <a:lnTo>
                    <a:pt x="0" y="74041"/>
                  </a:lnTo>
                  <a:lnTo>
                    <a:pt x="0" y="70866"/>
                  </a:lnTo>
                  <a:lnTo>
                    <a:pt x="1143" y="69088"/>
                  </a:lnTo>
                  <a:lnTo>
                    <a:pt x="2160" y="67946"/>
                  </a:lnTo>
                  <a:lnTo>
                    <a:pt x="4573" y="66549"/>
                  </a:lnTo>
                  <a:lnTo>
                    <a:pt x="6350" y="65787"/>
                  </a:lnTo>
                  <a:lnTo>
                    <a:pt x="18416" y="62612"/>
                  </a:lnTo>
                  <a:lnTo>
                    <a:pt x="34799" y="57913"/>
                  </a:lnTo>
                  <a:lnTo>
                    <a:pt x="51055" y="52959"/>
                  </a:lnTo>
                  <a:lnTo>
                    <a:pt x="72263" y="41529"/>
                  </a:lnTo>
                  <a:lnTo>
                    <a:pt x="89535" y="32513"/>
                  </a:lnTo>
                  <a:lnTo>
                    <a:pt x="108585" y="22606"/>
                  </a:lnTo>
                  <a:lnTo>
                    <a:pt x="114174" y="1930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6" name="Freeform 915"/>
            <p:cNvSpPr/>
            <p:nvPr/>
          </p:nvSpPr>
          <p:spPr>
            <a:xfrm>
              <a:off x="623916" y="2016994"/>
              <a:ext cx="213184" cy="168961"/>
            </a:xfrm>
            <a:custGeom>
              <a:avLst/>
              <a:gdLst/>
              <a:ahLst/>
              <a:cxnLst/>
              <a:rect l="0" t="0" r="0" b="0"/>
              <a:pathLst>
                <a:path w="212219" h="168784">
                  <a:moveTo>
                    <a:pt x="38481" y="51181"/>
                  </a:moveTo>
                  <a:lnTo>
                    <a:pt x="39244" y="51181"/>
                  </a:lnTo>
                  <a:lnTo>
                    <a:pt x="39498" y="50800"/>
                  </a:lnTo>
                  <a:lnTo>
                    <a:pt x="105156" y="16130"/>
                  </a:lnTo>
                  <a:lnTo>
                    <a:pt x="105410" y="15749"/>
                  </a:lnTo>
                  <a:lnTo>
                    <a:pt x="111634" y="11812"/>
                  </a:lnTo>
                  <a:lnTo>
                    <a:pt x="130430" y="0"/>
                  </a:lnTo>
                  <a:lnTo>
                    <a:pt x="135637" y="6096"/>
                  </a:lnTo>
                  <a:lnTo>
                    <a:pt x="139446" y="11049"/>
                  </a:lnTo>
                  <a:lnTo>
                    <a:pt x="145670" y="17908"/>
                  </a:lnTo>
                  <a:lnTo>
                    <a:pt x="138431" y="22099"/>
                  </a:lnTo>
                  <a:lnTo>
                    <a:pt x="121413" y="32512"/>
                  </a:lnTo>
                  <a:lnTo>
                    <a:pt x="119381" y="34671"/>
                  </a:lnTo>
                  <a:lnTo>
                    <a:pt x="118619" y="35815"/>
                  </a:lnTo>
                  <a:lnTo>
                    <a:pt x="118238" y="37212"/>
                  </a:lnTo>
                  <a:lnTo>
                    <a:pt x="118238" y="37846"/>
                  </a:lnTo>
                  <a:lnTo>
                    <a:pt x="118619" y="39371"/>
                  </a:lnTo>
                  <a:lnTo>
                    <a:pt x="119635" y="41783"/>
                  </a:lnTo>
                  <a:lnTo>
                    <a:pt x="133859" y="53595"/>
                  </a:lnTo>
                  <a:lnTo>
                    <a:pt x="135256" y="54356"/>
                  </a:lnTo>
                  <a:lnTo>
                    <a:pt x="135637" y="54737"/>
                  </a:lnTo>
                  <a:lnTo>
                    <a:pt x="136271" y="55118"/>
                  </a:lnTo>
                  <a:lnTo>
                    <a:pt x="137034" y="55118"/>
                  </a:lnTo>
                  <a:lnTo>
                    <a:pt x="138685" y="55753"/>
                  </a:lnTo>
                  <a:lnTo>
                    <a:pt x="143892" y="59055"/>
                  </a:lnTo>
                  <a:lnTo>
                    <a:pt x="146685" y="61849"/>
                  </a:lnTo>
                  <a:lnTo>
                    <a:pt x="149480" y="65787"/>
                  </a:lnTo>
                  <a:lnTo>
                    <a:pt x="155449" y="81915"/>
                  </a:lnTo>
                  <a:lnTo>
                    <a:pt x="158877" y="87249"/>
                  </a:lnTo>
                  <a:lnTo>
                    <a:pt x="167132" y="95886"/>
                  </a:lnTo>
                  <a:lnTo>
                    <a:pt x="179324" y="104775"/>
                  </a:lnTo>
                  <a:lnTo>
                    <a:pt x="194183" y="112268"/>
                  </a:lnTo>
                  <a:lnTo>
                    <a:pt x="212218" y="117983"/>
                  </a:lnTo>
                  <a:lnTo>
                    <a:pt x="209805" y="123064"/>
                  </a:lnTo>
                  <a:lnTo>
                    <a:pt x="198121" y="145162"/>
                  </a:lnTo>
                  <a:lnTo>
                    <a:pt x="185928" y="168783"/>
                  </a:lnTo>
                  <a:lnTo>
                    <a:pt x="176912" y="167387"/>
                  </a:lnTo>
                  <a:lnTo>
                    <a:pt x="159894" y="162815"/>
                  </a:lnTo>
                  <a:lnTo>
                    <a:pt x="143638" y="155195"/>
                  </a:lnTo>
                  <a:lnTo>
                    <a:pt x="128017" y="144908"/>
                  </a:lnTo>
                  <a:lnTo>
                    <a:pt x="113031" y="131699"/>
                  </a:lnTo>
                  <a:lnTo>
                    <a:pt x="99188" y="115571"/>
                  </a:lnTo>
                  <a:lnTo>
                    <a:pt x="85980" y="96521"/>
                  </a:lnTo>
                  <a:lnTo>
                    <a:pt x="73914" y="74677"/>
                  </a:lnTo>
                  <a:lnTo>
                    <a:pt x="67945" y="62612"/>
                  </a:lnTo>
                  <a:lnTo>
                    <a:pt x="66549" y="60833"/>
                  </a:lnTo>
                  <a:lnTo>
                    <a:pt x="64898" y="59309"/>
                  </a:lnTo>
                  <a:lnTo>
                    <a:pt x="62485" y="59055"/>
                  </a:lnTo>
                  <a:lnTo>
                    <a:pt x="60325" y="59309"/>
                  </a:lnTo>
                  <a:lnTo>
                    <a:pt x="46102" y="64771"/>
                  </a:lnTo>
                  <a:lnTo>
                    <a:pt x="28449" y="71502"/>
                  </a:lnTo>
                  <a:lnTo>
                    <a:pt x="8382" y="79375"/>
                  </a:lnTo>
                  <a:lnTo>
                    <a:pt x="0" y="62230"/>
                  </a:lnTo>
                  <a:lnTo>
                    <a:pt x="4445" y="60833"/>
                  </a:lnTo>
                  <a:lnTo>
                    <a:pt x="22860" y="55373"/>
                  </a:lnTo>
                  <a:close/>
                </a:path>
              </a:pathLst>
            </a:custGeom>
            <a:solidFill>
              <a:srgbClr val="F97CFF"/>
            </a:solidFill>
            <a:ln w="0" cap="flat" cmpd="sng" algn="ctr">
              <a:solidFill>
                <a:srgbClr val="F97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7" name="Freeform 916"/>
            <p:cNvSpPr/>
            <p:nvPr/>
          </p:nvSpPr>
          <p:spPr>
            <a:xfrm>
              <a:off x="743723" y="2105404"/>
              <a:ext cx="107473" cy="94304"/>
            </a:xfrm>
            <a:custGeom>
              <a:avLst/>
              <a:gdLst/>
              <a:ahLst/>
              <a:cxnLst/>
              <a:rect l="0" t="0" r="0" b="0"/>
              <a:pathLst>
                <a:path w="107951" h="94489">
                  <a:moveTo>
                    <a:pt x="52070" y="1016"/>
                  </a:moveTo>
                  <a:lnTo>
                    <a:pt x="53847" y="382"/>
                  </a:lnTo>
                  <a:lnTo>
                    <a:pt x="55499" y="0"/>
                  </a:lnTo>
                  <a:lnTo>
                    <a:pt x="57277" y="382"/>
                  </a:lnTo>
                  <a:lnTo>
                    <a:pt x="69722" y="8891"/>
                  </a:lnTo>
                  <a:lnTo>
                    <a:pt x="87375" y="16384"/>
                  </a:lnTo>
                  <a:lnTo>
                    <a:pt x="103759" y="20066"/>
                  </a:lnTo>
                  <a:lnTo>
                    <a:pt x="105156" y="20701"/>
                  </a:lnTo>
                  <a:lnTo>
                    <a:pt x="107187" y="22860"/>
                  </a:lnTo>
                  <a:lnTo>
                    <a:pt x="107950" y="26163"/>
                  </a:lnTo>
                  <a:lnTo>
                    <a:pt x="107187" y="28957"/>
                  </a:lnTo>
                  <a:lnTo>
                    <a:pt x="74930" y="91187"/>
                  </a:lnTo>
                  <a:lnTo>
                    <a:pt x="72897" y="93726"/>
                  </a:lnTo>
                  <a:lnTo>
                    <a:pt x="69342" y="94488"/>
                  </a:lnTo>
                  <a:lnTo>
                    <a:pt x="51689" y="91948"/>
                  </a:lnTo>
                  <a:lnTo>
                    <a:pt x="34671" y="86615"/>
                  </a:lnTo>
                  <a:lnTo>
                    <a:pt x="18034" y="78741"/>
                  </a:lnTo>
                  <a:lnTo>
                    <a:pt x="2413" y="68326"/>
                  </a:lnTo>
                  <a:lnTo>
                    <a:pt x="1015" y="66929"/>
                  </a:lnTo>
                  <a:lnTo>
                    <a:pt x="381" y="65151"/>
                  </a:lnTo>
                  <a:lnTo>
                    <a:pt x="0" y="63373"/>
                  </a:lnTo>
                  <a:lnTo>
                    <a:pt x="381" y="61469"/>
                  </a:lnTo>
                  <a:lnTo>
                    <a:pt x="4571" y="50419"/>
                  </a:lnTo>
                  <a:lnTo>
                    <a:pt x="16636" y="31497"/>
                  </a:lnTo>
                  <a:lnTo>
                    <a:pt x="31622" y="16129"/>
                  </a:lnTo>
                  <a:lnTo>
                    <a:pt x="45846" y="495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8" name="Freeform 917"/>
            <p:cNvSpPr/>
            <p:nvPr/>
          </p:nvSpPr>
          <p:spPr>
            <a:xfrm>
              <a:off x="757818" y="2119156"/>
              <a:ext cx="79283" cy="66799"/>
            </a:xfrm>
            <a:custGeom>
              <a:avLst/>
              <a:gdLst/>
              <a:ahLst/>
              <a:cxnLst/>
              <a:rect l="0" t="0" r="0" b="0"/>
              <a:pathLst>
                <a:path w="78995" h="67184">
                  <a:moveTo>
                    <a:pt x="41656" y="0"/>
                  </a:moveTo>
                  <a:lnTo>
                    <a:pt x="48514" y="4573"/>
                  </a:lnTo>
                  <a:lnTo>
                    <a:pt x="62103" y="11049"/>
                  </a:lnTo>
                  <a:lnTo>
                    <a:pt x="78994" y="16383"/>
                  </a:lnTo>
                  <a:lnTo>
                    <a:pt x="76581" y="21464"/>
                  </a:lnTo>
                  <a:lnTo>
                    <a:pt x="64897" y="43562"/>
                  </a:lnTo>
                  <a:lnTo>
                    <a:pt x="52704" y="67183"/>
                  </a:lnTo>
                  <a:lnTo>
                    <a:pt x="45720" y="66168"/>
                  </a:lnTo>
                  <a:lnTo>
                    <a:pt x="32257" y="62993"/>
                  </a:lnTo>
                  <a:lnTo>
                    <a:pt x="19050" y="57912"/>
                  </a:lnTo>
                  <a:lnTo>
                    <a:pt x="0" y="46864"/>
                  </a:lnTo>
                  <a:lnTo>
                    <a:pt x="8254" y="31115"/>
                  </a:lnTo>
                  <a:lnTo>
                    <a:pt x="24892" y="12446"/>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9" name="Freeform 918"/>
            <p:cNvSpPr/>
            <p:nvPr/>
          </p:nvSpPr>
          <p:spPr>
            <a:xfrm>
              <a:off x="740199" y="2081828"/>
              <a:ext cx="278374" cy="249512"/>
            </a:xfrm>
            <a:custGeom>
              <a:avLst/>
              <a:gdLst/>
              <a:ahLst/>
              <a:cxnLst/>
              <a:rect l="0" t="0" r="0" b="0"/>
              <a:pathLst>
                <a:path w="278892" h="250064">
                  <a:moveTo>
                    <a:pt x="75057" y="34418"/>
                  </a:moveTo>
                  <a:lnTo>
                    <a:pt x="88900" y="25019"/>
                  </a:lnTo>
                  <a:lnTo>
                    <a:pt x="103124" y="17526"/>
                  </a:lnTo>
                  <a:lnTo>
                    <a:pt x="121411" y="9272"/>
                  </a:lnTo>
                  <a:lnTo>
                    <a:pt x="131825" y="6097"/>
                  </a:lnTo>
                  <a:lnTo>
                    <a:pt x="143002" y="3303"/>
                  </a:lnTo>
                  <a:lnTo>
                    <a:pt x="154432" y="1144"/>
                  </a:lnTo>
                  <a:lnTo>
                    <a:pt x="166497" y="0"/>
                  </a:lnTo>
                  <a:lnTo>
                    <a:pt x="179069" y="0"/>
                  </a:lnTo>
                  <a:lnTo>
                    <a:pt x="191897" y="1397"/>
                  </a:lnTo>
                  <a:lnTo>
                    <a:pt x="204724" y="4700"/>
                  </a:lnTo>
                  <a:lnTo>
                    <a:pt x="217932" y="9272"/>
                  </a:lnTo>
                  <a:lnTo>
                    <a:pt x="218947" y="10034"/>
                  </a:lnTo>
                  <a:lnTo>
                    <a:pt x="231775" y="17526"/>
                  </a:lnTo>
                  <a:lnTo>
                    <a:pt x="244983" y="27941"/>
                  </a:lnTo>
                  <a:lnTo>
                    <a:pt x="258444" y="42165"/>
                  </a:lnTo>
                  <a:lnTo>
                    <a:pt x="270255" y="61596"/>
                  </a:lnTo>
                  <a:lnTo>
                    <a:pt x="274827" y="72644"/>
                  </a:lnTo>
                  <a:lnTo>
                    <a:pt x="277875" y="84837"/>
                  </a:lnTo>
                  <a:lnTo>
                    <a:pt x="278891" y="98425"/>
                  </a:lnTo>
                  <a:lnTo>
                    <a:pt x="278257" y="113031"/>
                  </a:lnTo>
                  <a:lnTo>
                    <a:pt x="275082" y="129160"/>
                  </a:lnTo>
                  <a:lnTo>
                    <a:pt x="269239" y="146304"/>
                  </a:lnTo>
                  <a:lnTo>
                    <a:pt x="268224" y="148082"/>
                  </a:lnTo>
                  <a:lnTo>
                    <a:pt x="265049" y="150241"/>
                  </a:lnTo>
                  <a:lnTo>
                    <a:pt x="263016" y="150241"/>
                  </a:lnTo>
                  <a:lnTo>
                    <a:pt x="229997" y="145923"/>
                  </a:lnTo>
                  <a:lnTo>
                    <a:pt x="228346" y="145669"/>
                  </a:lnTo>
                  <a:lnTo>
                    <a:pt x="226949" y="144907"/>
                  </a:lnTo>
                  <a:lnTo>
                    <a:pt x="225933" y="143891"/>
                  </a:lnTo>
                  <a:lnTo>
                    <a:pt x="224789" y="141732"/>
                  </a:lnTo>
                  <a:lnTo>
                    <a:pt x="224789" y="140971"/>
                  </a:lnTo>
                  <a:lnTo>
                    <a:pt x="224408" y="140590"/>
                  </a:lnTo>
                  <a:lnTo>
                    <a:pt x="224408" y="138812"/>
                  </a:lnTo>
                  <a:lnTo>
                    <a:pt x="224789" y="137796"/>
                  </a:lnTo>
                  <a:lnTo>
                    <a:pt x="225933" y="136018"/>
                  </a:lnTo>
                  <a:lnTo>
                    <a:pt x="226949" y="133859"/>
                  </a:lnTo>
                  <a:lnTo>
                    <a:pt x="227583" y="130938"/>
                  </a:lnTo>
                  <a:lnTo>
                    <a:pt x="227964" y="123825"/>
                  </a:lnTo>
                  <a:lnTo>
                    <a:pt x="224155" y="109094"/>
                  </a:lnTo>
                  <a:lnTo>
                    <a:pt x="216153" y="93346"/>
                  </a:lnTo>
                  <a:lnTo>
                    <a:pt x="207136" y="85472"/>
                  </a:lnTo>
                  <a:lnTo>
                    <a:pt x="192913" y="77725"/>
                  </a:lnTo>
                  <a:lnTo>
                    <a:pt x="180086" y="73660"/>
                  </a:lnTo>
                  <a:lnTo>
                    <a:pt x="164846" y="72644"/>
                  </a:lnTo>
                  <a:lnTo>
                    <a:pt x="147447" y="75819"/>
                  </a:lnTo>
                  <a:lnTo>
                    <a:pt x="128397" y="84075"/>
                  </a:lnTo>
                  <a:lnTo>
                    <a:pt x="117983" y="90932"/>
                  </a:lnTo>
                  <a:lnTo>
                    <a:pt x="108585" y="102363"/>
                  </a:lnTo>
                  <a:lnTo>
                    <a:pt x="105155" y="107316"/>
                  </a:lnTo>
                  <a:lnTo>
                    <a:pt x="100711" y="119507"/>
                  </a:lnTo>
                  <a:lnTo>
                    <a:pt x="99949" y="128144"/>
                  </a:lnTo>
                  <a:lnTo>
                    <a:pt x="100330" y="131700"/>
                  </a:lnTo>
                  <a:lnTo>
                    <a:pt x="101346" y="135256"/>
                  </a:lnTo>
                  <a:lnTo>
                    <a:pt x="105155" y="142113"/>
                  </a:lnTo>
                  <a:lnTo>
                    <a:pt x="110744" y="148463"/>
                  </a:lnTo>
                  <a:lnTo>
                    <a:pt x="118363" y="154560"/>
                  </a:lnTo>
                  <a:lnTo>
                    <a:pt x="136016" y="160275"/>
                  </a:lnTo>
                  <a:lnTo>
                    <a:pt x="150622" y="163196"/>
                  </a:lnTo>
                  <a:lnTo>
                    <a:pt x="168655" y="163196"/>
                  </a:lnTo>
                  <a:lnTo>
                    <a:pt x="171450" y="165609"/>
                  </a:lnTo>
                  <a:lnTo>
                    <a:pt x="172085" y="167387"/>
                  </a:lnTo>
                  <a:lnTo>
                    <a:pt x="172085" y="168910"/>
                  </a:lnTo>
                  <a:lnTo>
                    <a:pt x="171703" y="170688"/>
                  </a:lnTo>
                  <a:lnTo>
                    <a:pt x="171069" y="172466"/>
                  </a:lnTo>
                  <a:lnTo>
                    <a:pt x="120396" y="247650"/>
                  </a:lnTo>
                  <a:lnTo>
                    <a:pt x="118999" y="249047"/>
                  </a:lnTo>
                  <a:lnTo>
                    <a:pt x="117602" y="249682"/>
                  </a:lnTo>
                  <a:lnTo>
                    <a:pt x="115950" y="250063"/>
                  </a:lnTo>
                  <a:lnTo>
                    <a:pt x="114172" y="250063"/>
                  </a:lnTo>
                  <a:lnTo>
                    <a:pt x="96774" y="245491"/>
                  </a:lnTo>
                  <a:lnTo>
                    <a:pt x="80517" y="239396"/>
                  </a:lnTo>
                  <a:lnTo>
                    <a:pt x="61468" y="230760"/>
                  </a:lnTo>
                  <a:lnTo>
                    <a:pt x="42418" y="219329"/>
                  </a:lnTo>
                  <a:lnTo>
                    <a:pt x="24383" y="204978"/>
                  </a:lnTo>
                  <a:lnTo>
                    <a:pt x="10159" y="187072"/>
                  </a:lnTo>
                  <a:lnTo>
                    <a:pt x="4952" y="177166"/>
                  </a:lnTo>
                  <a:lnTo>
                    <a:pt x="0" y="158878"/>
                  </a:lnTo>
                  <a:lnTo>
                    <a:pt x="0" y="143891"/>
                  </a:lnTo>
                  <a:lnTo>
                    <a:pt x="2794" y="128144"/>
                  </a:lnTo>
                  <a:lnTo>
                    <a:pt x="9144" y="112396"/>
                  </a:lnTo>
                  <a:lnTo>
                    <a:pt x="18033" y="95885"/>
                  </a:lnTo>
                  <a:lnTo>
                    <a:pt x="30606" y="78741"/>
                  </a:lnTo>
                  <a:lnTo>
                    <a:pt x="46227" y="61596"/>
                  </a:lnTo>
                  <a:lnTo>
                    <a:pt x="64643" y="4368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0" name="Freeform 919"/>
            <p:cNvSpPr/>
            <p:nvPr/>
          </p:nvSpPr>
          <p:spPr>
            <a:xfrm>
              <a:off x="750770" y="2093616"/>
              <a:ext cx="255469" cy="223972"/>
            </a:xfrm>
            <a:custGeom>
              <a:avLst/>
              <a:gdLst/>
              <a:ahLst/>
              <a:cxnLst/>
              <a:rect l="0" t="0" r="0" b="0"/>
              <a:pathLst>
                <a:path w="255017" h="224284">
                  <a:moveTo>
                    <a:pt x="1397" y="150623"/>
                  </a:moveTo>
                  <a:lnTo>
                    <a:pt x="0" y="140971"/>
                  </a:lnTo>
                  <a:lnTo>
                    <a:pt x="1015" y="125858"/>
                  </a:lnTo>
                  <a:lnTo>
                    <a:pt x="4572" y="113665"/>
                  </a:lnTo>
                  <a:lnTo>
                    <a:pt x="13589" y="94743"/>
                  </a:lnTo>
                  <a:lnTo>
                    <a:pt x="22605" y="81534"/>
                  </a:lnTo>
                  <a:lnTo>
                    <a:pt x="39877" y="60833"/>
                  </a:lnTo>
                  <a:lnTo>
                    <a:pt x="54101" y="46483"/>
                  </a:lnTo>
                  <a:lnTo>
                    <a:pt x="71500" y="31115"/>
                  </a:lnTo>
                  <a:lnTo>
                    <a:pt x="88519" y="20702"/>
                  </a:lnTo>
                  <a:lnTo>
                    <a:pt x="103758" y="13208"/>
                  </a:lnTo>
                  <a:lnTo>
                    <a:pt x="122174" y="6096"/>
                  </a:lnTo>
                  <a:lnTo>
                    <a:pt x="132206" y="3175"/>
                  </a:lnTo>
                  <a:lnTo>
                    <a:pt x="143002" y="1398"/>
                  </a:lnTo>
                  <a:lnTo>
                    <a:pt x="154431" y="0"/>
                  </a:lnTo>
                  <a:lnTo>
                    <a:pt x="165861" y="0"/>
                  </a:lnTo>
                  <a:lnTo>
                    <a:pt x="177672" y="1017"/>
                  </a:lnTo>
                  <a:lnTo>
                    <a:pt x="189483" y="3937"/>
                  </a:lnTo>
                  <a:lnTo>
                    <a:pt x="201167" y="8128"/>
                  </a:lnTo>
                  <a:lnTo>
                    <a:pt x="210947" y="13590"/>
                  </a:lnTo>
                  <a:lnTo>
                    <a:pt x="229361" y="27814"/>
                  </a:lnTo>
                  <a:lnTo>
                    <a:pt x="238633" y="38990"/>
                  </a:lnTo>
                  <a:lnTo>
                    <a:pt x="247014" y="52578"/>
                  </a:lnTo>
                  <a:lnTo>
                    <a:pt x="252856" y="68708"/>
                  </a:lnTo>
                  <a:lnTo>
                    <a:pt x="255016" y="87630"/>
                  </a:lnTo>
                  <a:lnTo>
                    <a:pt x="253238" y="105156"/>
                  </a:lnTo>
                  <a:lnTo>
                    <a:pt x="247650" y="124461"/>
                  </a:lnTo>
                  <a:lnTo>
                    <a:pt x="245617" y="124461"/>
                  </a:lnTo>
                  <a:lnTo>
                    <a:pt x="227583" y="121921"/>
                  </a:lnTo>
                  <a:lnTo>
                    <a:pt x="227964" y="120143"/>
                  </a:lnTo>
                  <a:lnTo>
                    <a:pt x="227964" y="118365"/>
                  </a:lnTo>
                  <a:lnTo>
                    <a:pt x="228219" y="116587"/>
                  </a:lnTo>
                  <a:lnTo>
                    <a:pt x="228219" y="110871"/>
                  </a:lnTo>
                  <a:lnTo>
                    <a:pt x="226949" y="102236"/>
                  </a:lnTo>
                  <a:lnTo>
                    <a:pt x="223392" y="91949"/>
                  </a:lnTo>
                  <a:lnTo>
                    <a:pt x="214375" y="73661"/>
                  </a:lnTo>
                  <a:lnTo>
                    <a:pt x="214122" y="73280"/>
                  </a:lnTo>
                  <a:lnTo>
                    <a:pt x="214122" y="72899"/>
                  </a:lnTo>
                  <a:lnTo>
                    <a:pt x="208914" y="67946"/>
                  </a:lnTo>
                  <a:lnTo>
                    <a:pt x="194944" y="58293"/>
                  </a:lnTo>
                  <a:lnTo>
                    <a:pt x="181483" y="52198"/>
                  </a:lnTo>
                  <a:lnTo>
                    <a:pt x="164464" y="48261"/>
                  </a:lnTo>
                  <a:lnTo>
                    <a:pt x="145033" y="48642"/>
                  </a:lnTo>
                  <a:lnTo>
                    <a:pt x="134239" y="50800"/>
                  </a:lnTo>
                  <a:lnTo>
                    <a:pt x="123189" y="54737"/>
                  </a:lnTo>
                  <a:lnTo>
                    <a:pt x="111378" y="60452"/>
                  </a:lnTo>
                  <a:lnTo>
                    <a:pt x="98933" y="68327"/>
                  </a:lnTo>
                  <a:lnTo>
                    <a:pt x="98552" y="68708"/>
                  </a:lnTo>
                  <a:lnTo>
                    <a:pt x="97155" y="69724"/>
                  </a:lnTo>
                  <a:lnTo>
                    <a:pt x="86741" y="82296"/>
                  </a:lnTo>
                  <a:lnTo>
                    <a:pt x="79502" y="96267"/>
                  </a:lnTo>
                  <a:lnTo>
                    <a:pt x="77089" y="104395"/>
                  </a:lnTo>
                  <a:lnTo>
                    <a:pt x="76072" y="113412"/>
                  </a:lnTo>
                  <a:lnTo>
                    <a:pt x="76708" y="121286"/>
                  </a:lnTo>
                  <a:lnTo>
                    <a:pt x="80136" y="131318"/>
                  </a:lnTo>
                  <a:lnTo>
                    <a:pt x="86105" y="140590"/>
                  </a:lnTo>
                  <a:lnTo>
                    <a:pt x="90169" y="144908"/>
                  </a:lnTo>
                  <a:lnTo>
                    <a:pt x="100330" y="152781"/>
                  </a:lnTo>
                  <a:lnTo>
                    <a:pt x="100964" y="152781"/>
                  </a:lnTo>
                  <a:lnTo>
                    <a:pt x="100964" y="153036"/>
                  </a:lnTo>
                  <a:lnTo>
                    <a:pt x="101346" y="153036"/>
                  </a:lnTo>
                  <a:lnTo>
                    <a:pt x="109347" y="156337"/>
                  </a:lnTo>
                  <a:lnTo>
                    <a:pt x="127380" y="161037"/>
                  </a:lnTo>
                  <a:lnTo>
                    <a:pt x="142239" y="163068"/>
                  </a:lnTo>
                  <a:lnTo>
                    <a:pt x="100964" y="224283"/>
                  </a:lnTo>
                  <a:lnTo>
                    <a:pt x="97155" y="223267"/>
                  </a:lnTo>
                  <a:lnTo>
                    <a:pt x="79755" y="217424"/>
                  </a:lnTo>
                  <a:lnTo>
                    <a:pt x="64897" y="211455"/>
                  </a:lnTo>
                  <a:lnTo>
                    <a:pt x="48894" y="203581"/>
                  </a:lnTo>
                  <a:lnTo>
                    <a:pt x="33401" y="193549"/>
                  </a:lnTo>
                  <a:lnTo>
                    <a:pt x="19050" y="181356"/>
                  </a:lnTo>
                  <a:lnTo>
                    <a:pt x="8001" y="167005"/>
                  </a:lnTo>
                  <a:close/>
                </a:path>
              </a:pathLst>
            </a:custGeom>
            <a:solidFill>
              <a:srgbClr val="44A8B5"/>
            </a:solidFill>
            <a:ln w="0" cap="flat" cmpd="sng" algn="ctr">
              <a:solidFill>
                <a:srgbClr val="44A8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1" name="Freeform 920"/>
            <p:cNvSpPr/>
            <p:nvPr/>
          </p:nvSpPr>
          <p:spPr>
            <a:xfrm>
              <a:off x="787769" y="2260612"/>
              <a:ext cx="118045" cy="82516"/>
            </a:xfrm>
            <a:custGeom>
              <a:avLst/>
              <a:gdLst/>
              <a:ahLst/>
              <a:cxnLst/>
              <a:rect l="0" t="0" r="0" b="0"/>
              <a:pathLst>
                <a:path w="117983" h="82932">
                  <a:moveTo>
                    <a:pt x="46862" y="4572"/>
                  </a:moveTo>
                  <a:lnTo>
                    <a:pt x="47624" y="4318"/>
                  </a:lnTo>
                  <a:lnTo>
                    <a:pt x="66293" y="253"/>
                  </a:lnTo>
                  <a:lnTo>
                    <a:pt x="81153" y="0"/>
                  </a:lnTo>
                  <a:lnTo>
                    <a:pt x="96773" y="3556"/>
                  </a:lnTo>
                  <a:lnTo>
                    <a:pt x="106171" y="9271"/>
                  </a:lnTo>
                  <a:lnTo>
                    <a:pt x="110362" y="13207"/>
                  </a:lnTo>
                  <a:lnTo>
                    <a:pt x="114807" y="19684"/>
                  </a:lnTo>
                  <a:lnTo>
                    <a:pt x="117348" y="25781"/>
                  </a:lnTo>
                  <a:lnTo>
                    <a:pt x="117982" y="31115"/>
                  </a:lnTo>
                  <a:lnTo>
                    <a:pt x="117601" y="35687"/>
                  </a:lnTo>
                  <a:lnTo>
                    <a:pt x="115188" y="42925"/>
                  </a:lnTo>
                  <a:lnTo>
                    <a:pt x="110743" y="49656"/>
                  </a:lnTo>
                  <a:lnTo>
                    <a:pt x="99187" y="60832"/>
                  </a:lnTo>
                  <a:lnTo>
                    <a:pt x="81153" y="71119"/>
                  </a:lnTo>
                  <a:lnTo>
                    <a:pt x="62484" y="78740"/>
                  </a:lnTo>
                  <a:lnTo>
                    <a:pt x="45465" y="82550"/>
                  </a:lnTo>
                  <a:lnTo>
                    <a:pt x="33273" y="82931"/>
                  </a:lnTo>
                  <a:lnTo>
                    <a:pt x="21590" y="80772"/>
                  </a:lnTo>
                  <a:lnTo>
                    <a:pt x="16383" y="78359"/>
                  </a:lnTo>
                  <a:lnTo>
                    <a:pt x="11557" y="74675"/>
                  </a:lnTo>
                  <a:lnTo>
                    <a:pt x="6984" y="70103"/>
                  </a:lnTo>
                  <a:lnTo>
                    <a:pt x="3175" y="64388"/>
                  </a:lnTo>
                  <a:lnTo>
                    <a:pt x="762" y="58293"/>
                  </a:lnTo>
                  <a:lnTo>
                    <a:pt x="0" y="51816"/>
                  </a:lnTo>
                  <a:lnTo>
                    <a:pt x="762" y="45719"/>
                  </a:lnTo>
                  <a:lnTo>
                    <a:pt x="4190" y="37210"/>
                  </a:lnTo>
                  <a:lnTo>
                    <a:pt x="9779" y="29591"/>
                  </a:lnTo>
                  <a:lnTo>
                    <a:pt x="24383" y="17144"/>
                  </a:lnTo>
                  <a:lnTo>
                    <a:pt x="43687" y="60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2" name="Freeform 921"/>
            <p:cNvSpPr/>
            <p:nvPr/>
          </p:nvSpPr>
          <p:spPr>
            <a:xfrm>
              <a:off x="800102" y="2272400"/>
              <a:ext cx="93378" cy="58940"/>
            </a:xfrm>
            <a:custGeom>
              <a:avLst/>
              <a:gdLst/>
              <a:ahLst/>
              <a:cxnLst/>
              <a:rect l="0" t="0" r="0" b="0"/>
              <a:pathLst>
                <a:path w="93600" h="58039">
                  <a:moveTo>
                    <a:pt x="3810" y="49783"/>
                  </a:moveTo>
                  <a:lnTo>
                    <a:pt x="1778" y="46228"/>
                  </a:lnTo>
                  <a:lnTo>
                    <a:pt x="0" y="39751"/>
                  </a:lnTo>
                  <a:lnTo>
                    <a:pt x="381" y="36195"/>
                  </a:lnTo>
                  <a:lnTo>
                    <a:pt x="2795" y="30733"/>
                  </a:lnTo>
                  <a:lnTo>
                    <a:pt x="6605" y="25400"/>
                  </a:lnTo>
                  <a:lnTo>
                    <a:pt x="11431" y="20447"/>
                  </a:lnTo>
                  <a:lnTo>
                    <a:pt x="17399" y="16129"/>
                  </a:lnTo>
                  <a:lnTo>
                    <a:pt x="34671" y="5714"/>
                  </a:lnTo>
                  <a:lnTo>
                    <a:pt x="44451" y="2158"/>
                  </a:lnTo>
                  <a:lnTo>
                    <a:pt x="57913" y="0"/>
                  </a:lnTo>
                  <a:lnTo>
                    <a:pt x="74549" y="1142"/>
                  </a:lnTo>
                  <a:lnTo>
                    <a:pt x="82551" y="3936"/>
                  </a:lnTo>
                  <a:lnTo>
                    <a:pt x="89155" y="9270"/>
                  </a:lnTo>
                  <a:lnTo>
                    <a:pt x="92583" y="13970"/>
                  </a:lnTo>
                  <a:lnTo>
                    <a:pt x="93599" y="18923"/>
                  </a:lnTo>
                  <a:lnTo>
                    <a:pt x="93599" y="20828"/>
                  </a:lnTo>
                  <a:lnTo>
                    <a:pt x="91949" y="25145"/>
                  </a:lnTo>
                  <a:lnTo>
                    <a:pt x="84963" y="33654"/>
                  </a:lnTo>
                  <a:lnTo>
                    <a:pt x="66930" y="46228"/>
                  </a:lnTo>
                  <a:lnTo>
                    <a:pt x="54865" y="51561"/>
                  </a:lnTo>
                  <a:lnTo>
                    <a:pt x="38482" y="56260"/>
                  </a:lnTo>
                  <a:lnTo>
                    <a:pt x="25274" y="58038"/>
                  </a:lnTo>
                  <a:lnTo>
                    <a:pt x="17018" y="57276"/>
                  </a:lnTo>
                  <a:lnTo>
                    <a:pt x="9780" y="54736"/>
                  </a:lnTo>
                  <a:lnTo>
                    <a:pt x="6605" y="5257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3" name="Freeform 922"/>
            <p:cNvSpPr/>
            <p:nvPr/>
          </p:nvSpPr>
          <p:spPr>
            <a:xfrm>
              <a:off x="699676" y="1779270"/>
              <a:ext cx="119806" cy="123773"/>
            </a:xfrm>
            <a:custGeom>
              <a:avLst/>
              <a:gdLst/>
              <a:ahLst/>
              <a:cxnLst/>
              <a:rect l="0" t="0" r="0" b="0"/>
              <a:pathLst>
                <a:path w="119635" h="124460">
                  <a:moveTo>
                    <a:pt x="64515" y="0"/>
                  </a:moveTo>
                  <a:lnTo>
                    <a:pt x="65786" y="0"/>
                  </a:lnTo>
                  <a:lnTo>
                    <a:pt x="68580" y="762"/>
                  </a:lnTo>
                  <a:lnTo>
                    <a:pt x="69723" y="1778"/>
                  </a:lnTo>
                  <a:lnTo>
                    <a:pt x="94995" y="24637"/>
                  </a:lnTo>
                  <a:lnTo>
                    <a:pt x="96012" y="25781"/>
                  </a:lnTo>
                  <a:lnTo>
                    <a:pt x="96773" y="26797"/>
                  </a:lnTo>
                  <a:lnTo>
                    <a:pt x="97027" y="27812"/>
                  </a:lnTo>
                  <a:lnTo>
                    <a:pt x="97027" y="29718"/>
                  </a:lnTo>
                  <a:lnTo>
                    <a:pt x="96393" y="32257"/>
                  </a:lnTo>
                  <a:lnTo>
                    <a:pt x="95630" y="33274"/>
                  </a:lnTo>
                  <a:lnTo>
                    <a:pt x="94995" y="34035"/>
                  </a:lnTo>
                  <a:lnTo>
                    <a:pt x="96012" y="34035"/>
                  </a:lnTo>
                  <a:lnTo>
                    <a:pt x="97790" y="33655"/>
                  </a:lnTo>
                  <a:lnTo>
                    <a:pt x="99187" y="34035"/>
                  </a:lnTo>
                  <a:lnTo>
                    <a:pt x="100583" y="34671"/>
                  </a:lnTo>
                  <a:lnTo>
                    <a:pt x="118871" y="56134"/>
                  </a:lnTo>
                  <a:lnTo>
                    <a:pt x="119634" y="57912"/>
                  </a:lnTo>
                  <a:lnTo>
                    <a:pt x="119634" y="59690"/>
                  </a:lnTo>
                  <a:lnTo>
                    <a:pt x="118871" y="61468"/>
                  </a:lnTo>
                  <a:lnTo>
                    <a:pt x="117856" y="63372"/>
                  </a:lnTo>
                  <a:lnTo>
                    <a:pt x="116459" y="64388"/>
                  </a:lnTo>
                  <a:lnTo>
                    <a:pt x="114807" y="65150"/>
                  </a:lnTo>
                  <a:lnTo>
                    <a:pt x="95630" y="65405"/>
                  </a:lnTo>
                  <a:lnTo>
                    <a:pt x="82550" y="67563"/>
                  </a:lnTo>
                  <a:lnTo>
                    <a:pt x="68580" y="72644"/>
                  </a:lnTo>
                  <a:lnTo>
                    <a:pt x="60579" y="77978"/>
                  </a:lnTo>
                  <a:lnTo>
                    <a:pt x="57150" y="81534"/>
                  </a:lnTo>
                  <a:lnTo>
                    <a:pt x="52705" y="88391"/>
                  </a:lnTo>
                  <a:lnTo>
                    <a:pt x="49911" y="96265"/>
                  </a:lnTo>
                  <a:lnTo>
                    <a:pt x="48894" y="105537"/>
                  </a:lnTo>
                  <a:lnTo>
                    <a:pt x="49530" y="118109"/>
                  </a:lnTo>
                  <a:lnTo>
                    <a:pt x="48513" y="120141"/>
                  </a:lnTo>
                  <a:lnTo>
                    <a:pt x="47116" y="121919"/>
                  </a:lnTo>
                  <a:lnTo>
                    <a:pt x="44704" y="123444"/>
                  </a:lnTo>
                  <a:lnTo>
                    <a:pt x="38100" y="124459"/>
                  </a:lnTo>
                  <a:lnTo>
                    <a:pt x="31876" y="124459"/>
                  </a:lnTo>
                  <a:lnTo>
                    <a:pt x="25273" y="121919"/>
                  </a:lnTo>
                  <a:lnTo>
                    <a:pt x="22859" y="120141"/>
                  </a:lnTo>
                  <a:lnTo>
                    <a:pt x="20447" y="117728"/>
                  </a:lnTo>
                  <a:lnTo>
                    <a:pt x="18287" y="114427"/>
                  </a:lnTo>
                  <a:lnTo>
                    <a:pt x="16637" y="109855"/>
                  </a:lnTo>
                  <a:lnTo>
                    <a:pt x="10033" y="98678"/>
                  </a:lnTo>
                  <a:lnTo>
                    <a:pt x="2032" y="77215"/>
                  </a:lnTo>
                  <a:lnTo>
                    <a:pt x="0" y="59690"/>
                  </a:lnTo>
                  <a:lnTo>
                    <a:pt x="1651" y="45084"/>
                  </a:lnTo>
                  <a:lnTo>
                    <a:pt x="6858" y="33274"/>
                  </a:lnTo>
                  <a:lnTo>
                    <a:pt x="11430" y="26415"/>
                  </a:lnTo>
                  <a:lnTo>
                    <a:pt x="17272" y="20447"/>
                  </a:lnTo>
                  <a:lnTo>
                    <a:pt x="28448" y="12572"/>
                  </a:lnTo>
                  <a:lnTo>
                    <a:pt x="47116" y="43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4" name="Freeform 923"/>
            <p:cNvSpPr/>
            <p:nvPr/>
          </p:nvSpPr>
          <p:spPr>
            <a:xfrm>
              <a:off x="712009" y="1793022"/>
              <a:ext cx="88093" cy="98233"/>
            </a:xfrm>
            <a:custGeom>
              <a:avLst/>
              <a:gdLst/>
              <a:ahLst/>
              <a:cxnLst/>
              <a:rect l="0" t="0" r="0" b="0"/>
              <a:pathLst>
                <a:path w="88138" h="98681">
                  <a:moveTo>
                    <a:pt x="19050" y="98045"/>
                  </a:moveTo>
                  <a:lnTo>
                    <a:pt x="18415" y="97664"/>
                  </a:lnTo>
                  <a:lnTo>
                    <a:pt x="16636" y="95124"/>
                  </a:lnTo>
                  <a:lnTo>
                    <a:pt x="16001" y="92711"/>
                  </a:lnTo>
                  <a:lnTo>
                    <a:pt x="15621" y="91949"/>
                  </a:lnTo>
                  <a:lnTo>
                    <a:pt x="15621" y="91187"/>
                  </a:lnTo>
                  <a:lnTo>
                    <a:pt x="15240" y="90933"/>
                  </a:lnTo>
                  <a:lnTo>
                    <a:pt x="14223" y="89027"/>
                  </a:lnTo>
                  <a:lnTo>
                    <a:pt x="4572" y="69724"/>
                  </a:lnTo>
                  <a:lnTo>
                    <a:pt x="761" y="54737"/>
                  </a:lnTo>
                  <a:lnTo>
                    <a:pt x="0" y="42927"/>
                  </a:lnTo>
                  <a:lnTo>
                    <a:pt x="2412" y="31877"/>
                  </a:lnTo>
                  <a:lnTo>
                    <a:pt x="5207" y="26162"/>
                  </a:lnTo>
                  <a:lnTo>
                    <a:pt x="9017" y="21083"/>
                  </a:lnTo>
                  <a:lnTo>
                    <a:pt x="19430" y="12193"/>
                  </a:lnTo>
                  <a:lnTo>
                    <a:pt x="34036" y="5334"/>
                  </a:lnTo>
                  <a:lnTo>
                    <a:pt x="52069" y="0"/>
                  </a:lnTo>
                  <a:lnTo>
                    <a:pt x="69087" y="15749"/>
                  </a:lnTo>
                  <a:lnTo>
                    <a:pt x="50672" y="29337"/>
                  </a:lnTo>
                  <a:lnTo>
                    <a:pt x="50037" y="29718"/>
                  </a:lnTo>
                  <a:lnTo>
                    <a:pt x="47879" y="31877"/>
                  </a:lnTo>
                  <a:lnTo>
                    <a:pt x="47243" y="34671"/>
                  </a:lnTo>
                  <a:lnTo>
                    <a:pt x="47243" y="35433"/>
                  </a:lnTo>
                  <a:lnTo>
                    <a:pt x="47625" y="36196"/>
                  </a:lnTo>
                  <a:lnTo>
                    <a:pt x="47625" y="36449"/>
                  </a:lnTo>
                  <a:lnTo>
                    <a:pt x="48894" y="38990"/>
                  </a:lnTo>
                  <a:lnTo>
                    <a:pt x="50672" y="40514"/>
                  </a:lnTo>
                  <a:lnTo>
                    <a:pt x="52832" y="40768"/>
                  </a:lnTo>
                  <a:lnTo>
                    <a:pt x="54864" y="40768"/>
                  </a:lnTo>
                  <a:lnTo>
                    <a:pt x="66929" y="37593"/>
                  </a:lnTo>
                  <a:lnTo>
                    <a:pt x="83311" y="33655"/>
                  </a:lnTo>
                  <a:lnTo>
                    <a:pt x="85343" y="35815"/>
                  </a:lnTo>
                  <a:lnTo>
                    <a:pt x="86360" y="37593"/>
                  </a:lnTo>
                  <a:lnTo>
                    <a:pt x="88137" y="39371"/>
                  </a:lnTo>
                  <a:lnTo>
                    <a:pt x="69087" y="41911"/>
                  </a:lnTo>
                  <a:lnTo>
                    <a:pt x="54864" y="46483"/>
                  </a:lnTo>
                  <a:lnTo>
                    <a:pt x="42036" y="54356"/>
                  </a:lnTo>
                  <a:lnTo>
                    <a:pt x="36448" y="59818"/>
                  </a:lnTo>
                  <a:lnTo>
                    <a:pt x="31242" y="66549"/>
                  </a:lnTo>
                  <a:lnTo>
                    <a:pt x="27432" y="74423"/>
                  </a:lnTo>
                  <a:lnTo>
                    <a:pt x="25018" y="83440"/>
                  </a:lnTo>
                  <a:lnTo>
                    <a:pt x="24257" y="94489"/>
                  </a:lnTo>
                  <a:lnTo>
                    <a:pt x="24637" y="95886"/>
                  </a:lnTo>
                  <a:lnTo>
                    <a:pt x="24637" y="97283"/>
                  </a:lnTo>
                  <a:lnTo>
                    <a:pt x="25018" y="98680"/>
                  </a:lnTo>
                  <a:lnTo>
                    <a:pt x="21843" y="98680"/>
                  </a:lnTo>
                  <a:close/>
                </a:path>
              </a:pathLst>
            </a:custGeom>
            <a:solidFill>
              <a:srgbClr val="FF6826"/>
            </a:solidFill>
            <a:ln w="0" cap="flat" cmpd="sng" algn="ctr">
              <a:solidFill>
                <a:srgbClr val="FF68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5" name="Freeform 924"/>
            <p:cNvSpPr/>
            <p:nvPr/>
          </p:nvSpPr>
          <p:spPr>
            <a:xfrm>
              <a:off x="567537" y="1883397"/>
              <a:ext cx="271326" cy="145385"/>
            </a:xfrm>
            <a:custGeom>
              <a:avLst/>
              <a:gdLst/>
              <a:ahLst/>
              <a:cxnLst/>
              <a:rect l="0" t="0" r="0" b="0"/>
              <a:pathLst>
                <a:path w="270892" h="146051">
                  <a:moveTo>
                    <a:pt x="49657" y="55880"/>
                  </a:moveTo>
                  <a:lnTo>
                    <a:pt x="54864" y="43687"/>
                  </a:lnTo>
                  <a:lnTo>
                    <a:pt x="63119" y="32258"/>
                  </a:lnTo>
                  <a:lnTo>
                    <a:pt x="73533" y="22606"/>
                  </a:lnTo>
                  <a:lnTo>
                    <a:pt x="86359" y="14350"/>
                  </a:lnTo>
                  <a:lnTo>
                    <a:pt x="101345" y="7874"/>
                  </a:lnTo>
                  <a:lnTo>
                    <a:pt x="117983" y="3302"/>
                  </a:lnTo>
                  <a:lnTo>
                    <a:pt x="136016" y="381"/>
                  </a:lnTo>
                  <a:lnTo>
                    <a:pt x="155066" y="0"/>
                  </a:lnTo>
                  <a:lnTo>
                    <a:pt x="166115" y="762"/>
                  </a:lnTo>
                  <a:lnTo>
                    <a:pt x="176911" y="2159"/>
                  </a:lnTo>
                  <a:lnTo>
                    <a:pt x="187325" y="4318"/>
                  </a:lnTo>
                  <a:lnTo>
                    <a:pt x="197358" y="6858"/>
                  </a:lnTo>
                  <a:lnTo>
                    <a:pt x="216408" y="14350"/>
                  </a:lnTo>
                  <a:lnTo>
                    <a:pt x="233044" y="23621"/>
                  </a:lnTo>
                  <a:lnTo>
                    <a:pt x="247396" y="34797"/>
                  </a:lnTo>
                  <a:lnTo>
                    <a:pt x="258444" y="47243"/>
                  </a:lnTo>
                  <a:lnTo>
                    <a:pt x="266446" y="61213"/>
                  </a:lnTo>
                  <a:lnTo>
                    <a:pt x="269113" y="68706"/>
                  </a:lnTo>
                  <a:lnTo>
                    <a:pt x="270891" y="81661"/>
                  </a:lnTo>
                  <a:lnTo>
                    <a:pt x="270255" y="91947"/>
                  </a:lnTo>
                  <a:lnTo>
                    <a:pt x="267461" y="101600"/>
                  </a:lnTo>
                  <a:lnTo>
                    <a:pt x="262255" y="110997"/>
                  </a:lnTo>
                  <a:lnTo>
                    <a:pt x="252856" y="121665"/>
                  </a:lnTo>
                  <a:lnTo>
                    <a:pt x="245237" y="127762"/>
                  </a:lnTo>
                  <a:lnTo>
                    <a:pt x="232409" y="134874"/>
                  </a:lnTo>
                  <a:lnTo>
                    <a:pt x="217551" y="140715"/>
                  </a:lnTo>
                  <a:lnTo>
                    <a:pt x="200787" y="144271"/>
                  </a:lnTo>
                  <a:lnTo>
                    <a:pt x="183133" y="146050"/>
                  </a:lnTo>
                  <a:lnTo>
                    <a:pt x="165862" y="145668"/>
                  </a:lnTo>
                  <a:lnTo>
                    <a:pt x="148844" y="143890"/>
                  </a:lnTo>
                  <a:lnTo>
                    <a:pt x="132461" y="140334"/>
                  </a:lnTo>
                  <a:lnTo>
                    <a:pt x="116586" y="134874"/>
                  </a:lnTo>
                  <a:lnTo>
                    <a:pt x="100583" y="128143"/>
                  </a:lnTo>
                  <a:lnTo>
                    <a:pt x="85344" y="119887"/>
                  </a:lnTo>
                  <a:lnTo>
                    <a:pt x="70484" y="109855"/>
                  </a:lnTo>
                  <a:lnTo>
                    <a:pt x="55880" y="98043"/>
                  </a:lnTo>
                  <a:lnTo>
                    <a:pt x="40640" y="98043"/>
                  </a:lnTo>
                  <a:lnTo>
                    <a:pt x="25400" y="98425"/>
                  </a:lnTo>
                  <a:lnTo>
                    <a:pt x="20447" y="98043"/>
                  </a:lnTo>
                  <a:lnTo>
                    <a:pt x="16001" y="97028"/>
                  </a:lnTo>
                  <a:lnTo>
                    <a:pt x="11811" y="94868"/>
                  </a:lnTo>
                  <a:lnTo>
                    <a:pt x="5207" y="89534"/>
                  </a:lnTo>
                  <a:lnTo>
                    <a:pt x="2412" y="85978"/>
                  </a:lnTo>
                  <a:lnTo>
                    <a:pt x="762" y="81915"/>
                  </a:lnTo>
                  <a:lnTo>
                    <a:pt x="0" y="77724"/>
                  </a:lnTo>
                  <a:lnTo>
                    <a:pt x="380" y="70103"/>
                  </a:lnTo>
                  <a:lnTo>
                    <a:pt x="1777" y="66928"/>
                  </a:lnTo>
                  <a:lnTo>
                    <a:pt x="5207" y="61975"/>
                  </a:lnTo>
                  <a:lnTo>
                    <a:pt x="6984" y="60452"/>
                  </a:lnTo>
                  <a:lnTo>
                    <a:pt x="11048" y="58038"/>
                  </a:lnTo>
                  <a:lnTo>
                    <a:pt x="15240" y="56641"/>
                  </a:lnTo>
                  <a:lnTo>
                    <a:pt x="20193" y="55880"/>
                  </a:lnTo>
                  <a:lnTo>
                    <a:pt x="20447" y="55880"/>
                  </a:lnTo>
                  <a:lnTo>
                    <a:pt x="20447" y="554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6" name="Freeform 925"/>
            <p:cNvSpPr/>
            <p:nvPr/>
          </p:nvSpPr>
          <p:spPr>
            <a:xfrm>
              <a:off x="579869" y="1897150"/>
              <a:ext cx="246660" cy="119844"/>
            </a:xfrm>
            <a:custGeom>
              <a:avLst/>
              <a:gdLst/>
              <a:ahLst/>
              <a:cxnLst/>
              <a:rect l="0" t="0" r="0" b="0"/>
              <a:pathLst>
                <a:path w="246509" h="120906">
                  <a:moveTo>
                    <a:pt x="47879" y="50800"/>
                  </a:moveTo>
                  <a:lnTo>
                    <a:pt x="49149" y="45086"/>
                  </a:lnTo>
                  <a:lnTo>
                    <a:pt x="51689" y="39752"/>
                  </a:lnTo>
                  <a:lnTo>
                    <a:pt x="58293" y="29718"/>
                  </a:lnTo>
                  <a:lnTo>
                    <a:pt x="67564" y="21083"/>
                  </a:lnTo>
                  <a:lnTo>
                    <a:pt x="79375" y="13590"/>
                  </a:lnTo>
                  <a:lnTo>
                    <a:pt x="92964" y="7493"/>
                  </a:lnTo>
                  <a:lnTo>
                    <a:pt x="108204" y="3175"/>
                  </a:lnTo>
                  <a:lnTo>
                    <a:pt x="124842" y="381"/>
                  </a:lnTo>
                  <a:lnTo>
                    <a:pt x="142495" y="0"/>
                  </a:lnTo>
                  <a:lnTo>
                    <a:pt x="161925" y="1778"/>
                  </a:lnTo>
                  <a:lnTo>
                    <a:pt x="180341" y="6096"/>
                  </a:lnTo>
                  <a:lnTo>
                    <a:pt x="197359" y="12193"/>
                  </a:lnTo>
                  <a:lnTo>
                    <a:pt x="212599" y="20447"/>
                  </a:lnTo>
                  <a:lnTo>
                    <a:pt x="225425" y="30099"/>
                  </a:lnTo>
                  <a:lnTo>
                    <a:pt x="235459" y="40768"/>
                  </a:lnTo>
                  <a:lnTo>
                    <a:pt x="242825" y="52959"/>
                  </a:lnTo>
                  <a:lnTo>
                    <a:pt x="246253" y="65533"/>
                  </a:lnTo>
                  <a:lnTo>
                    <a:pt x="246508" y="73406"/>
                  </a:lnTo>
                  <a:lnTo>
                    <a:pt x="245237" y="80899"/>
                  </a:lnTo>
                  <a:lnTo>
                    <a:pt x="242062" y="87631"/>
                  </a:lnTo>
                  <a:lnTo>
                    <a:pt x="235205" y="97283"/>
                  </a:lnTo>
                  <a:lnTo>
                    <a:pt x="222250" y="107315"/>
                  </a:lnTo>
                  <a:lnTo>
                    <a:pt x="205614" y="114809"/>
                  </a:lnTo>
                  <a:lnTo>
                    <a:pt x="196216" y="117349"/>
                  </a:lnTo>
                  <a:lnTo>
                    <a:pt x="181356" y="120143"/>
                  </a:lnTo>
                  <a:lnTo>
                    <a:pt x="162306" y="120905"/>
                  </a:lnTo>
                  <a:lnTo>
                    <a:pt x="145924" y="119889"/>
                  </a:lnTo>
                  <a:lnTo>
                    <a:pt x="130303" y="117349"/>
                  </a:lnTo>
                  <a:lnTo>
                    <a:pt x="114809" y="113031"/>
                  </a:lnTo>
                  <a:lnTo>
                    <a:pt x="99823" y="107315"/>
                  </a:lnTo>
                  <a:lnTo>
                    <a:pt x="84964" y="99822"/>
                  </a:lnTo>
                  <a:lnTo>
                    <a:pt x="70739" y="90806"/>
                  </a:lnTo>
                  <a:lnTo>
                    <a:pt x="47879" y="73406"/>
                  </a:lnTo>
                  <a:lnTo>
                    <a:pt x="46736" y="73025"/>
                  </a:lnTo>
                  <a:lnTo>
                    <a:pt x="13209" y="73406"/>
                  </a:lnTo>
                  <a:lnTo>
                    <a:pt x="8256" y="72644"/>
                  </a:lnTo>
                  <a:lnTo>
                    <a:pt x="4064" y="70486"/>
                  </a:lnTo>
                  <a:lnTo>
                    <a:pt x="2414" y="69089"/>
                  </a:lnTo>
                  <a:lnTo>
                    <a:pt x="254" y="65533"/>
                  </a:lnTo>
                  <a:lnTo>
                    <a:pt x="0" y="63755"/>
                  </a:lnTo>
                  <a:lnTo>
                    <a:pt x="0" y="61215"/>
                  </a:lnTo>
                  <a:lnTo>
                    <a:pt x="254" y="60071"/>
                  </a:lnTo>
                  <a:lnTo>
                    <a:pt x="2414" y="57912"/>
                  </a:lnTo>
                  <a:lnTo>
                    <a:pt x="6224" y="56134"/>
                  </a:lnTo>
                  <a:lnTo>
                    <a:pt x="8636" y="55753"/>
                  </a:lnTo>
                  <a:lnTo>
                    <a:pt x="8636" y="55499"/>
                  </a:lnTo>
                  <a:lnTo>
                    <a:pt x="8256" y="55499"/>
                  </a:lnTo>
                  <a:lnTo>
                    <a:pt x="41910" y="55753"/>
                  </a:lnTo>
                  <a:lnTo>
                    <a:pt x="44070" y="55499"/>
                  </a:lnTo>
                  <a:lnTo>
                    <a:pt x="45721" y="54356"/>
                  </a:lnTo>
                  <a:lnTo>
                    <a:pt x="47117" y="52959"/>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7" name="Freeform 926"/>
            <p:cNvSpPr/>
            <p:nvPr/>
          </p:nvSpPr>
          <p:spPr>
            <a:xfrm>
              <a:off x="588679" y="1956090"/>
              <a:ext cx="31713" cy="9823"/>
            </a:xfrm>
            <a:custGeom>
              <a:avLst/>
              <a:gdLst/>
              <a:ahLst/>
              <a:cxnLst/>
              <a:rect l="0" t="0" r="0" b="0"/>
              <a:pathLst>
                <a:path w="30480" h="9653">
                  <a:moveTo>
                    <a:pt x="2032" y="0"/>
                  </a:moveTo>
                  <a:lnTo>
                    <a:pt x="29210" y="381"/>
                  </a:lnTo>
                  <a:lnTo>
                    <a:pt x="29845" y="762"/>
                  </a:lnTo>
                  <a:lnTo>
                    <a:pt x="30225" y="1397"/>
                  </a:lnTo>
                  <a:lnTo>
                    <a:pt x="30479" y="1778"/>
                  </a:lnTo>
                  <a:lnTo>
                    <a:pt x="30479" y="2540"/>
                  </a:lnTo>
                  <a:lnTo>
                    <a:pt x="29845" y="3937"/>
                  </a:lnTo>
                  <a:lnTo>
                    <a:pt x="17018" y="9652"/>
                  </a:lnTo>
                  <a:lnTo>
                    <a:pt x="15239" y="8890"/>
                  </a:lnTo>
                  <a:lnTo>
                    <a:pt x="14858" y="8255"/>
                  </a:lnTo>
                  <a:lnTo>
                    <a:pt x="14858" y="7112"/>
                  </a:lnTo>
                  <a:lnTo>
                    <a:pt x="15239" y="6477"/>
                  </a:lnTo>
                  <a:lnTo>
                    <a:pt x="16001" y="5715"/>
                  </a:lnTo>
                  <a:lnTo>
                    <a:pt x="16382" y="5715"/>
                  </a:lnTo>
                  <a:lnTo>
                    <a:pt x="17018" y="4953"/>
                  </a:lnTo>
                  <a:lnTo>
                    <a:pt x="18796" y="4318"/>
                  </a:lnTo>
                  <a:lnTo>
                    <a:pt x="2032" y="4318"/>
                  </a:lnTo>
                  <a:lnTo>
                    <a:pt x="761" y="3556"/>
                  </a:lnTo>
                  <a:lnTo>
                    <a:pt x="0" y="2159"/>
                  </a:lnTo>
                  <a:lnTo>
                    <a:pt x="761" y="7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8" name="Freeform 927"/>
            <p:cNvSpPr/>
            <p:nvPr/>
          </p:nvSpPr>
          <p:spPr>
            <a:xfrm>
              <a:off x="595727" y="1869645"/>
              <a:ext cx="274850" cy="110021"/>
            </a:xfrm>
            <a:custGeom>
              <a:avLst/>
              <a:gdLst/>
              <a:ahLst/>
              <a:cxnLst/>
              <a:rect l="0" t="0" r="0" b="0"/>
              <a:pathLst>
                <a:path w="274448" h="110619">
                  <a:moveTo>
                    <a:pt x="0" y="76581"/>
                  </a:moveTo>
                  <a:lnTo>
                    <a:pt x="2793" y="62230"/>
                  </a:lnTo>
                  <a:lnTo>
                    <a:pt x="8000" y="49403"/>
                  </a:lnTo>
                  <a:lnTo>
                    <a:pt x="15367" y="38608"/>
                  </a:lnTo>
                  <a:lnTo>
                    <a:pt x="34417" y="22225"/>
                  </a:lnTo>
                  <a:lnTo>
                    <a:pt x="45465" y="16130"/>
                  </a:lnTo>
                  <a:lnTo>
                    <a:pt x="57276" y="11049"/>
                  </a:lnTo>
                  <a:lnTo>
                    <a:pt x="69468" y="7240"/>
                  </a:lnTo>
                  <a:lnTo>
                    <a:pt x="81279" y="4699"/>
                  </a:lnTo>
                  <a:lnTo>
                    <a:pt x="92964" y="2540"/>
                  </a:lnTo>
                  <a:lnTo>
                    <a:pt x="103758" y="1017"/>
                  </a:lnTo>
                  <a:lnTo>
                    <a:pt x="122174" y="0"/>
                  </a:lnTo>
                  <a:lnTo>
                    <a:pt x="136017" y="381"/>
                  </a:lnTo>
                  <a:lnTo>
                    <a:pt x="149606" y="1778"/>
                  </a:lnTo>
                  <a:lnTo>
                    <a:pt x="161671" y="3937"/>
                  </a:lnTo>
                  <a:lnTo>
                    <a:pt x="172465" y="6096"/>
                  </a:lnTo>
                  <a:lnTo>
                    <a:pt x="191135" y="11812"/>
                  </a:lnTo>
                  <a:lnTo>
                    <a:pt x="206121" y="18289"/>
                  </a:lnTo>
                  <a:lnTo>
                    <a:pt x="221995" y="28956"/>
                  </a:lnTo>
                  <a:lnTo>
                    <a:pt x="228981" y="35433"/>
                  </a:lnTo>
                  <a:lnTo>
                    <a:pt x="231775" y="38608"/>
                  </a:lnTo>
                  <a:lnTo>
                    <a:pt x="236219" y="45848"/>
                  </a:lnTo>
                  <a:lnTo>
                    <a:pt x="245998" y="49784"/>
                  </a:lnTo>
                  <a:lnTo>
                    <a:pt x="254253" y="55118"/>
                  </a:lnTo>
                  <a:lnTo>
                    <a:pt x="265811" y="68708"/>
                  </a:lnTo>
                  <a:lnTo>
                    <a:pt x="272288" y="83058"/>
                  </a:lnTo>
                  <a:lnTo>
                    <a:pt x="274447" y="95505"/>
                  </a:lnTo>
                  <a:lnTo>
                    <a:pt x="274447" y="95886"/>
                  </a:lnTo>
                  <a:lnTo>
                    <a:pt x="274066" y="98045"/>
                  </a:lnTo>
                  <a:lnTo>
                    <a:pt x="273050" y="99823"/>
                  </a:lnTo>
                  <a:lnTo>
                    <a:pt x="271653" y="101220"/>
                  </a:lnTo>
                  <a:lnTo>
                    <a:pt x="268223" y="102362"/>
                  </a:lnTo>
                  <a:lnTo>
                    <a:pt x="250825" y="105156"/>
                  </a:lnTo>
                  <a:lnTo>
                    <a:pt x="241172" y="106553"/>
                  </a:lnTo>
                  <a:lnTo>
                    <a:pt x="216154" y="108712"/>
                  </a:lnTo>
                  <a:lnTo>
                    <a:pt x="201549" y="109855"/>
                  </a:lnTo>
                  <a:lnTo>
                    <a:pt x="168275" y="110618"/>
                  </a:lnTo>
                  <a:lnTo>
                    <a:pt x="149860" y="109855"/>
                  </a:lnTo>
                  <a:lnTo>
                    <a:pt x="130429" y="108712"/>
                  </a:lnTo>
                  <a:lnTo>
                    <a:pt x="110362" y="106553"/>
                  </a:lnTo>
                  <a:lnTo>
                    <a:pt x="89535" y="103378"/>
                  </a:lnTo>
                  <a:lnTo>
                    <a:pt x="68072" y="99442"/>
                  </a:lnTo>
                  <a:lnTo>
                    <a:pt x="46228" y="94108"/>
                  </a:lnTo>
                  <a:lnTo>
                    <a:pt x="45465" y="94108"/>
                  </a:lnTo>
                  <a:lnTo>
                    <a:pt x="30607" y="91949"/>
                  </a:lnTo>
                  <a:lnTo>
                    <a:pt x="29210" y="91949"/>
                  </a:lnTo>
                  <a:lnTo>
                    <a:pt x="28829" y="91568"/>
                  </a:lnTo>
                  <a:lnTo>
                    <a:pt x="4190" y="83312"/>
                  </a:lnTo>
                  <a:lnTo>
                    <a:pt x="2539" y="82296"/>
                  </a:lnTo>
                  <a:lnTo>
                    <a:pt x="1143" y="80899"/>
                  </a:lnTo>
                  <a:lnTo>
                    <a:pt x="381" y="79502"/>
                  </a:lnTo>
                  <a:lnTo>
                    <a:pt x="0" y="7734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9" name="Freeform 928"/>
            <p:cNvSpPr/>
            <p:nvPr/>
          </p:nvSpPr>
          <p:spPr>
            <a:xfrm>
              <a:off x="609821" y="1881433"/>
              <a:ext cx="248422" cy="84480"/>
            </a:xfrm>
            <a:custGeom>
              <a:avLst/>
              <a:gdLst/>
              <a:ahLst/>
              <a:cxnLst/>
              <a:rect l="0" t="0" r="0" b="0"/>
              <a:pathLst>
                <a:path w="248413" h="85219">
                  <a:moveTo>
                    <a:pt x="122175" y="0"/>
                  </a:moveTo>
                  <a:lnTo>
                    <a:pt x="136018" y="1525"/>
                  </a:lnTo>
                  <a:lnTo>
                    <a:pt x="148464" y="3684"/>
                  </a:lnTo>
                  <a:lnTo>
                    <a:pt x="159640" y="6097"/>
                  </a:lnTo>
                  <a:lnTo>
                    <a:pt x="177928" y="12193"/>
                  </a:lnTo>
                  <a:lnTo>
                    <a:pt x="191517" y="19050"/>
                  </a:lnTo>
                  <a:lnTo>
                    <a:pt x="201168" y="25781"/>
                  </a:lnTo>
                  <a:lnTo>
                    <a:pt x="207773" y="31878"/>
                  </a:lnTo>
                  <a:lnTo>
                    <a:pt x="212979" y="39751"/>
                  </a:lnTo>
                  <a:lnTo>
                    <a:pt x="212979" y="40132"/>
                  </a:lnTo>
                  <a:lnTo>
                    <a:pt x="213741" y="41529"/>
                  </a:lnTo>
                  <a:lnTo>
                    <a:pt x="214757" y="42672"/>
                  </a:lnTo>
                  <a:lnTo>
                    <a:pt x="216154" y="43688"/>
                  </a:lnTo>
                  <a:lnTo>
                    <a:pt x="225171" y="46610"/>
                  </a:lnTo>
                  <a:lnTo>
                    <a:pt x="231395" y="50166"/>
                  </a:lnTo>
                  <a:lnTo>
                    <a:pt x="236601" y="54865"/>
                  </a:lnTo>
                  <a:lnTo>
                    <a:pt x="240412" y="59437"/>
                  </a:lnTo>
                  <a:lnTo>
                    <a:pt x="245999" y="69469"/>
                  </a:lnTo>
                  <a:lnTo>
                    <a:pt x="248412" y="78106"/>
                  </a:lnTo>
                  <a:lnTo>
                    <a:pt x="236982" y="79884"/>
                  </a:lnTo>
                  <a:lnTo>
                    <a:pt x="219584" y="82043"/>
                  </a:lnTo>
                  <a:lnTo>
                    <a:pt x="197358" y="84075"/>
                  </a:lnTo>
                  <a:lnTo>
                    <a:pt x="184912" y="84837"/>
                  </a:lnTo>
                  <a:lnTo>
                    <a:pt x="171069" y="85218"/>
                  </a:lnTo>
                  <a:lnTo>
                    <a:pt x="156465" y="85218"/>
                  </a:lnTo>
                  <a:lnTo>
                    <a:pt x="140843" y="84837"/>
                  </a:lnTo>
                  <a:lnTo>
                    <a:pt x="124968" y="83821"/>
                  </a:lnTo>
                  <a:lnTo>
                    <a:pt x="107950" y="82297"/>
                  </a:lnTo>
                  <a:lnTo>
                    <a:pt x="90551" y="80265"/>
                  </a:lnTo>
                  <a:lnTo>
                    <a:pt x="72518" y="77344"/>
                  </a:lnTo>
                  <a:lnTo>
                    <a:pt x="54483" y="73788"/>
                  </a:lnTo>
                  <a:lnTo>
                    <a:pt x="35815" y="69088"/>
                  </a:lnTo>
                  <a:lnTo>
                    <a:pt x="35433" y="68707"/>
                  </a:lnTo>
                  <a:lnTo>
                    <a:pt x="34418" y="68707"/>
                  </a:lnTo>
                  <a:lnTo>
                    <a:pt x="21844" y="66929"/>
                  </a:lnTo>
                  <a:lnTo>
                    <a:pt x="19812" y="66929"/>
                  </a:lnTo>
                  <a:lnTo>
                    <a:pt x="18797" y="66675"/>
                  </a:lnTo>
                  <a:lnTo>
                    <a:pt x="18035" y="66294"/>
                  </a:lnTo>
                  <a:lnTo>
                    <a:pt x="0" y="60198"/>
                  </a:lnTo>
                  <a:lnTo>
                    <a:pt x="3557" y="48769"/>
                  </a:lnTo>
                  <a:lnTo>
                    <a:pt x="8764" y="38735"/>
                  </a:lnTo>
                  <a:lnTo>
                    <a:pt x="15622" y="30481"/>
                  </a:lnTo>
                  <a:lnTo>
                    <a:pt x="33401" y="17272"/>
                  </a:lnTo>
                  <a:lnTo>
                    <a:pt x="43815" y="12193"/>
                  </a:lnTo>
                  <a:lnTo>
                    <a:pt x="54103" y="8637"/>
                  </a:lnTo>
                  <a:lnTo>
                    <a:pt x="65279" y="5462"/>
                  </a:lnTo>
                  <a:lnTo>
                    <a:pt x="75693" y="3303"/>
                  </a:lnTo>
                  <a:lnTo>
                    <a:pt x="86107" y="1906"/>
                  </a:lnTo>
                  <a:lnTo>
                    <a:pt x="104140" y="381"/>
                  </a:lnTo>
                  <a:close/>
                </a:path>
              </a:pathLst>
            </a:custGeom>
            <a:solidFill>
              <a:srgbClr val="FF6826"/>
            </a:solidFill>
            <a:ln w="0" cap="flat" cmpd="sng" algn="ctr">
              <a:solidFill>
                <a:srgbClr val="FF68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0" name="Freeform 929"/>
            <p:cNvSpPr/>
            <p:nvPr/>
          </p:nvSpPr>
          <p:spPr>
            <a:xfrm>
              <a:off x="667962" y="1910902"/>
              <a:ext cx="167377" cy="37329"/>
            </a:xfrm>
            <a:custGeom>
              <a:avLst/>
              <a:gdLst/>
              <a:ahLst/>
              <a:cxnLst/>
              <a:rect l="0" t="0" r="0" b="0"/>
              <a:pathLst>
                <a:path w="166116" h="37592">
                  <a:moveTo>
                    <a:pt x="2793" y="26162"/>
                  </a:moveTo>
                  <a:lnTo>
                    <a:pt x="13843" y="19684"/>
                  </a:lnTo>
                  <a:lnTo>
                    <a:pt x="26035" y="14731"/>
                  </a:lnTo>
                  <a:lnTo>
                    <a:pt x="38480" y="10033"/>
                  </a:lnTo>
                  <a:lnTo>
                    <a:pt x="51307" y="6858"/>
                  </a:lnTo>
                  <a:lnTo>
                    <a:pt x="64135" y="4318"/>
                  </a:lnTo>
                  <a:lnTo>
                    <a:pt x="76961" y="2159"/>
                  </a:lnTo>
                  <a:lnTo>
                    <a:pt x="89789" y="1143"/>
                  </a:lnTo>
                  <a:lnTo>
                    <a:pt x="101980" y="381"/>
                  </a:lnTo>
                  <a:lnTo>
                    <a:pt x="113411" y="0"/>
                  </a:lnTo>
                  <a:lnTo>
                    <a:pt x="124205" y="0"/>
                  </a:lnTo>
                  <a:lnTo>
                    <a:pt x="142493" y="762"/>
                  </a:lnTo>
                  <a:lnTo>
                    <a:pt x="160909" y="2540"/>
                  </a:lnTo>
                  <a:lnTo>
                    <a:pt x="162940" y="3302"/>
                  </a:lnTo>
                  <a:lnTo>
                    <a:pt x="164718" y="5080"/>
                  </a:lnTo>
                  <a:lnTo>
                    <a:pt x="165735" y="7238"/>
                  </a:lnTo>
                  <a:lnTo>
                    <a:pt x="166115" y="9778"/>
                  </a:lnTo>
                  <a:lnTo>
                    <a:pt x="165481" y="11810"/>
                  </a:lnTo>
                  <a:lnTo>
                    <a:pt x="163702" y="13715"/>
                  </a:lnTo>
                  <a:lnTo>
                    <a:pt x="161671" y="14731"/>
                  </a:lnTo>
                  <a:lnTo>
                    <a:pt x="159257" y="15112"/>
                  </a:lnTo>
                  <a:lnTo>
                    <a:pt x="154685" y="14350"/>
                  </a:lnTo>
                  <a:lnTo>
                    <a:pt x="142875" y="13334"/>
                  </a:lnTo>
                  <a:lnTo>
                    <a:pt x="125603" y="12572"/>
                  </a:lnTo>
                  <a:lnTo>
                    <a:pt x="115189" y="12572"/>
                  </a:lnTo>
                  <a:lnTo>
                    <a:pt x="104012" y="12953"/>
                  </a:lnTo>
                  <a:lnTo>
                    <a:pt x="92201" y="13715"/>
                  </a:lnTo>
                  <a:lnTo>
                    <a:pt x="80136" y="14731"/>
                  </a:lnTo>
                  <a:lnTo>
                    <a:pt x="67564" y="16509"/>
                  </a:lnTo>
                  <a:lnTo>
                    <a:pt x="55118" y="18668"/>
                  </a:lnTo>
                  <a:lnTo>
                    <a:pt x="43053" y="21843"/>
                  </a:lnTo>
                  <a:lnTo>
                    <a:pt x="31242" y="25781"/>
                  </a:lnTo>
                  <a:lnTo>
                    <a:pt x="19811" y="30860"/>
                  </a:lnTo>
                  <a:lnTo>
                    <a:pt x="9397" y="36956"/>
                  </a:lnTo>
                  <a:lnTo>
                    <a:pt x="7239" y="37591"/>
                  </a:lnTo>
                  <a:lnTo>
                    <a:pt x="4825" y="37591"/>
                  </a:lnTo>
                  <a:lnTo>
                    <a:pt x="2793" y="36956"/>
                  </a:lnTo>
                  <a:lnTo>
                    <a:pt x="1015" y="35178"/>
                  </a:lnTo>
                  <a:lnTo>
                    <a:pt x="0" y="32638"/>
                  </a:lnTo>
                  <a:lnTo>
                    <a:pt x="0" y="30099"/>
                  </a:lnTo>
                  <a:lnTo>
                    <a:pt x="1015" y="279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1" name="Freeform 930"/>
            <p:cNvSpPr/>
            <p:nvPr/>
          </p:nvSpPr>
          <p:spPr>
            <a:xfrm>
              <a:off x="697914" y="1869645"/>
              <a:ext cx="75759" cy="53045"/>
            </a:xfrm>
            <a:custGeom>
              <a:avLst/>
              <a:gdLst/>
              <a:ahLst/>
              <a:cxnLst/>
              <a:rect l="0" t="0" r="0" b="0"/>
              <a:pathLst>
                <a:path w="75948" h="52324">
                  <a:moveTo>
                    <a:pt x="0" y="6095"/>
                  </a:moveTo>
                  <a:lnTo>
                    <a:pt x="762" y="3682"/>
                  </a:lnTo>
                  <a:lnTo>
                    <a:pt x="2160" y="1777"/>
                  </a:lnTo>
                  <a:lnTo>
                    <a:pt x="4192" y="380"/>
                  </a:lnTo>
                  <a:lnTo>
                    <a:pt x="6604" y="0"/>
                  </a:lnTo>
                  <a:lnTo>
                    <a:pt x="25019" y="2920"/>
                  </a:lnTo>
                  <a:lnTo>
                    <a:pt x="39879" y="7873"/>
                  </a:lnTo>
                  <a:lnTo>
                    <a:pt x="46483" y="11176"/>
                  </a:lnTo>
                  <a:lnTo>
                    <a:pt x="61087" y="22605"/>
                  </a:lnTo>
                  <a:lnTo>
                    <a:pt x="70486" y="33654"/>
                  </a:lnTo>
                  <a:lnTo>
                    <a:pt x="74930" y="41529"/>
                  </a:lnTo>
                  <a:lnTo>
                    <a:pt x="75311" y="42926"/>
                  </a:lnTo>
                  <a:lnTo>
                    <a:pt x="75693" y="43688"/>
                  </a:lnTo>
                  <a:lnTo>
                    <a:pt x="75947" y="46227"/>
                  </a:lnTo>
                  <a:lnTo>
                    <a:pt x="75693" y="48386"/>
                  </a:lnTo>
                  <a:lnTo>
                    <a:pt x="74296" y="50545"/>
                  </a:lnTo>
                  <a:lnTo>
                    <a:pt x="72136" y="51942"/>
                  </a:lnTo>
                  <a:lnTo>
                    <a:pt x="69723" y="52323"/>
                  </a:lnTo>
                  <a:lnTo>
                    <a:pt x="65533" y="50545"/>
                  </a:lnTo>
                  <a:lnTo>
                    <a:pt x="61468" y="42545"/>
                  </a:lnTo>
                  <a:lnTo>
                    <a:pt x="55118" y="34035"/>
                  </a:lnTo>
                  <a:lnTo>
                    <a:pt x="52071" y="30860"/>
                  </a:lnTo>
                  <a:lnTo>
                    <a:pt x="39625" y="21844"/>
                  </a:lnTo>
                  <a:lnTo>
                    <a:pt x="28068" y="16891"/>
                  </a:lnTo>
                  <a:lnTo>
                    <a:pt x="13971" y="13335"/>
                  </a:lnTo>
                  <a:lnTo>
                    <a:pt x="5969" y="12573"/>
                  </a:lnTo>
                  <a:lnTo>
                    <a:pt x="3557" y="11810"/>
                  </a:lnTo>
                  <a:lnTo>
                    <a:pt x="1779" y="10414"/>
                  </a:lnTo>
                  <a:lnTo>
                    <a:pt x="382" y="86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2" name="Freeform 931"/>
            <p:cNvSpPr/>
            <p:nvPr/>
          </p:nvSpPr>
          <p:spPr>
            <a:xfrm>
              <a:off x="791292" y="1930549"/>
              <a:ext cx="22905" cy="45188"/>
            </a:xfrm>
            <a:custGeom>
              <a:avLst/>
              <a:gdLst/>
              <a:ahLst/>
              <a:cxnLst/>
              <a:rect l="0" t="0" r="0" b="0"/>
              <a:pathLst>
                <a:path w="22607" h="45086">
                  <a:moveTo>
                    <a:pt x="2541" y="1144"/>
                  </a:moveTo>
                  <a:lnTo>
                    <a:pt x="4573" y="0"/>
                  </a:lnTo>
                  <a:lnTo>
                    <a:pt x="6985" y="0"/>
                  </a:lnTo>
                  <a:lnTo>
                    <a:pt x="9017" y="763"/>
                  </a:lnTo>
                  <a:lnTo>
                    <a:pt x="10414" y="2160"/>
                  </a:lnTo>
                  <a:lnTo>
                    <a:pt x="16638" y="13590"/>
                  </a:lnTo>
                  <a:lnTo>
                    <a:pt x="21590" y="30100"/>
                  </a:lnTo>
                  <a:lnTo>
                    <a:pt x="22606" y="36831"/>
                  </a:lnTo>
                  <a:lnTo>
                    <a:pt x="22225" y="40768"/>
                  </a:lnTo>
                  <a:lnTo>
                    <a:pt x="21210" y="42926"/>
                  </a:lnTo>
                  <a:lnTo>
                    <a:pt x="19431" y="44323"/>
                  </a:lnTo>
                  <a:lnTo>
                    <a:pt x="17018" y="45085"/>
                  </a:lnTo>
                  <a:lnTo>
                    <a:pt x="14606" y="44704"/>
                  </a:lnTo>
                  <a:lnTo>
                    <a:pt x="12955" y="43688"/>
                  </a:lnTo>
                  <a:lnTo>
                    <a:pt x="11177" y="41910"/>
                  </a:lnTo>
                  <a:lnTo>
                    <a:pt x="10414" y="39370"/>
                  </a:lnTo>
                  <a:lnTo>
                    <a:pt x="8763" y="28703"/>
                  </a:lnTo>
                  <a:lnTo>
                    <a:pt x="5970" y="19050"/>
                  </a:lnTo>
                  <a:lnTo>
                    <a:pt x="0" y="7620"/>
                  </a:lnTo>
                  <a:lnTo>
                    <a:pt x="0" y="5081"/>
                  </a:lnTo>
                  <a:lnTo>
                    <a:pt x="763" y="29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3" name="Freeform 932"/>
            <p:cNvSpPr/>
            <p:nvPr/>
          </p:nvSpPr>
          <p:spPr>
            <a:xfrm>
              <a:off x="815958" y="1930549"/>
              <a:ext cx="21142" cy="43223"/>
            </a:xfrm>
            <a:custGeom>
              <a:avLst/>
              <a:gdLst/>
              <a:ahLst/>
              <a:cxnLst/>
              <a:rect l="0" t="0" r="0" b="0"/>
              <a:pathLst>
                <a:path w="21464" h="43307">
                  <a:moveTo>
                    <a:pt x="2413" y="1015"/>
                  </a:moveTo>
                  <a:lnTo>
                    <a:pt x="4444" y="0"/>
                  </a:lnTo>
                  <a:lnTo>
                    <a:pt x="6984" y="0"/>
                  </a:lnTo>
                  <a:lnTo>
                    <a:pt x="9397" y="634"/>
                  </a:lnTo>
                  <a:lnTo>
                    <a:pt x="11175" y="2412"/>
                  </a:lnTo>
                  <a:lnTo>
                    <a:pt x="17017" y="13588"/>
                  </a:lnTo>
                  <a:lnTo>
                    <a:pt x="20828" y="29337"/>
                  </a:lnTo>
                  <a:lnTo>
                    <a:pt x="21463" y="36830"/>
                  </a:lnTo>
                  <a:lnTo>
                    <a:pt x="21208" y="39369"/>
                  </a:lnTo>
                  <a:lnTo>
                    <a:pt x="19811" y="41528"/>
                  </a:lnTo>
                  <a:lnTo>
                    <a:pt x="18033" y="42925"/>
                  </a:lnTo>
                  <a:lnTo>
                    <a:pt x="15620" y="43306"/>
                  </a:lnTo>
                  <a:lnTo>
                    <a:pt x="13208" y="42925"/>
                  </a:lnTo>
                  <a:lnTo>
                    <a:pt x="11175" y="41528"/>
                  </a:lnTo>
                  <a:lnTo>
                    <a:pt x="9652" y="39750"/>
                  </a:lnTo>
                  <a:lnTo>
                    <a:pt x="8000" y="27559"/>
                  </a:lnTo>
                  <a:lnTo>
                    <a:pt x="5588" y="18922"/>
                  </a:lnTo>
                  <a:lnTo>
                    <a:pt x="0" y="7874"/>
                  </a:lnTo>
                  <a:lnTo>
                    <a:pt x="0" y="5334"/>
                  </a:lnTo>
                  <a:lnTo>
                    <a:pt x="761" y="279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4" name="Freeform 933"/>
            <p:cNvSpPr/>
            <p:nvPr/>
          </p:nvSpPr>
          <p:spPr>
            <a:xfrm>
              <a:off x="495300" y="1820527"/>
              <a:ext cx="151520" cy="102163"/>
            </a:xfrm>
            <a:custGeom>
              <a:avLst/>
              <a:gdLst/>
              <a:ahLst/>
              <a:cxnLst/>
              <a:rect l="0" t="0" r="0" b="0"/>
              <a:pathLst>
                <a:path w="152274" h="103379">
                  <a:moveTo>
                    <a:pt x="8001" y="7874"/>
                  </a:moveTo>
                  <a:lnTo>
                    <a:pt x="21462" y="3937"/>
                  </a:lnTo>
                  <a:lnTo>
                    <a:pt x="40894" y="762"/>
                  </a:lnTo>
                  <a:lnTo>
                    <a:pt x="59308" y="0"/>
                  </a:lnTo>
                  <a:lnTo>
                    <a:pt x="76326" y="2159"/>
                  </a:lnTo>
                  <a:lnTo>
                    <a:pt x="92329" y="7112"/>
                  </a:lnTo>
                  <a:lnTo>
                    <a:pt x="102362" y="12193"/>
                  </a:lnTo>
                  <a:lnTo>
                    <a:pt x="115188" y="21083"/>
                  </a:lnTo>
                  <a:lnTo>
                    <a:pt x="134619" y="41530"/>
                  </a:lnTo>
                  <a:lnTo>
                    <a:pt x="146304" y="61215"/>
                  </a:lnTo>
                  <a:lnTo>
                    <a:pt x="152273" y="76581"/>
                  </a:lnTo>
                  <a:lnTo>
                    <a:pt x="151891" y="90806"/>
                  </a:lnTo>
                  <a:lnTo>
                    <a:pt x="150241" y="95886"/>
                  </a:lnTo>
                  <a:lnTo>
                    <a:pt x="147447" y="99822"/>
                  </a:lnTo>
                  <a:lnTo>
                    <a:pt x="144272" y="101981"/>
                  </a:lnTo>
                  <a:lnTo>
                    <a:pt x="142875" y="102616"/>
                  </a:lnTo>
                  <a:lnTo>
                    <a:pt x="139826" y="103378"/>
                  </a:lnTo>
                  <a:lnTo>
                    <a:pt x="137033" y="103378"/>
                  </a:lnTo>
                  <a:lnTo>
                    <a:pt x="134238" y="102362"/>
                  </a:lnTo>
                  <a:lnTo>
                    <a:pt x="133223" y="101600"/>
                  </a:lnTo>
                  <a:lnTo>
                    <a:pt x="115569" y="84456"/>
                  </a:lnTo>
                  <a:lnTo>
                    <a:pt x="106426" y="79121"/>
                  </a:lnTo>
                  <a:lnTo>
                    <a:pt x="87756" y="73280"/>
                  </a:lnTo>
                  <a:lnTo>
                    <a:pt x="68961" y="72644"/>
                  </a:lnTo>
                  <a:lnTo>
                    <a:pt x="52069" y="75565"/>
                  </a:lnTo>
                  <a:lnTo>
                    <a:pt x="37083" y="80518"/>
                  </a:lnTo>
                  <a:lnTo>
                    <a:pt x="17652" y="89790"/>
                  </a:lnTo>
                  <a:lnTo>
                    <a:pt x="15240" y="90552"/>
                  </a:lnTo>
                  <a:lnTo>
                    <a:pt x="13843" y="90552"/>
                  </a:lnTo>
                  <a:lnTo>
                    <a:pt x="12445" y="90171"/>
                  </a:lnTo>
                  <a:lnTo>
                    <a:pt x="10033" y="88774"/>
                  </a:lnTo>
                  <a:lnTo>
                    <a:pt x="8636" y="86234"/>
                  </a:lnTo>
                  <a:lnTo>
                    <a:pt x="1397" y="62612"/>
                  </a:lnTo>
                  <a:lnTo>
                    <a:pt x="1016" y="61849"/>
                  </a:lnTo>
                  <a:lnTo>
                    <a:pt x="1016" y="60453"/>
                  </a:lnTo>
                  <a:lnTo>
                    <a:pt x="1397" y="58674"/>
                  </a:lnTo>
                  <a:lnTo>
                    <a:pt x="2158" y="56896"/>
                  </a:lnTo>
                  <a:lnTo>
                    <a:pt x="3048" y="55881"/>
                  </a:lnTo>
                  <a:lnTo>
                    <a:pt x="4826" y="54737"/>
                  </a:lnTo>
                  <a:lnTo>
                    <a:pt x="5206" y="54737"/>
                  </a:lnTo>
                  <a:lnTo>
                    <a:pt x="2412" y="53721"/>
                  </a:lnTo>
                  <a:lnTo>
                    <a:pt x="1777" y="53340"/>
                  </a:lnTo>
                  <a:lnTo>
                    <a:pt x="380" y="51181"/>
                  </a:lnTo>
                  <a:lnTo>
                    <a:pt x="0" y="50039"/>
                  </a:lnTo>
                  <a:lnTo>
                    <a:pt x="0" y="47880"/>
                  </a:lnTo>
                  <a:lnTo>
                    <a:pt x="3809" y="13209"/>
                  </a:lnTo>
                  <a:lnTo>
                    <a:pt x="4191" y="11431"/>
                  </a:lnTo>
                  <a:lnTo>
                    <a:pt x="6604" y="863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5" name="Freeform 934"/>
            <p:cNvSpPr/>
            <p:nvPr/>
          </p:nvSpPr>
          <p:spPr>
            <a:xfrm>
              <a:off x="507634" y="1832315"/>
              <a:ext cx="128615" cy="78587"/>
            </a:xfrm>
            <a:custGeom>
              <a:avLst/>
              <a:gdLst/>
              <a:ahLst/>
              <a:cxnLst/>
              <a:rect l="0" t="0" r="0" b="0"/>
              <a:pathLst>
                <a:path w="128018" h="77217">
                  <a:moveTo>
                    <a:pt x="83567" y="10286"/>
                  </a:moveTo>
                  <a:lnTo>
                    <a:pt x="94743" y="17779"/>
                  </a:lnTo>
                  <a:lnTo>
                    <a:pt x="111379" y="35306"/>
                  </a:lnTo>
                  <a:lnTo>
                    <a:pt x="121793" y="52578"/>
                  </a:lnTo>
                  <a:lnTo>
                    <a:pt x="127636" y="66801"/>
                  </a:lnTo>
                  <a:lnTo>
                    <a:pt x="127636" y="68198"/>
                  </a:lnTo>
                  <a:lnTo>
                    <a:pt x="128017" y="69341"/>
                  </a:lnTo>
                  <a:lnTo>
                    <a:pt x="128017" y="73660"/>
                  </a:lnTo>
                  <a:lnTo>
                    <a:pt x="127636" y="75438"/>
                  </a:lnTo>
                  <a:lnTo>
                    <a:pt x="127000" y="77216"/>
                  </a:lnTo>
                  <a:lnTo>
                    <a:pt x="119000" y="68579"/>
                  </a:lnTo>
                  <a:lnTo>
                    <a:pt x="102362" y="56388"/>
                  </a:lnTo>
                  <a:lnTo>
                    <a:pt x="84710" y="49657"/>
                  </a:lnTo>
                  <a:lnTo>
                    <a:pt x="66929" y="47498"/>
                  </a:lnTo>
                  <a:lnTo>
                    <a:pt x="49911" y="48260"/>
                  </a:lnTo>
                  <a:lnTo>
                    <a:pt x="34036" y="51435"/>
                  </a:lnTo>
                  <a:lnTo>
                    <a:pt x="20447" y="55753"/>
                  </a:lnTo>
                  <a:lnTo>
                    <a:pt x="5207" y="62229"/>
                  </a:lnTo>
                  <a:lnTo>
                    <a:pt x="1779" y="51435"/>
                  </a:lnTo>
                  <a:lnTo>
                    <a:pt x="18035" y="44704"/>
                  </a:lnTo>
                  <a:lnTo>
                    <a:pt x="43689" y="34289"/>
                  </a:lnTo>
                  <a:lnTo>
                    <a:pt x="44704" y="32892"/>
                  </a:lnTo>
                  <a:lnTo>
                    <a:pt x="45467" y="31114"/>
                  </a:lnTo>
                  <a:lnTo>
                    <a:pt x="45721" y="29210"/>
                  </a:lnTo>
                  <a:lnTo>
                    <a:pt x="45721" y="28194"/>
                  </a:lnTo>
                  <a:lnTo>
                    <a:pt x="45467" y="27813"/>
                  </a:lnTo>
                  <a:lnTo>
                    <a:pt x="44450" y="25654"/>
                  </a:lnTo>
                  <a:lnTo>
                    <a:pt x="43054" y="23876"/>
                  </a:lnTo>
                  <a:lnTo>
                    <a:pt x="40894" y="23241"/>
                  </a:lnTo>
                  <a:lnTo>
                    <a:pt x="37465" y="23241"/>
                  </a:lnTo>
                  <a:lnTo>
                    <a:pt x="34418" y="23876"/>
                  </a:lnTo>
                  <a:lnTo>
                    <a:pt x="17018" y="26035"/>
                  </a:lnTo>
                  <a:lnTo>
                    <a:pt x="0" y="28575"/>
                  </a:lnTo>
                  <a:lnTo>
                    <a:pt x="636" y="22098"/>
                  </a:lnTo>
                  <a:lnTo>
                    <a:pt x="2414" y="5969"/>
                  </a:lnTo>
                  <a:lnTo>
                    <a:pt x="19812" y="1778"/>
                  </a:lnTo>
                  <a:lnTo>
                    <a:pt x="36450" y="0"/>
                  </a:lnTo>
                  <a:lnTo>
                    <a:pt x="51690" y="254"/>
                  </a:lnTo>
                  <a:lnTo>
                    <a:pt x="70740" y="4572"/>
                  </a:lnTo>
                  <a:close/>
                </a:path>
              </a:pathLst>
            </a:custGeom>
            <a:solidFill>
              <a:srgbClr val="FF6826"/>
            </a:solidFill>
            <a:ln w="0" cap="flat" cmpd="sng" algn="ctr">
              <a:solidFill>
                <a:srgbClr val="FF68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6" name="Freeform 935"/>
            <p:cNvSpPr/>
            <p:nvPr/>
          </p:nvSpPr>
          <p:spPr>
            <a:xfrm>
              <a:off x="794816" y="2280259"/>
              <a:ext cx="110998" cy="64835"/>
            </a:xfrm>
            <a:custGeom>
              <a:avLst/>
              <a:gdLst/>
              <a:ahLst/>
              <a:cxnLst/>
              <a:rect l="0" t="0" r="0" b="0"/>
              <a:pathLst>
                <a:path w="110365" h="65153">
                  <a:moveTo>
                    <a:pt x="46101" y="7874"/>
                  </a:moveTo>
                  <a:lnTo>
                    <a:pt x="61342" y="3303"/>
                  </a:lnTo>
                  <a:lnTo>
                    <a:pt x="80773" y="381"/>
                  </a:lnTo>
                  <a:lnTo>
                    <a:pt x="85345" y="0"/>
                  </a:lnTo>
                  <a:lnTo>
                    <a:pt x="97156" y="1778"/>
                  </a:lnTo>
                  <a:lnTo>
                    <a:pt x="100203" y="2921"/>
                  </a:lnTo>
                  <a:lnTo>
                    <a:pt x="105411" y="6478"/>
                  </a:lnTo>
                  <a:lnTo>
                    <a:pt x="107570" y="8637"/>
                  </a:lnTo>
                  <a:lnTo>
                    <a:pt x="109983" y="13971"/>
                  </a:lnTo>
                  <a:lnTo>
                    <a:pt x="110364" y="16891"/>
                  </a:lnTo>
                  <a:lnTo>
                    <a:pt x="109983" y="20066"/>
                  </a:lnTo>
                  <a:lnTo>
                    <a:pt x="108586" y="24003"/>
                  </a:lnTo>
                  <a:lnTo>
                    <a:pt x="102998" y="32640"/>
                  </a:lnTo>
                  <a:lnTo>
                    <a:pt x="98553" y="37212"/>
                  </a:lnTo>
                  <a:lnTo>
                    <a:pt x="80773" y="49403"/>
                  </a:lnTo>
                  <a:lnTo>
                    <a:pt x="65533" y="56515"/>
                  </a:lnTo>
                  <a:lnTo>
                    <a:pt x="49912" y="61596"/>
                  </a:lnTo>
                  <a:lnTo>
                    <a:pt x="34672" y="64771"/>
                  </a:lnTo>
                  <a:lnTo>
                    <a:pt x="21083" y="65152"/>
                  </a:lnTo>
                  <a:lnTo>
                    <a:pt x="13209" y="63755"/>
                  </a:lnTo>
                  <a:lnTo>
                    <a:pt x="6985" y="60834"/>
                  </a:lnTo>
                  <a:lnTo>
                    <a:pt x="2413" y="56515"/>
                  </a:lnTo>
                  <a:lnTo>
                    <a:pt x="381" y="51562"/>
                  </a:lnTo>
                  <a:lnTo>
                    <a:pt x="0" y="48387"/>
                  </a:lnTo>
                  <a:lnTo>
                    <a:pt x="381" y="45086"/>
                  </a:lnTo>
                  <a:lnTo>
                    <a:pt x="1778" y="41149"/>
                  </a:lnTo>
                  <a:lnTo>
                    <a:pt x="7620" y="32259"/>
                  </a:lnTo>
                  <a:lnTo>
                    <a:pt x="17399" y="23241"/>
                  </a:lnTo>
                  <a:lnTo>
                    <a:pt x="30481" y="1511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7" name="Freeform 936"/>
            <p:cNvSpPr/>
            <p:nvPr/>
          </p:nvSpPr>
          <p:spPr>
            <a:xfrm>
              <a:off x="807150" y="2292047"/>
              <a:ext cx="84569" cy="41259"/>
            </a:xfrm>
            <a:custGeom>
              <a:avLst/>
              <a:gdLst/>
              <a:ahLst/>
              <a:cxnLst/>
              <a:rect l="0" t="0" r="0" b="0"/>
              <a:pathLst>
                <a:path w="85979" h="40005">
                  <a:moveTo>
                    <a:pt x="0" y="35813"/>
                  </a:moveTo>
                  <a:lnTo>
                    <a:pt x="0" y="35051"/>
                  </a:lnTo>
                  <a:lnTo>
                    <a:pt x="380" y="34670"/>
                  </a:lnTo>
                  <a:lnTo>
                    <a:pt x="380" y="34035"/>
                  </a:lnTo>
                  <a:lnTo>
                    <a:pt x="4826" y="27559"/>
                  </a:lnTo>
                  <a:lnTo>
                    <a:pt x="12827" y="20700"/>
                  </a:lnTo>
                  <a:lnTo>
                    <a:pt x="24257" y="13588"/>
                  </a:lnTo>
                  <a:lnTo>
                    <a:pt x="38480" y="7112"/>
                  </a:lnTo>
                  <a:lnTo>
                    <a:pt x="57530" y="1778"/>
                  </a:lnTo>
                  <a:lnTo>
                    <a:pt x="72136" y="0"/>
                  </a:lnTo>
                  <a:lnTo>
                    <a:pt x="77724" y="381"/>
                  </a:lnTo>
                  <a:lnTo>
                    <a:pt x="84582" y="2540"/>
                  </a:lnTo>
                  <a:lnTo>
                    <a:pt x="85978" y="3937"/>
                  </a:lnTo>
                  <a:lnTo>
                    <a:pt x="85978" y="5715"/>
                  </a:lnTo>
                  <a:lnTo>
                    <a:pt x="84327" y="9270"/>
                  </a:lnTo>
                  <a:lnTo>
                    <a:pt x="78358" y="15366"/>
                  </a:lnTo>
                  <a:lnTo>
                    <a:pt x="63500" y="25781"/>
                  </a:lnTo>
                  <a:lnTo>
                    <a:pt x="49275" y="32131"/>
                  </a:lnTo>
                  <a:lnTo>
                    <a:pt x="30480" y="37972"/>
                  </a:lnTo>
                  <a:lnTo>
                    <a:pt x="15239" y="40004"/>
                  </a:lnTo>
                  <a:lnTo>
                    <a:pt x="4826" y="38988"/>
                  </a:lnTo>
                  <a:lnTo>
                    <a:pt x="1651" y="37591"/>
                  </a:lnTo>
                  <a:lnTo>
                    <a:pt x="380" y="36194"/>
                  </a:lnTo>
                  <a:lnTo>
                    <a:pt x="0" y="36194"/>
                  </a:lnTo>
                  <a:close/>
                </a:path>
              </a:pathLst>
            </a:custGeom>
            <a:solidFill>
              <a:srgbClr val="FFCC7F"/>
            </a:solidFill>
            <a:ln w="0" cap="flat" cmpd="sng" algn="ctr">
              <a:solidFill>
                <a:srgbClr val="FFCC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8" name="Freeform 937"/>
            <p:cNvSpPr/>
            <p:nvPr/>
          </p:nvSpPr>
          <p:spPr>
            <a:xfrm>
              <a:off x="953383" y="2223284"/>
              <a:ext cx="68713" cy="58940"/>
            </a:xfrm>
            <a:custGeom>
              <a:avLst/>
              <a:gdLst/>
              <a:ahLst/>
              <a:cxnLst/>
              <a:rect l="0" t="0" r="0" b="0"/>
              <a:pathLst>
                <a:path w="68962" h="57658">
                  <a:moveTo>
                    <a:pt x="1650" y="13588"/>
                  </a:moveTo>
                  <a:lnTo>
                    <a:pt x="4444" y="9017"/>
                  </a:lnTo>
                  <a:lnTo>
                    <a:pt x="8636" y="5333"/>
                  </a:lnTo>
                  <a:lnTo>
                    <a:pt x="13461" y="2539"/>
                  </a:lnTo>
                  <a:lnTo>
                    <a:pt x="19050" y="761"/>
                  </a:lnTo>
                  <a:lnTo>
                    <a:pt x="25272" y="0"/>
                  </a:lnTo>
                  <a:lnTo>
                    <a:pt x="31495" y="380"/>
                  </a:lnTo>
                  <a:lnTo>
                    <a:pt x="45339" y="4698"/>
                  </a:lnTo>
                  <a:lnTo>
                    <a:pt x="57150" y="12573"/>
                  </a:lnTo>
                  <a:lnTo>
                    <a:pt x="61722" y="17145"/>
                  </a:lnTo>
                  <a:lnTo>
                    <a:pt x="65150" y="22605"/>
                  </a:lnTo>
                  <a:lnTo>
                    <a:pt x="67564" y="27939"/>
                  </a:lnTo>
                  <a:lnTo>
                    <a:pt x="68961" y="33273"/>
                  </a:lnTo>
                  <a:lnTo>
                    <a:pt x="68580" y="38735"/>
                  </a:lnTo>
                  <a:lnTo>
                    <a:pt x="67310" y="43688"/>
                  </a:lnTo>
                  <a:lnTo>
                    <a:pt x="64516" y="48386"/>
                  </a:lnTo>
                  <a:lnTo>
                    <a:pt x="60705" y="51942"/>
                  </a:lnTo>
                  <a:lnTo>
                    <a:pt x="55753" y="54736"/>
                  </a:lnTo>
                  <a:lnTo>
                    <a:pt x="43941" y="57657"/>
                  </a:lnTo>
                  <a:lnTo>
                    <a:pt x="30861" y="55879"/>
                  </a:lnTo>
                  <a:lnTo>
                    <a:pt x="23875" y="53339"/>
                  </a:lnTo>
                  <a:lnTo>
                    <a:pt x="12827" y="46482"/>
                  </a:lnTo>
                  <a:lnTo>
                    <a:pt x="4825" y="37592"/>
                  </a:lnTo>
                  <a:lnTo>
                    <a:pt x="2666" y="34417"/>
                  </a:lnTo>
                  <a:lnTo>
                    <a:pt x="1397" y="30860"/>
                  </a:lnTo>
                  <a:lnTo>
                    <a:pt x="0" y="21844"/>
                  </a:lnTo>
                  <a:lnTo>
                    <a:pt x="253" y="175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39" name="Freeform 938"/>
            <p:cNvSpPr/>
            <p:nvPr/>
          </p:nvSpPr>
          <p:spPr>
            <a:xfrm>
              <a:off x="965717" y="2237036"/>
              <a:ext cx="45808" cy="31435"/>
            </a:xfrm>
            <a:custGeom>
              <a:avLst/>
              <a:gdLst/>
              <a:ahLst/>
              <a:cxnLst/>
              <a:rect l="0" t="0" r="0" b="0"/>
              <a:pathLst>
                <a:path w="44832" h="32132">
                  <a:moveTo>
                    <a:pt x="763" y="13588"/>
                  </a:moveTo>
                  <a:lnTo>
                    <a:pt x="0" y="11429"/>
                  </a:lnTo>
                  <a:lnTo>
                    <a:pt x="0" y="7493"/>
                  </a:lnTo>
                  <a:lnTo>
                    <a:pt x="763" y="6096"/>
                  </a:lnTo>
                  <a:lnTo>
                    <a:pt x="2160" y="3937"/>
                  </a:lnTo>
                  <a:lnTo>
                    <a:pt x="4572" y="2159"/>
                  </a:lnTo>
                  <a:lnTo>
                    <a:pt x="10796" y="0"/>
                  </a:lnTo>
                  <a:lnTo>
                    <a:pt x="18797" y="381"/>
                  </a:lnTo>
                  <a:lnTo>
                    <a:pt x="28067" y="3175"/>
                  </a:lnTo>
                  <a:lnTo>
                    <a:pt x="36450" y="8254"/>
                  </a:lnTo>
                  <a:lnTo>
                    <a:pt x="39625" y="11049"/>
                  </a:lnTo>
                  <a:lnTo>
                    <a:pt x="42038" y="14224"/>
                  </a:lnTo>
                  <a:lnTo>
                    <a:pt x="44450" y="20319"/>
                  </a:lnTo>
                  <a:lnTo>
                    <a:pt x="44831" y="23241"/>
                  </a:lnTo>
                  <a:lnTo>
                    <a:pt x="44069" y="25781"/>
                  </a:lnTo>
                  <a:lnTo>
                    <a:pt x="42672" y="27940"/>
                  </a:lnTo>
                  <a:lnTo>
                    <a:pt x="40260" y="29718"/>
                  </a:lnTo>
                  <a:lnTo>
                    <a:pt x="37466" y="31115"/>
                  </a:lnTo>
                  <a:lnTo>
                    <a:pt x="30227" y="32131"/>
                  </a:lnTo>
                  <a:lnTo>
                    <a:pt x="21464" y="30734"/>
                  </a:lnTo>
                  <a:lnTo>
                    <a:pt x="13844" y="27559"/>
                  </a:lnTo>
                  <a:lnTo>
                    <a:pt x="8636" y="23875"/>
                  </a:lnTo>
                  <a:lnTo>
                    <a:pt x="4572" y="200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0" name="Freeform 939"/>
            <p:cNvSpPr/>
            <p:nvPr/>
          </p:nvSpPr>
          <p:spPr>
            <a:xfrm>
              <a:off x="495300" y="2205602"/>
              <a:ext cx="81046" cy="53047"/>
            </a:xfrm>
            <a:custGeom>
              <a:avLst/>
              <a:gdLst/>
              <a:ahLst/>
              <a:cxnLst/>
              <a:rect l="0" t="0" r="0" b="0"/>
              <a:pathLst>
                <a:path w="79885" h="52326">
                  <a:moveTo>
                    <a:pt x="40260" y="762"/>
                  </a:moveTo>
                  <a:lnTo>
                    <a:pt x="54229" y="0"/>
                  </a:lnTo>
                  <a:lnTo>
                    <a:pt x="65278" y="2540"/>
                  </a:lnTo>
                  <a:lnTo>
                    <a:pt x="74931" y="7240"/>
                  </a:lnTo>
                  <a:lnTo>
                    <a:pt x="76074" y="7875"/>
                  </a:lnTo>
                  <a:lnTo>
                    <a:pt x="78106" y="10034"/>
                  </a:lnTo>
                  <a:lnTo>
                    <a:pt x="78741" y="12955"/>
                  </a:lnTo>
                  <a:lnTo>
                    <a:pt x="79884" y="44324"/>
                  </a:lnTo>
                  <a:lnTo>
                    <a:pt x="79503" y="46609"/>
                  </a:lnTo>
                  <a:lnTo>
                    <a:pt x="78106" y="48769"/>
                  </a:lnTo>
                  <a:lnTo>
                    <a:pt x="76328" y="50165"/>
                  </a:lnTo>
                  <a:lnTo>
                    <a:pt x="74296" y="50800"/>
                  </a:lnTo>
                  <a:lnTo>
                    <a:pt x="56261" y="52325"/>
                  </a:lnTo>
                  <a:lnTo>
                    <a:pt x="54229" y="51562"/>
                  </a:lnTo>
                  <a:lnTo>
                    <a:pt x="53086" y="50800"/>
                  </a:lnTo>
                  <a:lnTo>
                    <a:pt x="52071" y="49784"/>
                  </a:lnTo>
                  <a:lnTo>
                    <a:pt x="51817" y="48769"/>
                  </a:lnTo>
                  <a:lnTo>
                    <a:pt x="51054" y="47625"/>
                  </a:lnTo>
                  <a:lnTo>
                    <a:pt x="50292" y="33656"/>
                  </a:lnTo>
                  <a:lnTo>
                    <a:pt x="43816" y="35434"/>
                  </a:lnTo>
                  <a:lnTo>
                    <a:pt x="34036" y="42291"/>
                  </a:lnTo>
                  <a:lnTo>
                    <a:pt x="25782" y="50547"/>
                  </a:lnTo>
                  <a:lnTo>
                    <a:pt x="24003" y="51181"/>
                  </a:lnTo>
                  <a:lnTo>
                    <a:pt x="19813" y="50165"/>
                  </a:lnTo>
                  <a:lnTo>
                    <a:pt x="1778" y="38990"/>
                  </a:lnTo>
                  <a:lnTo>
                    <a:pt x="382" y="36957"/>
                  </a:lnTo>
                  <a:lnTo>
                    <a:pt x="0" y="35815"/>
                  </a:lnTo>
                  <a:lnTo>
                    <a:pt x="0" y="33275"/>
                  </a:lnTo>
                  <a:lnTo>
                    <a:pt x="382" y="31878"/>
                  </a:lnTo>
                  <a:lnTo>
                    <a:pt x="9779" y="19305"/>
                  </a:lnTo>
                  <a:lnTo>
                    <a:pt x="14224" y="14352"/>
                  </a:lnTo>
                  <a:lnTo>
                    <a:pt x="24385" y="6859"/>
                  </a:lnTo>
                  <a:lnTo>
                    <a:pt x="34799" y="21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1" name="Freeform 940"/>
            <p:cNvSpPr/>
            <p:nvPr/>
          </p:nvSpPr>
          <p:spPr>
            <a:xfrm>
              <a:off x="511157" y="2219355"/>
              <a:ext cx="52856" cy="25540"/>
            </a:xfrm>
            <a:custGeom>
              <a:avLst/>
              <a:gdLst/>
              <a:ahLst/>
              <a:cxnLst/>
              <a:rect l="0" t="0" r="0" b="0"/>
              <a:pathLst>
                <a:path w="52325" h="27179">
                  <a:moveTo>
                    <a:pt x="27432" y="762"/>
                  </a:moveTo>
                  <a:lnTo>
                    <a:pt x="35306" y="0"/>
                  </a:lnTo>
                  <a:lnTo>
                    <a:pt x="42292" y="1016"/>
                  </a:lnTo>
                  <a:lnTo>
                    <a:pt x="51689" y="4698"/>
                  </a:lnTo>
                  <a:lnTo>
                    <a:pt x="52324" y="26797"/>
                  </a:lnTo>
                  <a:lnTo>
                    <a:pt x="49277" y="26797"/>
                  </a:lnTo>
                  <a:lnTo>
                    <a:pt x="47880" y="27178"/>
                  </a:lnTo>
                  <a:lnTo>
                    <a:pt x="47499" y="15747"/>
                  </a:lnTo>
                  <a:lnTo>
                    <a:pt x="47117" y="13969"/>
                  </a:lnTo>
                  <a:lnTo>
                    <a:pt x="46102" y="12191"/>
                  </a:lnTo>
                  <a:lnTo>
                    <a:pt x="43688" y="10032"/>
                  </a:lnTo>
                  <a:lnTo>
                    <a:pt x="38100" y="8635"/>
                  </a:lnTo>
                  <a:lnTo>
                    <a:pt x="32893" y="8889"/>
                  </a:lnTo>
                  <a:lnTo>
                    <a:pt x="27432" y="10413"/>
                  </a:lnTo>
                  <a:lnTo>
                    <a:pt x="17653" y="15366"/>
                  </a:lnTo>
                  <a:lnTo>
                    <a:pt x="6985" y="24764"/>
                  </a:lnTo>
                  <a:lnTo>
                    <a:pt x="5207" y="23622"/>
                  </a:lnTo>
                  <a:lnTo>
                    <a:pt x="3430" y="22860"/>
                  </a:lnTo>
                  <a:lnTo>
                    <a:pt x="0" y="20447"/>
                  </a:lnTo>
                  <a:lnTo>
                    <a:pt x="3049" y="16510"/>
                  </a:lnTo>
                  <a:lnTo>
                    <a:pt x="13209" y="7112"/>
                  </a:lnTo>
                  <a:lnTo>
                    <a:pt x="20067" y="3175"/>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2" name="Freeform 941"/>
            <p:cNvSpPr/>
            <p:nvPr/>
          </p:nvSpPr>
          <p:spPr>
            <a:xfrm>
              <a:off x="895242" y="1989489"/>
              <a:ext cx="63427" cy="55011"/>
            </a:xfrm>
            <a:custGeom>
              <a:avLst/>
              <a:gdLst/>
              <a:ahLst/>
              <a:cxnLst/>
              <a:rect l="0" t="0" r="0" b="0"/>
              <a:pathLst>
                <a:path w="64137" h="54102">
                  <a:moveTo>
                    <a:pt x="3811" y="18288"/>
                  </a:moveTo>
                  <a:lnTo>
                    <a:pt x="10414" y="11810"/>
                  </a:lnTo>
                  <a:lnTo>
                    <a:pt x="21210" y="4698"/>
                  </a:lnTo>
                  <a:lnTo>
                    <a:pt x="36450" y="381"/>
                  </a:lnTo>
                  <a:lnTo>
                    <a:pt x="45847" y="0"/>
                  </a:lnTo>
                  <a:lnTo>
                    <a:pt x="48261" y="762"/>
                  </a:lnTo>
                  <a:lnTo>
                    <a:pt x="50292" y="2920"/>
                  </a:lnTo>
                  <a:lnTo>
                    <a:pt x="63881" y="23241"/>
                  </a:lnTo>
                  <a:lnTo>
                    <a:pt x="64136" y="25019"/>
                  </a:lnTo>
                  <a:lnTo>
                    <a:pt x="63881" y="26797"/>
                  </a:lnTo>
                  <a:lnTo>
                    <a:pt x="62739" y="28575"/>
                  </a:lnTo>
                  <a:lnTo>
                    <a:pt x="61341" y="30098"/>
                  </a:lnTo>
                  <a:lnTo>
                    <a:pt x="60072" y="30734"/>
                  </a:lnTo>
                  <a:lnTo>
                    <a:pt x="57913" y="31114"/>
                  </a:lnTo>
                  <a:lnTo>
                    <a:pt x="46864" y="29337"/>
                  </a:lnTo>
                  <a:lnTo>
                    <a:pt x="41656" y="29337"/>
                  </a:lnTo>
                  <a:lnTo>
                    <a:pt x="39244" y="29717"/>
                  </a:lnTo>
                  <a:lnTo>
                    <a:pt x="37085" y="30353"/>
                  </a:lnTo>
                  <a:lnTo>
                    <a:pt x="42672" y="36194"/>
                  </a:lnTo>
                  <a:lnTo>
                    <a:pt x="43308" y="37210"/>
                  </a:lnTo>
                  <a:lnTo>
                    <a:pt x="43689" y="38226"/>
                  </a:lnTo>
                  <a:lnTo>
                    <a:pt x="43689" y="40766"/>
                  </a:lnTo>
                  <a:lnTo>
                    <a:pt x="43308" y="41910"/>
                  </a:lnTo>
                  <a:lnTo>
                    <a:pt x="35688" y="51942"/>
                  </a:lnTo>
                  <a:lnTo>
                    <a:pt x="34036" y="53339"/>
                  </a:lnTo>
                  <a:lnTo>
                    <a:pt x="31878" y="54101"/>
                  </a:lnTo>
                  <a:lnTo>
                    <a:pt x="29464" y="54101"/>
                  </a:lnTo>
                  <a:lnTo>
                    <a:pt x="27433" y="53339"/>
                  </a:lnTo>
                  <a:lnTo>
                    <a:pt x="6224" y="38226"/>
                  </a:lnTo>
                  <a:lnTo>
                    <a:pt x="5842" y="37972"/>
                  </a:lnTo>
                  <a:lnTo>
                    <a:pt x="5589" y="37972"/>
                  </a:lnTo>
                  <a:lnTo>
                    <a:pt x="2033" y="33273"/>
                  </a:lnTo>
                  <a:lnTo>
                    <a:pt x="381" y="29717"/>
                  </a:lnTo>
                  <a:lnTo>
                    <a:pt x="0" y="25019"/>
                  </a:lnTo>
                  <a:lnTo>
                    <a:pt x="636" y="22606"/>
                  </a:lnTo>
                  <a:lnTo>
                    <a:pt x="1778" y="20447"/>
                  </a:lnTo>
                  <a:lnTo>
                    <a:pt x="5589" y="16763"/>
                  </a:lnTo>
                  <a:lnTo>
                    <a:pt x="4827" y="17526"/>
                  </a:lnTo>
                  <a:lnTo>
                    <a:pt x="4191" y="1790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3" name="Freeform 942"/>
            <p:cNvSpPr/>
            <p:nvPr/>
          </p:nvSpPr>
          <p:spPr>
            <a:xfrm>
              <a:off x="907575" y="2003242"/>
              <a:ext cx="31713" cy="23576"/>
            </a:xfrm>
            <a:custGeom>
              <a:avLst/>
              <a:gdLst/>
              <a:ahLst/>
              <a:cxnLst/>
              <a:rect l="0" t="0" r="0" b="0"/>
              <a:pathLst>
                <a:path w="32259" h="25020">
                  <a:moveTo>
                    <a:pt x="1016" y="13590"/>
                  </a:moveTo>
                  <a:lnTo>
                    <a:pt x="3175" y="11050"/>
                  </a:lnTo>
                  <a:lnTo>
                    <a:pt x="5588" y="8891"/>
                  </a:lnTo>
                  <a:lnTo>
                    <a:pt x="12572" y="3938"/>
                  </a:lnTo>
                  <a:lnTo>
                    <a:pt x="17398" y="2160"/>
                  </a:lnTo>
                  <a:lnTo>
                    <a:pt x="29464" y="0"/>
                  </a:lnTo>
                  <a:lnTo>
                    <a:pt x="30225" y="635"/>
                  </a:lnTo>
                  <a:lnTo>
                    <a:pt x="30606" y="1779"/>
                  </a:lnTo>
                  <a:lnTo>
                    <a:pt x="31242" y="2794"/>
                  </a:lnTo>
                  <a:lnTo>
                    <a:pt x="32258" y="3938"/>
                  </a:lnTo>
                  <a:lnTo>
                    <a:pt x="29209" y="3938"/>
                  </a:lnTo>
                  <a:lnTo>
                    <a:pt x="22986" y="4954"/>
                  </a:lnTo>
                  <a:lnTo>
                    <a:pt x="17017" y="7494"/>
                  </a:lnTo>
                  <a:lnTo>
                    <a:pt x="14605" y="9272"/>
                  </a:lnTo>
                  <a:lnTo>
                    <a:pt x="12192" y="11812"/>
                  </a:lnTo>
                  <a:lnTo>
                    <a:pt x="10159" y="15367"/>
                  </a:lnTo>
                  <a:lnTo>
                    <a:pt x="10159" y="16003"/>
                  </a:lnTo>
                  <a:lnTo>
                    <a:pt x="9778" y="16765"/>
                  </a:lnTo>
                  <a:lnTo>
                    <a:pt x="9778" y="18923"/>
                  </a:lnTo>
                  <a:lnTo>
                    <a:pt x="10159" y="20066"/>
                  </a:lnTo>
                  <a:lnTo>
                    <a:pt x="11430" y="22098"/>
                  </a:lnTo>
                  <a:lnTo>
                    <a:pt x="12572" y="23241"/>
                  </a:lnTo>
                  <a:lnTo>
                    <a:pt x="13589" y="23876"/>
                  </a:lnTo>
                  <a:lnTo>
                    <a:pt x="14605" y="25019"/>
                  </a:lnTo>
                  <a:lnTo>
                    <a:pt x="5969" y="18923"/>
                  </a:lnTo>
                  <a:lnTo>
                    <a:pt x="3809" y="17781"/>
                  </a:lnTo>
                  <a:lnTo>
                    <a:pt x="1778" y="16003"/>
                  </a:lnTo>
                  <a:lnTo>
                    <a:pt x="1016" y="15622"/>
                  </a:lnTo>
                  <a:lnTo>
                    <a:pt x="761" y="15367"/>
                  </a:lnTo>
                  <a:lnTo>
                    <a:pt x="761" y="14987"/>
                  </a:lnTo>
                  <a:lnTo>
                    <a:pt x="0" y="14225"/>
                  </a:lnTo>
                  <a:lnTo>
                    <a:pt x="381" y="14225"/>
                  </a:lnTo>
                  <a:close/>
                </a:path>
              </a:pathLst>
            </a:custGeom>
            <a:solidFill>
              <a:srgbClr val="F2BFB2"/>
            </a:solidFill>
            <a:ln w="0" cap="flat" cmpd="sng" algn="ctr">
              <a:solidFill>
                <a:srgbClr val="F2BF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4" name="Freeform 943"/>
            <p:cNvSpPr/>
            <p:nvPr/>
          </p:nvSpPr>
          <p:spPr>
            <a:xfrm>
              <a:off x="830053" y="2272400"/>
              <a:ext cx="42285" cy="15717"/>
            </a:xfrm>
            <a:custGeom>
              <a:avLst/>
              <a:gdLst/>
              <a:ahLst/>
              <a:cxnLst/>
              <a:rect l="0" t="0" r="0" b="0"/>
              <a:pathLst>
                <a:path w="42673" h="16766">
                  <a:moveTo>
                    <a:pt x="42672" y="10287"/>
                  </a:moveTo>
                  <a:lnTo>
                    <a:pt x="29083" y="12446"/>
                  </a:lnTo>
                  <a:lnTo>
                    <a:pt x="14858" y="16384"/>
                  </a:lnTo>
                  <a:lnTo>
                    <a:pt x="14224" y="16765"/>
                  </a:lnTo>
                  <a:lnTo>
                    <a:pt x="12827" y="14606"/>
                  </a:lnTo>
                  <a:lnTo>
                    <a:pt x="8255" y="11049"/>
                  </a:lnTo>
                  <a:lnTo>
                    <a:pt x="3810" y="8509"/>
                  </a:lnTo>
                  <a:lnTo>
                    <a:pt x="1650" y="7874"/>
                  </a:lnTo>
                  <a:lnTo>
                    <a:pt x="253" y="7112"/>
                  </a:lnTo>
                  <a:lnTo>
                    <a:pt x="0" y="7112"/>
                  </a:lnTo>
                  <a:lnTo>
                    <a:pt x="1269" y="5715"/>
                  </a:lnTo>
                  <a:lnTo>
                    <a:pt x="6477" y="3175"/>
                  </a:lnTo>
                  <a:lnTo>
                    <a:pt x="12827" y="1017"/>
                  </a:lnTo>
                  <a:lnTo>
                    <a:pt x="15494" y="636"/>
                  </a:lnTo>
                  <a:lnTo>
                    <a:pt x="17272" y="0"/>
                  </a:lnTo>
                  <a:lnTo>
                    <a:pt x="30480" y="255"/>
                  </a:lnTo>
                  <a:lnTo>
                    <a:pt x="38100" y="3937"/>
                  </a:lnTo>
                  <a:lnTo>
                    <a:pt x="41528" y="8128"/>
                  </a:lnTo>
                  <a:close/>
                </a:path>
              </a:pathLst>
            </a:custGeom>
            <a:solidFill>
              <a:srgbClr val="0A7FF2"/>
            </a:solidFill>
            <a:ln w="0" cap="flat" cmpd="sng" algn="ctr">
              <a:solidFill>
                <a:srgbClr val="0A7F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5" name="Freeform 944"/>
            <p:cNvSpPr/>
            <p:nvPr/>
          </p:nvSpPr>
          <p:spPr>
            <a:xfrm>
              <a:off x="965717" y="2237036"/>
              <a:ext cx="26427" cy="23576"/>
            </a:xfrm>
            <a:custGeom>
              <a:avLst/>
              <a:gdLst/>
              <a:ahLst/>
              <a:cxnLst/>
              <a:rect l="0" t="0" r="0" b="0"/>
              <a:pathLst>
                <a:path w="28068" h="22607">
                  <a:moveTo>
                    <a:pt x="28067" y="8635"/>
                  </a:moveTo>
                  <a:lnTo>
                    <a:pt x="21462" y="11430"/>
                  </a:lnTo>
                  <a:lnTo>
                    <a:pt x="10414" y="17525"/>
                  </a:lnTo>
                  <a:lnTo>
                    <a:pt x="8001" y="20065"/>
                  </a:lnTo>
                  <a:lnTo>
                    <a:pt x="6604" y="22606"/>
                  </a:lnTo>
                  <a:lnTo>
                    <a:pt x="5587" y="21462"/>
                  </a:lnTo>
                  <a:lnTo>
                    <a:pt x="1015" y="15366"/>
                  </a:lnTo>
                  <a:lnTo>
                    <a:pt x="0" y="10413"/>
                  </a:lnTo>
                  <a:lnTo>
                    <a:pt x="2793" y="7493"/>
                  </a:lnTo>
                  <a:lnTo>
                    <a:pt x="7620" y="3937"/>
                  </a:lnTo>
                  <a:lnTo>
                    <a:pt x="11176" y="2540"/>
                  </a:lnTo>
                  <a:lnTo>
                    <a:pt x="19812" y="0"/>
                  </a:lnTo>
                  <a:close/>
                </a:path>
              </a:pathLst>
            </a:custGeom>
            <a:solidFill>
              <a:srgbClr val="0A7FF2"/>
            </a:solidFill>
            <a:ln w="0" cap="flat" cmpd="sng" algn="ctr">
              <a:solidFill>
                <a:srgbClr val="0A7F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6" name="Freeform 945"/>
            <p:cNvSpPr/>
            <p:nvPr/>
          </p:nvSpPr>
          <p:spPr>
            <a:xfrm>
              <a:off x="993907" y="2237036"/>
              <a:ext cx="14095" cy="9824"/>
            </a:xfrm>
            <a:custGeom>
              <a:avLst/>
              <a:gdLst/>
              <a:ahLst/>
              <a:cxnLst/>
              <a:rect l="0" t="0" r="0" b="0"/>
              <a:pathLst>
                <a:path w="13843" h="10035">
                  <a:moveTo>
                    <a:pt x="4063" y="6097"/>
                  </a:moveTo>
                  <a:lnTo>
                    <a:pt x="0" y="0"/>
                  </a:lnTo>
                  <a:lnTo>
                    <a:pt x="3047" y="1144"/>
                  </a:lnTo>
                  <a:lnTo>
                    <a:pt x="10413" y="6097"/>
                  </a:lnTo>
                  <a:lnTo>
                    <a:pt x="11811" y="7620"/>
                  </a:lnTo>
                  <a:lnTo>
                    <a:pt x="12827" y="9017"/>
                  </a:lnTo>
                  <a:lnTo>
                    <a:pt x="13842" y="10034"/>
                  </a:lnTo>
                  <a:lnTo>
                    <a:pt x="8000" y="7240"/>
                  </a:lnTo>
                  <a:close/>
                </a:path>
              </a:pathLst>
            </a:custGeom>
            <a:solidFill>
              <a:srgbClr val="0A7FF2"/>
            </a:solidFill>
            <a:ln w="0" cap="flat" cmpd="sng" algn="ctr">
              <a:solidFill>
                <a:srgbClr val="0A7F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7" name="Freeform 946"/>
            <p:cNvSpPr/>
            <p:nvPr/>
          </p:nvSpPr>
          <p:spPr>
            <a:xfrm>
              <a:off x="979812" y="2235072"/>
              <a:ext cx="22904" cy="15717"/>
            </a:xfrm>
            <a:custGeom>
              <a:avLst/>
              <a:gdLst/>
              <a:ahLst/>
              <a:cxnLst/>
              <a:rect l="0" t="0" r="0" b="0"/>
              <a:pathLst>
                <a:path w="23623" h="15749">
                  <a:moveTo>
                    <a:pt x="11556" y="1779"/>
                  </a:moveTo>
                  <a:lnTo>
                    <a:pt x="14223" y="3938"/>
                  </a:lnTo>
                  <a:lnTo>
                    <a:pt x="20192" y="9272"/>
                  </a:lnTo>
                  <a:lnTo>
                    <a:pt x="23622" y="14351"/>
                  </a:lnTo>
                  <a:lnTo>
                    <a:pt x="16383" y="15748"/>
                  </a:lnTo>
                  <a:lnTo>
                    <a:pt x="16002" y="14987"/>
                  </a:lnTo>
                  <a:lnTo>
                    <a:pt x="7366" y="5716"/>
                  </a:lnTo>
                  <a:lnTo>
                    <a:pt x="2158" y="1397"/>
                  </a:lnTo>
                  <a:lnTo>
                    <a:pt x="0" y="382"/>
                  </a:lnTo>
                  <a:lnTo>
                    <a:pt x="381" y="382"/>
                  </a:lnTo>
                  <a:lnTo>
                    <a:pt x="1142" y="0"/>
                  </a:lnTo>
                  <a:lnTo>
                    <a:pt x="5587" y="0"/>
                  </a:lnTo>
                  <a:lnTo>
                    <a:pt x="7620" y="382"/>
                  </a:lnTo>
                  <a:close/>
                </a:path>
              </a:pathLst>
            </a:custGeom>
            <a:solidFill>
              <a:srgbClr val="727272"/>
            </a:solidFill>
            <a:ln w="0" cap="flat" cmpd="sng" algn="ctr">
              <a:solidFill>
                <a:srgbClr val="72727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8" name="Freeform 947"/>
            <p:cNvSpPr/>
            <p:nvPr/>
          </p:nvSpPr>
          <p:spPr>
            <a:xfrm>
              <a:off x="814197" y="2301871"/>
              <a:ext cx="68712" cy="27505"/>
            </a:xfrm>
            <a:custGeom>
              <a:avLst/>
              <a:gdLst/>
              <a:ahLst/>
              <a:cxnLst/>
              <a:rect l="0" t="0" r="0" b="0"/>
              <a:pathLst>
                <a:path w="67565" h="27560">
                  <a:moveTo>
                    <a:pt x="0" y="25019"/>
                  </a:moveTo>
                  <a:lnTo>
                    <a:pt x="254" y="23241"/>
                  </a:lnTo>
                  <a:lnTo>
                    <a:pt x="1651" y="21082"/>
                  </a:lnTo>
                  <a:lnTo>
                    <a:pt x="4445" y="18543"/>
                  </a:lnTo>
                  <a:lnTo>
                    <a:pt x="12826" y="13590"/>
                  </a:lnTo>
                  <a:lnTo>
                    <a:pt x="31115" y="6097"/>
                  </a:lnTo>
                  <a:lnTo>
                    <a:pt x="50545" y="1016"/>
                  </a:lnTo>
                  <a:lnTo>
                    <a:pt x="60325" y="0"/>
                  </a:lnTo>
                  <a:lnTo>
                    <a:pt x="64134" y="255"/>
                  </a:lnTo>
                  <a:lnTo>
                    <a:pt x="66548" y="1016"/>
                  </a:lnTo>
                  <a:lnTo>
                    <a:pt x="67564" y="2413"/>
                  </a:lnTo>
                  <a:lnTo>
                    <a:pt x="67182" y="4191"/>
                  </a:lnTo>
                  <a:lnTo>
                    <a:pt x="65785" y="6350"/>
                  </a:lnTo>
                  <a:lnTo>
                    <a:pt x="59181" y="11050"/>
                  </a:lnTo>
                  <a:lnTo>
                    <a:pt x="42926" y="18924"/>
                  </a:lnTo>
                  <a:lnTo>
                    <a:pt x="29082" y="23496"/>
                  </a:lnTo>
                  <a:lnTo>
                    <a:pt x="11684" y="27178"/>
                  </a:lnTo>
                  <a:lnTo>
                    <a:pt x="7239" y="27559"/>
                  </a:lnTo>
                  <a:lnTo>
                    <a:pt x="3429" y="27178"/>
                  </a:lnTo>
                  <a:lnTo>
                    <a:pt x="889" y="26416"/>
                  </a:lnTo>
                  <a:close/>
                </a:path>
              </a:pathLst>
            </a:custGeom>
            <a:solidFill>
              <a:srgbClr val="C99649"/>
            </a:solidFill>
            <a:ln w="0" cap="flat" cmpd="sng" algn="ctr">
              <a:solidFill>
                <a:srgbClr val="C9964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9" name="Freeform 948"/>
            <p:cNvSpPr/>
            <p:nvPr/>
          </p:nvSpPr>
          <p:spPr>
            <a:xfrm>
              <a:off x="754294" y="1987524"/>
              <a:ext cx="19380" cy="25540"/>
            </a:xfrm>
            <a:custGeom>
              <a:avLst/>
              <a:gdLst/>
              <a:ahLst/>
              <a:cxnLst/>
              <a:rect l="0" t="0" r="0" b="0"/>
              <a:pathLst>
                <a:path w="19687" h="25401">
                  <a:moveTo>
                    <a:pt x="8001" y="254"/>
                  </a:moveTo>
                  <a:lnTo>
                    <a:pt x="9653" y="0"/>
                  </a:lnTo>
                  <a:lnTo>
                    <a:pt x="11685" y="254"/>
                  </a:lnTo>
                  <a:lnTo>
                    <a:pt x="13208" y="1397"/>
                  </a:lnTo>
                  <a:lnTo>
                    <a:pt x="14225" y="2794"/>
                  </a:lnTo>
                  <a:lnTo>
                    <a:pt x="19686" y="17144"/>
                  </a:lnTo>
                  <a:lnTo>
                    <a:pt x="19432" y="18160"/>
                  </a:lnTo>
                  <a:lnTo>
                    <a:pt x="19050" y="18922"/>
                  </a:lnTo>
                  <a:lnTo>
                    <a:pt x="18669" y="19938"/>
                  </a:lnTo>
                  <a:lnTo>
                    <a:pt x="17272" y="21463"/>
                  </a:lnTo>
                  <a:lnTo>
                    <a:pt x="4446" y="25400"/>
                  </a:lnTo>
                  <a:lnTo>
                    <a:pt x="2794" y="25019"/>
                  </a:lnTo>
                  <a:lnTo>
                    <a:pt x="1017" y="24003"/>
                  </a:lnTo>
                  <a:lnTo>
                    <a:pt x="0" y="22097"/>
                  </a:lnTo>
                  <a:lnTo>
                    <a:pt x="0" y="20319"/>
                  </a:lnTo>
                  <a:lnTo>
                    <a:pt x="636" y="17526"/>
                  </a:lnTo>
                  <a:lnTo>
                    <a:pt x="1651" y="16382"/>
                  </a:lnTo>
                  <a:lnTo>
                    <a:pt x="3049" y="15747"/>
                  </a:lnTo>
                  <a:lnTo>
                    <a:pt x="3429" y="15747"/>
                  </a:lnTo>
                  <a:lnTo>
                    <a:pt x="8256" y="13969"/>
                  </a:lnTo>
                  <a:lnTo>
                    <a:pt x="5207" y="6731"/>
                  </a:lnTo>
                  <a:lnTo>
                    <a:pt x="5207" y="5714"/>
                  </a:lnTo>
                  <a:lnTo>
                    <a:pt x="4826" y="5334"/>
                  </a:lnTo>
                  <a:lnTo>
                    <a:pt x="4826" y="4953"/>
                  </a:lnTo>
                  <a:lnTo>
                    <a:pt x="5589" y="2159"/>
                  </a:lnTo>
                  <a:lnTo>
                    <a:pt x="6478" y="101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0" name="Freeform 949"/>
            <p:cNvSpPr/>
            <p:nvPr/>
          </p:nvSpPr>
          <p:spPr>
            <a:xfrm>
              <a:off x="724342" y="1981630"/>
              <a:ext cx="10571" cy="11788"/>
            </a:xfrm>
            <a:custGeom>
              <a:avLst/>
              <a:gdLst/>
              <a:ahLst/>
              <a:cxnLst/>
              <a:rect l="0" t="0" r="0" b="0"/>
              <a:pathLst>
                <a:path w="10415" h="10669">
                  <a:moveTo>
                    <a:pt x="10414" y="5334"/>
                  </a:moveTo>
                  <a:lnTo>
                    <a:pt x="10032" y="7493"/>
                  </a:lnTo>
                  <a:lnTo>
                    <a:pt x="9017" y="8890"/>
                  </a:lnTo>
                  <a:lnTo>
                    <a:pt x="7239" y="10413"/>
                  </a:lnTo>
                  <a:lnTo>
                    <a:pt x="5207" y="10668"/>
                  </a:lnTo>
                  <a:lnTo>
                    <a:pt x="3175" y="10413"/>
                  </a:lnTo>
                  <a:lnTo>
                    <a:pt x="381" y="7493"/>
                  </a:lnTo>
                  <a:lnTo>
                    <a:pt x="0" y="5334"/>
                  </a:lnTo>
                  <a:lnTo>
                    <a:pt x="381" y="3175"/>
                  </a:lnTo>
                  <a:lnTo>
                    <a:pt x="1778" y="1397"/>
                  </a:lnTo>
                  <a:lnTo>
                    <a:pt x="3175" y="381"/>
                  </a:lnTo>
                  <a:lnTo>
                    <a:pt x="5207" y="0"/>
                  </a:lnTo>
                  <a:lnTo>
                    <a:pt x="7239" y="381"/>
                  </a:lnTo>
                  <a:lnTo>
                    <a:pt x="9017" y="1397"/>
                  </a:lnTo>
                  <a:lnTo>
                    <a:pt x="10032" y="31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1" name="Freeform 950"/>
            <p:cNvSpPr/>
            <p:nvPr/>
          </p:nvSpPr>
          <p:spPr>
            <a:xfrm>
              <a:off x="782484" y="1979666"/>
              <a:ext cx="10571" cy="11788"/>
            </a:xfrm>
            <a:custGeom>
              <a:avLst/>
              <a:gdLst/>
              <a:ahLst/>
              <a:cxnLst/>
              <a:rect l="0" t="0" r="0" b="0"/>
              <a:pathLst>
                <a:path w="10160" h="10796">
                  <a:moveTo>
                    <a:pt x="10159" y="5335"/>
                  </a:moveTo>
                  <a:lnTo>
                    <a:pt x="9779" y="7494"/>
                  </a:lnTo>
                  <a:lnTo>
                    <a:pt x="8762" y="8891"/>
                  </a:lnTo>
                  <a:lnTo>
                    <a:pt x="7365" y="10415"/>
                  </a:lnTo>
                  <a:lnTo>
                    <a:pt x="5207" y="10795"/>
                  </a:lnTo>
                  <a:lnTo>
                    <a:pt x="3175" y="10415"/>
                  </a:lnTo>
                  <a:lnTo>
                    <a:pt x="1397" y="8891"/>
                  </a:lnTo>
                  <a:lnTo>
                    <a:pt x="380" y="7494"/>
                  </a:lnTo>
                  <a:lnTo>
                    <a:pt x="0" y="5335"/>
                  </a:lnTo>
                  <a:lnTo>
                    <a:pt x="380" y="3175"/>
                  </a:lnTo>
                  <a:lnTo>
                    <a:pt x="1397" y="1397"/>
                  </a:lnTo>
                  <a:lnTo>
                    <a:pt x="3175" y="382"/>
                  </a:lnTo>
                  <a:lnTo>
                    <a:pt x="5207" y="0"/>
                  </a:lnTo>
                  <a:lnTo>
                    <a:pt x="7365" y="382"/>
                  </a:lnTo>
                  <a:lnTo>
                    <a:pt x="8762" y="1397"/>
                  </a:lnTo>
                  <a:lnTo>
                    <a:pt x="9779" y="31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261" name="Picture 952" descr="AG00316_.gif"/>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492500" y="5732463"/>
            <a:ext cx="571500" cy="86995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2" name="Picture 953" descr="j0283646.gif"/>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941888"/>
            <a:ext cx="1085850" cy="719137"/>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3" name="Picture 954" descr="j0288928.gif"/>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051050" y="5661025"/>
            <a:ext cx="1103313" cy="93662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264" name="Group 982"/>
          <p:cNvGrpSpPr>
            <a:grpSpLocks/>
          </p:cNvGrpSpPr>
          <p:nvPr/>
        </p:nvGrpSpPr>
        <p:grpSpPr bwMode="auto">
          <a:xfrm>
            <a:off x="6875463" y="765175"/>
            <a:ext cx="874712" cy="792163"/>
            <a:chOff x="5041900" y="3934333"/>
            <a:chExt cx="970535" cy="978154"/>
          </a:xfrm>
        </p:grpSpPr>
        <p:sp>
          <p:nvSpPr>
            <p:cNvPr id="956" name="Freeform 955"/>
            <p:cNvSpPr/>
            <p:nvPr/>
          </p:nvSpPr>
          <p:spPr>
            <a:xfrm>
              <a:off x="5047184" y="4046067"/>
              <a:ext cx="959968" cy="860539"/>
            </a:xfrm>
            <a:custGeom>
              <a:avLst/>
              <a:gdLst/>
              <a:ahLst/>
              <a:cxnLst/>
              <a:rect l="0" t="0" r="0" b="0"/>
              <a:pathLst>
                <a:path w="959994" h="860426">
                  <a:moveTo>
                    <a:pt x="64517" y="749172"/>
                  </a:moveTo>
                  <a:lnTo>
                    <a:pt x="129413" y="758189"/>
                  </a:lnTo>
                  <a:lnTo>
                    <a:pt x="168275" y="716407"/>
                  </a:lnTo>
                  <a:lnTo>
                    <a:pt x="184786" y="665607"/>
                  </a:lnTo>
                  <a:lnTo>
                    <a:pt x="175387" y="623951"/>
                  </a:lnTo>
                  <a:lnTo>
                    <a:pt x="138430" y="535432"/>
                  </a:lnTo>
                  <a:lnTo>
                    <a:pt x="138430" y="468249"/>
                  </a:lnTo>
                  <a:lnTo>
                    <a:pt x="171069" y="368807"/>
                  </a:lnTo>
                  <a:lnTo>
                    <a:pt x="286512" y="269239"/>
                  </a:lnTo>
                  <a:lnTo>
                    <a:pt x="374523" y="85851"/>
                  </a:lnTo>
                  <a:lnTo>
                    <a:pt x="434594" y="23240"/>
                  </a:lnTo>
                  <a:lnTo>
                    <a:pt x="547879" y="0"/>
                  </a:lnTo>
                  <a:lnTo>
                    <a:pt x="663575" y="62611"/>
                  </a:lnTo>
                  <a:lnTo>
                    <a:pt x="700532" y="192532"/>
                  </a:lnTo>
                  <a:lnTo>
                    <a:pt x="753746" y="304038"/>
                  </a:lnTo>
                  <a:lnTo>
                    <a:pt x="860298" y="414908"/>
                  </a:lnTo>
                  <a:lnTo>
                    <a:pt x="867156" y="549656"/>
                  </a:lnTo>
                  <a:lnTo>
                    <a:pt x="825500" y="667765"/>
                  </a:lnTo>
                  <a:lnTo>
                    <a:pt x="813943" y="721232"/>
                  </a:lnTo>
                  <a:lnTo>
                    <a:pt x="888238" y="723772"/>
                  </a:lnTo>
                  <a:lnTo>
                    <a:pt x="932054" y="739647"/>
                  </a:lnTo>
                  <a:lnTo>
                    <a:pt x="925196" y="786130"/>
                  </a:lnTo>
                  <a:lnTo>
                    <a:pt x="959993" y="823214"/>
                  </a:lnTo>
                  <a:lnTo>
                    <a:pt x="945642" y="848359"/>
                  </a:lnTo>
                  <a:lnTo>
                    <a:pt x="858140" y="821055"/>
                  </a:lnTo>
                  <a:lnTo>
                    <a:pt x="804927" y="848359"/>
                  </a:lnTo>
                  <a:lnTo>
                    <a:pt x="751586" y="807212"/>
                  </a:lnTo>
                  <a:lnTo>
                    <a:pt x="656591" y="765556"/>
                  </a:lnTo>
                  <a:lnTo>
                    <a:pt x="658877" y="728471"/>
                  </a:lnTo>
                  <a:lnTo>
                    <a:pt x="721487" y="684149"/>
                  </a:lnTo>
                  <a:lnTo>
                    <a:pt x="758444" y="621283"/>
                  </a:lnTo>
                  <a:lnTo>
                    <a:pt x="783844" y="521589"/>
                  </a:lnTo>
                  <a:lnTo>
                    <a:pt x="781686" y="421766"/>
                  </a:lnTo>
                  <a:lnTo>
                    <a:pt x="705105" y="380491"/>
                  </a:lnTo>
                  <a:lnTo>
                    <a:pt x="547879" y="419607"/>
                  </a:lnTo>
                  <a:lnTo>
                    <a:pt x="471552" y="428751"/>
                  </a:lnTo>
                  <a:lnTo>
                    <a:pt x="384048" y="414908"/>
                  </a:lnTo>
                  <a:lnTo>
                    <a:pt x="335027" y="377825"/>
                  </a:lnTo>
                  <a:lnTo>
                    <a:pt x="267971" y="396494"/>
                  </a:lnTo>
                  <a:lnTo>
                    <a:pt x="214885" y="452374"/>
                  </a:lnTo>
                  <a:lnTo>
                    <a:pt x="196216" y="542797"/>
                  </a:lnTo>
                  <a:lnTo>
                    <a:pt x="219456" y="609726"/>
                  </a:lnTo>
                  <a:lnTo>
                    <a:pt x="309627" y="697864"/>
                  </a:lnTo>
                  <a:lnTo>
                    <a:pt x="286512" y="758189"/>
                  </a:lnTo>
                  <a:lnTo>
                    <a:pt x="221997" y="788289"/>
                  </a:lnTo>
                  <a:lnTo>
                    <a:pt x="57659" y="860425"/>
                  </a:lnTo>
                  <a:lnTo>
                    <a:pt x="9144" y="844041"/>
                  </a:lnTo>
                  <a:lnTo>
                    <a:pt x="0" y="811530"/>
                  </a:lnTo>
                  <a:lnTo>
                    <a:pt x="41275" y="774572"/>
                  </a:lnTo>
                  <a:close/>
                </a:path>
              </a:pathLst>
            </a:custGeom>
            <a:solidFill>
              <a:srgbClr val="C1D184"/>
            </a:solidFill>
            <a:ln w="0" cap="flat" cmpd="sng" algn="ctr">
              <a:solidFill>
                <a:srgbClr val="C1D1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7" name="Freeform 956"/>
            <p:cNvSpPr/>
            <p:nvPr/>
          </p:nvSpPr>
          <p:spPr>
            <a:xfrm>
              <a:off x="5397704" y="4187203"/>
              <a:ext cx="308246" cy="192102"/>
            </a:xfrm>
            <a:custGeom>
              <a:avLst/>
              <a:gdLst/>
              <a:ahLst/>
              <a:cxnLst/>
              <a:rect l="0" t="0" r="0" b="0"/>
              <a:pathLst>
                <a:path w="307595" h="192659">
                  <a:moveTo>
                    <a:pt x="0" y="162687"/>
                  </a:moveTo>
                  <a:lnTo>
                    <a:pt x="60070" y="48640"/>
                  </a:lnTo>
                  <a:lnTo>
                    <a:pt x="138683" y="0"/>
                  </a:lnTo>
                  <a:lnTo>
                    <a:pt x="210438" y="13715"/>
                  </a:lnTo>
                  <a:lnTo>
                    <a:pt x="275208" y="74040"/>
                  </a:lnTo>
                  <a:lnTo>
                    <a:pt x="307594" y="153288"/>
                  </a:lnTo>
                  <a:lnTo>
                    <a:pt x="245109" y="162687"/>
                  </a:lnTo>
                  <a:lnTo>
                    <a:pt x="118109" y="192658"/>
                  </a:lnTo>
                  <a:lnTo>
                    <a:pt x="55245" y="175894"/>
                  </a:lnTo>
                  <a:close/>
                </a:path>
              </a:pathLst>
            </a:custGeom>
            <a:solidFill>
              <a:srgbClr val="E3DCDC"/>
            </a:solidFill>
            <a:ln w="0" cap="flat" cmpd="sng" algn="ctr">
              <a:solidFill>
                <a:srgbClr val="E3DC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8" name="Freeform 957"/>
            <p:cNvSpPr/>
            <p:nvPr/>
          </p:nvSpPr>
          <p:spPr>
            <a:xfrm>
              <a:off x="5450547" y="4216606"/>
              <a:ext cx="202561" cy="143097"/>
            </a:xfrm>
            <a:custGeom>
              <a:avLst/>
              <a:gdLst/>
              <a:ahLst/>
              <a:cxnLst/>
              <a:rect l="0" t="0" r="0" b="0"/>
              <a:pathLst>
                <a:path w="201550" h="141478">
                  <a:moveTo>
                    <a:pt x="201549" y="76453"/>
                  </a:moveTo>
                  <a:lnTo>
                    <a:pt x="189483" y="106807"/>
                  </a:lnTo>
                  <a:lnTo>
                    <a:pt x="106552" y="134746"/>
                  </a:lnTo>
                  <a:lnTo>
                    <a:pt x="41656" y="141477"/>
                  </a:lnTo>
                  <a:lnTo>
                    <a:pt x="4699" y="113664"/>
                  </a:lnTo>
                  <a:lnTo>
                    <a:pt x="0" y="78866"/>
                  </a:lnTo>
                  <a:lnTo>
                    <a:pt x="20574" y="30226"/>
                  </a:lnTo>
                  <a:lnTo>
                    <a:pt x="87630" y="0"/>
                  </a:lnTo>
                  <a:lnTo>
                    <a:pt x="157225" y="1168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9" name="Freeform 958"/>
            <p:cNvSpPr/>
            <p:nvPr/>
          </p:nvSpPr>
          <p:spPr>
            <a:xfrm>
              <a:off x="5168721" y="4044106"/>
              <a:ext cx="762689" cy="780170"/>
            </a:xfrm>
            <a:custGeom>
              <a:avLst/>
              <a:gdLst/>
              <a:ahLst/>
              <a:cxnLst/>
              <a:rect l="0" t="0" r="0" b="0"/>
              <a:pathLst>
                <a:path w="762763" h="779272">
                  <a:moveTo>
                    <a:pt x="706119" y="723772"/>
                  </a:moveTo>
                  <a:lnTo>
                    <a:pt x="686307" y="722503"/>
                  </a:lnTo>
                  <a:lnTo>
                    <a:pt x="694436" y="678560"/>
                  </a:lnTo>
                  <a:lnTo>
                    <a:pt x="708659" y="636778"/>
                  </a:lnTo>
                  <a:lnTo>
                    <a:pt x="723773" y="594867"/>
                  </a:lnTo>
                  <a:lnTo>
                    <a:pt x="733551" y="551179"/>
                  </a:lnTo>
                  <a:lnTo>
                    <a:pt x="735711" y="504444"/>
                  </a:lnTo>
                  <a:lnTo>
                    <a:pt x="729361" y="465328"/>
                  </a:lnTo>
                  <a:lnTo>
                    <a:pt x="716407" y="430910"/>
                  </a:lnTo>
                  <a:lnTo>
                    <a:pt x="697864" y="400303"/>
                  </a:lnTo>
                  <a:lnTo>
                    <a:pt x="675513" y="371855"/>
                  </a:lnTo>
                  <a:lnTo>
                    <a:pt x="636524" y="329057"/>
                  </a:lnTo>
                  <a:lnTo>
                    <a:pt x="609853" y="297434"/>
                  </a:lnTo>
                  <a:lnTo>
                    <a:pt x="596519" y="280415"/>
                  </a:lnTo>
                  <a:lnTo>
                    <a:pt x="573405" y="235203"/>
                  </a:lnTo>
                  <a:lnTo>
                    <a:pt x="561339" y="187452"/>
                  </a:lnTo>
                  <a:lnTo>
                    <a:pt x="551433" y="139319"/>
                  </a:lnTo>
                  <a:lnTo>
                    <a:pt x="544449" y="115570"/>
                  </a:lnTo>
                  <a:lnTo>
                    <a:pt x="535305" y="92709"/>
                  </a:lnTo>
                  <a:lnTo>
                    <a:pt x="526033" y="77723"/>
                  </a:lnTo>
                  <a:lnTo>
                    <a:pt x="504570" y="53847"/>
                  </a:lnTo>
                  <a:lnTo>
                    <a:pt x="491617" y="44958"/>
                  </a:lnTo>
                  <a:lnTo>
                    <a:pt x="462914" y="33146"/>
                  </a:lnTo>
                  <a:lnTo>
                    <a:pt x="429768" y="27178"/>
                  </a:lnTo>
                  <a:lnTo>
                    <a:pt x="357758" y="30988"/>
                  </a:lnTo>
                  <a:lnTo>
                    <a:pt x="306196" y="53847"/>
                  </a:lnTo>
                  <a:lnTo>
                    <a:pt x="269748" y="90678"/>
                  </a:lnTo>
                  <a:lnTo>
                    <a:pt x="256032" y="112648"/>
                  </a:lnTo>
                  <a:lnTo>
                    <a:pt x="244348" y="136652"/>
                  </a:lnTo>
                  <a:lnTo>
                    <a:pt x="233680" y="161671"/>
                  </a:lnTo>
                  <a:lnTo>
                    <a:pt x="214757" y="211963"/>
                  </a:lnTo>
                  <a:lnTo>
                    <a:pt x="204851" y="236473"/>
                  </a:lnTo>
                  <a:lnTo>
                    <a:pt x="194182" y="259334"/>
                  </a:lnTo>
                  <a:lnTo>
                    <a:pt x="181609" y="280670"/>
                  </a:lnTo>
                  <a:lnTo>
                    <a:pt x="167005" y="298703"/>
                  </a:lnTo>
                  <a:lnTo>
                    <a:pt x="149478" y="313816"/>
                  </a:lnTo>
                  <a:lnTo>
                    <a:pt x="133984" y="325246"/>
                  </a:lnTo>
                  <a:lnTo>
                    <a:pt x="119126" y="336803"/>
                  </a:lnTo>
                  <a:lnTo>
                    <a:pt x="92709" y="360298"/>
                  </a:lnTo>
                  <a:lnTo>
                    <a:pt x="70738" y="384809"/>
                  </a:lnTo>
                  <a:lnTo>
                    <a:pt x="53339" y="411479"/>
                  </a:lnTo>
                  <a:lnTo>
                    <a:pt x="33146" y="471678"/>
                  </a:lnTo>
                  <a:lnTo>
                    <a:pt x="34417" y="546608"/>
                  </a:lnTo>
                  <a:lnTo>
                    <a:pt x="43942" y="579754"/>
                  </a:lnTo>
                  <a:lnTo>
                    <a:pt x="57657" y="611885"/>
                  </a:lnTo>
                  <a:lnTo>
                    <a:pt x="71882" y="679450"/>
                  </a:lnTo>
                  <a:lnTo>
                    <a:pt x="59817" y="704850"/>
                  </a:lnTo>
                  <a:lnTo>
                    <a:pt x="47751" y="726440"/>
                  </a:lnTo>
                  <a:lnTo>
                    <a:pt x="34417" y="748284"/>
                  </a:lnTo>
                  <a:lnTo>
                    <a:pt x="21082" y="767207"/>
                  </a:lnTo>
                  <a:lnTo>
                    <a:pt x="9906" y="778890"/>
                  </a:lnTo>
                  <a:lnTo>
                    <a:pt x="2158" y="779271"/>
                  </a:lnTo>
                  <a:lnTo>
                    <a:pt x="0" y="765047"/>
                  </a:lnTo>
                  <a:lnTo>
                    <a:pt x="7746" y="743965"/>
                  </a:lnTo>
                  <a:lnTo>
                    <a:pt x="24511" y="723391"/>
                  </a:lnTo>
                  <a:lnTo>
                    <a:pt x="51815" y="676783"/>
                  </a:lnTo>
                  <a:lnTo>
                    <a:pt x="49021" y="644525"/>
                  </a:lnTo>
                  <a:lnTo>
                    <a:pt x="35940" y="612775"/>
                  </a:lnTo>
                  <a:lnTo>
                    <a:pt x="20319" y="581278"/>
                  </a:lnTo>
                  <a:lnTo>
                    <a:pt x="9525" y="549275"/>
                  </a:lnTo>
                  <a:lnTo>
                    <a:pt x="3048" y="471296"/>
                  </a:lnTo>
                  <a:lnTo>
                    <a:pt x="6095" y="438150"/>
                  </a:lnTo>
                  <a:lnTo>
                    <a:pt x="14732" y="408432"/>
                  </a:lnTo>
                  <a:lnTo>
                    <a:pt x="27939" y="380491"/>
                  </a:lnTo>
                  <a:lnTo>
                    <a:pt x="36830" y="367157"/>
                  </a:lnTo>
                  <a:lnTo>
                    <a:pt x="59817" y="341121"/>
                  </a:lnTo>
                  <a:lnTo>
                    <a:pt x="88773" y="315976"/>
                  </a:lnTo>
                  <a:lnTo>
                    <a:pt x="106044" y="303276"/>
                  </a:lnTo>
                  <a:lnTo>
                    <a:pt x="127507" y="285115"/>
                  </a:lnTo>
                  <a:lnTo>
                    <a:pt x="145542" y="264033"/>
                  </a:lnTo>
                  <a:lnTo>
                    <a:pt x="161670" y="240410"/>
                  </a:lnTo>
                  <a:lnTo>
                    <a:pt x="175640" y="215391"/>
                  </a:lnTo>
                  <a:lnTo>
                    <a:pt x="188468" y="189229"/>
                  </a:lnTo>
                  <a:lnTo>
                    <a:pt x="213487" y="135382"/>
                  </a:lnTo>
                  <a:lnTo>
                    <a:pt x="226694" y="109601"/>
                  </a:lnTo>
                  <a:lnTo>
                    <a:pt x="240919" y="84835"/>
                  </a:lnTo>
                  <a:lnTo>
                    <a:pt x="257301" y="61976"/>
                  </a:lnTo>
                  <a:lnTo>
                    <a:pt x="276225" y="41783"/>
                  </a:lnTo>
                  <a:lnTo>
                    <a:pt x="298069" y="24510"/>
                  </a:lnTo>
                  <a:lnTo>
                    <a:pt x="323850" y="11176"/>
                  </a:lnTo>
                  <a:lnTo>
                    <a:pt x="353440" y="2159"/>
                  </a:lnTo>
                  <a:lnTo>
                    <a:pt x="429132" y="0"/>
                  </a:lnTo>
                  <a:lnTo>
                    <a:pt x="481838" y="11176"/>
                  </a:lnTo>
                  <a:lnTo>
                    <a:pt x="521334" y="31241"/>
                  </a:lnTo>
                  <a:lnTo>
                    <a:pt x="549656" y="58801"/>
                  </a:lnTo>
                  <a:lnTo>
                    <a:pt x="570738" y="92709"/>
                  </a:lnTo>
                  <a:lnTo>
                    <a:pt x="586739" y="130683"/>
                  </a:lnTo>
                  <a:lnTo>
                    <a:pt x="614552" y="215900"/>
                  </a:lnTo>
                  <a:lnTo>
                    <a:pt x="631698" y="259334"/>
                  </a:lnTo>
                  <a:lnTo>
                    <a:pt x="642874" y="281685"/>
                  </a:lnTo>
                  <a:lnTo>
                    <a:pt x="654557" y="300228"/>
                  </a:lnTo>
                  <a:lnTo>
                    <a:pt x="679450" y="330200"/>
                  </a:lnTo>
                  <a:lnTo>
                    <a:pt x="704342" y="353821"/>
                  </a:lnTo>
                  <a:lnTo>
                    <a:pt x="726694" y="377063"/>
                  </a:lnTo>
                  <a:lnTo>
                    <a:pt x="758063" y="438658"/>
                  </a:lnTo>
                  <a:lnTo>
                    <a:pt x="762762" y="487679"/>
                  </a:lnTo>
                  <a:lnTo>
                    <a:pt x="758444" y="554354"/>
                  </a:lnTo>
                  <a:lnTo>
                    <a:pt x="747776" y="597661"/>
                  </a:lnTo>
                  <a:lnTo>
                    <a:pt x="739648" y="618363"/>
                  </a:lnTo>
                  <a:lnTo>
                    <a:pt x="731012" y="6390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0" name="Freeform 959"/>
            <p:cNvSpPr/>
            <p:nvPr/>
          </p:nvSpPr>
          <p:spPr>
            <a:xfrm>
              <a:off x="5367760" y="4336180"/>
              <a:ext cx="373418" cy="56846"/>
            </a:xfrm>
            <a:custGeom>
              <a:avLst/>
              <a:gdLst/>
              <a:ahLst/>
              <a:cxnLst/>
              <a:rect l="0" t="0" r="0" b="0"/>
              <a:pathLst>
                <a:path w="373126" h="56770">
                  <a:moveTo>
                    <a:pt x="3682" y="12700"/>
                  </a:moveTo>
                  <a:lnTo>
                    <a:pt x="17525" y="5588"/>
                  </a:lnTo>
                  <a:lnTo>
                    <a:pt x="32512" y="3175"/>
                  </a:lnTo>
                  <a:lnTo>
                    <a:pt x="65150" y="8763"/>
                  </a:lnTo>
                  <a:lnTo>
                    <a:pt x="97408" y="20193"/>
                  </a:lnTo>
                  <a:lnTo>
                    <a:pt x="126237" y="29209"/>
                  </a:lnTo>
                  <a:lnTo>
                    <a:pt x="162306" y="31877"/>
                  </a:lnTo>
                  <a:lnTo>
                    <a:pt x="194944" y="25781"/>
                  </a:lnTo>
                  <a:lnTo>
                    <a:pt x="226949" y="15494"/>
                  </a:lnTo>
                  <a:lnTo>
                    <a:pt x="260095" y="4445"/>
                  </a:lnTo>
                  <a:lnTo>
                    <a:pt x="313436" y="0"/>
                  </a:lnTo>
                  <a:lnTo>
                    <a:pt x="365760" y="6603"/>
                  </a:lnTo>
                  <a:lnTo>
                    <a:pt x="373125" y="18922"/>
                  </a:lnTo>
                  <a:lnTo>
                    <a:pt x="369316" y="24510"/>
                  </a:lnTo>
                  <a:lnTo>
                    <a:pt x="361061" y="26415"/>
                  </a:lnTo>
                  <a:lnTo>
                    <a:pt x="313817" y="22352"/>
                  </a:lnTo>
                  <a:lnTo>
                    <a:pt x="266954" y="28575"/>
                  </a:lnTo>
                  <a:lnTo>
                    <a:pt x="196214" y="50800"/>
                  </a:lnTo>
                  <a:lnTo>
                    <a:pt x="160147" y="56769"/>
                  </a:lnTo>
                  <a:lnTo>
                    <a:pt x="121031" y="53847"/>
                  </a:lnTo>
                  <a:lnTo>
                    <a:pt x="69850" y="32258"/>
                  </a:lnTo>
                  <a:lnTo>
                    <a:pt x="45847" y="25400"/>
                  </a:lnTo>
                  <a:lnTo>
                    <a:pt x="13588" y="30352"/>
                  </a:lnTo>
                  <a:lnTo>
                    <a:pt x="0" y="2641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1" name="Freeform 960"/>
            <p:cNvSpPr/>
            <p:nvPr/>
          </p:nvSpPr>
          <p:spPr>
            <a:xfrm>
              <a:off x="5392420" y="4177401"/>
              <a:ext cx="327622" cy="182302"/>
            </a:xfrm>
            <a:custGeom>
              <a:avLst/>
              <a:gdLst/>
              <a:ahLst/>
              <a:cxnLst/>
              <a:rect l="0" t="0" r="0" b="0"/>
              <a:pathLst>
                <a:path w="328041" h="181231">
                  <a:moveTo>
                    <a:pt x="0" y="167894"/>
                  </a:moveTo>
                  <a:lnTo>
                    <a:pt x="13334" y="133858"/>
                  </a:lnTo>
                  <a:lnTo>
                    <a:pt x="22225" y="111887"/>
                  </a:lnTo>
                  <a:lnTo>
                    <a:pt x="31241" y="91313"/>
                  </a:lnTo>
                  <a:lnTo>
                    <a:pt x="41528" y="72772"/>
                  </a:lnTo>
                  <a:lnTo>
                    <a:pt x="53213" y="56007"/>
                  </a:lnTo>
                  <a:lnTo>
                    <a:pt x="66547" y="40894"/>
                  </a:lnTo>
                  <a:lnTo>
                    <a:pt x="82422" y="28068"/>
                  </a:lnTo>
                  <a:lnTo>
                    <a:pt x="101726" y="16383"/>
                  </a:lnTo>
                  <a:lnTo>
                    <a:pt x="124459" y="7367"/>
                  </a:lnTo>
                  <a:lnTo>
                    <a:pt x="154813" y="381"/>
                  </a:lnTo>
                  <a:lnTo>
                    <a:pt x="183895" y="0"/>
                  </a:lnTo>
                  <a:lnTo>
                    <a:pt x="235203" y="17273"/>
                  </a:lnTo>
                  <a:lnTo>
                    <a:pt x="257556" y="33529"/>
                  </a:lnTo>
                  <a:lnTo>
                    <a:pt x="277495" y="53341"/>
                  </a:lnTo>
                  <a:lnTo>
                    <a:pt x="294894" y="77089"/>
                  </a:lnTo>
                  <a:lnTo>
                    <a:pt x="310007" y="103760"/>
                  </a:lnTo>
                  <a:lnTo>
                    <a:pt x="320294" y="125223"/>
                  </a:lnTo>
                  <a:lnTo>
                    <a:pt x="328040" y="146558"/>
                  </a:lnTo>
                  <a:lnTo>
                    <a:pt x="326263" y="159639"/>
                  </a:lnTo>
                  <a:lnTo>
                    <a:pt x="319024" y="166117"/>
                  </a:lnTo>
                  <a:lnTo>
                    <a:pt x="299720" y="156718"/>
                  </a:lnTo>
                  <a:lnTo>
                    <a:pt x="282066" y="114047"/>
                  </a:lnTo>
                  <a:lnTo>
                    <a:pt x="269620" y="92964"/>
                  </a:lnTo>
                  <a:lnTo>
                    <a:pt x="255396" y="74042"/>
                  </a:lnTo>
                  <a:lnTo>
                    <a:pt x="239521" y="57658"/>
                  </a:lnTo>
                  <a:lnTo>
                    <a:pt x="222503" y="44324"/>
                  </a:lnTo>
                  <a:lnTo>
                    <a:pt x="203200" y="35306"/>
                  </a:lnTo>
                  <a:lnTo>
                    <a:pt x="181483" y="30099"/>
                  </a:lnTo>
                  <a:lnTo>
                    <a:pt x="133984" y="35687"/>
                  </a:lnTo>
                  <a:lnTo>
                    <a:pt x="80771" y="63247"/>
                  </a:lnTo>
                  <a:lnTo>
                    <a:pt x="54101" y="97663"/>
                  </a:lnTo>
                  <a:lnTo>
                    <a:pt x="38608" y="136018"/>
                  </a:lnTo>
                  <a:lnTo>
                    <a:pt x="29971" y="155575"/>
                  </a:lnTo>
                  <a:lnTo>
                    <a:pt x="18414" y="175642"/>
                  </a:lnTo>
                  <a:lnTo>
                    <a:pt x="5588" y="1812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2" name="Freeform 961"/>
            <p:cNvSpPr/>
            <p:nvPr/>
          </p:nvSpPr>
          <p:spPr>
            <a:xfrm>
              <a:off x="5526287" y="4257771"/>
              <a:ext cx="70456" cy="70568"/>
            </a:xfrm>
            <a:custGeom>
              <a:avLst/>
              <a:gdLst/>
              <a:ahLst/>
              <a:cxnLst/>
              <a:rect l="0" t="0" r="0" b="0"/>
              <a:pathLst>
                <a:path w="69598" h="69343">
                  <a:moveTo>
                    <a:pt x="0" y="34417"/>
                  </a:moveTo>
                  <a:lnTo>
                    <a:pt x="3049" y="19431"/>
                  </a:lnTo>
                  <a:lnTo>
                    <a:pt x="11176" y="8636"/>
                  </a:lnTo>
                  <a:lnTo>
                    <a:pt x="35180" y="0"/>
                  </a:lnTo>
                  <a:lnTo>
                    <a:pt x="58929" y="8636"/>
                  </a:lnTo>
                  <a:lnTo>
                    <a:pt x="69597" y="34417"/>
                  </a:lnTo>
                  <a:lnTo>
                    <a:pt x="66549" y="50038"/>
                  </a:lnTo>
                  <a:lnTo>
                    <a:pt x="58929" y="60706"/>
                  </a:lnTo>
                  <a:lnTo>
                    <a:pt x="35180" y="69342"/>
                  </a:lnTo>
                  <a:lnTo>
                    <a:pt x="11176" y="607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3" name="Freeform 962"/>
            <p:cNvSpPr/>
            <p:nvPr/>
          </p:nvSpPr>
          <p:spPr>
            <a:xfrm>
              <a:off x="5411796" y="4357742"/>
              <a:ext cx="40512" cy="33324"/>
            </a:xfrm>
            <a:custGeom>
              <a:avLst/>
              <a:gdLst/>
              <a:ahLst/>
              <a:cxnLst/>
              <a:rect l="0" t="0" r="0" b="0"/>
              <a:pathLst>
                <a:path w="39880" h="34671">
                  <a:moveTo>
                    <a:pt x="36957" y="14224"/>
                  </a:moveTo>
                  <a:lnTo>
                    <a:pt x="17146" y="34670"/>
                  </a:lnTo>
                  <a:lnTo>
                    <a:pt x="2922" y="34670"/>
                  </a:lnTo>
                  <a:lnTo>
                    <a:pt x="0" y="27813"/>
                  </a:lnTo>
                  <a:lnTo>
                    <a:pt x="2922" y="20320"/>
                  </a:lnTo>
                  <a:lnTo>
                    <a:pt x="22734" y="0"/>
                  </a:lnTo>
                  <a:lnTo>
                    <a:pt x="36957" y="0"/>
                  </a:lnTo>
                  <a:lnTo>
                    <a:pt x="39879" y="711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4" name="Freeform 963"/>
            <p:cNvSpPr/>
            <p:nvPr/>
          </p:nvSpPr>
          <p:spPr>
            <a:xfrm>
              <a:off x="5455830" y="4369503"/>
              <a:ext cx="35228" cy="49006"/>
            </a:xfrm>
            <a:custGeom>
              <a:avLst/>
              <a:gdLst/>
              <a:ahLst/>
              <a:cxnLst/>
              <a:rect l="0" t="0" r="0" b="0"/>
              <a:pathLst>
                <a:path w="35307" h="49913">
                  <a:moveTo>
                    <a:pt x="35306" y="10542"/>
                  </a:moveTo>
                  <a:lnTo>
                    <a:pt x="27558" y="23242"/>
                  </a:lnTo>
                  <a:lnTo>
                    <a:pt x="17271" y="47753"/>
                  </a:lnTo>
                  <a:lnTo>
                    <a:pt x="10287" y="49912"/>
                  </a:lnTo>
                  <a:lnTo>
                    <a:pt x="0" y="40006"/>
                  </a:lnTo>
                  <a:lnTo>
                    <a:pt x="15113" y="10542"/>
                  </a:lnTo>
                  <a:lnTo>
                    <a:pt x="18033" y="2541"/>
                  </a:lnTo>
                  <a:lnTo>
                    <a:pt x="2540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5" name="Freeform 964"/>
            <p:cNvSpPr/>
            <p:nvPr/>
          </p:nvSpPr>
          <p:spPr>
            <a:xfrm>
              <a:off x="5515718" y="4379305"/>
              <a:ext cx="19376" cy="41164"/>
            </a:xfrm>
            <a:custGeom>
              <a:avLst/>
              <a:gdLst/>
              <a:ahLst/>
              <a:cxnLst/>
              <a:rect l="0" t="0" r="0" b="0"/>
              <a:pathLst>
                <a:path w="20194" h="40006">
                  <a:moveTo>
                    <a:pt x="20193" y="9906"/>
                  </a:moveTo>
                  <a:lnTo>
                    <a:pt x="20193" y="29718"/>
                  </a:lnTo>
                  <a:lnTo>
                    <a:pt x="17145" y="37466"/>
                  </a:lnTo>
                  <a:lnTo>
                    <a:pt x="10287" y="40005"/>
                  </a:lnTo>
                  <a:lnTo>
                    <a:pt x="0" y="29718"/>
                  </a:lnTo>
                  <a:lnTo>
                    <a:pt x="0" y="9906"/>
                  </a:lnTo>
                  <a:lnTo>
                    <a:pt x="2922" y="2160"/>
                  </a:lnTo>
                  <a:lnTo>
                    <a:pt x="1028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6" name="Freeform 965"/>
            <p:cNvSpPr/>
            <p:nvPr/>
          </p:nvSpPr>
          <p:spPr>
            <a:xfrm>
              <a:off x="5630210" y="4349901"/>
              <a:ext cx="24660" cy="66648"/>
            </a:xfrm>
            <a:custGeom>
              <a:avLst/>
              <a:gdLst/>
              <a:ahLst/>
              <a:cxnLst/>
              <a:rect l="0" t="0" r="0" b="0"/>
              <a:pathLst>
                <a:path w="24767" h="65026">
                  <a:moveTo>
                    <a:pt x="20067" y="9906"/>
                  </a:moveTo>
                  <a:lnTo>
                    <a:pt x="24766" y="52706"/>
                  </a:lnTo>
                  <a:lnTo>
                    <a:pt x="23242" y="60961"/>
                  </a:lnTo>
                  <a:lnTo>
                    <a:pt x="17654" y="65025"/>
                  </a:lnTo>
                  <a:lnTo>
                    <a:pt x="4954" y="57531"/>
                  </a:lnTo>
                  <a:lnTo>
                    <a:pt x="0" y="9906"/>
                  </a:lnTo>
                  <a:lnTo>
                    <a:pt x="3303" y="2413"/>
                  </a:lnTo>
                  <a:lnTo>
                    <a:pt x="1016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7" name="Freeform 966"/>
            <p:cNvSpPr/>
            <p:nvPr/>
          </p:nvSpPr>
          <p:spPr>
            <a:xfrm>
              <a:off x="5674245" y="4347942"/>
              <a:ext cx="35228" cy="52926"/>
            </a:xfrm>
            <a:custGeom>
              <a:avLst/>
              <a:gdLst/>
              <a:ahLst/>
              <a:cxnLst/>
              <a:rect l="0" t="0" r="0" b="0"/>
              <a:pathLst>
                <a:path w="34037" h="54104">
                  <a:moveTo>
                    <a:pt x="18923" y="6478"/>
                  </a:moveTo>
                  <a:lnTo>
                    <a:pt x="34036" y="41148"/>
                  </a:lnTo>
                  <a:lnTo>
                    <a:pt x="33148" y="49277"/>
                  </a:lnTo>
                  <a:lnTo>
                    <a:pt x="27560" y="54103"/>
                  </a:lnTo>
                  <a:lnTo>
                    <a:pt x="14986" y="47244"/>
                  </a:lnTo>
                  <a:lnTo>
                    <a:pt x="0" y="12319"/>
                  </a:lnTo>
                  <a:lnTo>
                    <a:pt x="890" y="4318"/>
                  </a:lnTo>
                  <a:lnTo>
                    <a:pt x="647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8" name="Freeform 967"/>
            <p:cNvSpPr/>
            <p:nvPr/>
          </p:nvSpPr>
          <p:spPr>
            <a:xfrm>
              <a:off x="5565037" y="4369503"/>
              <a:ext cx="26422" cy="58807"/>
            </a:xfrm>
            <a:custGeom>
              <a:avLst/>
              <a:gdLst/>
              <a:ahLst/>
              <a:cxnLst/>
              <a:rect l="0" t="0" r="0" b="0"/>
              <a:pathLst>
                <a:path w="25020" h="60326">
                  <a:moveTo>
                    <a:pt x="19557" y="10542"/>
                  </a:moveTo>
                  <a:lnTo>
                    <a:pt x="25019" y="50293"/>
                  </a:lnTo>
                  <a:lnTo>
                    <a:pt x="21463" y="57658"/>
                  </a:lnTo>
                  <a:lnTo>
                    <a:pt x="14605" y="60325"/>
                  </a:lnTo>
                  <a:lnTo>
                    <a:pt x="4699" y="50293"/>
                  </a:lnTo>
                  <a:lnTo>
                    <a:pt x="0" y="10542"/>
                  </a:lnTo>
                  <a:lnTo>
                    <a:pt x="3048" y="2541"/>
                  </a:lnTo>
                  <a:lnTo>
                    <a:pt x="990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9" name="Freeform 968"/>
            <p:cNvSpPr/>
            <p:nvPr/>
          </p:nvSpPr>
          <p:spPr>
            <a:xfrm>
              <a:off x="5411796" y="4134276"/>
              <a:ext cx="280063" cy="94091"/>
            </a:xfrm>
            <a:custGeom>
              <a:avLst/>
              <a:gdLst/>
              <a:ahLst/>
              <a:cxnLst/>
              <a:rect l="0" t="0" r="0" b="0"/>
              <a:pathLst>
                <a:path w="280799" h="94235">
                  <a:moveTo>
                    <a:pt x="0" y="80009"/>
                  </a:moveTo>
                  <a:lnTo>
                    <a:pt x="13336" y="62357"/>
                  </a:lnTo>
                  <a:lnTo>
                    <a:pt x="29211" y="45973"/>
                  </a:lnTo>
                  <a:lnTo>
                    <a:pt x="54103" y="27432"/>
                  </a:lnTo>
                  <a:lnTo>
                    <a:pt x="82042" y="13334"/>
                  </a:lnTo>
                  <a:lnTo>
                    <a:pt x="111634" y="4190"/>
                  </a:lnTo>
                  <a:lnTo>
                    <a:pt x="142113" y="0"/>
                  </a:lnTo>
                  <a:lnTo>
                    <a:pt x="203200" y="6477"/>
                  </a:lnTo>
                  <a:lnTo>
                    <a:pt x="257556" y="35178"/>
                  </a:lnTo>
                  <a:lnTo>
                    <a:pt x="280798" y="59435"/>
                  </a:lnTo>
                  <a:lnTo>
                    <a:pt x="279273" y="73533"/>
                  </a:lnTo>
                  <a:lnTo>
                    <a:pt x="264923" y="71754"/>
                  </a:lnTo>
                  <a:lnTo>
                    <a:pt x="250063" y="56769"/>
                  </a:lnTo>
                  <a:lnTo>
                    <a:pt x="233554" y="42164"/>
                  </a:lnTo>
                  <a:lnTo>
                    <a:pt x="211329" y="30098"/>
                  </a:lnTo>
                  <a:lnTo>
                    <a:pt x="187706" y="22352"/>
                  </a:lnTo>
                  <a:lnTo>
                    <a:pt x="137923" y="19811"/>
                  </a:lnTo>
                  <a:lnTo>
                    <a:pt x="88900" y="32258"/>
                  </a:lnTo>
                  <a:lnTo>
                    <a:pt x="45848" y="58039"/>
                  </a:lnTo>
                  <a:lnTo>
                    <a:pt x="30861" y="74802"/>
                  </a:lnTo>
                  <a:lnTo>
                    <a:pt x="16637" y="91185"/>
                  </a:lnTo>
                  <a:lnTo>
                    <a:pt x="2032" y="942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0" name="Freeform 969"/>
            <p:cNvSpPr/>
            <p:nvPr/>
          </p:nvSpPr>
          <p:spPr>
            <a:xfrm>
              <a:off x="5334294" y="4020583"/>
              <a:ext cx="214892" cy="127415"/>
            </a:xfrm>
            <a:custGeom>
              <a:avLst/>
              <a:gdLst/>
              <a:ahLst/>
              <a:cxnLst/>
              <a:rect l="0" t="0" r="0" b="0"/>
              <a:pathLst>
                <a:path w="213616" h="127636">
                  <a:moveTo>
                    <a:pt x="195961" y="47372"/>
                  </a:moveTo>
                  <a:lnTo>
                    <a:pt x="182627" y="31878"/>
                  </a:lnTo>
                  <a:lnTo>
                    <a:pt x="164973" y="20066"/>
                  </a:lnTo>
                  <a:lnTo>
                    <a:pt x="119889" y="19431"/>
                  </a:lnTo>
                  <a:lnTo>
                    <a:pt x="72264" y="40133"/>
                  </a:lnTo>
                  <a:lnTo>
                    <a:pt x="34798" y="75185"/>
                  </a:lnTo>
                  <a:lnTo>
                    <a:pt x="19812" y="117729"/>
                  </a:lnTo>
                  <a:lnTo>
                    <a:pt x="16765" y="125604"/>
                  </a:lnTo>
                  <a:lnTo>
                    <a:pt x="9906" y="127635"/>
                  </a:lnTo>
                  <a:lnTo>
                    <a:pt x="0" y="117729"/>
                  </a:lnTo>
                  <a:lnTo>
                    <a:pt x="6097" y="89154"/>
                  </a:lnTo>
                  <a:lnTo>
                    <a:pt x="22353" y="62485"/>
                  </a:lnTo>
                  <a:lnTo>
                    <a:pt x="46864" y="38354"/>
                  </a:lnTo>
                  <a:lnTo>
                    <a:pt x="76073" y="18797"/>
                  </a:lnTo>
                  <a:lnTo>
                    <a:pt x="108712" y="6097"/>
                  </a:lnTo>
                  <a:lnTo>
                    <a:pt x="141352" y="0"/>
                  </a:lnTo>
                  <a:lnTo>
                    <a:pt x="171831" y="3684"/>
                  </a:lnTo>
                  <a:lnTo>
                    <a:pt x="197612" y="17018"/>
                  </a:lnTo>
                  <a:lnTo>
                    <a:pt x="206629" y="27179"/>
                  </a:lnTo>
                  <a:lnTo>
                    <a:pt x="213615" y="38354"/>
                  </a:lnTo>
                  <a:lnTo>
                    <a:pt x="209678" y="5219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1" name="Freeform 970"/>
            <p:cNvSpPr/>
            <p:nvPr/>
          </p:nvSpPr>
          <p:spPr>
            <a:xfrm>
              <a:off x="5508672" y="3934333"/>
              <a:ext cx="47559" cy="139177"/>
            </a:xfrm>
            <a:custGeom>
              <a:avLst/>
              <a:gdLst/>
              <a:ahLst/>
              <a:cxnLst/>
              <a:rect l="0" t="0" r="0" b="0"/>
              <a:pathLst>
                <a:path w="48133" h="138558">
                  <a:moveTo>
                    <a:pt x="27939" y="128651"/>
                  </a:moveTo>
                  <a:lnTo>
                    <a:pt x="23240" y="68452"/>
                  </a:lnTo>
                  <a:lnTo>
                    <a:pt x="14605" y="44322"/>
                  </a:lnTo>
                  <a:lnTo>
                    <a:pt x="0" y="14224"/>
                  </a:lnTo>
                  <a:lnTo>
                    <a:pt x="2158" y="0"/>
                  </a:lnTo>
                  <a:lnTo>
                    <a:pt x="16001" y="2158"/>
                  </a:lnTo>
                  <a:lnTo>
                    <a:pt x="32257" y="28828"/>
                  </a:lnTo>
                  <a:lnTo>
                    <a:pt x="41656" y="61976"/>
                  </a:lnTo>
                  <a:lnTo>
                    <a:pt x="48132" y="128651"/>
                  </a:lnTo>
                  <a:lnTo>
                    <a:pt x="44703" y="136017"/>
                  </a:lnTo>
                  <a:lnTo>
                    <a:pt x="37845" y="1385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2" name="Freeform 971"/>
            <p:cNvSpPr/>
            <p:nvPr/>
          </p:nvSpPr>
          <p:spPr>
            <a:xfrm>
              <a:off x="5545663" y="3961776"/>
              <a:ext cx="221937" cy="113693"/>
            </a:xfrm>
            <a:custGeom>
              <a:avLst/>
              <a:gdLst/>
              <a:ahLst/>
              <a:cxnLst/>
              <a:rect l="0" t="0" r="0" b="0"/>
              <a:pathLst>
                <a:path w="222885" h="114429">
                  <a:moveTo>
                    <a:pt x="0" y="100457"/>
                  </a:moveTo>
                  <a:lnTo>
                    <a:pt x="9016" y="83820"/>
                  </a:lnTo>
                  <a:lnTo>
                    <a:pt x="20193" y="67311"/>
                  </a:lnTo>
                  <a:lnTo>
                    <a:pt x="35687" y="49023"/>
                  </a:lnTo>
                  <a:lnTo>
                    <a:pt x="53594" y="33529"/>
                  </a:lnTo>
                  <a:lnTo>
                    <a:pt x="73533" y="20193"/>
                  </a:lnTo>
                  <a:lnTo>
                    <a:pt x="94869" y="9906"/>
                  </a:lnTo>
                  <a:lnTo>
                    <a:pt x="140843" y="0"/>
                  </a:lnTo>
                  <a:lnTo>
                    <a:pt x="188087" y="6350"/>
                  </a:lnTo>
                  <a:lnTo>
                    <a:pt x="204343" y="12828"/>
                  </a:lnTo>
                  <a:lnTo>
                    <a:pt x="218947" y="21463"/>
                  </a:lnTo>
                  <a:lnTo>
                    <a:pt x="222884" y="35687"/>
                  </a:lnTo>
                  <a:lnTo>
                    <a:pt x="208280" y="38228"/>
                  </a:lnTo>
                  <a:lnTo>
                    <a:pt x="176910" y="24004"/>
                  </a:lnTo>
                  <a:lnTo>
                    <a:pt x="137795" y="20574"/>
                  </a:lnTo>
                  <a:lnTo>
                    <a:pt x="100457" y="29211"/>
                  </a:lnTo>
                  <a:lnTo>
                    <a:pt x="66675" y="48642"/>
                  </a:lnTo>
                  <a:lnTo>
                    <a:pt x="38734" y="75438"/>
                  </a:lnTo>
                  <a:lnTo>
                    <a:pt x="28447" y="93092"/>
                  </a:lnTo>
                  <a:lnTo>
                    <a:pt x="18160" y="109093"/>
                  </a:lnTo>
                  <a:lnTo>
                    <a:pt x="4826" y="11442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3" name="Freeform 972"/>
            <p:cNvSpPr/>
            <p:nvPr/>
          </p:nvSpPr>
          <p:spPr>
            <a:xfrm>
              <a:off x="5563277" y="4010782"/>
              <a:ext cx="288871" cy="139176"/>
            </a:xfrm>
            <a:custGeom>
              <a:avLst/>
              <a:gdLst/>
              <a:ahLst/>
              <a:cxnLst/>
              <a:rect l="0" t="0" r="0" b="0"/>
              <a:pathLst>
                <a:path w="288165" h="139701">
                  <a:moveTo>
                    <a:pt x="3429" y="36195"/>
                  </a:moveTo>
                  <a:lnTo>
                    <a:pt x="20193" y="23240"/>
                  </a:lnTo>
                  <a:lnTo>
                    <a:pt x="38481" y="13334"/>
                  </a:lnTo>
                  <a:lnTo>
                    <a:pt x="81027" y="1270"/>
                  </a:lnTo>
                  <a:lnTo>
                    <a:pt x="126492" y="0"/>
                  </a:lnTo>
                  <a:lnTo>
                    <a:pt x="172085" y="8255"/>
                  </a:lnTo>
                  <a:lnTo>
                    <a:pt x="214249" y="25400"/>
                  </a:lnTo>
                  <a:lnTo>
                    <a:pt x="249936" y="51689"/>
                  </a:lnTo>
                  <a:lnTo>
                    <a:pt x="275591" y="85470"/>
                  </a:lnTo>
                  <a:lnTo>
                    <a:pt x="288164" y="126745"/>
                  </a:lnTo>
                  <a:lnTo>
                    <a:pt x="286385" y="135001"/>
                  </a:lnTo>
                  <a:lnTo>
                    <a:pt x="281179" y="139700"/>
                  </a:lnTo>
                  <a:lnTo>
                    <a:pt x="268860" y="132333"/>
                  </a:lnTo>
                  <a:lnTo>
                    <a:pt x="252477" y="99695"/>
                  </a:lnTo>
                  <a:lnTo>
                    <a:pt x="239142" y="76200"/>
                  </a:lnTo>
                  <a:lnTo>
                    <a:pt x="230633" y="66547"/>
                  </a:lnTo>
                  <a:lnTo>
                    <a:pt x="219329" y="58165"/>
                  </a:lnTo>
                  <a:lnTo>
                    <a:pt x="204343" y="49783"/>
                  </a:lnTo>
                  <a:lnTo>
                    <a:pt x="184150" y="41147"/>
                  </a:lnTo>
                  <a:lnTo>
                    <a:pt x="148083" y="28447"/>
                  </a:lnTo>
                  <a:lnTo>
                    <a:pt x="115824" y="21082"/>
                  </a:lnTo>
                  <a:lnTo>
                    <a:pt x="83185" y="22351"/>
                  </a:lnTo>
                  <a:lnTo>
                    <a:pt x="46229" y="34925"/>
                  </a:lnTo>
                  <a:lnTo>
                    <a:pt x="30099" y="44322"/>
                  </a:lnTo>
                  <a:lnTo>
                    <a:pt x="13971" y="52958"/>
                  </a:lnTo>
                  <a:lnTo>
                    <a:pt x="0" y="4978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4" name="Freeform 973"/>
            <p:cNvSpPr/>
            <p:nvPr/>
          </p:nvSpPr>
          <p:spPr>
            <a:xfrm>
              <a:off x="5041900" y="4412628"/>
              <a:ext cx="970535" cy="499859"/>
            </a:xfrm>
            <a:custGeom>
              <a:avLst/>
              <a:gdLst/>
              <a:ahLst/>
              <a:cxnLst/>
              <a:rect l="0" t="0" r="0" b="0"/>
              <a:pathLst>
                <a:path w="970535" h="500761">
                  <a:moveTo>
                    <a:pt x="133603" y="400939"/>
                  </a:moveTo>
                  <a:lnTo>
                    <a:pt x="97028" y="397002"/>
                  </a:lnTo>
                  <a:lnTo>
                    <a:pt x="64008" y="400050"/>
                  </a:lnTo>
                  <a:lnTo>
                    <a:pt x="69977" y="415925"/>
                  </a:lnTo>
                  <a:lnTo>
                    <a:pt x="59309" y="427989"/>
                  </a:lnTo>
                  <a:lnTo>
                    <a:pt x="43815" y="434466"/>
                  </a:lnTo>
                  <a:lnTo>
                    <a:pt x="21082" y="453389"/>
                  </a:lnTo>
                  <a:lnTo>
                    <a:pt x="22352" y="464565"/>
                  </a:lnTo>
                  <a:lnTo>
                    <a:pt x="30098" y="471296"/>
                  </a:lnTo>
                  <a:lnTo>
                    <a:pt x="57150" y="475107"/>
                  </a:lnTo>
                  <a:lnTo>
                    <a:pt x="111252" y="457327"/>
                  </a:lnTo>
                  <a:lnTo>
                    <a:pt x="157226" y="446532"/>
                  </a:lnTo>
                  <a:lnTo>
                    <a:pt x="189484" y="434466"/>
                  </a:lnTo>
                  <a:lnTo>
                    <a:pt x="222630" y="419353"/>
                  </a:lnTo>
                  <a:lnTo>
                    <a:pt x="253110" y="401701"/>
                  </a:lnTo>
                  <a:lnTo>
                    <a:pt x="277876" y="383285"/>
                  </a:lnTo>
                  <a:lnTo>
                    <a:pt x="292861" y="364744"/>
                  </a:lnTo>
                  <a:lnTo>
                    <a:pt x="295021" y="346709"/>
                  </a:lnTo>
                  <a:lnTo>
                    <a:pt x="289052" y="335914"/>
                  </a:lnTo>
                  <a:lnTo>
                    <a:pt x="280034" y="325120"/>
                  </a:lnTo>
                  <a:lnTo>
                    <a:pt x="255904" y="303657"/>
                  </a:lnTo>
                  <a:lnTo>
                    <a:pt x="229742" y="280796"/>
                  </a:lnTo>
                  <a:lnTo>
                    <a:pt x="210565" y="254127"/>
                  </a:lnTo>
                  <a:lnTo>
                    <a:pt x="195960" y="212344"/>
                  </a:lnTo>
                  <a:lnTo>
                    <a:pt x="191008" y="169926"/>
                  </a:lnTo>
                  <a:lnTo>
                    <a:pt x="195960" y="128651"/>
                  </a:lnTo>
                  <a:lnTo>
                    <a:pt x="201548" y="108839"/>
                  </a:lnTo>
                  <a:lnTo>
                    <a:pt x="209296" y="89915"/>
                  </a:lnTo>
                  <a:lnTo>
                    <a:pt x="218947" y="72644"/>
                  </a:lnTo>
                  <a:lnTo>
                    <a:pt x="244728" y="43052"/>
                  </a:lnTo>
                  <a:lnTo>
                    <a:pt x="261111" y="30988"/>
                  </a:lnTo>
                  <a:lnTo>
                    <a:pt x="279146" y="21082"/>
                  </a:lnTo>
                  <a:lnTo>
                    <a:pt x="298958" y="13715"/>
                  </a:lnTo>
                  <a:lnTo>
                    <a:pt x="344423" y="7746"/>
                  </a:lnTo>
                  <a:lnTo>
                    <a:pt x="360807" y="19812"/>
                  </a:lnTo>
                  <a:lnTo>
                    <a:pt x="377063" y="29209"/>
                  </a:lnTo>
                  <a:lnTo>
                    <a:pt x="411353" y="42164"/>
                  </a:lnTo>
                  <a:lnTo>
                    <a:pt x="482853" y="48259"/>
                  </a:lnTo>
                  <a:lnTo>
                    <a:pt x="554101" y="36576"/>
                  </a:lnTo>
                  <a:lnTo>
                    <a:pt x="656209" y="8635"/>
                  </a:lnTo>
                  <a:lnTo>
                    <a:pt x="687196" y="1651"/>
                  </a:lnTo>
                  <a:lnTo>
                    <a:pt x="742569" y="0"/>
                  </a:lnTo>
                  <a:lnTo>
                    <a:pt x="786003" y="23240"/>
                  </a:lnTo>
                  <a:lnTo>
                    <a:pt x="802640" y="47244"/>
                  </a:lnTo>
                  <a:lnTo>
                    <a:pt x="814704" y="81788"/>
                  </a:lnTo>
                  <a:lnTo>
                    <a:pt x="817753" y="107569"/>
                  </a:lnTo>
                  <a:lnTo>
                    <a:pt x="814323" y="137668"/>
                  </a:lnTo>
                  <a:lnTo>
                    <a:pt x="806577" y="170433"/>
                  </a:lnTo>
                  <a:lnTo>
                    <a:pt x="795401" y="204215"/>
                  </a:lnTo>
                  <a:lnTo>
                    <a:pt x="781684" y="238252"/>
                  </a:lnTo>
                  <a:lnTo>
                    <a:pt x="767079" y="270002"/>
                  </a:lnTo>
                  <a:lnTo>
                    <a:pt x="752855" y="298958"/>
                  </a:lnTo>
                  <a:lnTo>
                    <a:pt x="740028" y="322199"/>
                  </a:lnTo>
                  <a:lnTo>
                    <a:pt x="706882" y="345313"/>
                  </a:lnTo>
                  <a:lnTo>
                    <a:pt x="686689" y="379729"/>
                  </a:lnTo>
                  <a:lnTo>
                    <a:pt x="691007" y="386714"/>
                  </a:lnTo>
                  <a:lnTo>
                    <a:pt x="703453" y="397890"/>
                  </a:lnTo>
                  <a:lnTo>
                    <a:pt x="722376" y="411226"/>
                  </a:lnTo>
                  <a:lnTo>
                    <a:pt x="744728" y="425450"/>
                  </a:lnTo>
                  <a:lnTo>
                    <a:pt x="767460" y="438784"/>
                  </a:lnTo>
                  <a:lnTo>
                    <a:pt x="788923" y="450341"/>
                  </a:lnTo>
                  <a:lnTo>
                    <a:pt x="816483" y="461645"/>
                  </a:lnTo>
                  <a:lnTo>
                    <a:pt x="840866" y="453644"/>
                  </a:lnTo>
                  <a:lnTo>
                    <a:pt x="865504" y="446532"/>
                  </a:lnTo>
                  <a:lnTo>
                    <a:pt x="905636" y="459866"/>
                  </a:lnTo>
                  <a:lnTo>
                    <a:pt x="925576" y="466978"/>
                  </a:lnTo>
                  <a:lnTo>
                    <a:pt x="946911" y="466725"/>
                  </a:lnTo>
                  <a:lnTo>
                    <a:pt x="936752" y="441325"/>
                  </a:lnTo>
                  <a:lnTo>
                    <a:pt x="929259" y="429514"/>
                  </a:lnTo>
                  <a:lnTo>
                    <a:pt x="919607" y="420624"/>
                  </a:lnTo>
                  <a:lnTo>
                    <a:pt x="921511" y="403987"/>
                  </a:lnTo>
                  <a:lnTo>
                    <a:pt x="927734" y="388874"/>
                  </a:lnTo>
                  <a:lnTo>
                    <a:pt x="925195" y="376808"/>
                  </a:lnTo>
                  <a:lnTo>
                    <a:pt x="889889" y="369443"/>
                  </a:lnTo>
                  <a:lnTo>
                    <a:pt x="854202" y="370332"/>
                  </a:lnTo>
                  <a:lnTo>
                    <a:pt x="838834" y="363474"/>
                  </a:lnTo>
                  <a:lnTo>
                    <a:pt x="840866" y="350520"/>
                  </a:lnTo>
                  <a:lnTo>
                    <a:pt x="869696" y="344932"/>
                  </a:lnTo>
                  <a:lnTo>
                    <a:pt x="935482" y="360045"/>
                  </a:lnTo>
                  <a:lnTo>
                    <a:pt x="952500" y="388874"/>
                  </a:lnTo>
                  <a:lnTo>
                    <a:pt x="944498" y="415925"/>
                  </a:lnTo>
                  <a:lnTo>
                    <a:pt x="946658" y="421513"/>
                  </a:lnTo>
                  <a:lnTo>
                    <a:pt x="961516" y="435737"/>
                  </a:lnTo>
                  <a:lnTo>
                    <a:pt x="970534" y="456183"/>
                  </a:lnTo>
                  <a:lnTo>
                    <a:pt x="968755" y="477520"/>
                  </a:lnTo>
                  <a:lnTo>
                    <a:pt x="963421" y="485266"/>
                  </a:lnTo>
                  <a:lnTo>
                    <a:pt x="953515" y="490854"/>
                  </a:lnTo>
                  <a:lnTo>
                    <a:pt x="930528" y="492125"/>
                  </a:lnTo>
                  <a:lnTo>
                    <a:pt x="908811" y="485266"/>
                  </a:lnTo>
                  <a:lnTo>
                    <a:pt x="887729" y="475614"/>
                  </a:lnTo>
                  <a:lnTo>
                    <a:pt x="865504" y="471296"/>
                  </a:lnTo>
                  <a:lnTo>
                    <a:pt x="839596" y="483743"/>
                  </a:lnTo>
                  <a:lnTo>
                    <a:pt x="828040" y="492633"/>
                  </a:lnTo>
                  <a:lnTo>
                    <a:pt x="813942" y="496443"/>
                  </a:lnTo>
                  <a:lnTo>
                    <a:pt x="792860" y="488314"/>
                  </a:lnTo>
                  <a:lnTo>
                    <a:pt x="767460" y="464565"/>
                  </a:lnTo>
                  <a:lnTo>
                    <a:pt x="757554" y="458977"/>
                  </a:lnTo>
                  <a:lnTo>
                    <a:pt x="730503" y="458977"/>
                  </a:lnTo>
                  <a:lnTo>
                    <a:pt x="697484" y="455802"/>
                  </a:lnTo>
                  <a:lnTo>
                    <a:pt x="669925" y="433577"/>
                  </a:lnTo>
                  <a:lnTo>
                    <a:pt x="653669" y="400939"/>
                  </a:lnTo>
                  <a:lnTo>
                    <a:pt x="651509" y="383666"/>
                  </a:lnTo>
                  <a:lnTo>
                    <a:pt x="654050" y="367791"/>
                  </a:lnTo>
                  <a:lnTo>
                    <a:pt x="665607" y="344932"/>
                  </a:lnTo>
                  <a:lnTo>
                    <a:pt x="682878" y="327659"/>
                  </a:lnTo>
                  <a:lnTo>
                    <a:pt x="703453" y="313563"/>
                  </a:lnTo>
                  <a:lnTo>
                    <a:pt x="725423" y="301497"/>
                  </a:lnTo>
                  <a:lnTo>
                    <a:pt x="739521" y="287654"/>
                  </a:lnTo>
                  <a:lnTo>
                    <a:pt x="751585" y="264921"/>
                  </a:lnTo>
                  <a:lnTo>
                    <a:pt x="767079" y="202057"/>
                  </a:lnTo>
                  <a:lnTo>
                    <a:pt x="772159" y="135889"/>
                  </a:lnTo>
                  <a:lnTo>
                    <a:pt x="767969" y="89027"/>
                  </a:lnTo>
                  <a:lnTo>
                    <a:pt x="756792" y="64515"/>
                  </a:lnTo>
                  <a:lnTo>
                    <a:pt x="742569" y="48259"/>
                  </a:lnTo>
                  <a:lnTo>
                    <a:pt x="725423" y="38734"/>
                  </a:lnTo>
                  <a:lnTo>
                    <a:pt x="704722" y="34925"/>
                  </a:lnTo>
                  <a:lnTo>
                    <a:pt x="656590" y="39115"/>
                  </a:lnTo>
                  <a:lnTo>
                    <a:pt x="600583" y="53339"/>
                  </a:lnTo>
                  <a:lnTo>
                    <a:pt x="538226" y="67945"/>
                  </a:lnTo>
                  <a:lnTo>
                    <a:pt x="472059" y="73914"/>
                  </a:lnTo>
                  <a:lnTo>
                    <a:pt x="404621" y="62864"/>
                  </a:lnTo>
                  <a:lnTo>
                    <a:pt x="371094" y="47752"/>
                  </a:lnTo>
                  <a:lnTo>
                    <a:pt x="337946" y="25400"/>
                  </a:lnTo>
                  <a:lnTo>
                    <a:pt x="296671" y="33908"/>
                  </a:lnTo>
                  <a:lnTo>
                    <a:pt x="266700" y="57658"/>
                  </a:lnTo>
                  <a:lnTo>
                    <a:pt x="246253" y="91185"/>
                  </a:lnTo>
                  <a:lnTo>
                    <a:pt x="233171" y="130809"/>
                  </a:lnTo>
                  <a:lnTo>
                    <a:pt x="225805" y="176402"/>
                  </a:lnTo>
                  <a:lnTo>
                    <a:pt x="227965" y="209803"/>
                  </a:lnTo>
                  <a:lnTo>
                    <a:pt x="237235" y="234950"/>
                  </a:lnTo>
                  <a:lnTo>
                    <a:pt x="250952" y="254127"/>
                  </a:lnTo>
                  <a:lnTo>
                    <a:pt x="286003" y="288163"/>
                  </a:lnTo>
                  <a:lnTo>
                    <a:pt x="317753" y="337693"/>
                  </a:lnTo>
                  <a:lnTo>
                    <a:pt x="321309" y="370332"/>
                  </a:lnTo>
                  <a:lnTo>
                    <a:pt x="316991" y="386714"/>
                  </a:lnTo>
                  <a:lnTo>
                    <a:pt x="308355" y="400939"/>
                  </a:lnTo>
                  <a:lnTo>
                    <a:pt x="299339" y="409575"/>
                  </a:lnTo>
                  <a:lnTo>
                    <a:pt x="288797" y="415925"/>
                  </a:lnTo>
                  <a:lnTo>
                    <a:pt x="263652" y="424560"/>
                  </a:lnTo>
                  <a:lnTo>
                    <a:pt x="212471" y="440054"/>
                  </a:lnTo>
                  <a:lnTo>
                    <a:pt x="189738" y="454278"/>
                  </a:lnTo>
                  <a:lnTo>
                    <a:pt x="168021" y="469138"/>
                  </a:lnTo>
                  <a:lnTo>
                    <a:pt x="144779" y="481202"/>
                  </a:lnTo>
                  <a:lnTo>
                    <a:pt x="117728" y="487171"/>
                  </a:lnTo>
                  <a:lnTo>
                    <a:pt x="105664" y="496696"/>
                  </a:lnTo>
                  <a:lnTo>
                    <a:pt x="87629" y="500760"/>
                  </a:lnTo>
                  <a:lnTo>
                    <a:pt x="44703" y="497966"/>
                  </a:lnTo>
                  <a:lnTo>
                    <a:pt x="7746" y="479425"/>
                  </a:lnTo>
                  <a:lnTo>
                    <a:pt x="0" y="449071"/>
                  </a:lnTo>
                  <a:lnTo>
                    <a:pt x="6858" y="439674"/>
                  </a:lnTo>
                  <a:lnTo>
                    <a:pt x="30479" y="417702"/>
                  </a:lnTo>
                  <a:lnTo>
                    <a:pt x="73914" y="375920"/>
                  </a:lnTo>
                  <a:lnTo>
                    <a:pt x="133603" y="3811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5" name="Freeform 974"/>
            <p:cNvSpPr/>
            <p:nvPr/>
          </p:nvSpPr>
          <p:spPr>
            <a:xfrm>
              <a:off x="5351908" y="4283253"/>
              <a:ext cx="54603" cy="41165"/>
            </a:xfrm>
            <a:custGeom>
              <a:avLst/>
              <a:gdLst/>
              <a:ahLst/>
              <a:cxnLst/>
              <a:rect l="0" t="0" r="0" b="0"/>
              <a:pathLst>
                <a:path w="54610" h="41529">
                  <a:moveTo>
                    <a:pt x="42164" y="41528"/>
                  </a:moveTo>
                  <a:lnTo>
                    <a:pt x="3047" y="14224"/>
                  </a:lnTo>
                  <a:lnTo>
                    <a:pt x="0" y="6857"/>
                  </a:lnTo>
                  <a:lnTo>
                    <a:pt x="3047" y="0"/>
                  </a:lnTo>
                  <a:lnTo>
                    <a:pt x="17271" y="0"/>
                  </a:lnTo>
                  <a:lnTo>
                    <a:pt x="30988" y="12953"/>
                  </a:lnTo>
                  <a:lnTo>
                    <a:pt x="48640" y="22732"/>
                  </a:lnTo>
                  <a:lnTo>
                    <a:pt x="54609" y="35306"/>
                  </a:lnTo>
                  <a:lnTo>
                    <a:pt x="49783" y="408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6" name="Freeform 975"/>
            <p:cNvSpPr/>
            <p:nvPr/>
          </p:nvSpPr>
          <p:spPr>
            <a:xfrm>
              <a:off x="5395942" y="4222487"/>
              <a:ext cx="49319" cy="56846"/>
            </a:xfrm>
            <a:custGeom>
              <a:avLst/>
              <a:gdLst/>
              <a:ahLst/>
              <a:cxnLst/>
              <a:rect l="0" t="0" r="0" b="0"/>
              <a:pathLst>
                <a:path w="49405" h="55882">
                  <a:moveTo>
                    <a:pt x="32259" y="55881"/>
                  </a:moveTo>
                  <a:lnTo>
                    <a:pt x="509" y="13844"/>
                  </a:lnTo>
                  <a:lnTo>
                    <a:pt x="0" y="5207"/>
                  </a:lnTo>
                  <a:lnTo>
                    <a:pt x="4826" y="0"/>
                  </a:lnTo>
                  <a:lnTo>
                    <a:pt x="18035" y="4700"/>
                  </a:lnTo>
                  <a:lnTo>
                    <a:pt x="30480" y="24893"/>
                  </a:lnTo>
                  <a:lnTo>
                    <a:pt x="46355" y="42164"/>
                  </a:lnTo>
                  <a:lnTo>
                    <a:pt x="49404" y="49531"/>
                  </a:lnTo>
                  <a:lnTo>
                    <a:pt x="46355" y="558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7" name="Freeform 976"/>
            <p:cNvSpPr/>
            <p:nvPr/>
          </p:nvSpPr>
          <p:spPr>
            <a:xfrm>
              <a:off x="5434693" y="4157799"/>
              <a:ext cx="49319" cy="72529"/>
            </a:xfrm>
            <a:custGeom>
              <a:avLst/>
              <a:gdLst/>
              <a:ahLst/>
              <a:cxnLst/>
              <a:rect l="0" t="0" r="0" b="0"/>
              <a:pathLst>
                <a:path w="48895" h="73154">
                  <a:moveTo>
                    <a:pt x="30480" y="68454"/>
                  </a:moveTo>
                  <a:lnTo>
                    <a:pt x="381" y="13336"/>
                  </a:lnTo>
                  <a:lnTo>
                    <a:pt x="0" y="5207"/>
                  </a:lnTo>
                  <a:lnTo>
                    <a:pt x="4699" y="0"/>
                  </a:lnTo>
                  <a:lnTo>
                    <a:pt x="18414" y="4318"/>
                  </a:lnTo>
                  <a:lnTo>
                    <a:pt x="48513" y="59310"/>
                  </a:lnTo>
                  <a:lnTo>
                    <a:pt x="48894" y="67565"/>
                  </a:lnTo>
                  <a:lnTo>
                    <a:pt x="43814" y="7315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8" name="Freeform 977"/>
            <p:cNvSpPr/>
            <p:nvPr/>
          </p:nvSpPr>
          <p:spPr>
            <a:xfrm>
              <a:off x="5506912" y="4134276"/>
              <a:ext cx="24660" cy="74489"/>
            </a:xfrm>
            <a:custGeom>
              <a:avLst/>
              <a:gdLst/>
              <a:ahLst/>
              <a:cxnLst/>
              <a:rect l="0" t="0" r="0" b="0"/>
              <a:pathLst>
                <a:path w="24893" h="74803">
                  <a:moveTo>
                    <a:pt x="4827" y="64896"/>
                  </a:moveTo>
                  <a:lnTo>
                    <a:pt x="0" y="9778"/>
                  </a:lnTo>
                  <a:lnTo>
                    <a:pt x="3048" y="2540"/>
                  </a:lnTo>
                  <a:lnTo>
                    <a:pt x="9906" y="0"/>
                  </a:lnTo>
                  <a:lnTo>
                    <a:pt x="19812" y="9778"/>
                  </a:lnTo>
                  <a:lnTo>
                    <a:pt x="24892" y="64896"/>
                  </a:lnTo>
                  <a:lnTo>
                    <a:pt x="21463" y="72771"/>
                  </a:lnTo>
                  <a:lnTo>
                    <a:pt x="14605" y="748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9" name="Freeform 978"/>
            <p:cNvSpPr/>
            <p:nvPr/>
          </p:nvSpPr>
          <p:spPr>
            <a:xfrm>
              <a:off x="5570322" y="4146038"/>
              <a:ext cx="36989" cy="58807"/>
            </a:xfrm>
            <a:custGeom>
              <a:avLst/>
              <a:gdLst/>
              <a:ahLst/>
              <a:cxnLst/>
              <a:rect l="0" t="0" r="0" b="0"/>
              <a:pathLst>
                <a:path w="38228" h="58547">
                  <a:moveTo>
                    <a:pt x="0" y="46481"/>
                  </a:moveTo>
                  <a:lnTo>
                    <a:pt x="8763" y="22732"/>
                  </a:lnTo>
                  <a:lnTo>
                    <a:pt x="21718" y="3048"/>
                  </a:lnTo>
                  <a:lnTo>
                    <a:pt x="35433" y="0"/>
                  </a:lnTo>
                  <a:lnTo>
                    <a:pt x="38227" y="14224"/>
                  </a:lnTo>
                  <a:lnTo>
                    <a:pt x="19939" y="51181"/>
                  </a:lnTo>
                  <a:lnTo>
                    <a:pt x="14606" y="57657"/>
                  </a:lnTo>
                  <a:lnTo>
                    <a:pt x="7494" y="5854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0" name="Freeform 979"/>
            <p:cNvSpPr/>
            <p:nvPr/>
          </p:nvSpPr>
          <p:spPr>
            <a:xfrm>
              <a:off x="5628448" y="4185242"/>
              <a:ext cx="49319" cy="41165"/>
            </a:xfrm>
            <a:custGeom>
              <a:avLst/>
              <a:gdLst/>
              <a:ahLst/>
              <a:cxnLst/>
              <a:rect l="0" t="0" r="0" b="0"/>
              <a:pathLst>
                <a:path w="49149" h="42927">
                  <a:moveTo>
                    <a:pt x="0" y="29209"/>
                  </a:moveTo>
                  <a:lnTo>
                    <a:pt x="14985" y="12446"/>
                  </a:lnTo>
                  <a:lnTo>
                    <a:pt x="34544" y="0"/>
                  </a:lnTo>
                  <a:lnTo>
                    <a:pt x="48133" y="4317"/>
                  </a:lnTo>
                  <a:lnTo>
                    <a:pt x="49148" y="11557"/>
                  </a:lnTo>
                  <a:lnTo>
                    <a:pt x="43560" y="17652"/>
                  </a:lnTo>
                  <a:lnTo>
                    <a:pt x="18033" y="38227"/>
                  </a:lnTo>
                  <a:lnTo>
                    <a:pt x="4698" y="42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1" name="Freeform 980"/>
            <p:cNvSpPr/>
            <p:nvPr/>
          </p:nvSpPr>
          <p:spPr>
            <a:xfrm>
              <a:off x="5674245" y="4234248"/>
              <a:ext cx="63411" cy="43125"/>
            </a:xfrm>
            <a:custGeom>
              <a:avLst/>
              <a:gdLst/>
              <a:ahLst/>
              <a:cxnLst/>
              <a:rect l="0" t="0" r="0" b="0"/>
              <a:pathLst>
                <a:path w="64010" h="43436">
                  <a:moveTo>
                    <a:pt x="5080" y="25781"/>
                  </a:moveTo>
                  <a:lnTo>
                    <a:pt x="30099" y="10668"/>
                  </a:lnTo>
                  <a:lnTo>
                    <a:pt x="51562" y="0"/>
                  </a:lnTo>
                  <a:lnTo>
                    <a:pt x="64009" y="5969"/>
                  </a:lnTo>
                  <a:lnTo>
                    <a:pt x="64009" y="13336"/>
                  </a:lnTo>
                  <a:lnTo>
                    <a:pt x="58040" y="18924"/>
                  </a:lnTo>
                  <a:lnTo>
                    <a:pt x="37719" y="29211"/>
                  </a:lnTo>
                  <a:lnTo>
                    <a:pt x="14098" y="43435"/>
                  </a:lnTo>
                  <a:lnTo>
                    <a:pt x="762" y="39117"/>
                  </a:lnTo>
                  <a:lnTo>
                    <a:pt x="0" y="317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2" name="Freeform 981"/>
            <p:cNvSpPr/>
            <p:nvPr/>
          </p:nvSpPr>
          <p:spPr>
            <a:xfrm>
              <a:off x="5697144" y="4308737"/>
              <a:ext cx="45797" cy="23523"/>
            </a:xfrm>
            <a:custGeom>
              <a:avLst/>
              <a:gdLst/>
              <a:ahLst/>
              <a:cxnLst/>
              <a:rect l="0" t="0" r="0" b="0"/>
              <a:pathLst>
                <a:path w="44832" h="24893">
                  <a:moveTo>
                    <a:pt x="9906" y="4699"/>
                  </a:moveTo>
                  <a:lnTo>
                    <a:pt x="34925" y="0"/>
                  </a:lnTo>
                  <a:lnTo>
                    <a:pt x="44831" y="9779"/>
                  </a:lnTo>
                  <a:lnTo>
                    <a:pt x="42164" y="16509"/>
                  </a:lnTo>
                  <a:lnTo>
                    <a:pt x="34925" y="19684"/>
                  </a:lnTo>
                  <a:lnTo>
                    <a:pt x="9906" y="24892"/>
                  </a:lnTo>
                  <a:lnTo>
                    <a:pt x="0" y="14986"/>
                  </a:lnTo>
                  <a:lnTo>
                    <a:pt x="2413" y="81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265" name="Picture 983" descr="AG00261_.gif"/>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49275"/>
            <a:ext cx="1211262" cy="12954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6" name="Picture 984" descr="j0283886.gif"/>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771775" y="981075"/>
            <a:ext cx="788988" cy="101758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7" name="Picture 985" descr="j0283893.gif"/>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8012113" y="4652963"/>
            <a:ext cx="1131887" cy="98742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8" name="Picture 986" descr="j0283685.gif"/>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914900" y="4976813"/>
            <a:ext cx="788988" cy="976312"/>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9" name="Picture 987" descr="j0283626.gif"/>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219700" y="620713"/>
            <a:ext cx="914400" cy="1141412"/>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0" name="Picture 988" descr="j0283769.gif"/>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6227763" y="404813"/>
            <a:ext cx="746125" cy="74295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1" name="Picture 989" descr="j0283649.gif"/>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979613" y="4868863"/>
            <a:ext cx="579437" cy="728662"/>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92" name="Rectangle 2"/>
          <p:cNvSpPr txBox="1">
            <a:spLocks noChangeArrowheads="1"/>
          </p:cNvSpPr>
          <p:nvPr/>
        </p:nvSpPr>
        <p:spPr>
          <a:xfrm>
            <a:off x="1062038" y="2366963"/>
            <a:ext cx="7264400" cy="3665537"/>
          </a:xfrm>
          <a:prstGeom prst="rect">
            <a:avLst/>
          </a:prstGeom>
        </p:spPr>
        <p:txBody>
          <a:bodyPr/>
          <a:lstStyle/>
          <a:p>
            <a:pPr marL="342900" indent="-342900">
              <a:spcBef>
                <a:spcPct val="20000"/>
              </a:spcBef>
              <a:buClr>
                <a:schemeClr val="tx1"/>
              </a:buClr>
              <a:buSzPct val="75000"/>
              <a:buFont typeface="Wingdings" pitchFamily="2" charset="2"/>
              <a:buChar char="l"/>
              <a:defRPr/>
            </a:pPr>
            <a:r>
              <a:rPr lang="en-IE" sz="2400" kern="0" dirty="0">
                <a:latin typeface="+mn-lt"/>
              </a:rPr>
              <a:t>The reality is that all children are unique and teachers are now expected to meet the needs of diverse learners within their classrooms. We cannot continue to teach in the same ways we did in the past and expect to meet the diverse needs of our learners.</a:t>
            </a:r>
          </a:p>
        </p:txBody>
      </p:sp>
    </p:spTree>
    <p:extLst>
      <p:ext uri="{BB962C8B-B14F-4D97-AF65-F5344CB8AC3E}">
        <p14:creationId xmlns:p14="http://schemas.microsoft.com/office/powerpoint/2010/main" val="252568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z="2800"/>
              <a:t>What is Universal Design for Learning? </a:t>
            </a:r>
          </a:p>
        </p:txBody>
      </p:sp>
      <p:sp>
        <p:nvSpPr>
          <p:cNvPr id="11267" name="Rectangle 3"/>
          <p:cNvSpPr>
            <a:spLocks noGrp="1" noChangeArrowheads="1"/>
          </p:cNvSpPr>
          <p:nvPr>
            <p:ph type="body" idx="1"/>
          </p:nvPr>
        </p:nvSpPr>
        <p:spPr/>
        <p:txBody>
          <a:bodyPr/>
          <a:lstStyle/>
          <a:p>
            <a:pPr eaLnBrk="1" hangingPunct="1"/>
            <a:r>
              <a:rPr lang="en-IE" altLang="en-US" sz="2400"/>
              <a:t> </a:t>
            </a:r>
            <a:r>
              <a:rPr lang="en-US" altLang="en-US" sz="2400"/>
              <a:t>Universal Design for Learning (UDL) is a research-based framework for designing curricula—that is, educational goals, methods, materials, and assessments—that enable all individuals to gain knowledge, skills, and enthusiasm for learning. </a:t>
            </a:r>
          </a:p>
          <a:p>
            <a:pPr eaLnBrk="1" hangingPunct="1"/>
            <a:r>
              <a:rPr lang="en-US" altLang="en-US" sz="2400"/>
              <a:t>This is accomplished by simultaneously providing rich supports for learning and reducing barriers to the curriculum, while maintaining high achievement standards for all students.</a:t>
            </a:r>
          </a:p>
        </p:txBody>
      </p:sp>
      <p:sp>
        <p:nvSpPr>
          <p:cNvPr id="11268" name="Rectangle 4"/>
          <p:cNvSpPr>
            <a:spLocks noChangeArrowheads="1"/>
          </p:cNvSpPr>
          <p:nvPr/>
        </p:nvSpPr>
        <p:spPr bwMode="auto">
          <a:xfrm>
            <a:off x="0" y="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US" altLang="en-US" sz="1200"/>
              <a:t> </a:t>
            </a:r>
            <a:endParaRPr lang="en-US" altLang="en-US" sz="1800"/>
          </a:p>
        </p:txBody>
      </p:sp>
      <p:sp>
        <p:nvSpPr>
          <p:cNvPr id="11269" name="Rectangle 5"/>
          <p:cNvSpPr>
            <a:spLocks noChangeArrowheads="1"/>
          </p:cNvSpPr>
          <p:nvPr/>
        </p:nvSpPr>
        <p:spPr bwMode="auto">
          <a:xfrm>
            <a:off x="0" y="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US" altLang="en-US" sz="1200"/>
              <a:t> </a:t>
            </a:r>
            <a:endParaRPr lang="en-US" altLang="en-US" sz="1800"/>
          </a:p>
        </p:txBody>
      </p:sp>
      <p:sp>
        <p:nvSpPr>
          <p:cNvPr id="11270" name="Rectangle 6"/>
          <p:cNvSpPr>
            <a:spLocks noChangeArrowheads="1"/>
          </p:cNvSpPr>
          <p:nvPr/>
        </p:nvSpPr>
        <p:spPr bwMode="auto">
          <a:xfrm>
            <a:off x="0" y="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US" altLang="en-US" sz="1200"/>
              <a:t> </a:t>
            </a:r>
            <a:endParaRPr lang="en-US" altLang="en-US" sz="1800"/>
          </a:p>
        </p:txBody>
      </p:sp>
      <p:sp>
        <p:nvSpPr>
          <p:cNvPr id="11271" name="Rectangle 7"/>
          <p:cNvSpPr>
            <a:spLocks noChangeArrowheads="1"/>
          </p:cNvSpPr>
          <p:nvPr/>
        </p:nvSpPr>
        <p:spPr bwMode="auto">
          <a:xfrm>
            <a:off x="0" y="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US" altLang="en-US" sz="1200"/>
              <a:t> </a:t>
            </a:r>
            <a:endParaRPr lang="en-US" altLang="en-US" sz="1800"/>
          </a:p>
        </p:txBody>
      </p:sp>
      <p:sp>
        <p:nvSpPr>
          <p:cNvPr id="11272" name="Rectangle 8"/>
          <p:cNvSpPr>
            <a:spLocks noChangeArrowheads="1"/>
          </p:cNvSpPr>
          <p:nvPr/>
        </p:nvSpPr>
        <p:spPr bwMode="auto">
          <a:xfrm>
            <a:off x="0" y="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US" altLang="en-US" sz="1200"/>
              <a:t> </a:t>
            </a:r>
            <a:endParaRPr lang="en-US" altLang="en-US" sz="1800"/>
          </a:p>
        </p:txBody>
      </p:sp>
    </p:spTree>
    <p:extLst>
      <p:ext uri="{BB962C8B-B14F-4D97-AF65-F5344CB8AC3E}">
        <p14:creationId xmlns:p14="http://schemas.microsoft.com/office/powerpoint/2010/main" val="110025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E" sz="2800" dirty="0"/>
              <a:t>Universal design is a philosophy which guides designers to consider all users when designing any product or service, and to provide all users with identical use whenever possible, or at the very least equal use. The philosophy is made concrete through the Principles of Universal Design, compiled by researchers at North Carolina State University. </a:t>
            </a:r>
          </a:p>
        </p:txBody>
      </p:sp>
      <p:sp>
        <p:nvSpPr>
          <p:cNvPr id="3" name="Title 2"/>
          <p:cNvSpPr>
            <a:spLocks noGrp="1"/>
          </p:cNvSpPr>
          <p:nvPr>
            <p:ph type="title"/>
          </p:nvPr>
        </p:nvSpPr>
        <p:spPr/>
        <p:txBody>
          <a:bodyPr/>
          <a:lstStyle/>
          <a:p>
            <a:r>
              <a:rPr lang="en-IE" dirty="0"/>
              <a:t>Module Overview</a:t>
            </a:r>
          </a:p>
        </p:txBody>
      </p:sp>
    </p:spTree>
    <p:extLst>
      <p:ext uri="{BB962C8B-B14F-4D97-AF65-F5344CB8AC3E}">
        <p14:creationId xmlns:p14="http://schemas.microsoft.com/office/powerpoint/2010/main" val="3336611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ctrTitle"/>
          </p:nvPr>
        </p:nvSpPr>
        <p:spPr>
          <a:xfrm>
            <a:off x="1333500" y="1268413"/>
            <a:ext cx="7631113" cy="1470025"/>
          </a:xfrm>
        </p:spPr>
        <p:txBody>
          <a:bodyPr>
            <a:normAutofit/>
          </a:bodyPr>
          <a:lstStyle/>
          <a:p>
            <a:pPr algn="l" eaLnBrk="1" hangingPunct="1"/>
            <a:r>
              <a:rPr lang="en-IE" altLang="en-US" dirty="0"/>
              <a:t>UDL Guidelines</a:t>
            </a:r>
            <a:endParaRPr lang="en-US" altLang="en-US" dirty="0"/>
          </a:p>
        </p:txBody>
      </p:sp>
      <p:sp>
        <p:nvSpPr>
          <p:cNvPr id="13315" name="Rectangle 3"/>
          <p:cNvSpPr>
            <a:spLocks noGrp="1" noChangeArrowheads="1"/>
          </p:cNvSpPr>
          <p:nvPr>
            <p:ph type="subTitle" idx="1"/>
          </p:nvPr>
        </p:nvSpPr>
        <p:spPr/>
        <p:txBody>
          <a:bodyPr/>
          <a:lstStyle/>
          <a:p>
            <a:pPr eaLnBrk="1" hangingPunct="1"/>
            <a:r>
              <a:rPr lang="en-IE" altLang="en-US"/>
              <a:t>  </a:t>
            </a:r>
            <a:endParaRPr lang="en-US" altLang="en-US"/>
          </a:p>
        </p:txBody>
      </p:sp>
    </p:spTree>
    <p:extLst>
      <p:ext uri="{BB962C8B-B14F-4D97-AF65-F5344CB8AC3E}">
        <p14:creationId xmlns:p14="http://schemas.microsoft.com/office/powerpoint/2010/main" val="147840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EE098C-ECAF-4007-8211-079FE803E955}"/>
              </a:ext>
            </a:extLst>
          </p:cNvPr>
          <p:cNvSpPr>
            <a:spLocks noGrp="1"/>
          </p:cNvSpPr>
          <p:nvPr>
            <p:ph idx="1"/>
          </p:nvPr>
        </p:nvSpPr>
        <p:spPr/>
        <p:txBody>
          <a:bodyPr/>
          <a:lstStyle/>
          <a:p>
            <a:r>
              <a:rPr lang="en-GB" dirty="0"/>
              <a:t>UDL Guidelines suggests:</a:t>
            </a:r>
          </a:p>
          <a:p>
            <a:endParaRPr lang="en-GB" dirty="0"/>
          </a:p>
          <a:p>
            <a:pPr lvl="1"/>
            <a:r>
              <a:rPr lang="en-GB" sz="2400" b="1" dirty="0"/>
              <a:t>Multiple means of Representation</a:t>
            </a:r>
            <a:r>
              <a:rPr lang="en-GB" sz="2400" dirty="0"/>
              <a:t>: To give learners various ways of acquiring information and knowledge,</a:t>
            </a:r>
          </a:p>
          <a:p>
            <a:pPr lvl="1"/>
            <a:r>
              <a:rPr lang="en-GB" sz="2400" b="1" dirty="0"/>
              <a:t>Multiple means of Expression</a:t>
            </a:r>
            <a:r>
              <a:rPr lang="en-GB" sz="2400" dirty="0"/>
              <a:t>: to provide learners alternatives for demonstrating what they know </a:t>
            </a:r>
          </a:p>
          <a:p>
            <a:pPr lvl="1"/>
            <a:r>
              <a:rPr lang="en-GB" sz="2400" b="1" dirty="0"/>
              <a:t>Multiple means of Engagement</a:t>
            </a:r>
            <a:r>
              <a:rPr lang="en-GB" sz="2400" dirty="0"/>
              <a:t>: to tap into learners' interests, offer appropriate challenges, and increase motivation. </a:t>
            </a:r>
            <a:endParaRPr lang="en-IE" sz="2400" dirty="0"/>
          </a:p>
        </p:txBody>
      </p:sp>
      <p:sp>
        <p:nvSpPr>
          <p:cNvPr id="15363" name="AutoShape 2"/>
          <p:cNvSpPr>
            <a:spLocks noGrp="1" noChangeArrowheads="1"/>
          </p:cNvSpPr>
          <p:nvPr>
            <p:ph type="title"/>
          </p:nvPr>
        </p:nvSpPr>
        <p:spPr/>
        <p:txBody>
          <a:bodyPr/>
          <a:lstStyle/>
          <a:p>
            <a:pPr eaLnBrk="1" hangingPunct="1"/>
            <a:r>
              <a:rPr lang="en-IE" altLang="en-US" sz="2800" dirty="0"/>
              <a:t>UDL Guidelines</a:t>
            </a:r>
            <a:endParaRPr lang="en-US" altLang="en-US" sz="2800" dirty="0"/>
          </a:p>
        </p:txBody>
      </p:sp>
    </p:spTree>
    <p:extLst>
      <p:ext uri="{BB962C8B-B14F-4D97-AF65-F5344CB8AC3E}">
        <p14:creationId xmlns:p14="http://schemas.microsoft.com/office/powerpoint/2010/main" val="289144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92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IE" altLang="en-US" dirty="0"/>
              <a:t>People in Design</a:t>
            </a:r>
            <a:endParaRPr lang="en-US" altLang="en-US" dirty="0"/>
          </a:p>
        </p:txBody>
      </p:sp>
      <p:sp>
        <p:nvSpPr>
          <p:cNvPr id="4099" name="Subtitle 2"/>
          <p:cNvSpPr>
            <a:spLocks noGrp="1"/>
          </p:cNvSpPr>
          <p:nvPr>
            <p:ph type="subTitle" idx="1"/>
          </p:nvPr>
        </p:nvSpPr>
        <p:spPr/>
        <p:txBody>
          <a:bodyPr/>
          <a:lstStyle/>
          <a:p>
            <a:r>
              <a:rPr lang="en-IE" altLang="en-US" sz="3200"/>
              <a:t>Damian Gordon</a:t>
            </a:r>
            <a:endParaRPr lang="en-US" altLang="en-US" sz="3200"/>
          </a:p>
        </p:txBody>
      </p:sp>
    </p:spTree>
    <p:extLst>
      <p:ext uri="{BB962C8B-B14F-4D97-AF65-F5344CB8AC3E}">
        <p14:creationId xmlns:p14="http://schemas.microsoft.com/office/powerpoint/2010/main" val="382878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What is a system view?</a:t>
            </a:r>
          </a:p>
        </p:txBody>
      </p:sp>
    </p:spTree>
    <p:extLst>
      <p:ext uri="{BB962C8B-B14F-4D97-AF65-F5344CB8AC3E}">
        <p14:creationId xmlns:p14="http://schemas.microsoft.com/office/powerpoint/2010/main" val="55006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What is a system view?</a:t>
            </a:r>
          </a:p>
          <a:p>
            <a:r>
              <a:rPr lang="en-IE" dirty="0"/>
              <a:t>The System is a box...</a:t>
            </a:r>
          </a:p>
        </p:txBody>
      </p:sp>
      <p:sp>
        <p:nvSpPr>
          <p:cNvPr id="4" name="Rectangle 3"/>
          <p:cNvSpPr/>
          <p:nvPr/>
        </p:nvSpPr>
        <p:spPr bwMode="auto">
          <a:xfrm>
            <a:off x="2590800" y="3200400"/>
            <a:ext cx="3962400" cy="2057400"/>
          </a:xfrm>
          <a:prstGeom prst="rect">
            <a:avLst/>
          </a:prstGeom>
          <a:solidFill>
            <a:schemeClr val="tx1"/>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IE" sz="48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System</a:t>
            </a:r>
          </a:p>
        </p:txBody>
      </p:sp>
    </p:spTree>
    <p:extLst>
      <p:ext uri="{BB962C8B-B14F-4D97-AF65-F5344CB8AC3E}">
        <p14:creationId xmlns:p14="http://schemas.microsoft.com/office/powerpoint/2010/main" val="3873138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What is a system view?</a:t>
            </a:r>
          </a:p>
          <a:p>
            <a:r>
              <a:rPr lang="en-IE" dirty="0"/>
              <a:t>The System has inputs...</a:t>
            </a:r>
          </a:p>
        </p:txBody>
      </p:sp>
      <p:sp>
        <p:nvSpPr>
          <p:cNvPr id="5" name="Right Arrow 4"/>
          <p:cNvSpPr/>
          <p:nvPr/>
        </p:nvSpPr>
        <p:spPr bwMode="auto">
          <a:xfrm>
            <a:off x="304800" y="3429000"/>
            <a:ext cx="22860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p:txBody>
      </p:sp>
      <p:sp>
        <p:nvSpPr>
          <p:cNvPr id="7" name="Rectangle 6"/>
          <p:cNvSpPr/>
          <p:nvPr/>
        </p:nvSpPr>
        <p:spPr bwMode="auto">
          <a:xfrm>
            <a:off x="2590800" y="3200400"/>
            <a:ext cx="3962400" cy="2057400"/>
          </a:xfrm>
          <a:prstGeom prst="rect">
            <a:avLst/>
          </a:prstGeom>
          <a:solidFill>
            <a:schemeClr val="tx1"/>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IE" sz="48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System</a:t>
            </a:r>
          </a:p>
        </p:txBody>
      </p:sp>
    </p:spTree>
    <p:extLst>
      <p:ext uri="{BB962C8B-B14F-4D97-AF65-F5344CB8AC3E}">
        <p14:creationId xmlns:p14="http://schemas.microsoft.com/office/powerpoint/2010/main" val="284652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What is a system view?</a:t>
            </a:r>
          </a:p>
          <a:p>
            <a:r>
              <a:rPr lang="en-IE" dirty="0"/>
              <a:t>The System has outputs...</a:t>
            </a:r>
          </a:p>
        </p:txBody>
      </p:sp>
      <p:sp>
        <p:nvSpPr>
          <p:cNvPr id="7" name="Right Arrow 6"/>
          <p:cNvSpPr/>
          <p:nvPr/>
        </p:nvSpPr>
        <p:spPr bwMode="auto">
          <a:xfrm>
            <a:off x="6553200" y="3429000"/>
            <a:ext cx="22860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dirty="0">
                <a:latin typeface="Arial" pitchFamily="-1" charset="0"/>
                <a:ea typeface="ＭＳ Ｐゴシック" pitchFamily="-1" charset="-128"/>
                <a:cs typeface="ＭＳ Ｐゴシック" pitchFamily="-1" charset="-128"/>
              </a:rPr>
              <a:t>Out</a:t>
            </a:r>
            <a:r>
              <a:rPr kumimoji="0" lang="en-IE" sz="24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p:txBody>
      </p:sp>
      <p:sp>
        <p:nvSpPr>
          <p:cNvPr id="8" name="Right Arrow 7"/>
          <p:cNvSpPr/>
          <p:nvPr/>
        </p:nvSpPr>
        <p:spPr bwMode="auto">
          <a:xfrm>
            <a:off x="304800" y="3429000"/>
            <a:ext cx="22860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p:txBody>
      </p:sp>
      <p:sp>
        <p:nvSpPr>
          <p:cNvPr id="9" name="Rectangle 8"/>
          <p:cNvSpPr/>
          <p:nvPr/>
        </p:nvSpPr>
        <p:spPr bwMode="auto">
          <a:xfrm>
            <a:off x="2590800" y="3200400"/>
            <a:ext cx="3962400" cy="2057400"/>
          </a:xfrm>
          <a:prstGeom prst="rect">
            <a:avLst/>
          </a:prstGeom>
          <a:solidFill>
            <a:schemeClr val="tx1"/>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IE" sz="48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System</a:t>
            </a:r>
          </a:p>
        </p:txBody>
      </p:sp>
    </p:spTree>
    <p:extLst>
      <p:ext uri="{BB962C8B-B14F-4D97-AF65-F5344CB8AC3E}">
        <p14:creationId xmlns:p14="http://schemas.microsoft.com/office/powerpoint/2010/main" val="312977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What is a system view?</a:t>
            </a:r>
          </a:p>
          <a:p>
            <a:r>
              <a:rPr lang="en-IE" dirty="0"/>
              <a:t>and a number of interacting processing, that convert inputs into outputs.</a:t>
            </a:r>
          </a:p>
        </p:txBody>
      </p:sp>
      <p:sp>
        <p:nvSpPr>
          <p:cNvPr id="11" name="Right Arrow 10"/>
          <p:cNvSpPr/>
          <p:nvPr/>
        </p:nvSpPr>
        <p:spPr bwMode="auto">
          <a:xfrm>
            <a:off x="6553200" y="3429000"/>
            <a:ext cx="22860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dirty="0">
                <a:latin typeface="Arial" pitchFamily="-1" charset="0"/>
                <a:ea typeface="ＭＳ Ｐゴシック" pitchFamily="-1" charset="-128"/>
                <a:cs typeface="ＭＳ Ｐゴシック" pitchFamily="-1" charset="-128"/>
              </a:rPr>
              <a:t>Out</a:t>
            </a:r>
            <a:r>
              <a:rPr kumimoji="0" lang="en-IE" sz="24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p:txBody>
      </p:sp>
      <p:sp>
        <p:nvSpPr>
          <p:cNvPr id="12" name="Right Arrow 11"/>
          <p:cNvSpPr/>
          <p:nvPr/>
        </p:nvSpPr>
        <p:spPr bwMode="auto">
          <a:xfrm>
            <a:off x="304800" y="3429000"/>
            <a:ext cx="22860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p:txBody>
      </p:sp>
      <p:sp>
        <p:nvSpPr>
          <p:cNvPr id="13" name="Rectangle 12"/>
          <p:cNvSpPr/>
          <p:nvPr/>
        </p:nvSpPr>
        <p:spPr bwMode="auto">
          <a:xfrm>
            <a:off x="2590800" y="3200400"/>
            <a:ext cx="3962400" cy="2057400"/>
          </a:xfrm>
          <a:prstGeom prst="rect">
            <a:avLst/>
          </a:prstGeom>
          <a:solidFill>
            <a:schemeClr val="tx1"/>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IE" sz="48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endParaRPr>
          </a:p>
        </p:txBody>
      </p:sp>
      <p:sp>
        <p:nvSpPr>
          <p:cNvPr id="14" name="Rounded Rectangle 13"/>
          <p:cNvSpPr/>
          <p:nvPr/>
        </p:nvSpPr>
        <p:spPr bwMode="auto">
          <a:xfrm>
            <a:off x="2819400" y="3352800"/>
            <a:ext cx="12954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Process 1</a:t>
            </a:r>
            <a:endParaRPr kumimoji="0" lang="en-IE" sz="24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9" name="Rounded Rectangle 18"/>
          <p:cNvSpPr/>
          <p:nvPr/>
        </p:nvSpPr>
        <p:spPr bwMode="auto">
          <a:xfrm>
            <a:off x="3200400" y="4038600"/>
            <a:ext cx="12954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Process 2</a:t>
            </a:r>
            <a:endParaRPr kumimoji="0" lang="en-IE" sz="24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20" name="Rounded Rectangle 19"/>
          <p:cNvSpPr/>
          <p:nvPr/>
        </p:nvSpPr>
        <p:spPr bwMode="auto">
          <a:xfrm>
            <a:off x="3810000" y="4648200"/>
            <a:ext cx="12954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Process 3</a:t>
            </a:r>
            <a:endParaRPr kumimoji="0" lang="en-IE" sz="24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21" name="Rounded Rectangle 20"/>
          <p:cNvSpPr/>
          <p:nvPr/>
        </p:nvSpPr>
        <p:spPr bwMode="auto">
          <a:xfrm>
            <a:off x="4648200" y="3352800"/>
            <a:ext cx="12954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Process 4</a:t>
            </a:r>
            <a:endParaRPr kumimoji="0" lang="en-IE" sz="24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22" name="Rounded Rectangle 21"/>
          <p:cNvSpPr/>
          <p:nvPr/>
        </p:nvSpPr>
        <p:spPr bwMode="auto">
          <a:xfrm>
            <a:off x="5105400" y="4038600"/>
            <a:ext cx="12954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Process 5</a:t>
            </a:r>
            <a:endParaRPr kumimoji="0" lang="en-IE" sz="24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cxnSp>
        <p:nvCxnSpPr>
          <p:cNvPr id="24" name="Straight Arrow Connector 23"/>
          <p:cNvCxnSpPr>
            <a:stCxn id="21" idx="2"/>
            <a:endCxn id="22" idx="0"/>
          </p:cNvCxnSpPr>
          <p:nvPr/>
        </p:nvCxnSpPr>
        <p:spPr bwMode="auto">
          <a:xfrm>
            <a:off x="5295900" y="3810000"/>
            <a:ext cx="457200" cy="228600"/>
          </a:xfrm>
          <a:prstGeom prst="straightConnector1">
            <a:avLst/>
          </a:prstGeom>
          <a:solidFill>
            <a:schemeClr val="accent1"/>
          </a:solidFill>
          <a:ln w="57150" cap="flat" cmpd="sng" algn="ctr">
            <a:solidFill>
              <a:srgbClr val="808000"/>
            </a:solidFill>
            <a:prstDash val="solid"/>
            <a:round/>
            <a:headEnd type="none" w="med" len="med"/>
            <a:tailEnd type="arrow"/>
          </a:ln>
          <a:effectLst/>
        </p:spPr>
      </p:cxnSp>
      <p:cxnSp>
        <p:nvCxnSpPr>
          <p:cNvPr id="26" name="Straight Arrow Connector 25"/>
          <p:cNvCxnSpPr>
            <a:stCxn id="14" idx="2"/>
            <a:endCxn id="19" idx="0"/>
          </p:cNvCxnSpPr>
          <p:nvPr/>
        </p:nvCxnSpPr>
        <p:spPr bwMode="auto">
          <a:xfrm>
            <a:off x="3467100" y="3810000"/>
            <a:ext cx="381000" cy="228600"/>
          </a:xfrm>
          <a:prstGeom prst="straightConnector1">
            <a:avLst/>
          </a:prstGeom>
          <a:solidFill>
            <a:schemeClr val="accent1"/>
          </a:solidFill>
          <a:ln w="57150" cap="flat" cmpd="sng" algn="ctr">
            <a:solidFill>
              <a:srgbClr val="808000"/>
            </a:solidFill>
            <a:prstDash val="solid"/>
            <a:round/>
            <a:headEnd type="none" w="med" len="med"/>
            <a:tailEnd type="arrow"/>
          </a:ln>
          <a:effectLst/>
        </p:spPr>
      </p:cxnSp>
      <p:cxnSp>
        <p:nvCxnSpPr>
          <p:cNvPr id="29" name="Straight Arrow Connector 28"/>
          <p:cNvCxnSpPr>
            <a:stCxn id="20" idx="3"/>
            <a:endCxn id="22" idx="2"/>
          </p:cNvCxnSpPr>
          <p:nvPr/>
        </p:nvCxnSpPr>
        <p:spPr bwMode="auto">
          <a:xfrm flipV="1">
            <a:off x="5105400" y="4495800"/>
            <a:ext cx="647700" cy="381000"/>
          </a:xfrm>
          <a:prstGeom prst="straightConnector1">
            <a:avLst/>
          </a:prstGeom>
          <a:solidFill>
            <a:schemeClr val="accent1"/>
          </a:solidFill>
          <a:ln w="57150" cap="flat" cmpd="sng" algn="ctr">
            <a:solidFill>
              <a:srgbClr val="808000"/>
            </a:solidFill>
            <a:prstDash val="solid"/>
            <a:round/>
            <a:headEnd type="none" w="med" len="med"/>
            <a:tailEnd type="arrow"/>
          </a:ln>
          <a:effectLst/>
        </p:spPr>
      </p:cxnSp>
      <p:cxnSp>
        <p:nvCxnSpPr>
          <p:cNvPr id="31" name="Straight Arrow Connector 30"/>
          <p:cNvCxnSpPr>
            <a:stCxn id="19" idx="2"/>
            <a:endCxn id="20" idx="0"/>
          </p:cNvCxnSpPr>
          <p:nvPr/>
        </p:nvCxnSpPr>
        <p:spPr bwMode="auto">
          <a:xfrm>
            <a:off x="3848100" y="4495800"/>
            <a:ext cx="609600" cy="152400"/>
          </a:xfrm>
          <a:prstGeom prst="straightConnector1">
            <a:avLst/>
          </a:prstGeom>
          <a:solidFill>
            <a:schemeClr val="accent1"/>
          </a:solidFill>
          <a:ln w="57150" cap="flat" cmpd="sng" algn="ctr">
            <a:solidFill>
              <a:srgbClr val="808000"/>
            </a:solidFill>
            <a:prstDash val="solid"/>
            <a:round/>
            <a:headEnd type="none" w="med" len="med"/>
            <a:tailEnd type="arrow"/>
          </a:ln>
          <a:effectLst/>
        </p:spPr>
      </p:cxnSp>
      <p:cxnSp>
        <p:nvCxnSpPr>
          <p:cNvPr id="33" name="Straight Arrow Connector 32"/>
          <p:cNvCxnSpPr>
            <a:stCxn id="20" idx="0"/>
            <a:endCxn id="21" idx="2"/>
          </p:cNvCxnSpPr>
          <p:nvPr/>
        </p:nvCxnSpPr>
        <p:spPr bwMode="auto">
          <a:xfrm flipV="1">
            <a:off x="4457700" y="3810000"/>
            <a:ext cx="838200" cy="838200"/>
          </a:xfrm>
          <a:prstGeom prst="straightConnector1">
            <a:avLst/>
          </a:prstGeom>
          <a:solidFill>
            <a:schemeClr val="accent1"/>
          </a:solidFill>
          <a:ln w="57150" cap="flat" cmpd="sng" algn="ctr">
            <a:solidFill>
              <a:srgbClr val="808000"/>
            </a:solidFill>
            <a:prstDash val="solid"/>
            <a:round/>
            <a:headEnd type="none" w="med" len="med"/>
            <a:tailEnd type="arrow"/>
          </a:ln>
          <a:effectLst/>
        </p:spPr>
      </p:cxnSp>
      <p:cxnSp>
        <p:nvCxnSpPr>
          <p:cNvPr id="35" name="Straight Arrow Connector 34"/>
          <p:cNvCxnSpPr>
            <a:stCxn id="19" idx="0"/>
            <a:endCxn id="21" idx="1"/>
          </p:cNvCxnSpPr>
          <p:nvPr/>
        </p:nvCxnSpPr>
        <p:spPr bwMode="auto">
          <a:xfrm flipV="1">
            <a:off x="3848100" y="3581400"/>
            <a:ext cx="800100" cy="457200"/>
          </a:xfrm>
          <a:prstGeom prst="straightConnector1">
            <a:avLst/>
          </a:prstGeom>
          <a:solidFill>
            <a:schemeClr val="accent1"/>
          </a:solidFill>
          <a:ln w="57150" cap="flat" cmpd="sng" algn="ctr">
            <a:solidFill>
              <a:srgbClr val="808000"/>
            </a:solidFill>
            <a:prstDash val="solid"/>
            <a:round/>
            <a:headEnd type="none" w="med" len="med"/>
            <a:tailEnd type="arrow"/>
          </a:ln>
          <a:effectLst/>
        </p:spPr>
      </p:cxnSp>
      <p:cxnSp>
        <p:nvCxnSpPr>
          <p:cNvPr id="37" name="Straight Arrow Connector 36"/>
          <p:cNvCxnSpPr>
            <a:stCxn id="13" idx="1"/>
            <a:endCxn id="14" idx="1"/>
          </p:cNvCxnSpPr>
          <p:nvPr/>
        </p:nvCxnSpPr>
        <p:spPr bwMode="auto">
          <a:xfrm flipV="1">
            <a:off x="2590800" y="3581400"/>
            <a:ext cx="228600" cy="647700"/>
          </a:xfrm>
          <a:prstGeom prst="straightConnector1">
            <a:avLst/>
          </a:prstGeom>
          <a:solidFill>
            <a:schemeClr val="accent1"/>
          </a:solidFill>
          <a:ln w="57150" cap="flat" cmpd="sng" algn="ctr">
            <a:solidFill>
              <a:srgbClr val="808000"/>
            </a:solidFill>
            <a:prstDash val="solid"/>
            <a:round/>
            <a:headEnd type="none" w="med" len="med"/>
            <a:tailEnd type="arrow"/>
          </a:ln>
          <a:effectLst/>
        </p:spPr>
      </p:cxnSp>
      <p:cxnSp>
        <p:nvCxnSpPr>
          <p:cNvPr id="39" name="Straight Arrow Connector 38"/>
          <p:cNvCxnSpPr>
            <a:stCxn id="22" idx="3"/>
          </p:cNvCxnSpPr>
          <p:nvPr/>
        </p:nvCxnSpPr>
        <p:spPr bwMode="auto">
          <a:xfrm>
            <a:off x="6400800" y="4267200"/>
            <a:ext cx="381000" cy="0"/>
          </a:xfrm>
          <a:prstGeom prst="straightConnector1">
            <a:avLst/>
          </a:prstGeom>
          <a:solidFill>
            <a:schemeClr val="accent1"/>
          </a:solidFill>
          <a:ln w="57150" cap="flat" cmpd="sng" algn="ctr">
            <a:solidFill>
              <a:srgbClr val="808000"/>
            </a:solidFill>
            <a:prstDash val="solid"/>
            <a:round/>
            <a:headEnd type="none" w="med" len="med"/>
            <a:tailEnd type="arrow"/>
          </a:ln>
          <a:effectLst/>
        </p:spPr>
      </p:cxnSp>
    </p:spTree>
    <p:extLst>
      <p:ext uri="{BB962C8B-B14F-4D97-AF65-F5344CB8AC3E}">
        <p14:creationId xmlns:p14="http://schemas.microsoft.com/office/powerpoint/2010/main" val="3673473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So how do this work for a person?</a:t>
            </a:r>
          </a:p>
        </p:txBody>
      </p:sp>
    </p:spTree>
    <p:extLst>
      <p:ext uri="{BB962C8B-B14F-4D97-AF65-F5344CB8AC3E}">
        <p14:creationId xmlns:p14="http://schemas.microsoft.com/office/powerpoint/2010/main" val="90529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IE" sz="2800" dirty="0"/>
              <a:t>Though initially linked closely to the fields of architecture, built environment, ergonomics and product design, the philosophy of Universal Design has now gained relevance across a much broader set of domains, in many cases supplementing an already rich understanding of accessibility, and user-centred design, but in other cases it has been responsible for developing ab initio an interest in diversity and universality in design.</a:t>
            </a:r>
          </a:p>
        </p:txBody>
      </p:sp>
      <p:sp>
        <p:nvSpPr>
          <p:cNvPr id="3" name="Title 2"/>
          <p:cNvSpPr>
            <a:spLocks noGrp="1"/>
          </p:cNvSpPr>
          <p:nvPr>
            <p:ph type="title"/>
          </p:nvPr>
        </p:nvSpPr>
        <p:spPr/>
        <p:txBody>
          <a:bodyPr/>
          <a:lstStyle/>
          <a:p>
            <a:r>
              <a:rPr lang="en-IE" dirty="0"/>
              <a:t>Module Overview</a:t>
            </a:r>
          </a:p>
        </p:txBody>
      </p:sp>
    </p:spTree>
    <p:extLst>
      <p:ext uri="{BB962C8B-B14F-4D97-AF65-F5344CB8AC3E}">
        <p14:creationId xmlns:p14="http://schemas.microsoft.com/office/powerpoint/2010/main" val="1314041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So how do this work for a person?</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Tree>
    <p:extLst>
      <p:ext uri="{BB962C8B-B14F-4D97-AF65-F5344CB8AC3E}">
        <p14:creationId xmlns:p14="http://schemas.microsoft.com/office/powerpoint/2010/main" val="38689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Tree>
    <p:extLst>
      <p:ext uri="{BB962C8B-B14F-4D97-AF65-F5344CB8AC3E}">
        <p14:creationId xmlns:p14="http://schemas.microsoft.com/office/powerpoint/2010/main" val="1432639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6" name="Right Arrow 5"/>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p:txBody>
      </p:sp>
    </p:spTree>
    <p:extLst>
      <p:ext uri="{BB962C8B-B14F-4D97-AF65-F5344CB8AC3E}">
        <p14:creationId xmlns:p14="http://schemas.microsoft.com/office/powerpoint/2010/main" val="84137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marL="0" marR="0" indent="0" algn="l" defTabSz="914400" rtl="0" eaLnBrk="0" fontAlgn="base" latinLnBrk="0" hangingPunct="0">
              <a:lnSpc>
                <a:spcPct val="100000"/>
              </a:lnSpc>
              <a:spcBef>
                <a:spcPct val="0"/>
              </a:spcBef>
              <a:spcAft>
                <a:spcPct val="0"/>
              </a:spcAft>
              <a:buClrTx/>
              <a:buSzTx/>
              <a:buFontTx/>
              <a:buNone/>
              <a:tabLst/>
            </a:pPr>
            <a:r>
              <a:rPr lang="en-IE" sz="2400" b="1" dirty="0">
                <a:latin typeface="Arial" pitchFamily="-1" charset="0"/>
                <a:ea typeface="ＭＳ Ｐゴシック" pitchFamily="-1" charset="-128"/>
                <a:cs typeface="ＭＳ Ｐゴシック" pitchFamily="-1" charset="-128"/>
              </a:rPr>
              <a:t>Perception</a:t>
            </a:r>
            <a:endParaRPr kumimoji="0" lang="en-IE" sz="24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4071390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7" name="Rectangle 6"/>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a:t>
            </a:r>
          </a:p>
          <a:p>
            <a:r>
              <a:rPr lang="en-IE" sz="2400" dirty="0"/>
              <a:t>Taste</a:t>
            </a:r>
          </a:p>
        </p:txBody>
      </p:sp>
      <p:sp>
        <p:nvSpPr>
          <p:cNvPr id="8" name="Rectangle 7"/>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Tree>
    <p:extLst>
      <p:ext uri="{BB962C8B-B14F-4D97-AF65-F5344CB8AC3E}">
        <p14:creationId xmlns:p14="http://schemas.microsoft.com/office/powerpoint/2010/main" val="683255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9" name="Right Arrow 8"/>
          <p:cNvSpPr/>
          <p:nvPr/>
        </p:nvSpPr>
        <p:spPr bwMode="auto">
          <a:xfrm>
            <a:off x="5334000" y="3276600"/>
            <a:ext cx="27432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u="sng" dirty="0">
                <a:latin typeface="Arial" pitchFamily="-1" charset="0"/>
                <a:ea typeface="ＭＳ Ｐゴシック" pitchFamily="-1" charset="-128"/>
                <a:cs typeface="ＭＳ Ｐゴシック" pitchFamily="-1" charset="-128"/>
              </a:rPr>
              <a:t>Out</a:t>
            </a: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p:txBody>
      </p:sp>
      <p:sp>
        <p:nvSpPr>
          <p:cNvPr id="10" name="Rectangle 9"/>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a:t>
            </a:r>
          </a:p>
          <a:p>
            <a:r>
              <a:rPr lang="en-IE" sz="2400" dirty="0"/>
              <a:t>Taste</a:t>
            </a:r>
          </a:p>
        </p:txBody>
      </p:sp>
      <p:sp>
        <p:nvSpPr>
          <p:cNvPr id="11" name="Rectangle 10"/>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Tree>
    <p:extLst>
      <p:ext uri="{BB962C8B-B14F-4D97-AF65-F5344CB8AC3E}">
        <p14:creationId xmlns:p14="http://schemas.microsoft.com/office/powerpoint/2010/main" val="373601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9" name="Right Arrow 8"/>
          <p:cNvSpPr/>
          <p:nvPr/>
        </p:nvSpPr>
        <p:spPr bwMode="auto">
          <a:xfrm>
            <a:off x="5334000" y="3276600"/>
            <a:ext cx="27432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u="sng" dirty="0">
                <a:latin typeface="Arial" pitchFamily="-1" charset="0"/>
                <a:ea typeface="ＭＳ Ｐゴシック" pitchFamily="-1" charset="-128"/>
                <a:cs typeface="ＭＳ Ｐゴシック" pitchFamily="-1" charset="-128"/>
              </a:rPr>
              <a:t>Out</a:t>
            </a: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a:p>
            <a:pPr marL="0" marR="0" indent="0" algn="l" defTabSz="914400" rtl="0" eaLnBrk="0" fontAlgn="base" latinLnBrk="0" hangingPunct="0">
              <a:lnSpc>
                <a:spcPct val="100000"/>
              </a:lnSpc>
              <a:spcBef>
                <a:spcPct val="0"/>
              </a:spcBef>
              <a:spcAft>
                <a:spcPct val="0"/>
              </a:spcAft>
              <a:buClrTx/>
              <a:buSzTx/>
              <a:buFontTx/>
              <a:buNone/>
              <a:tabLst/>
            </a:pPr>
            <a:r>
              <a:rPr lang="en-IE" sz="2400" b="1" dirty="0">
                <a:latin typeface="Arial" pitchFamily="-1" charset="0"/>
                <a:ea typeface="ＭＳ Ｐゴシック" pitchFamily="-1" charset="-128"/>
                <a:cs typeface="ＭＳ Ｐゴシック" pitchFamily="-1" charset="-128"/>
              </a:rPr>
              <a:t>Action</a:t>
            </a:r>
            <a:endParaRPr kumimoji="0" lang="en-IE" sz="2400" b="1" i="0"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0" name="Rectangle 9"/>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a:t>
            </a:r>
          </a:p>
          <a:p>
            <a:r>
              <a:rPr lang="en-IE" sz="2400" dirty="0"/>
              <a:t>Taste</a:t>
            </a:r>
          </a:p>
        </p:txBody>
      </p:sp>
      <p:sp>
        <p:nvSpPr>
          <p:cNvPr id="11" name="Rectangle 10"/>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Tree>
    <p:extLst>
      <p:ext uri="{BB962C8B-B14F-4D97-AF65-F5344CB8AC3E}">
        <p14:creationId xmlns:p14="http://schemas.microsoft.com/office/powerpoint/2010/main" val="2304713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9" name="Right Arrow 8"/>
          <p:cNvSpPr/>
          <p:nvPr/>
        </p:nvSpPr>
        <p:spPr bwMode="auto">
          <a:xfrm>
            <a:off x="5334000" y="3276600"/>
            <a:ext cx="27432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u="sng" dirty="0">
                <a:latin typeface="Arial" pitchFamily="-1" charset="0"/>
                <a:ea typeface="ＭＳ Ｐゴシック" pitchFamily="-1" charset="-128"/>
                <a:cs typeface="ＭＳ Ｐゴシック" pitchFamily="-1" charset="-128"/>
              </a:rPr>
              <a:t>Out</a:t>
            </a: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Action</a:t>
            </a:r>
            <a:endParaRPr kumimoji="0" lang="en-IE" sz="2400" b="1" i="0"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0" name="Rectangle 9"/>
          <p:cNvSpPr/>
          <p:nvPr/>
        </p:nvSpPr>
        <p:spPr>
          <a:xfrm>
            <a:off x="5410200" y="2514600"/>
            <a:ext cx="3048000" cy="1200329"/>
          </a:xfrm>
          <a:prstGeom prst="rect">
            <a:avLst/>
          </a:prstGeom>
        </p:spPr>
        <p:txBody>
          <a:bodyPr wrap="square">
            <a:spAutoFit/>
          </a:bodyPr>
          <a:lstStyle/>
          <a:p>
            <a:r>
              <a:rPr lang="en-IE" sz="2400" dirty="0"/>
              <a:t>Dexterity</a:t>
            </a:r>
          </a:p>
          <a:p>
            <a:r>
              <a:rPr lang="en-IE" sz="2400" dirty="0"/>
              <a:t>Locomotion</a:t>
            </a:r>
          </a:p>
          <a:p>
            <a:r>
              <a:rPr lang="en-IE" sz="2400" dirty="0"/>
              <a:t>Reach</a:t>
            </a:r>
          </a:p>
        </p:txBody>
      </p:sp>
      <p:sp>
        <p:nvSpPr>
          <p:cNvPr id="11" name="Rectangle 10"/>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a:t>
            </a:r>
          </a:p>
          <a:p>
            <a:r>
              <a:rPr lang="en-IE" sz="2400" dirty="0"/>
              <a:t>Taste</a:t>
            </a:r>
          </a:p>
        </p:txBody>
      </p:sp>
      <p:sp>
        <p:nvSpPr>
          <p:cNvPr id="12" name="Rectangle 11"/>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Tree>
    <p:extLst>
      <p:ext uri="{BB962C8B-B14F-4D97-AF65-F5344CB8AC3E}">
        <p14:creationId xmlns:p14="http://schemas.microsoft.com/office/powerpoint/2010/main" val="264744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9" name="Right Arrow 8"/>
          <p:cNvSpPr/>
          <p:nvPr/>
        </p:nvSpPr>
        <p:spPr bwMode="auto">
          <a:xfrm>
            <a:off x="5334000" y="3276600"/>
            <a:ext cx="27432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u="sng" dirty="0">
                <a:latin typeface="Arial" pitchFamily="-1" charset="0"/>
                <a:ea typeface="ＭＳ Ｐゴシック" pitchFamily="-1" charset="-128"/>
                <a:cs typeface="ＭＳ Ｐゴシック" pitchFamily="-1" charset="-128"/>
              </a:rPr>
              <a:t>Out</a:t>
            </a: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Action</a:t>
            </a:r>
            <a:endParaRPr kumimoji="0" lang="en-IE" sz="2400" b="1" i="0"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Rectangle 10"/>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 </a:t>
            </a:r>
          </a:p>
          <a:p>
            <a:r>
              <a:rPr lang="en-IE" sz="2400" dirty="0"/>
              <a:t>Taste</a:t>
            </a:r>
          </a:p>
        </p:txBody>
      </p:sp>
      <p:sp>
        <p:nvSpPr>
          <p:cNvPr id="12" name="Rectangle 11"/>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
        <p:nvSpPr>
          <p:cNvPr id="15" name="Rounded Rectangle 14"/>
          <p:cNvSpPr/>
          <p:nvPr/>
        </p:nvSpPr>
        <p:spPr bwMode="auto">
          <a:xfrm>
            <a:off x="3276600" y="3200400"/>
            <a:ext cx="2133600" cy="2819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Interacting Processes</a:t>
            </a:r>
          </a:p>
        </p:txBody>
      </p:sp>
      <p:sp>
        <p:nvSpPr>
          <p:cNvPr id="13" name="Rectangle 12"/>
          <p:cNvSpPr/>
          <p:nvPr/>
        </p:nvSpPr>
        <p:spPr>
          <a:xfrm>
            <a:off x="5410200" y="2514600"/>
            <a:ext cx="3048000" cy="1200329"/>
          </a:xfrm>
          <a:prstGeom prst="rect">
            <a:avLst/>
          </a:prstGeom>
        </p:spPr>
        <p:txBody>
          <a:bodyPr wrap="square">
            <a:spAutoFit/>
          </a:bodyPr>
          <a:lstStyle/>
          <a:p>
            <a:r>
              <a:rPr lang="en-IE" sz="2400" dirty="0"/>
              <a:t>Dexterity</a:t>
            </a:r>
          </a:p>
          <a:p>
            <a:r>
              <a:rPr lang="en-IE" sz="2400" dirty="0"/>
              <a:t>Locomotion</a:t>
            </a:r>
          </a:p>
          <a:p>
            <a:r>
              <a:rPr lang="en-IE" sz="2400" dirty="0"/>
              <a:t>Reach</a:t>
            </a:r>
          </a:p>
        </p:txBody>
      </p:sp>
    </p:spTree>
    <p:extLst>
      <p:ext uri="{BB962C8B-B14F-4D97-AF65-F5344CB8AC3E}">
        <p14:creationId xmlns:p14="http://schemas.microsoft.com/office/powerpoint/2010/main" val="3210151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9" name="Right Arrow 8"/>
          <p:cNvSpPr/>
          <p:nvPr/>
        </p:nvSpPr>
        <p:spPr bwMode="auto">
          <a:xfrm>
            <a:off x="5334000" y="3276600"/>
            <a:ext cx="27432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u="sng" dirty="0">
                <a:latin typeface="Arial" pitchFamily="-1" charset="0"/>
                <a:ea typeface="ＭＳ Ｐゴシック" pitchFamily="-1" charset="-128"/>
                <a:cs typeface="ＭＳ Ｐゴシック" pitchFamily="-1" charset="-128"/>
              </a:rPr>
              <a:t>Out</a:t>
            </a: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Action</a:t>
            </a:r>
            <a:endParaRPr kumimoji="0" lang="en-IE" sz="2400" b="1" i="0"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Rectangle 10"/>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a:t>
            </a:r>
          </a:p>
          <a:p>
            <a:r>
              <a:rPr lang="en-IE" sz="2400" dirty="0"/>
              <a:t>Taste</a:t>
            </a:r>
          </a:p>
        </p:txBody>
      </p:sp>
      <p:sp>
        <p:nvSpPr>
          <p:cNvPr id="12" name="Rectangle 11"/>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
        <p:nvSpPr>
          <p:cNvPr id="15" name="Rounded Rectangle 14"/>
          <p:cNvSpPr/>
          <p:nvPr/>
        </p:nvSpPr>
        <p:spPr bwMode="auto">
          <a:xfrm>
            <a:off x="3276600" y="3200400"/>
            <a:ext cx="2133600" cy="2819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E" sz="2400" b="1" u="sng" dirty="0">
                <a:latin typeface="Arial" pitchFamily="-1" charset="0"/>
                <a:ea typeface="ＭＳ Ｐゴシック" pitchFamily="-1" charset="-128"/>
                <a:cs typeface="ＭＳ Ｐゴシック" pitchFamily="-1" charset="-128"/>
              </a:rPr>
              <a:t>Interacting Processes </a:t>
            </a:r>
            <a:r>
              <a:rPr lang="en-IE" sz="2400" b="1" dirty="0">
                <a:latin typeface="Arial" pitchFamily="-1" charset="0"/>
                <a:ea typeface="ＭＳ Ｐゴシック" pitchFamily="-1" charset="-128"/>
                <a:cs typeface="ＭＳ Ｐゴシック" pitchFamily="-1" charset="-128"/>
              </a:rPr>
              <a:t>Cognition</a:t>
            </a:r>
            <a:endParaRPr kumimoji="0" lang="en-IE" sz="2400" b="1" i="0"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3" name="Rectangle 12"/>
          <p:cNvSpPr/>
          <p:nvPr/>
        </p:nvSpPr>
        <p:spPr>
          <a:xfrm>
            <a:off x="5410200" y="2514600"/>
            <a:ext cx="3048000" cy="1200329"/>
          </a:xfrm>
          <a:prstGeom prst="rect">
            <a:avLst/>
          </a:prstGeom>
        </p:spPr>
        <p:txBody>
          <a:bodyPr wrap="square">
            <a:spAutoFit/>
          </a:bodyPr>
          <a:lstStyle/>
          <a:p>
            <a:r>
              <a:rPr lang="en-IE" sz="2400" dirty="0"/>
              <a:t>Dexterity</a:t>
            </a:r>
          </a:p>
          <a:p>
            <a:r>
              <a:rPr lang="en-IE" sz="2400" dirty="0"/>
              <a:t>Locomotion</a:t>
            </a:r>
          </a:p>
          <a:p>
            <a:r>
              <a:rPr lang="en-IE" sz="2400" dirty="0"/>
              <a:t>Reach</a:t>
            </a:r>
          </a:p>
        </p:txBody>
      </p:sp>
    </p:spTree>
    <p:extLst>
      <p:ext uri="{BB962C8B-B14F-4D97-AF65-F5344CB8AC3E}">
        <p14:creationId xmlns:p14="http://schemas.microsoft.com/office/powerpoint/2010/main" val="150041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IE" dirty="0"/>
              <a:t>In the education domain Universal Design for Learning (also known as Universal Design for Education) focuses on the design and development of learning materials and learning activities in such a way that there are:</a:t>
            </a:r>
          </a:p>
          <a:p>
            <a:pPr marL="624078" indent="-514350">
              <a:buFont typeface="+mj-lt"/>
              <a:buAutoNum type="arabicPeriod"/>
            </a:pPr>
            <a:r>
              <a:rPr lang="en-IE" sz="2600" dirty="0"/>
              <a:t>Multiple means of representation that give learners various ways of acquiring information and knowledge</a:t>
            </a:r>
          </a:p>
          <a:p>
            <a:pPr marL="624078" indent="-514350">
              <a:buFont typeface="+mj-lt"/>
              <a:buAutoNum type="arabicPeriod"/>
            </a:pPr>
            <a:r>
              <a:rPr lang="en-IE" sz="2600" dirty="0"/>
              <a:t>Multiple means of expression that provide learners alternatives for demonstrating what they know</a:t>
            </a:r>
          </a:p>
          <a:p>
            <a:pPr marL="624078" indent="-514350">
              <a:buFont typeface="+mj-lt"/>
              <a:buAutoNum type="arabicPeriod"/>
            </a:pPr>
            <a:r>
              <a:rPr lang="en-IE" sz="2600" dirty="0"/>
              <a:t>Multiple means of engagement that tap into learners' interests, challenge them appropriately, and motivate them to learn.</a:t>
            </a:r>
          </a:p>
        </p:txBody>
      </p:sp>
      <p:sp>
        <p:nvSpPr>
          <p:cNvPr id="3" name="Title 2"/>
          <p:cNvSpPr>
            <a:spLocks noGrp="1"/>
          </p:cNvSpPr>
          <p:nvPr>
            <p:ph type="title"/>
          </p:nvPr>
        </p:nvSpPr>
        <p:spPr/>
        <p:txBody>
          <a:bodyPr/>
          <a:lstStyle/>
          <a:p>
            <a:r>
              <a:rPr lang="en-IE" dirty="0"/>
              <a:t>Module Overview</a:t>
            </a:r>
          </a:p>
        </p:txBody>
      </p:sp>
    </p:spTree>
    <p:extLst>
      <p:ext uri="{BB962C8B-B14F-4D97-AF65-F5344CB8AC3E}">
        <p14:creationId xmlns:p14="http://schemas.microsoft.com/office/powerpoint/2010/main" val="635510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9" name="Right Arrow 8"/>
          <p:cNvSpPr/>
          <p:nvPr/>
        </p:nvSpPr>
        <p:spPr bwMode="auto">
          <a:xfrm>
            <a:off x="5334000" y="3276600"/>
            <a:ext cx="27432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u="sng" dirty="0">
                <a:latin typeface="Arial" pitchFamily="-1" charset="0"/>
                <a:ea typeface="ＭＳ Ｐゴシック" pitchFamily="-1" charset="-128"/>
                <a:cs typeface="ＭＳ Ｐゴシック" pitchFamily="-1" charset="-128"/>
              </a:rPr>
              <a:t>Out</a:t>
            </a: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Action</a:t>
            </a:r>
            <a:endParaRPr kumimoji="0" lang="en-IE" sz="2400" b="1" i="0"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Rectangle 10"/>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a:t>
            </a:r>
          </a:p>
          <a:p>
            <a:r>
              <a:rPr lang="en-IE" sz="2400" dirty="0"/>
              <a:t>Taste</a:t>
            </a:r>
          </a:p>
        </p:txBody>
      </p:sp>
      <p:sp>
        <p:nvSpPr>
          <p:cNvPr id="13" name="Rounded Rectangle 12"/>
          <p:cNvSpPr/>
          <p:nvPr/>
        </p:nvSpPr>
        <p:spPr bwMode="auto">
          <a:xfrm>
            <a:off x="3276600" y="3200400"/>
            <a:ext cx="2133600" cy="2819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E" sz="2400" b="1" u="sng" dirty="0">
                <a:latin typeface="Arial" pitchFamily="-1" charset="0"/>
                <a:ea typeface="ＭＳ Ｐゴシック" pitchFamily="-1" charset="-128"/>
                <a:cs typeface="ＭＳ Ｐゴシック" pitchFamily="-1" charset="-128"/>
              </a:rPr>
              <a:t>Interacting Processes </a:t>
            </a:r>
            <a:r>
              <a:rPr lang="en-IE" sz="2400" b="1" dirty="0">
                <a:latin typeface="Arial" pitchFamily="-1" charset="0"/>
                <a:ea typeface="ＭＳ Ｐゴシック" pitchFamily="-1" charset="-128"/>
                <a:cs typeface="ＭＳ Ｐゴシック" pitchFamily="-1" charset="-128"/>
              </a:rPr>
              <a:t>Cognition</a:t>
            </a:r>
          </a:p>
        </p:txBody>
      </p:sp>
      <p:sp>
        <p:nvSpPr>
          <p:cNvPr id="12" name="Rectangle 11"/>
          <p:cNvSpPr/>
          <p:nvPr/>
        </p:nvSpPr>
        <p:spPr>
          <a:xfrm>
            <a:off x="3352800" y="4676943"/>
            <a:ext cx="2057400" cy="1200329"/>
          </a:xfrm>
          <a:prstGeom prst="rect">
            <a:avLst/>
          </a:prstGeom>
        </p:spPr>
        <p:txBody>
          <a:bodyPr wrap="square">
            <a:spAutoFit/>
          </a:bodyPr>
          <a:lstStyle/>
          <a:p>
            <a:r>
              <a:rPr lang="en-IE" sz="2400" dirty="0"/>
              <a:t>Attention</a:t>
            </a:r>
          </a:p>
          <a:p>
            <a:r>
              <a:rPr lang="en-IE" sz="2400" dirty="0"/>
              <a:t>Memory</a:t>
            </a:r>
          </a:p>
          <a:p>
            <a:r>
              <a:rPr lang="en-IE" sz="2400" dirty="0"/>
              <a:t>Language</a:t>
            </a:r>
          </a:p>
        </p:txBody>
      </p:sp>
      <p:sp>
        <p:nvSpPr>
          <p:cNvPr id="15" name="Rectangle 14"/>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
        <p:nvSpPr>
          <p:cNvPr id="14" name="Rectangle 13"/>
          <p:cNvSpPr/>
          <p:nvPr/>
        </p:nvSpPr>
        <p:spPr>
          <a:xfrm>
            <a:off x="5410200" y="2514600"/>
            <a:ext cx="3048000" cy="1200329"/>
          </a:xfrm>
          <a:prstGeom prst="rect">
            <a:avLst/>
          </a:prstGeom>
        </p:spPr>
        <p:txBody>
          <a:bodyPr wrap="square">
            <a:spAutoFit/>
          </a:bodyPr>
          <a:lstStyle/>
          <a:p>
            <a:r>
              <a:rPr lang="en-IE" sz="2400" dirty="0"/>
              <a:t>Dexterity</a:t>
            </a:r>
          </a:p>
          <a:p>
            <a:r>
              <a:rPr lang="en-IE" sz="2400" dirty="0"/>
              <a:t>Locomotion</a:t>
            </a:r>
          </a:p>
          <a:p>
            <a:r>
              <a:rPr lang="en-IE" sz="2400" dirty="0"/>
              <a:t>Reach</a:t>
            </a:r>
          </a:p>
        </p:txBody>
      </p:sp>
    </p:spTree>
    <p:extLst>
      <p:ext uri="{BB962C8B-B14F-4D97-AF65-F5344CB8AC3E}">
        <p14:creationId xmlns:p14="http://schemas.microsoft.com/office/powerpoint/2010/main" val="1065895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9" name="Right Arrow 8"/>
          <p:cNvSpPr/>
          <p:nvPr/>
        </p:nvSpPr>
        <p:spPr bwMode="auto">
          <a:xfrm>
            <a:off x="5334000" y="3276600"/>
            <a:ext cx="27432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u="sng" dirty="0">
                <a:latin typeface="Arial" pitchFamily="-1" charset="0"/>
                <a:ea typeface="ＭＳ Ｐゴシック" pitchFamily="-1" charset="-128"/>
                <a:cs typeface="ＭＳ Ｐゴシック" pitchFamily="-1" charset="-128"/>
              </a:rPr>
              <a:t>Out</a:t>
            </a: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Action</a:t>
            </a:r>
            <a:endParaRPr kumimoji="0" lang="en-IE" sz="2400" b="1" i="0"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Rectangle 10"/>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a:t>
            </a:r>
          </a:p>
          <a:p>
            <a:r>
              <a:rPr lang="en-IE" sz="2400" dirty="0"/>
              <a:t>Taste</a:t>
            </a:r>
          </a:p>
        </p:txBody>
      </p:sp>
      <p:sp>
        <p:nvSpPr>
          <p:cNvPr id="13" name="Rounded Rectangle 12"/>
          <p:cNvSpPr/>
          <p:nvPr/>
        </p:nvSpPr>
        <p:spPr bwMode="auto">
          <a:xfrm>
            <a:off x="3276600" y="3200400"/>
            <a:ext cx="2133600" cy="2819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E" sz="2400" b="1" u="sng" dirty="0">
                <a:latin typeface="Arial" pitchFamily="-1" charset="0"/>
                <a:ea typeface="ＭＳ Ｐゴシック" pitchFamily="-1" charset="-128"/>
                <a:cs typeface="ＭＳ Ｐゴシック" pitchFamily="-1" charset="-128"/>
              </a:rPr>
              <a:t>Interacting Processes </a:t>
            </a:r>
            <a:r>
              <a:rPr lang="en-IE" sz="2400" b="1" dirty="0">
                <a:latin typeface="Arial" pitchFamily="-1" charset="0"/>
                <a:ea typeface="ＭＳ Ｐゴシック" pitchFamily="-1" charset="-128"/>
                <a:cs typeface="ＭＳ Ｐゴシック" pitchFamily="-1" charset="-128"/>
              </a:rPr>
              <a:t>Cognition</a:t>
            </a:r>
          </a:p>
        </p:txBody>
      </p:sp>
      <p:sp>
        <p:nvSpPr>
          <p:cNvPr id="12" name="Rectangle 11"/>
          <p:cNvSpPr/>
          <p:nvPr/>
        </p:nvSpPr>
        <p:spPr>
          <a:xfrm>
            <a:off x="3352800" y="4676943"/>
            <a:ext cx="2057400" cy="1200329"/>
          </a:xfrm>
          <a:prstGeom prst="rect">
            <a:avLst/>
          </a:prstGeom>
        </p:spPr>
        <p:txBody>
          <a:bodyPr wrap="square">
            <a:spAutoFit/>
          </a:bodyPr>
          <a:lstStyle/>
          <a:p>
            <a:r>
              <a:rPr lang="en-IE" sz="2400" dirty="0"/>
              <a:t>Attention</a:t>
            </a:r>
          </a:p>
          <a:p>
            <a:r>
              <a:rPr lang="en-IE" sz="2400" dirty="0"/>
              <a:t>Memory</a:t>
            </a:r>
          </a:p>
          <a:p>
            <a:r>
              <a:rPr lang="en-IE" sz="2400" dirty="0"/>
              <a:t>Language</a:t>
            </a:r>
          </a:p>
        </p:txBody>
      </p:sp>
      <p:sp>
        <p:nvSpPr>
          <p:cNvPr id="15" name="Rectangle 14"/>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
        <p:nvSpPr>
          <p:cNvPr id="14" name="Rectangle 13"/>
          <p:cNvSpPr/>
          <p:nvPr/>
        </p:nvSpPr>
        <p:spPr>
          <a:xfrm>
            <a:off x="5410200" y="2514600"/>
            <a:ext cx="3048000" cy="1200329"/>
          </a:xfrm>
          <a:prstGeom prst="rect">
            <a:avLst/>
          </a:prstGeom>
        </p:spPr>
        <p:txBody>
          <a:bodyPr wrap="square">
            <a:spAutoFit/>
          </a:bodyPr>
          <a:lstStyle/>
          <a:p>
            <a:r>
              <a:rPr lang="en-IE" sz="2400" dirty="0"/>
              <a:t>Dexterity</a:t>
            </a:r>
          </a:p>
          <a:p>
            <a:r>
              <a:rPr lang="en-IE" sz="2400" dirty="0"/>
              <a:t>Locomotion</a:t>
            </a:r>
          </a:p>
          <a:p>
            <a:r>
              <a:rPr lang="en-IE" sz="2400" dirty="0"/>
              <a:t>Reach</a:t>
            </a:r>
          </a:p>
        </p:txBody>
      </p:sp>
      <p:sp>
        <p:nvSpPr>
          <p:cNvPr id="6" name="Oval 5"/>
          <p:cNvSpPr/>
          <p:nvPr/>
        </p:nvSpPr>
        <p:spPr>
          <a:xfrm>
            <a:off x="323528" y="4509280"/>
            <a:ext cx="2880000" cy="1440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The WHAT of learning:</a:t>
            </a:r>
          </a:p>
          <a:p>
            <a:pPr algn="ctr"/>
            <a:r>
              <a:rPr lang="en-IE" sz="1600" dirty="0"/>
              <a:t>REPRESENTATION</a:t>
            </a:r>
            <a:endParaRPr lang="en-IE" sz="2400" dirty="0"/>
          </a:p>
        </p:txBody>
      </p:sp>
    </p:spTree>
    <p:extLst>
      <p:ext uri="{BB962C8B-B14F-4D97-AF65-F5344CB8AC3E}">
        <p14:creationId xmlns:p14="http://schemas.microsoft.com/office/powerpoint/2010/main" val="2492538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9" name="Right Arrow 8"/>
          <p:cNvSpPr/>
          <p:nvPr/>
        </p:nvSpPr>
        <p:spPr bwMode="auto">
          <a:xfrm>
            <a:off x="5334000" y="3276600"/>
            <a:ext cx="27432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u="sng" dirty="0">
                <a:latin typeface="Arial" pitchFamily="-1" charset="0"/>
                <a:ea typeface="ＭＳ Ｐゴシック" pitchFamily="-1" charset="-128"/>
                <a:cs typeface="ＭＳ Ｐゴシック" pitchFamily="-1" charset="-128"/>
              </a:rPr>
              <a:t>Out</a:t>
            </a: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Action</a:t>
            </a:r>
            <a:endParaRPr kumimoji="0" lang="en-IE" sz="2400" b="1" i="0"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Rectangle 10"/>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a:t>
            </a:r>
          </a:p>
          <a:p>
            <a:r>
              <a:rPr lang="en-IE" sz="2400" dirty="0"/>
              <a:t>Taste</a:t>
            </a:r>
          </a:p>
        </p:txBody>
      </p:sp>
      <p:sp>
        <p:nvSpPr>
          <p:cNvPr id="13" name="Rounded Rectangle 12"/>
          <p:cNvSpPr/>
          <p:nvPr/>
        </p:nvSpPr>
        <p:spPr bwMode="auto">
          <a:xfrm>
            <a:off x="3276600" y="3200400"/>
            <a:ext cx="2133600" cy="2819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E" sz="2400" b="1" u="sng" dirty="0">
                <a:latin typeface="Arial" pitchFamily="-1" charset="0"/>
                <a:ea typeface="ＭＳ Ｐゴシック" pitchFamily="-1" charset="-128"/>
                <a:cs typeface="ＭＳ Ｐゴシック" pitchFamily="-1" charset="-128"/>
              </a:rPr>
              <a:t>Interacting Processes </a:t>
            </a:r>
            <a:r>
              <a:rPr lang="en-IE" sz="2400" b="1" dirty="0">
                <a:latin typeface="Arial" pitchFamily="-1" charset="0"/>
                <a:ea typeface="ＭＳ Ｐゴシック" pitchFamily="-1" charset="-128"/>
                <a:cs typeface="ＭＳ Ｐゴシック" pitchFamily="-1" charset="-128"/>
              </a:rPr>
              <a:t>Cognition</a:t>
            </a:r>
          </a:p>
        </p:txBody>
      </p:sp>
      <p:sp>
        <p:nvSpPr>
          <p:cNvPr id="12" name="Rectangle 11"/>
          <p:cNvSpPr/>
          <p:nvPr/>
        </p:nvSpPr>
        <p:spPr>
          <a:xfrm>
            <a:off x="3352800" y="4676943"/>
            <a:ext cx="2057400" cy="1200329"/>
          </a:xfrm>
          <a:prstGeom prst="rect">
            <a:avLst/>
          </a:prstGeom>
        </p:spPr>
        <p:txBody>
          <a:bodyPr wrap="square">
            <a:spAutoFit/>
          </a:bodyPr>
          <a:lstStyle/>
          <a:p>
            <a:r>
              <a:rPr lang="en-IE" sz="2400" dirty="0"/>
              <a:t>Attention</a:t>
            </a:r>
          </a:p>
          <a:p>
            <a:r>
              <a:rPr lang="en-IE" sz="2400" dirty="0"/>
              <a:t>Memory</a:t>
            </a:r>
          </a:p>
          <a:p>
            <a:r>
              <a:rPr lang="en-IE" sz="2400" dirty="0"/>
              <a:t>Language</a:t>
            </a:r>
          </a:p>
        </p:txBody>
      </p:sp>
      <p:sp>
        <p:nvSpPr>
          <p:cNvPr id="15" name="Rectangle 14"/>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
        <p:nvSpPr>
          <p:cNvPr id="14" name="Rectangle 13"/>
          <p:cNvSpPr/>
          <p:nvPr/>
        </p:nvSpPr>
        <p:spPr>
          <a:xfrm>
            <a:off x="5410200" y="2514600"/>
            <a:ext cx="3048000" cy="1200329"/>
          </a:xfrm>
          <a:prstGeom prst="rect">
            <a:avLst/>
          </a:prstGeom>
        </p:spPr>
        <p:txBody>
          <a:bodyPr wrap="square">
            <a:spAutoFit/>
          </a:bodyPr>
          <a:lstStyle/>
          <a:p>
            <a:r>
              <a:rPr lang="en-IE" sz="2400" dirty="0"/>
              <a:t>Dexterity</a:t>
            </a:r>
          </a:p>
          <a:p>
            <a:r>
              <a:rPr lang="en-IE" sz="2400" dirty="0"/>
              <a:t>Locomotion</a:t>
            </a:r>
          </a:p>
          <a:p>
            <a:r>
              <a:rPr lang="en-IE" sz="2400" dirty="0"/>
              <a:t>Reach</a:t>
            </a:r>
          </a:p>
        </p:txBody>
      </p:sp>
      <p:sp>
        <p:nvSpPr>
          <p:cNvPr id="6" name="Oval 5"/>
          <p:cNvSpPr/>
          <p:nvPr/>
        </p:nvSpPr>
        <p:spPr>
          <a:xfrm>
            <a:off x="323528" y="4509280"/>
            <a:ext cx="2880000" cy="1440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The WHAT of learning:</a:t>
            </a:r>
          </a:p>
          <a:p>
            <a:pPr algn="ctr"/>
            <a:r>
              <a:rPr lang="en-IE" sz="1600" dirty="0"/>
              <a:t>REPRESENTATION</a:t>
            </a:r>
            <a:endParaRPr lang="en-IE" sz="2400" dirty="0"/>
          </a:p>
        </p:txBody>
      </p:sp>
      <p:sp>
        <p:nvSpPr>
          <p:cNvPr id="16" name="Oval 15"/>
          <p:cNvSpPr/>
          <p:nvPr/>
        </p:nvSpPr>
        <p:spPr>
          <a:xfrm>
            <a:off x="2844128" y="4509280"/>
            <a:ext cx="2880000" cy="144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The HOW of learning:</a:t>
            </a:r>
          </a:p>
          <a:p>
            <a:pPr algn="ctr"/>
            <a:r>
              <a:rPr lang="en-IE" sz="1600" dirty="0"/>
              <a:t>ENGAGEMENT</a:t>
            </a:r>
            <a:endParaRPr lang="en-IE" sz="2400" dirty="0"/>
          </a:p>
        </p:txBody>
      </p:sp>
    </p:spTree>
    <p:extLst>
      <p:ext uri="{BB962C8B-B14F-4D97-AF65-F5344CB8AC3E}">
        <p14:creationId xmlns:p14="http://schemas.microsoft.com/office/powerpoint/2010/main" val="1225861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People in Design</a:t>
            </a:r>
          </a:p>
        </p:txBody>
      </p:sp>
      <p:sp>
        <p:nvSpPr>
          <p:cNvPr id="3" name="Content Placeholder 2"/>
          <p:cNvSpPr>
            <a:spLocks noGrp="1"/>
          </p:cNvSpPr>
          <p:nvPr>
            <p:ph idx="1"/>
          </p:nvPr>
        </p:nvSpPr>
        <p:spPr/>
        <p:txBody>
          <a:bodyPr>
            <a:normAutofit/>
          </a:bodyPr>
          <a:lstStyle/>
          <a:p>
            <a:r>
              <a:rPr lang="en-IE" dirty="0"/>
              <a:t>Exactly the same way</a:t>
            </a:r>
          </a:p>
        </p:txBody>
      </p:sp>
      <p:pic>
        <p:nvPicPr>
          <p:cNvPr id="4" name="Picture 3" descr="female-silhouette-clip-art.jpg"/>
          <p:cNvPicPr>
            <a:picLocks noChangeAspect="1"/>
          </p:cNvPicPr>
          <p:nvPr/>
        </p:nvPicPr>
        <p:blipFill>
          <a:blip r:embed="rId3" cstate="print"/>
          <a:stretch>
            <a:fillRect/>
          </a:stretch>
        </p:blipFill>
        <p:spPr>
          <a:xfrm>
            <a:off x="2971800" y="2514600"/>
            <a:ext cx="3154680" cy="3238500"/>
          </a:xfrm>
          <a:prstGeom prst="rect">
            <a:avLst/>
          </a:prstGeom>
        </p:spPr>
      </p:pic>
      <p:sp>
        <p:nvSpPr>
          <p:cNvPr id="5" name="Right Arrow 4"/>
          <p:cNvSpPr/>
          <p:nvPr/>
        </p:nvSpPr>
        <p:spPr bwMode="auto">
          <a:xfrm>
            <a:off x="1143000" y="3276600"/>
            <a:ext cx="24384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Inputs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Perception</a:t>
            </a:r>
          </a:p>
        </p:txBody>
      </p:sp>
      <p:sp>
        <p:nvSpPr>
          <p:cNvPr id="9" name="Right Arrow 8"/>
          <p:cNvSpPr/>
          <p:nvPr/>
        </p:nvSpPr>
        <p:spPr bwMode="auto">
          <a:xfrm>
            <a:off x="5334000" y="3276600"/>
            <a:ext cx="2743200" cy="1676400"/>
          </a:xfrm>
          <a:prstGeom prst="rightArrow">
            <a:avLst/>
          </a:prstGeom>
          <a:solidFill>
            <a:srgbClr val="CC00CC"/>
          </a:solid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b="1" u="sng" dirty="0">
                <a:latin typeface="Arial" pitchFamily="-1" charset="0"/>
                <a:ea typeface="ＭＳ Ｐゴシック" pitchFamily="-1" charset="-128"/>
                <a:cs typeface="ＭＳ Ｐゴシック" pitchFamily="-1" charset="-128"/>
              </a:rPr>
              <a:t>Out</a:t>
            </a:r>
            <a:r>
              <a:rPr kumimoji="0" lang="en-IE" sz="2400" b="1" i="0" u="sng"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puts</a:t>
            </a:r>
          </a:p>
          <a:p>
            <a:pPr eaLnBrk="0" fontAlgn="base" hangingPunct="0">
              <a:spcBef>
                <a:spcPct val="0"/>
              </a:spcBef>
              <a:spcAft>
                <a:spcPct val="0"/>
              </a:spcAft>
            </a:pPr>
            <a:r>
              <a:rPr lang="en-IE" sz="2400" b="1" dirty="0">
                <a:latin typeface="Arial" pitchFamily="-1" charset="0"/>
                <a:ea typeface="ＭＳ Ｐゴシック" pitchFamily="-1" charset="-128"/>
                <a:cs typeface="ＭＳ Ｐゴシック" pitchFamily="-1" charset="-128"/>
              </a:rPr>
              <a:t>Action</a:t>
            </a:r>
            <a:endParaRPr kumimoji="0" lang="en-IE" sz="2400" b="1" i="0"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Rectangle 10"/>
          <p:cNvSpPr/>
          <p:nvPr/>
        </p:nvSpPr>
        <p:spPr>
          <a:xfrm>
            <a:off x="609600" y="2457271"/>
            <a:ext cx="2057400" cy="1200329"/>
          </a:xfrm>
          <a:prstGeom prst="rect">
            <a:avLst/>
          </a:prstGeom>
        </p:spPr>
        <p:txBody>
          <a:bodyPr wrap="square">
            <a:spAutoFit/>
          </a:bodyPr>
          <a:lstStyle/>
          <a:p>
            <a:r>
              <a:rPr lang="en-IE" sz="2400" dirty="0"/>
              <a:t>Sight</a:t>
            </a:r>
          </a:p>
          <a:p>
            <a:r>
              <a:rPr lang="en-IE" sz="2400" dirty="0"/>
              <a:t>Hearing</a:t>
            </a:r>
          </a:p>
          <a:p>
            <a:r>
              <a:rPr lang="en-IE" sz="2400" dirty="0"/>
              <a:t>Taste</a:t>
            </a:r>
          </a:p>
        </p:txBody>
      </p:sp>
      <p:sp>
        <p:nvSpPr>
          <p:cNvPr id="13" name="Rounded Rectangle 12"/>
          <p:cNvSpPr/>
          <p:nvPr/>
        </p:nvSpPr>
        <p:spPr bwMode="auto">
          <a:xfrm>
            <a:off x="3276600" y="3200400"/>
            <a:ext cx="2133600" cy="2819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E" sz="2400" b="1" u="sng" dirty="0">
                <a:latin typeface="Arial" pitchFamily="-1" charset="0"/>
                <a:ea typeface="ＭＳ Ｐゴシック" pitchFamily="-1" charset="-128"/>
                <a:cs typeface="ＭＳ Ｐゴシック" pitchFamily="-1" charset="-128"/>
              </a:rPr>
              <a:t>Interacting Processes </a:t>
            </a:r>
            <a:r>
              <a:rPr lang="en-IE" sz="2400" b="1" dirty="0">
                <a:latin typeface="Arial" pitchFamily="-1" charset="0"/>
                <a:ea typeface="ＭＳ Ｐゴシック" pitchFamily="-1" charset="-128"/>
                <a:cs typeface="ＭＳ Ｐゴシック" pitchFamily="-1" charset="-128"/>
              </a:rPr>
              <a:t>Cognition</a:t>
            </a:r>
          </a:p>
        </p:txBody>
      </p:sp>
      <p:sp>
        <p:nvSpPr>
          <p:cNvPr id="12" name="Rectangle 11"/>
          <p:cNvSpPr/>
          <p:nvPr/>
        </p:nvSpPr>
        <p:spPr>
          <a:xfrm>
            <a:off x="3352800" y="4676943"/>
            <a:ext cx="2057400" cy="1200329"/>
          </a:xfrm>
          <a:prstGeom prst="rect">
            <a:avLst/>
          </a:prstGeom>
        </p:spPr>
        <p:txBody>
          <a:bodyPr wrap="square">
            <a:spAutoFit/>
          </a:bodyPr>
          <a:lstStyle/>
          <a:p>
            <a:r>
              <a:rPr lang="en-IE" sz="2400" dirty="0"/>
              <a:t>Attention</a:t>
            </a:r>
          </a:p>
          <a:p>
            <a:r>
              <a:rPr lang="en-IE" sz="2400" dirty="0"/>
              <a:t>Memory</a:t>
            </a:r>
          </a:p>
          <a:p>
            <a:r>
              <a:rPr lang="en-IE" sz="2400" dirty="0"/>
              <a:t>Language</a:t>
            </a:r>
          </a:p>
        </p:txBody>
      </p:sp>
      <p:sp>
        <p:nvSpPr>
          <p:cNvPr id="15" name="Rectangle 14"/>
          <p:cNvSpPr/>
          <p:nvPr/>
        </p:nvSpPr>
        <p:spPr>
          <a:xfrm>
            <a:off x="1752600" y="2826603"/>
            <a:ext cx="1295400" cy="830997"/>
          </a:xfrm>
          <a:prstGeom prst="rect">
            <a:avLst/>
          </a:prstGeom>
        </p:spPr>
        <p:txBody>
          <a:bodyPr wrap="square">
            <a:spAutoFit/>
          </a:bodyPr>
          <a:lstStyle/>
          <a:p>
            <a:r>
              <a:rPr lang="en-IE" sz="2400" dirty="0"/>
              <a:t> Smell</a:t>
            </a:r>
          </a:p>
          <a:p>
            <a:r>
              <a:rPr lang="en-IE" sz="2400" dirty="0"/>
              <a:t>Touch</a:t>
            </a:r>
          </a:p>
        </p:txBody>
      </p:sp>
      <p:sp>
        <p:nvSpPr>
          <p:cNvPr id="14" name="Rectangle 13"/>
          <p:cNvSpPr/>
          <p:nvPr/>
        </p:nvSpPr>
        <p:spPr>
          <a:xfrm>
            <a:off x="5410200" y="2514600"/>
            <a:ext cx="3048000" cy="1200329"/>
          </a:xfrm>
          <a:prstGeom prst="rect">
            <a:avLst/>
          </a:prstGeom>
        </p:spPr>
        <p:txBody>
          <a:bodyPr wrap="square">
            <a:spAutoFit/>
          </a:bodyPr>
          <a:lstStyle/>
          <a:p>
            <a:r>
              <a:rPr lang="en-IE" sz="2400" dirty="0"/>
              <a:t>Dexterity</a:t>
            </a:r>
          </a:p>
          <a:p>
            <a:r>
              <a:rPr lang="en-IE" sz="2400" dirty="0"/>
              <a:t>Locomotion</a:t>
            </a:r>
          </a:p>
          <a:p>
            <a:r>
              <a:rPr lang="en-IE" sz="2400" dirty="0"/>
              <a:t>Reach</a:t>
            </a:r>
          </a:p>
        </p:txBody>
      </p:sp>
      <p:sp>
        <p:nvSpPr>
          <p:cNvPr id="6" name="Oval 5"/>
          <p:cNvSpPr/>
          <p:nvPr/>
        </p:nvSpPr>
        <p:spPr>
          <a:xfrm>
            <a:off x="323528" y="4509280"/>
            <a:ext cx="2880000" cy="1440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The WHAT of learning:</a:t>
            </a:r>
          </a:p>
          <a:p>
            <a:pPr algn="ctr"/>
            <a:r>
              <a:rPr lang="en-IE" sz="1600" dirty="0"/>
              <a:t>REPRESENTATION</a:t>
            </a:r>
            <a:endParaRPr lang="en-IE" sz="2400" dirty="0"/>
          </a:p>
        </p:txBody>
      </p:sp>
      <p:sp>
        <p:nvSpPr>
          <p:cNvPr id="16" name="Oval 15"/>
          <p:cNvSpPr/>
          <p:nvPr/>
        </p:nvSpPr>
        <p:spPr>
          <a:xfrm>
            <a:off x="2844128" y="4509280"/>
            <a:ext cx="2880000" cy="144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The HOW of learning:</a:t>
            </a:r>
          </a:p>
          <a:p>
            <a:pPr algn="ctr"/>
            <a:r>
              <a:rPr lang="en-IE" sz="1600" dirty="0"/>
              <a:t>ENGAGEMENT</a:t>
            </a:r>
            <a:endParaRPr lang="en-IE" sz="2400" dirty="0"/>
          </a:p>
        </p:txBody>
      </p:sp>
      <p:sp>
        <p:nvSpPr>
          <p:cNvPr id="17" name="Oval 16"/>
          <p:cNvSpPr/>
          <p:nvPr/>
        </p:nvSpPr>
        <p:spPr>
          <a:xfrm>
            <a:off x="5148064" y="4509120"/>
            <a:ext cx="3240000" cy="14400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The WHY of learning:</a:t>
            </a:r>
          </a:p>
          <a:p>
            <a:pPr algn="ctr"/>
            <a:r>
              <a:rPr lang="en-IE" sz="1600" dirty="0"/>
              <a:t>ACTION/EXPRESSION</a:t>
            </a:r>
            <a:endParaRPr lang="en-IE" sz="2400" dirty="0"/>
          </a:p>
        </p:txBody>
      </p:sp>
    </p:spTree>
    <p:extLst>
      <p:ext uri="{BB962C8B-B14F-4D97-AF65-F5344CB8AC3E}">
        <p14:creationId xmlns:p14="http://schemas.microsoft.com/office/powerpoint/2010/main" val="11477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IE" dirty="0"/>
              <a:t>The history of education has seen technologies (from low-tech, to medium-tech, to hi-tech) that provide a steadily increasing number of learners with new opportunities for understanding and innovating. Online technologies and smartphones are blurring the cultural, political and social barriers that have existed heretofore, allowing people to understand issues from a global perspective and are at the same time redefining knowledge as an increasingly relativistic concept. </a:t>
            </a:r>
            <a:endParaRPr lang="en-IE" sz="2600" dirty="0"/>
          </a:p>
        </p:txBody>
      </p:sp>
      <p:sp>
        <p:nvSpPr>
          <p:cNvPr id="3" name="Title 2"/>
          <p:cNvSpPr>
            <a:spLocks noGrp="1"/>
          </p:cNvSpPr>
          <p:nvPr>
            <p:ph type="title"/>
          </p:nvPr>
        </p:nvSpPr>
        <p:spPr/>
        <p:txBody>
          <a:bodyPr/>
          <a:lstStyle/>
          <a:p>
            <a:r>
              <a:rPr lang="en-IE" dirty="0"/>
              <a:t>Module Overview</a:t>
            </a:r>
          </a:p>
        </p:txBody>
      </p:sp>
    </p:spTree>
    <p:extLst>
      <p:ext uri="{BB962C8B-B14F-4D97-AF65-F5344CB8AC3E}">
        <p14:creationId xmlns:p14="http://schemas.microsoft.com/office/powerpoint/2010/main" val="372470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IE" sz="2800" dirty="0"/>
              <a:t>The aims of this module are to:</a:t>
            </a:r>
          </a:p>
          <a:p>
            <a:r>
              <a:rPr lang="en-IE" sz="2800" dirty="0"/>
              <a:t>Motivate students to examine designs from the perspective of the user at the extremes of human ability, rather than designing for the average user.</a:t>
            </a:r>
          </a:p>
          <a:p>
            <a:r>
              <a:rPr lang="en-IE" sz="2800" dirty="0"/>
              <a:t>Provide students with the knowledge and skills to produce universal design and development of educational content.</a:t>
            </a:r>
          </a:p>
          <a:p>
            <a:r>
              <a:rPr lang="en-IE" sz="2800" dirty="0"/>
              <a:t>Critically assess designs, regulations, legislation and standards for their adherence to the principles and philosophy of universal design.</a:t>
            </a:r>
          </a:p>
          <a:p>
            <a:endParaRPr lang="en-IE" sz="2400" dirty="0"/>
          </a:p>
          <a:p>
            <a:endParaRPr lang="en-IE" dirty="0"/>
          </a:p>
        </p:txBody>
      </p:sp>
      <p:sp>
        <p:nvSpPr>
          <p:cNvPr id="3" name="Title 2"/>
          <p:cNvSpPr>
            <a:spLocks noGrp="1"/>
          </p:cNvSpPr>
          <p:nvPr>
            <p:ph type="title"/>
          </p:nvPr>
        </p:nvSpPr>
        <p:spPr/>
        <p:txBody>
          <a:bodyPr/>
          <a:lstStyle/>
          <a:p>
            <a:r>
              <a:rPr lang="en-IE" dirty="0"/>
              <a:t>Module Aims</a:t>
            </a:r>
          </a:p>
        </p:txBody>
      </p:sp>
    </p:spTree>
    <p:extLst>
      <p:ext uri="{BB962C8B-B14F-4D97-AF65-F5344CB8AC3E}">
        <p14:creationId xmlns:p14="http://schemas.microsoft.com/office/powerpoint/2010/main" val="283197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600" dirty="0"/>
              <a:t>On successful completion of this module the learner will be able to:</a:t>
            </a:r>
          </a:p>
        </p:txBody>
      </p:sp>
      <p:sp>
        <p:nvSpPr>
          <p:cNvPr id="3" name="Title 2"/>
          <p:cNvSpPr>
            <a:spLocks noGrp="1"/>
          </p:cNvSpPr>
          <p:nvPr>
            <p:ph type="title"/>
          </p:nvPr>
        </p:nvSpPr>
        <p:spPr/>
        <p:txBody>
          <a:bodyPr/>
          <a:lstStyle/>
          <a:p>
            <a:r>
              <a:rPr lang="en-IE" dirty="0"/>
              <a:t>Learning Outcomes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IE" sz="3200" dirty="0"/>
              <a:t>Demonstrate a clear understanding of the philosophy and principles of Universal Design for Learning and how they relate to a variety of educational standards, regulations and guidelines.</a:t>
            </a:r>
          </a:p>
        </p:txBody>
      </p:sp>
      <p:sp>
        <p:nvSpPr>
          <p:cNvPr id="3" name="Title 2"/>
          <p:cNvSpPr>
            <a:spLocks noGrp="1"/>
          </p:cNvSpPr>
          <p:nvPr>
            <p:ph type="title"/>
          </p:nvPr>
        </p:nvSpPr>
        <p:spPr/>
        <p:txBody>
          <a:bodyPr/>
          <a:lstStyle/>
          <a:p>
            <a:r>
              <a:rPr lang="en-IE" dirty="0"/>
              <a:t>Learning Outcomes (1of 6)</a:t>
            </a:r>
          </a:p>
        </p:txBody>
      </p:sp>
    </p:spTree>
    <p:extLst>
      <p:ext uri="{BB962C8B-B14F-4D97-AF65-F5344CB8AC3E}">
        <p14:creationId xmlns:p14="http://schemas.microsoft.com/office/powerpoint/2010/main" val="148491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IE" sz="2800" dirty="0"/>
              <a:t>Critically assess designs for existing educational content according to the principles and philosophy of Universal Design for Learning.</a:t>
            </a:r>
          </a:p>
        </p:txBody>
      </p:sp>
      <p:sp>
        <p:nvSpPr>
          <p:cNvPr id="3" name="Title 2"/>
          <p:cNvSpPr>
            <a:spLocks noGrp="1"/>
          </p:cNvSpPr>
          <p:nvPr>
            <p:ph type="title"/>
          </p:nvPr>
        </p:nvSpPr>
        <p:spPr/>
        <p:txBody>
          <a:bodyPr/>
          <a:lstStyle/>
          <a:p>
            <a:r>
              <a:rPr lang="en-IE" dirty="0"/>
              <a:t>Learning Outcomes (2 of 6)</a:t>
            </a:r>
          </a:p>
        </p:txBody>
      </p:sp>
    </p:spTree>
    <p:extLst>
      <p:ext uri="{BB962C8B-B14F-4D97-AF65-F5344CB8AC3E}">
        <p14:creationId xmlns:p14="http://schemas.microsoft.com/office/powerpoint/2010/main" val="1484919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3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1459</TotalTime>
  <Words>1243</Words>
  <Application>Microsoft Office PowerPoint</Application>
  <PresentationFormat>On-screen Show (4:3)</PresentationFormat>
  <Paragraphs>295</Paragraphs>
  <Slides>43</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Lucida Sans Unicode</vt:lpstr>
      <vt:lpstr>Verdana</vt:lpstr>
      <vt:lpstr>Wingdings</vt:lpstr>
      <vt:lpstr>Wingdings 2</vt:lpstr>
      <vt:lpstr>Wingdings 3</vt:lpstr>
      <vt:lpstr>Concourse</vt:lpstr>
      <vt:lpstr>An Introduction to  Universal Design for Learning</vt:lpstr>
      <vt:lpstr>Module Overview</vt:lpstr>
      <vt:lpstr>Module Overview</vt:lpstr>
      <vt:lpstr>Module Overview</vt:lpstr>
      <vt:lpstr>Module Overview</vt:lpstr>
      <vt:lpstr>Module Aims</vt:lpstr>
      <vt:lpstr>Learning Outcomes</vt:lpstr>
      <vt:lpstr>Learning Outcomes (1of 6)</vt:lpstr>
      <vt:lpstr>Learning Outcomes (2 of 6)</vt:lpstr>
      <vt:lpstr>Learning Outcomes (3 of 6)</vt:lpstr>
      <vt:lpstr>Learning Outcomes (4 of 6)</vt:lpstr>
      <vt:lpstr>Learning Outcomes (5 of 6)</vt:lpstr>
      <vt:lpstr>Learning Outcomes (6 of 6)</vt:lpstr>
      <vt:lpstr>Universal Design for Learning</vt:lpstr>
      <vt:lpstr>Universal Design</vt:lpstr>
      <vt:lpstr>PowerPoint Presentation</vt:lpstr>
      <vt:lpstr>PowerPoint Presentation</vt:lpstr>
      <vt:lpstr>PowerPoint Presentation</vt:lpstr>
      <vt:lpstr>What is Universal Design for Learning? </vt:lpstr>
      <vt:lpstr>UDL Guidelines</vt:lpstr>
      <vt:lpstr>UDL Guidelines</vt:lpstr>
      <vt:lpstr>PowerPoint Presentation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lpstr>People in Design</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notes oct2010</dc:title>
  <dc:creator>muireann.okeeffe</dc:creator>
  <cp:lastModifiedBy>Damian Gordon</cp:lastModifiedBy>
  <cp:revision>93</cp:revision>
  <dcterms:created xsi:type="dcterms:W3CDTF">2010-10-14T14:08:22Z</dcterms:created>
  <dcterms:modified xsi:type="dcterms:W3CDTF">2024-02-26T19:13:54Z</dcterms:modified>
</cp:coreProperties>
</file>