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2" r:id="rId2"/>
    <p:sldId id="263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60E98-A035-43F6-9055-5CD2F6A837F6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F16F4-6E53-43EB-B5D9-1ECDE187E063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F16F4-6E53-43EB-B5D9-1ECDE187E063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F16F4-6E53-43EB-B5D9-1ECDE187E063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F16F4-6E53-43EB-B5D9-1ECDE187E063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AF16F4-6E53-43EB-B5D9-1ECDE187E063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9EA34-E103-4755-8FB6-1C085F7F280B}" type="datetimeFigureOut">
              <a:rPr lang="en-IE" smtClean="0"/>
              <a:pPr/>
              <a:t>10/04/2014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C61AE-E17D-4F21-B7F5-5CE7FCC3BACB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Completed Work: Independent Tasks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5536" y="1916832"/>
            <a:ext cx="1944216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27784" y="1916832"/>
            <a:ext cx="1944216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4860032" y="1916832"/>
            <a:ext cx="1944216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020272" y="1916832"/>
            <a:ext cx="1944216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395536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Design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27784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Implementation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60032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Testing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20272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Documentation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539552" y="5814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Team Name: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 smtClean="0"/>
              <a:t>Completed Work: Dependent Tasks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395536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Design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27784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Implementation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60032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Testing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20272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Documentation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23528" y="1916832"/>
            <a:ext cx="1944216" cy="41044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2555776" y="1916832"/>
            <a:ext cx="1944216" cy="41044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4788024" y="1916832"/>
            <a:ext cx="1944216" cy="41044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7020272" y="1916832"/>
            <a:ext cx="1944216" cy="41044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ight Arrow 19"/>
          <p:cNvSpPr/>
          <p:nvPr/>
        </p:nvSpPr>
        <p:spPr>
          <a:xfrm>
            <a:off x="2267744" y="3284984"/>
            <a:ext cx="288032" cy="87391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ight Arrow 20"/>
          <p:cNvSpPr/>
          <p:nvPr/>
        </p:nvSpPr>
        <p:spPr>
          <a:xfrm>
            <a:off x="4499992" y="3284984"/>
            <a:ext cx="288032" cy="87391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ight Arrow 21"/>
          <p:cNvSpPr/>
          <p:nvPr/>
        </p:nvSpPr>
        <p:spPr>
          <a:xfrm>
            <a:off x="6732240" y="3284984"/>
            <a:ext cx="288032" cy="87391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Title 2"/>
          <p:cNvSpPr txBox="1">
            <a:spLocks/>
          </p:cNvSpPr>
          <p:nvPr/>
        </p:nvSpPr>
        <p:spPr>
          <a:xfrm>
            <a:off x="539552" y="5814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Team Name: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 smtClean="0"/>
              <a:t>Still To Do: Independent Tasks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395536" y="1916832"/>
            <a:ext cx="1944216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2627784" y="1916832"/>
            <a:ext cx="1944216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4860032" y="1916832"/>
            <a:ext cx="1944216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7020272" y="1916832"/>
            <a:ext cx="1944216" cy="41044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395536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Design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27784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Implementation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60032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Testing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20272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Documentation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539552" y="5814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Team Name: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E" dirty="0" smtClean="0"/>
              <a:t>Still To Do: Dependent Tasks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395536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Design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27784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Implementation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60032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Testing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20272" y="1340768"/>
            <a:ext cx="194421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Documentation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23528" y="1916832"/>
            <a:ext cx="1944216" cy="41044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ounded Rectangle 16"/>
          <p:cNvSpPr/>
          <p:nvPr/>
        </p:nvSpPr>
        <p:spPr>
          <a:xfrm>
            <a:off x="2555776" y="1916832"/>
            <a:ext cx="1944216" cy="41044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ounded Rectangle 17"/>
          <p:cNvSpPr/>
          <p:nvPr/>
        </p:nvSpPr>
        <p:spPr>
          <a:xfrm>
            <a:off x="4788024" y="1916832"/>
            <a:ext cx="1944216" cy="41044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ounded Rectangle 18"/>
          <p:cNvSpPr/>
          <p:nvPr/>
        </p:nvSpPr>
        <p:spPr>
          <a:xfrm>
            <a:off x="7020272" y="1916832"/>
            <a:ext cx="1944216" cy="41044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ight Arrow 19"/>
          <p:cNvSpPr/>
          <p:nvPr/>
        </p:nvSpPr>
        <p:spPr>
          <a:xfrm>
            <a:off x="2267744" y="3284984"/>
            <a:ext cx="288032" cy="87391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Right Arrow 20"/>
          <p:cNvSpPr/>
          <p:nvPr/>
        </p:nvSpPr>
        <p:spPr>
          <a:xfrm>
            <a:off x="4499992" y="3284984"/>
            <a:ext cx="288032" cy="87391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Right Arrow 21"/>
          <p:cNvSpPr/>
          <p:nvPr/>
        </p:nvSpPr>
        <p:spPr>
          <a:xfrm>
            <a:off x="6732240" y="3284984"/>
            <a:ext cx="288032" cy="873915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itle 2"/>
          <p:cNvSpPr txBox="1">
            <a:spLocks/>
          </p:cNvSpPr>
          <p:nvPr/>
        </p:nvSpPr>
        <p:spPr>
          <a:xfrm>
            <a:off x="539552" y="5814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Team Name: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54</Words>
  <Application>Microsoft Office PowerPoint</Application>
  <PresentationFormat>On-screen Show (4:3)</PresentationFormat>
  <Paragraphs>28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Completed Work: Independent Tasks</vt:lpstr>
      <vt:lpstr>Completed Work: Dependent Tasks</vt:lpstr>
      <vt:lpstr>Still To Do: Independent Tasks</vt:lpstr>
      <vt:lpstr>Still To Do: Dependent Tasks</vt:lpstr>
    </vt:vector>
  </TitlesOfParts>
  <Company>DIT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Up-to-Date Dependencies Report</dc:title>
  <dc:creator>DIT</dc:creator>
  <cp:lastModifiedBy>DIT</cp:lastModifiedBy>
  <cp:revision>9</cp:revision>
  <dcterms:created xsi:type="dcterms:W3CDTF">2014-04-10T10:11:54Z</dcterms:created>
  <dcterms:modified xsi:type="dcterms:W3CDTF">2014-04-10T15:50:14Z</dcterms:modified>
</cp:coreProperties>
</file>