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64" r:id="rId2"/>
    <p:sldId id="288" r:id="rId3"/>
    <p:sldId id="281" r:id="rId4"/>
    <p:sldId id="282" r:id="rId5"/>
    <p:sldId id="280" r:id="rId6"/>
    <p:sldId id="286" r:id="rId7"/>
    <p:sldId id="292" r:id="rId8"/>
    <p:sldId id="283" r:id="rId9"/>
    <p:sldId id="289" r:id="rId10"/>
    <p:sldId id="290" r:id="rId11"/>
    <p:sldId id="284" r:id="rId12"/>
    <p:sldId id="285" r:id="rId13"/>
    <p:sldId id="287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60E98-A035-43F6-9055-5CD2F6A837F6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16F4-6E53-43EB-B5D9-1ECDE187E06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7341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79EA34-E103-4755-8FB6-1C085F7F280B}" type="datetimeFigureOut">
              <a:rPr lang="en-IE" smtClean="0"/>
              <a:pPr/>
              <a:t>03/03/2016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Suggestions </a:t>
            </a:r>
            <a:r>
              <a:rPr lang="en-IE" dirty="0" smtClean="0"/>
              <a:t>for Week 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4216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Is it worth looking at the DAO Guidelines?</a:t>
            </a:r>
          </a:p>
          <a:p>
            <a:endParaRPr lang="en-IE" dirty="0" smtClean="0"/>
          </a:p>
          <a:p>
            <a:r>
              <a:rPr lang="en-IE" dirty="0" smtClean="0"/>
              <a:t>Will the software </a:t>
            </a:r>
            <a:r>
              <a:rPr lang="en-IE" dirty="0"/>
              <a:t>follow the </a:t>
            </a:r>
            <a:r>
              <a:rPr lang="en-IE" dirty="0" smtClean="0"/>
              <a:t>law </a:t>
            </a:r>
            <a:r>
              <a:rPr lang="en-IE" dirty="0"/>
              <a:t>of </a:t>
            </a:r>
            <a:r>
              <a:rPr lang="en-IE" dirty="0" smtClean="0"/>
              <a:t>Demeter?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Development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3655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testing element of the project has to be specified. </a:t>
            </a:r>
          </a:p>
          <a:p>
            <a:endParaRPr lang="en-IE" dirty="0"/>
          </a:p>
          <a:p>
            <a:r>
              <a:rPr lang="en-IE" dirty="0" smtClean="0"/>
              <a:t>Decided on a testing framework</a:t>
            </a:r>
          </a:p>
          <a:p>
            <a:pPr lvl="1"/>
            <a:r>
              <a:rPr lang="en-IE" dirty="0" smtClean="0"/>
              <a:t>If you are using Java, get </a:t>
            </a:r>
            <a:r>
              <a:rPr lang="en-IE" dirty="0" err="1" smtClean="0"/>
              <a:t>JUnit</a:t>
            </a:r>
            <a:r>
              <a:rPr lang="en-IE" dirty="0" smtClean="0"/>
              <a:t> set up.</a:t>
            </a:r>
          </a:p>
          <a:p>
            <a:pPr lvl="1"/>
            <a:r>
              <a:rPr lang="en-IE" dirty="0"/>
              <a:t>If you are using </a:t>
            </a:r>
            <a:r>
              <a:rPr lang="en-IE" dirty="0" smtClean="0"/>
              <a:t>PHP, </a:t>
            </a:r>
            <a:r>
              <a:rPr lang="en-IE" dirty="0"/>
              <a:t>get </a:t>
            </a:r>
            <a:r>
              <a:rPr lang="en-IE" dirty="0" err="1" smtClean="0"/>
              <a:t>PHPUnit</a:t>
            </a:r>
            <a:r>
              <a:rPr lang="en-IE" dirty="0" smtClean="0"/>
              <a:t> </a:t>
            </a:r>
            <a:r>
              <a:rPr lang="en-IE" dirty="0"/>
              <a:t>set up.</a:t>
            </a:r>
          </a:p>
          <a:p>
            <a:pPr lvl="1"/>
            <a:r>
              <a:rPr lang="en-IE" dirty="0"/>
              <a:t>e</a:t>
            </a:r>
            <a:r>
              <a:rPr lang="en-IE" dirty="0" smtClean="0"/>
              <a:t>tc.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5070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How will you handle failure?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233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Will you test for usability?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Testing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7634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Get the easy stuff done first.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Advice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837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Include a Site Map: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Design: Diagrams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4283968" y="1556792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1475656" y="321297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1475656" y="4365104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475656" y="5517232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>
            <a:off x="4283968" y="321297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4283968" y="4365104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4283968" y="5517232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6948264" y="321297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6948264" y="4365104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6948264" y="5517232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Straight Connector 10"/>
          <p:cNvCxnSpPr>
            <a:stCxn id="42" idx="2"/>
          </p:cNvCxnSpPr>
          <p:nvPr/>
        </p:nvCxnSpPr>
        <p:spPr>
          <a:xfrm flipV="1">
            <a:off x="7848364" y="2636912"/>
            <a:ext cx="0" cy="36724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2"/>
          </p:cNvCxnSpPr>
          <p:nvPr/>
        </p:nvCxnSpPr>
        <p:spPr>
          <a:xfrm flipV="1">
            <a:off x="5148064" y="2348880"/>
            <a:ext cx="36004" cy="39604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39752" y="2636912"/>
            <a:ext cx="0" cy="36724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339752" y="2636912"/>
            <a:ext cx="550861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8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does this mean?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Design: Diagrams</a:t>
            </a:r>
          </a:p>
        </p:txBody>
      </p:sp>
      <p:sp>
        <p:nvSpPr>
          <p:cNvPr id="4" name="Oval 3"/>
          <p:cNvSpPr/>
          <p:nvPr/>
        </p:nvSpPr>
        <p:spPr>
          <a:xfrm>
            <a:off x="1043608" y="2852936"/>
            <a:ext cx="72008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>
            <a:stCxn id="4" idx="4"/>
          </p:cNvCxnSpPr>
          <p:nvPr/>
        </p:nvCxnSpPr>
        <p:spPr>
          <a:xfrm>
            <a:off x="1403648" y="3573016"/>
            <a:ext cx="0" cy="10801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899592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403648" y="3789040"/>
            <a:ext cx="720080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39552" y="3789040"/>
            <a:ext cx="864096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740352" y="2852936"/>
            <a:ext cx="72008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>
            <a:stCxn id="19" idx="4"/>
          </p:cNvCxnSpPr>
          <p:nvPr/>
        </p:nvCxnSpPr>
        <p:spPr>
          <a:xfrm>
            <a:off x="8100392" y="3573016"/>
            <a:ext cx="0" cy="10801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00392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596336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100392" y="3789040"/>
            <a:ext cx="720080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7236296" y="3789040"/>
            <a:ext cx="864096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563888" y="2132856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3563888" y="3501008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563888" y="5013176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8" name="Straight Connector 27"/>
          <p:cNvCxnSpPr>
            <a:endCxn id="25" idx="2"/>
          </p:cNvCxnSpPr>
          <p:nvPr/>
        </p:nvCxnSpPr>
        <p:spPr>
          <a:xfrm flipV="1">
            <a:off x="2123728" y="2708920"/>
            <a:ext cx="1440160" cy="7920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6" idx="2"/>
          </p:cNvCxnSpPr>
          <p:nvPr/>
        </p:nvCxnSpPr>
        <p:spPr>
          <a:xfrm flipV="1">
            <a:off x="2051720" y="4077072"/>
            <a:ext cx="1512168" cy="21602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7" idx="2"/>
          </p:cNvCxnSpPr>
          <p:nvPr/>
        </p:nvCxnSpPr>
        <p:spPr>
          <a:xfrm>
            <a:off x="2123728" y="4725144"/>
            <a:ext cx="1440160" cy="8640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5" idx="6"/>
          </p:cNvCxnSpPr>
          <p:nvPr/>
        </p:nvCxnSpPr>
        <p:spPr>
          <a:xfrm>
            <a:off x="6012160" y="2708920"/>
            <a:ext cx="1368152" cy="7920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6"/>
          </p:cNvCxnSpPr>
          <p:nvPr/>
        </p:nvCxnSpPr>
        <p:spPr>
          <a:xfrm>
            <a:off x="6012160" y="4077072"/>
            <a:ext cx="1512168" cy="1080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7" idx="6"/>
          </p:cNvCxnSpPr>
          <p:nvPr/>
        </p:nvCxnSpPr>
        <p:spPr>
          <a:xfrm flipV="1">
            <a:off x="6012160" y="4725144"/>
            <a:ext cx="1368152" cy="8640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73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does this mean?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Design: Diagrams</a:t>
            </a:r>
          </a:p>
        </p:txBody>
      </p:sp>
      <p:sp>
        <p:nvSpPr>
          <p:cNvPr id="4" name="Oval 3"/>
          <p:cNvSpPr/>
          <p:nvPr/>
        </p:nvSpPr>
        <p:spPr>
          <a:xfrm>
            <a:off x="1043608" y="2852936"/>
            <a:ext cx="72008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>
            <a:stCxn id="4" idx="4"/>
          </p:cNvCxnSpPr>
          <p:nvPr/>
        </p:nvCxnSpPr>
        <p:spPr>
          <a:xfrm>
            <a:off x="1403648" y="3573016"/>
            <a:ext cx="0" cy="10801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899592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403648" y="3789040"/>
            <a:ext cx="720080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39552" y="3789040"/>
            <a:ext cx="864096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740352" y="2852936"/>
            <a:ext cx="72008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>
            <a:stCxn id="19" idx="4"/>
          </p:cNvCxnSpPr>
          <p:nvPr/>
        </p:nvCxnSpPr>
        <p:spPr>
          <a:xfrm>
            <a:off x="8100392" y="3573016"/>
            <a:ext cx="0" cy="10801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00392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596336" y="4653136"/>
            <a:ext cx="504056" cy="4320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100392" y="3789040"/>
            <a:ext cx="720080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7236296" y="3789040"/>
            <a:ext cx="864096" cy="144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563888" y="2132856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3563888" y="3501008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563888" y="5013176"/>
            <a:ext cx="244827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8" name="Straight Connector 27"/>
          <p:cNvCxnSpPr>
            <a:endCxn id="25" idx="2"/>
          </p:cNvCxnSpPr>
          <p:nvPr/>
        </p:nvCxnSpPr>
        <p:spPr>
          <a:xfrm flipV="1">
            <a:off x="2123728" y="2708920"/>
            <a:ext cx="1440160" cy="7920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6" idx="2"/>
          </p:cNvCxnSpPr>
          <p:nvPr/>
        </p:nvCxnSpPr>
        <p:spPr>
          <a:xfrm flipV="1">
            <a:off x="2051720" y="4077072"/>
            <a:ext cx="1512168" cy="21602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7" idx="2"/>
          </p:cNvCxnSpPr>
          <p:nvPr/>
        </p:nvCxnSpPr>
        <p:spPr>
          <a:xfrm>
            <a:off x="2123728" y="4725144"/>
            <a:ext cx="1440160" cy="8640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5" idx="6"/>
          </p:cNvCxnSpPr>
          <p:nvPr/>
        </p:nvCxnSpPr>
        <p:spPr>
          <a:xfrm>
            <a:off x="6012160" y="2708920"/>
            <a:ext cx="1368152" cy="7920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6"/>
          </p:cNvCxnSpPr>
          <p:nvPr/>
        </p:nvCxnSpPr>
        <p:spPr>
          <a:xfrm>
            <a:off x="6012160" y="4077072"/>
            <a:ext cx="1512168" cy="1080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7" idx="6"/>
          </p:cNvCxnSpPr>
          <p:nvPr/>
        </p:nvCxnSpPr>
        <p:spPr>
          <a:xfrm flipV="1">
            <a:off x="6012160" y="4725144"/>
            <a:ext cx="1368152" cy="8640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339752" y="2276872"/>
            <a:ext cx="4752528" cy="367240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It means that the two types of user can interact with the system concurrently, so that means the systems needs to manage concurrent updates.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3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 a Level 0 and a Level 1 Class Diagram</a:t>
            </a:r>
          </a:p>
          <a:p>
            <a:r>
              <a:rPr lang="en-IE" dirty="0"/>
              <a:t>Do a Level 0 and a Level 1 </a:t>
            </a:r>
            <a:r>
              <a:rPr lang="en-IE" dirty="0" smtClean="0"/>
              <a:t>IS Diagram</a:t>
            </a:r>
          </a:p>
          <a:p>
            <a:r>
              <a:rPr lang="en-IE" dirty="0"/>
              <a:t>Do a Level 0 and a Level 1 </a:t>
            </a:r>
            <a:r>
              <a:rPr lang="en-IE" dirty="0" smtClean="0"/>
              <a:t>ER Diagram</a:t>
            </a:r>
          </a:p>
          <a:p>
            <a:r>
              <a:rPr lang="en-IE" dirty="0"/>
              <a:t>Do a Level 0 and a Level 1 </a:t>
            </a:r>
            <a:r>
              <a:rPr lang="en-IE" dirty="0" smtClean="0"/>
              <a:t>Use Case </a:t>
            </a:r>
            <a:r>
              <a:rPr lang="en-IE" dirty="0"/>
              <a:t>Diagram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Design: Diagrams</a:t>
            </a:r>
          </a:p>
        </p:txBody>
      </p:sp>
    </p:spTree>
    <p:extLst>
      <p:ext uri="{BB962C8B-B14F-4D97-AF65-F5344CB8AC3E}">
        <p14:creationId xmlns:p14="http://schemas.microsoft.com/office/powerpoint/2010/main" val="329580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Don’t use the names USER and ADMIN</a:t>
            </a:r>
          </a:p>
          <a:p>
            <a:r>
              <a:rPr lang="en-IE" dirty="0" smtClean="0"/>
              <a:t>Focus on the specific user types in your project, e.g. for a Hotel System it could be CUSTOMER and RECEPTIONIST.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Design: Diagrams</a:t>
            </a:r>
          </a:p>
        </p:txBody>
      </p:sp>
    </p:spTree>
    <p:extLst>
      <p:ext uri="{BB962C8B-B14F-4D97-AF65-F5344CB8AC3E}">
        <p14:creationId xmlns:p14="http://schemas.microsoft.com/office/powerpoint/2010/main" val="405651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Assumption:</a:t>
            </a:r>
          </a:p>
          <a:p>
            <a:pPr lvl="1"/>
            <a:r>
              <a:rPr lang="en-IE" dirty="0" smtClean="0"/>
              <a:t>Assume that users have different levels of technical abilities.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Design: </a:t>
            </a:r>
            <a:r>
              <a:rPr lang="en-IE" dirty="0" smtClean="0"/>
              <a:t>Users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56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development element of the project has to be specified. </a:t>
            </a:r>
          </a:p>
          <a:p>
            <a:endParaRPr lang="en-IE" dirty="0"/>
          </a:p>
          <a:p>
            <a:r>
              <a:rPr lang="en-IE" dirty="0" smtClean="0"/>
              <a:t>Make sure you set up GitHub</a:t>
            </a:r>
          </a:p>
          <a:p>
            <a:endParaRPr lang="en-IE" dirty="0"/>
          </a:p>
          <a:p>
            <a:r>
              <a:rPr lang="en-IE" dirty="0" smtClean="0"/>
              <a:t>Create a bit of prototyping – paper-based, or </a:t>
            </a:r>
            <a:r>
              <a:rPr lang="en-IE" dirty="0" err="1" smtClean="0"/>
              <a:t>wireframing</a:t>
            </a:r>
            <a:r>
              <a:rPr lang="en-IE" dirty="0" smtClean="0"/>
              <a:t> tools, or screen prototypes.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Development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596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If you say you are using the MVC, can you make sure the software framework you are using supports the MVC.</a:t>
            </a:r>
          </a:p>
          <a:p>
            <a:pPr lvl="1"/>
            <a:r>
              <a:rPr lang="en-IE" dirty="0" smtClean="0"/>
              <a:t>E.g. does XAMPP support the MVC?</a:t>
            </a:r>
          </a:p>
          <a:p>
            <a:pPr lvl="1"/>
            <a:r>
              <a:rPr lang="en-IE" dirty="0" smtClean="0"/>
              <a:t>E.g. does LARAVEL support the MVC?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Development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8584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</TotalTime>
  <Words>302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Suggestions for Week 5</vt:lpstr>
      <vt:lpstr>Design: Diagrams</vt:lpstr>
      <vt:lpstr>Design: Diagrams</vt:lpstr>
      <vt:lpstr>Design: Diagrams</vt:lpstr>
      <vt:lpstr>Design: Diagrams</vt:lpstr>
      <vt:lpstr>Design: Diagrams</vt:lpstr>
      <vt:lpstr>Design: Users</vt:lpstr>
      <vt:lpstr>Development</vt:lpstr>
      <vt:lpstr>Development</vt:lpstr>
      <vt:lpstr>Development</vt:lpstr>
      <vt:lpstr>Testing</vt:lpstr>
      <vt:lpstr>Testing</vt:lpstr>
      <vt:lpstr>Testing</vt:lpstr>
      <vt:lpstr>Advice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Up-to-Date Dependencies Report</dc:title>
  <dc:creator>DIT</dc:creator>
  <cp:lastModifiedBy>DIT</cp:lastModifiedBy>
  <cp:revision>24</cp:revision>
  <dcterms:created xsi:type="dcterms:W3CDTF">2014-04-10T10:11:54Z</dcterms:created>
  <dcterms:modified xsi:type="dcterms:W3CDTF">2016-03-03T23:13:36Z</dcterms:modified>
</cp:coreProperties>
</file>