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2DFF-2F24-4B23-8FCD-39D7220AC886}" type="datetimeFigureOut">
              <a:rPr lang="en-IE" smtClean="0"/>
              <a:t>06/05/2018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4652-B390-4767-B8C7-2EF28820CF7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57131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2DFF-2F24-4B23-8FCD-39D7220AC886}" type="datetimeFigureOut">
              <a:rPr lang="en-IE" smtClean="0"/>
              <a:t>06/05/2018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4652-B390-4767-B8C7-2EF28820CF7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44367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2DFF-2F24-4B23-8FCD-39D7220AC886}" type="datetimeFigureOut">
              <a:rPr lang="en-IE" smtClean="0"/>
              <a:t>06/05/2018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4652-B390-4767-B8C7-2EF28820CF7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42484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2DFF-2F24-4B23-8FCD-39D7220AC886}" type="datetimeFigureOut">
              <a:rPr lang="en-IE" smtClean="0"/>
              <a:t>06/05/2018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4652-B390-4767-B8C7-2EF28820CF7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8089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2DFF-2F24-4B23-8FCD-39D7220AC886}" type="datetimeFigureOut">
              <a:rPr lang="en-IE" smtClean="0"/>
              <a:t>06/05/2018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4652-B390-4767-B8C7-2EF28820CF7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5251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2DFF-2F24-4B23-8FCD-39D7220AC886}" type="datetimeFigureOut">
              <a:rPr lang="en-IE" smtClean="0"/>
              <a:t>06/05/2018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4652-B390-4767-B8C7-2EF28820CF7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6273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2DFF-2F24-4B23-8FCD-39D7220AC886}" type="datetimeFigureOut">
              <a:rPr lang="en-IE" smtClean="0"/>
              <a:t>06/05/2018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4652-B390-4767-B8C7-2EF28820CF7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69583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2DFF-2F24-4B23-8FCD-39D7220AC886}" type="datetimeFigureOut">
              <a:rPr lang="en-IE" smtClean="0"/>
              <a:t>06/05/2018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4652-B390-4767-B8C7-2EF28820CF7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0825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2DFF-2F24-4B23-8FCD-39D7220AC886}" type="datetimeFigureOut">
              <a:rPr lang="en-IE" smtClean="0"/>
              <a:t>06/05/2018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4652-B390-4767-B8C7-2EF28820CF7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2455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2DFF-2F24-4B23-8FCD-39D7220AC886}" type="datetimeFigureOut">
              <a:rPr lang="en-IE" smtClean="0"/>
              <a:t>06/05/2018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4652-B390-4767-B8C7-2EF28820CF7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09760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2DFF-2F24-4B23-8FCD-39D7220AC886}" type="datetimeFigureOut">
              <a:rPr lang="en-IE" smtClean="0"/>
              <a:t>06/05/2018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4652-B390-4767-B8C7-2EF28820CF7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5047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D2DFF-2F24-4B23-8FCD-39D7220AC886}" type="datetimeFigureOut">
              <a:rPr lang="en-IE" smtClean="0"/>
              <a:t>06/05/2018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24652-B390-4767-B8C7-2EF28820CF7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3351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35798" y="123335"/>
            <a:ext cx="2855168" cy="52927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/>
          <p:cNvSpPr/>
          <p:nvPr/>
        </p:nvSpPr>
        <p:spPr>
          <a:xfrm>
            <a:off x="1619381" y="4934664"/>
            <a:ext cx="288000" cy="28800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474561" y="989720"/>
            <a:ext cx="2587014" cy="37515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ounded Rectangle 12"/>
          <p:cNvSpPr/>
          <p:nvPr/>
        </p:nvSpPr>
        <p:spPr>
          <a:xfrm>
            <a:off x="1439381" y="672452"/>
            <a:ext cx="648000" cy="72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141267" y="5551378"/>
            <a:ext cx="3322948" cy="1154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IE" dirty="0" smtClean="0">
                <a:solidFill>
                  <a:schemeClr val="tx1"/>
                </a:solidFill>
              </a:rPr>
              <a:t>Notes: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73170" y="932673"/>
            <a:ext cx="72000" cy="61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ounded Rectangle 25"/>
          <p:cNvSpPr/>
          <p:nvPr/>
        </p:nvSpPr>
        <p:spPr>
          <a:xfrm>
            <a:off x="283902" y="1637676"/>
            <a:ext cx="72000" cy="61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ounded Rectangle 30"/>
          <p:cNvSpPr/>
          <p:nvPr/>
        </p:nvSpPr>
        <p:spPr>
          <a:xfrm>
            <a:off x="3186473" y="1224605"/>
            <a:ext cx="72000" cy="720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ounded Rectangle 33"/>
          <p:cNvSpPr/>
          <p:nvPr/>
        </p:nvSpPr>
        <p:spPr>
          <a:xfrm>
            <a:off x="4580369" y="123335"/>
            <a:ext cx="2855168" cy="52927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6" name="Rectangle 35"/>
          <p:cNvSpPr/>
          <p:nvPr/>
        </p:nvSpPr>
        <p:spPr>
          <a:xfrm>
            <a:off x="4719132" y="989720"/>
            <a:ext cx="2587014" cy="37515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Rounded Rectangle 36"/>
          <p:cNvSpPr/>
          <p:nvPr/>
        </p:nvSpPr>
        <p:spPr>
          <a:xfrm>
            <a:off x="5683952" y="667274"/>
            <a:ext cx="648000" cy="72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Rectangle 37"/>
          <p:cNvSpPr/>
          <p:nvPr/>
        </p:nvSpPr>
        <p:spPr>
          <a:xfrm>
            <a:off x="4385838" y="5551378"/>
            <a:ext cx="3322948" cy="1154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IE" dirty="0" smtClean="0">
                <a:solidFill>
                  <a:schemeClr val="tx1"/>
                </a:solidFill>
              </a:rPr>
              <a:t>Notes: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517741" y="932673"/>
            <a:ext cx="72000" cy="61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Rounded Rectangle 39"/>
          <p:cNvSpPr/>
          <p:nvPr/>
        </p:nvSpPr>
        <p:spPr>
          <a:xfrm>
            <a:off x="4528473" y="1637676"/>
            <a:ext cx="72000" cy="61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" name="Rounded Rectangle 40"/>
          <p:cNvSpPr/>
          <p:nvPr/>
        </p:nvSpPr>
        <p:spPr>
          <a:xfrm>
            <a:off x="7431044" y="1224605"/>
            <a:ext cx="72000" cy="720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2" name="Rounded Rectangle 41"/>
          <p:cNvSpPr/>
          <p:nvPr/>
        </p:nvSpPr>
        <p:spPr>
          <a:xfrm>
            <a:off x="8861034" y="123335"/>
            <a:ext cx="2855168" cy="52927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4" name="Rectangle 43"/>
          <p:cNvSpPr/>
          <p:nvPr/>
        </p:nvSpPr>
        <p:spPr>
          <a:xfrm>
            <a:off x="8999797" y="989720"/>
            <a:ext cx="2587014" cy="37515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5" name="Rounded Rectangle 44"/>
          <p:cNvSpPr/>
          <p:nvPr/>
        </p:nvSpPr>
        <p:spPr>
          <a:xfrm>
            <a:off x="10008076" y="667274"/>
            <a:ext cx="648000" cy="72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6" name="Rectangle 45"/>
          <p:cNvSpPr/>
          <p:nvPr/>
        </p:nvSpPr>
        <p:spPr>
          <a:xfrm>
            <a:off x="8666503" y="5551378"/>
            <a:ext cx="3322948" cy="1154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IE" dirty="0" smtClean="0">
                <a:solidFill>
                  <a:schemeClr val="tx1"/>
                </a:solidFill>
              </a:rPr>
              <a:t>Notes: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8798406" y="932673"/>
            <a:ext cx="72000" cy="61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8" name="Rounded Rectangle 47"/>
          <p:cNvSpPr/>
          <p:nvPr/>
        </p:nvSpPr>
        <p:spPr>
          <a:xfrm>
            <a:off x="8809138" y="1637676"/>
            <a:ext cx="72000" cy="61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9" name="Rounded Rectangle 48"/>
          <p:cNvSpPr/>
          <p:nvPr/>
        </p:nvSpPr>
        <p:spPr>
          <a:xfrm>
            <a:off x="11711709" y="1224605"/>
            <a:ext cx="72000" cy="720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0" name="Oval 49"/>
          <p:cNvSpPr/>
          <p:nvPr/>
        </p:nvSpPr>
        <p:spPr>
          <a:xfrm>
            <a:off x="5863952" y="4934664"/>
            <a:ext cx="288000" cy="28800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Oval 50"/>
          <p:cNvSpPr/>
          <p:nvPr/>
        </p:nvSpPr>
        <p:spPr>
          <a:xfrm>
            <a:off x="10183977" y="4934664"/>
            <a:ext cx="288000" cy="28800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1744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35798" y="123335"/>
            <a:ext cx="2855168" cy="52927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474561" y="989720"/>
            <a:ext cx="2587014" cy="37515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141267" y="5551378"/>
            <a:ext cx="3322948" cy="1154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IE" dirty="0" smtClean="0">
                <a:solidFill>
                  <a:schemeClr val="tx1"/>
                </a:solidFill>
              </a:rPr>
              <a:t>Notes:</a:t>
            </a:r>
          </a:p>
          <a:p>
            <a:r>
              <a:rPr lang="en-IE" i="1" dirty="0" smtClean="0">
                <a:solidFill>
                  <a:schemeClr val="tx1"/>
                </a:solidFill>
              </a:rPr>
              <a:t>Home page</a:t>
            </a:r>
            <a:endParaRPr lang="en-IE" i="1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73170" y="932673"/>
            <a:ext cx="72000" cy="61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ounded Rectangle 25"/>
          <p:cNvSpPr/>
          <p:nvPr/>
        </p:nvSpPr>
        <p:spPr>
          <a:xfrm>
            <a:off x="283902" y="1637676"/>
            <a:ext cx="72000" cy="61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ounded Rectangle 30"/>
          <p:cNvSpPr/>
          <p:nvPr/>
        </p:nvSpPr>
        <p:spPr>
          <a:xfrm>
            <a:off x="3186473" y="1224605"/>
            <a:ext cx="72000" cy="720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ounded Rectangle 33"/>
          <p:cNvSpPr/>
          <p:nvPr/>
        </p:nvSpPr>
        <p:spPr>
          <a:xfrm>
            <a:off x="4580369" y="123335"/>
            <a:ext cx="2855168" cy="52927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6" name="Rectangle 35"/>
          <p:cNvSpPr/>
          <p:nvPr/>
        </p:nvSpPr>
        <p:spPr>
          <a:xfrm>
            <a:off x="4719132" y="989720"/>
            <a:ext cx="2587014" cy="37515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Rectangle 37"/>
          <p:cNvSpPr/>
          <p:nvPr/>
        </p:nvSpPr>
        <p:spPr>
          <a:xfrm>
            <a:off x="4385838" y="5551378"/>
            <a:ext cx="3322948" cy="1154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IE" dirty="0" smtClean="0">
                <a:solidFill>
                  <a:schemeClr val="tx1"/>
                </a:solidFill>
              </a:rPr>
              <a:t>Notes:</a:t>
            </a:r>
          </a:p>
          <a:p>
            <a:r>
              <a:rPr lang="en-IE" i="1" dirty="0" smtClean="0">
                <a:solidFill>
                  <a:schemeClr val="tx1"/>
                </a:solidFill>
              </a:rPr>
              <a:t>Course page</a:t>
            </a:r>
            <a:endParaRPr lang="en-IE" i="1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517741" y="932673"/>
            <a:ext cx="72000" cy="61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Rounded Rectangle 39"/>
          <p:cNvSpPr/>
          <p:nvPr/>
        </p:nvSpPr>
        <p:spPr>
          <a:xfrm>
            <a:off x="4528473" y="1637676"/>
            <a:ext cx="72000" cy="61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" name="Rounded Rectangle 40"/>
          <p:cNvSpPr/>
          <p:nvPr/>
        </p:nvSpPr>
        <p:spPr>
          <a:xfrm>
            <a:off x="7431044" y="1224605"/>
            <a:ext cx="72000" cy="720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2" name="Rounded Rectangle 41"/>
          <p:cNvSpPr/>
          <p:nvPr/>
        </p:nvSpPr>
        <p:spPr>
          <a:xfrm>
            <a:off x="8861034" y="123335"/>
            <a:ext cx="2855168" cy="52927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4" name="Rectangle 43"/>
          <p:cNvSpPr/>
          <p:nvPr/>
        </p:nvSpPr>
        <p:spPr>
          <a:xfrm>
            <a:off x="8999797" y="989720"/>
            <a:ext cx="2587014" cy="37515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6" name="Rectangle 45"/>
          <p:cNvSpPr/>
          <p:nvPr/>
        </p:nvSpPr>
        <p:spPr>
          <a:xfrm>
            <a:off x="8666503" y="5551378"/>
            <a:ext cx="3322948" cy="1154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IE" dirty="0" smtClean="0">
                <a:solidFill>
                  <a:schemeClr val="tx1"/>
                </a:solidFill>
              </a:rPr>
              <a:t>Notes:</a:t>
            </a:r>
          </a:p>
          <a:p>
            <a:r>
              <a:rPr lang="en-IE" i="1" dirty="0" smtClean="0">
                <a:solidFill>
                  <a:schemeClr val="tx1"/>
                </a:solidFill>
              </a:rPr>
              <a:t>Shopping page</a:t>
            </a:r>
            <a:endParaRPr lang="en-IE" i="1" dirty="0">
              <a:solidFill>
                <a:schemeClr val="tx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8798406" y="932673"/>
            <a:ext cx="72000" cy="61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8" name="Rounded Rectangle 47"/>
          <p:cNvSpPr/>
          <p:nvPr/>
        </p:nvSpPr>
        <p:spPr>
          <a:xfrm>
            <a:off x="8809138" y="1637676"/>
            <a:ext cx="72000" cy="61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9" name="Rounded Rectangle 48"/>
          <p:cNvSpPr/>
          <p:nvPr/>
        </p:nvSpPr>
        <p:spPr>
          <a:xfrm>
            <a:off x="11711709" y="1224605"/>
            <a:ext cx="72000" cy="720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64" y="992687"/>
            <a:ext cx="2597580" cy="373466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101" y="995529"/>
            <a:ext cx="2638552" cy="375898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9065" y="995528"/>
            <a:ext cx="2597746" cy="3731820"/>
          </a:xfrm>
          <a:prstGeom prst="rect">
            <a:avLst/>
          </a:prstGeom>
        </p:spPr>
      </p:pic>
      <p:sp>
        <p:nvSpPr>
          <p:cNvPr id="30" name="Oval 29"/>
          <p:cNvSpPr/>
          <p:nvPr/>
        </p:nvSpPr>
        <p:spPr>
          <a:xfrm>
            <a:off x="1619381" y="4934664"/>
            <a:ext cx="288000" cy="28800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Oval 31"/>
          <p:cNvSpPr/>
          <p:nvPr/>
        </p:nvSpPr>
        <p:spPr>
          <a:xfrm>
            <a:off x="5863952" y="4934664"/>
            <a:ext cx="288000" cy="28800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Oval 32"/>
          <p:cNvSpPr/>
          <p:nvPr/>
        </p:nvSpPr>
        <p:spPr>
          <a:xfrm>
            <a:off x="10183977" y="4934664"/>
            <a:ext cx="288000" cy="28800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439381" y="672452"/>
            <a:ext cx="648000" cy="72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Rounded Rectangle 42"/>
          <p:cNvSpPr/>
          <p:nvPr/>
        </p:nvSpPr>
        <p:spPr>
          <a:xfrm>
            <a:off x="5683952" y="667274"/>
            <a:ext cx="648000" cy="72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0" name="Rounded Rectangle 49"/>
          <p:cNvSpPr/>
          <p:nvPr/>
        </p:nvSpPr>
        <p:spPr>
          <a:xfrm>
            <a:off x="10008076" y="667274"/>
            <a:ext cx="648000" cy="72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3587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18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Dublin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Damian Gordon</dc:creator>
  <cp:lastModifiedBy>Damian Gordon</cp:lastModifiedBy>
  <cp:revision>6</cp:revision>
  <dcterms:created xsi:type="dcterms:W3CDTF">2017-11-25T20:38:03Z</dcterms:created>
  <dcterms:modified xsi:type="dcterms:W3CDTF">2018-05-06T14:55:31Z</dcterms:modified>
</cp:coreProperties>
</file>